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41"/>
  </p:notesMasterIdLst>
  <p:sldIdLst>
    <p:sldId id="453" r:id="rId7"/>
    <p:sldId id="455" r:id="rId8"/>
    <p:sldId id="456" r:id="rId9"/>
    <p:sldId id="462" r:id="rId10"/>
    <p:sldId id="459" r:id="rId11"/>
    <p:sldId id="454" r:id="rId12"/>
    <p:sldId id="430" r:id="rId13"/>
    <p:sldId id="432" r:id="rId14"/>
    <p:sldId id="433" r:id="rId15"/>
    <p:sldId id="434" r:id="rId16"/>
    <p:sldId id="435" r:id="rId17"/>
    <p:sldId id="436" r:id="rId18"/>
    <p:sldId id="437" r:id="rId19"/>
    <p:sldId id="440" r:id="rId20"/>
    <p:sldId id="441" r:id="rId21"/>
    <p:sldId id="438" r:id="rId22"/>
    <p:sldId id="439" r:id="rId23"/>
    <p:sldId id="442" r:id="rId24"/>
    <p:sldId id="443" r:id="rId25"/>
    <p:sldId id="445" r:id="rId26"/>
    <p:sldId id="447" r:id="rId27"/>
    <p:sldId id="458" r:id="rId28"/>
    <p:sldId id="422" r:id="rId29"/>
    <p:sldId id="423" r:id="rId30"/>
    <p:sldId id="424" r:id="rId31"/>
    <p:sldId id="425" r:id="rId32"/>
    <p:sldId id="426" r:id="rId33"/>
    <p:sldId id="461" r:id="rId34"/>
    <p:sldId id="460" r:id="rId35"/>
    <p:sldId id="428" r:id="rId36"/>
    <p:sldId id="429" r:id="rId37"/>
    <p:sldId id="277" r:id="rId38"/>
    <p:sldId id="278" r:id="rId39"/>
    <p:sldId id="463" r:id="rId4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第二章-案例分析" id="{8F856C9F-0E3E-43E1-A558-D1F81A48B31F}">
          <p14:sldIdLst>
            <p14:sldId id="453"/>
            <p14:sldId id="455"/>
            <p14:sldId id="456"/>
            <p14:sldId id="462"/>
            <p14:sldId id="459"/>
            <p14:sldId id="454"/>
          </p14:sldIdLst>
        </p14:section>
        <p14:section name="第三章-前后案例对比" id="{321F3BC8-E164-4B67-AE94-C014F60875FB}">
          <p14:sldIdLst>
            <p14:sldId id="430"/>
            <p14:sldId id="432"/>
            <p14:sldId id="433"/>
            <p14:sldId id="434"/>
            <p14:sldId id="435"/>
            <p14:sldId id="436"/>
            <p14:sldId id="437"/>
            <p14:sldId id="440"/>
            <p14:sldId id="441"/>
            <p14:sldId id="438"/>
            <p14:sldId id="439"/>
            <p14:sldId id="442"/>
            <p14:sldId id="443"/>
            <p14:sldId id="445"/>
            <p14:sldId id="447"/>
            <p14:sldId id="458"/>
          </p14:sldIdLst>
        </p14:section>
        <p14:section name="第四章-更多优秀案例" id="{42AF6762-1F84-47A8-A186-4DD8EB2BD389}">
          <p14:sldIdLst>
            <p14:sldId id="422"/>
            <p14:sldId id="423"/>
            <p14:sldId id="424"/>
            <p14:sldId id="425"/>
            <p14:sldId id="426"/>
            <p14:sldId id="461"/>
            <p14:sldId id="460"/>
            <p14:sldId id="428"/>
            <p14:sldId id="429"/>
          </p14:sldIdLst>
        </p14:section>
        <p14:section name="写在最后" id="{9BA35AC8-00A5-4CE9-9ECD-85D27CBDDD07}">
          <p14:sldIdLst>
            <p14:sldId id="277"/>
            <p14:sldId id="278"/>
            <p14:sldId id="4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FCF"/>
    <a:srgbClr val="00A384"/>
    <a:srgbClr val="008269"/>
    <a:srgbClr val="00AC8B"/>
    <a:srgbClr val="FFFFFF"/>
    <a:srgbClr val="ED2E2E"/>
    <a:srgbClr val="D01212"/>
    <a:srgbClr val="D11C1C"/>
    <a:srgbClr val="ED642E"/>
    <a:srgbClr val="25BE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79" autoAdjust="0"/>
    <p:restoredTop sz="94748" autoAdjust="0"/>
  </p:normalViewPr>
  <p:slideViewPr>
    <p:cSldViewPr snapToGrid="0" showGuides="1">
      <p:cViewPr varScale="1">
        <p:scale>
          <a:sx n="70" d="100"/>
          <a:sy n="70" d="100"/>
        </p:scale>
        <p:origin x="828" y="48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5" d="100"/>
        <a:sy n="75" d="100"/>
      </p:scale>
      <p:origin x="0" y="-45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presProps" Target="pres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heme" Target="theme/theme1.xml"/><Relationship Id="rId86" Type="http://schemas.microsoft.com/office/2015/10/relationships/revisionInfo" Target="revisionInfo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5BDAE-2301-4258-B879-557AC65346FC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25266-49BC-4777-9B7E-622EEDAC69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520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感谢老罗的投稿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字体：新蒂小丸子小学版、文悦新青年体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78388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感谢大龙的投稿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r>
              <a:rPr lang="zh-CN" altLang="en-US" dirty="0"/>
              <a:t>字体：文悦后现代体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0934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dirty="0"/>
              <a:t>闫景瑞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36146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dirty="0"/>
              <a:t>一月三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字体：文悦后现代体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0220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感谢兴兴的投稿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字体：汉仪尚巍手书、方正清刻本悦宋简体、字酷堂清楷体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0980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感谢陈宇的投稿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508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dirty="0"/>
              <a:t>杨铮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r>
              <a:rPr lang="zh-CN" altLang="en-US" dirty="0"/>
              <a:t>字体：金豆体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05044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感谢一月三的投稿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r>
              <a:rPr lang="zh-CN" altLang="en-US" dirty="0"/>
              <a:t>字体：文悦后现代体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C1007D-240A-4EC2-9D46-4BDFBBD5C36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9239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感谢天萍的投稿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字体：禹卫书法行书简体、方正清刻本悦宋简体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4310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感谢老罗的投稿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字体：张海山锐线谐体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7003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感谢小沛的投稿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6454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感谢夷通的投稿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BBBB420-04DB-4046-B058-5F85472604D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1368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dirty="0"/>
              <a:t>尘還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07262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感谢振振的投稿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字体：方正美黑简体、造字工房俊雅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17299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dirty="0"/>
              <a:t>尘還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59537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感谢大龙的投稿</a:t>
            </a:r>
            <a:r>
              <a:rPr lang="en-US" altLang="zh-CN" dirty="0"/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3686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字体：庞门正道标题体、微软雅黑</a:t>
            </a:r>
            <a:r>
              <a:rPr lang="en-US" altLang="zh-CN" dirty="0"/>
              <a:t>light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8905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感谢陈宇的投稿</a:t>
            </a:r>
            <a:r>
              <a:rPr lang="en-US" altLang="zh-CN" dirty="0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EF2D7F-AC29-4A36-ABA5-CA5E1FA13F5D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1285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感谢振振的投稿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字体：方正清刻本悦宋简体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438112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感谢天萍的投稿</a:t>
            </a:r>
            <a:r>
              <a:rPr lang="en-US" altLang="zh-CN" dirty="0"/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字体：方正清刻本悦宋简体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3844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感谢小宇的投稿</a:t>
            </a:r>
            <a:r>
              <a:rPr lang="en-US" altLang="zh-CN" dirty="0"/>
              <a:t>】</a:t>
            </a:r>
            <a:r>
              <a:rPr lang="zh-CN" altLang="en-US" dirty="0"/>
              <a:t>静态版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98890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感谢小宇的投稿</a:t>
            </a:r>
            <a:r>
              <a:rPr lang="en-US" altLang="zh-CN" dirty="0"/>
              <a:t>】</a:t>
            </a:r>
            <a:r>
              <a:rPr lang="zh-CN" altLang="en-US" dirty="0"/>
              <a:t>动画版</a:t>
            </a:r>
            <a:r>
              <a:rPr lang="en-US" altLang="zh-CN" dirty="0"/>
              <a:t>~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75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海宝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字体：造字工房悦黑常规体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17839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感谢小沛的投稿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字体：文悦新青年体、文悦后现代体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4136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【</a:t>
            </a:r>
            <a:r>
              <a:rPr lang="zh-CN" altLang="en-US" dirty="0"/>
              <a:t>感谢尚远四维的投稿</a:t>
            </a:r>
            <a:r>
              <a:rPr lang="en-US" altLang="zh-CN" dirty="0"/>
              <a:t>】</a:t>
            </a:r>
          </a:p>
          <a:p>
            <a:endParaRPr lang="en-US" altLang="zh-CN" dirty="0"/>
          </a:p>
          <a:p>
            <a:r>
              <a:rPr lang="zh-CN" altLang="en-US" dirty="0"/>
              <a:t>字体：文悦新青年体、文悦后现代体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358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751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振振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静态版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A371F-70DC-478A-B743-88313757FF5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878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振振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动画版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~</a:t>
            </a:r>
          </a:p>
          <a:p>
            <a:endParaRPr lang="en-US" altLang="zh-CN" dirty="0"/>
          </a:p>
          <a:p>
            <a:r>
              <a:rPr lang="zh-CN" altLang="en-US" dirty="0"/>
              <a:t>字体：思源宋体</a:t>
            </a:r>
            <a:r>
              <a:rPr lang="en-US" altLang="zh-CN" dirty="0"/>
              <a:t>Heavy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657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老罗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47711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感谢兴兴的投稿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字体：张海山锐谐体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844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感谢陈宇的投稿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66529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感谢</a:t>
            </a:r>
            <a:r>
              <a:rPr lang="zh-CN" altLang="en-US" dirty="0"/>
              <a:t>尘還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的投稿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4CA371F-70DC-478A-B743-88313757FF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2225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D1BB260-D3FC-4203-976F-E8BE22687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715EE54-1221-46B6-B1A1-4E088A9EE3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8ED528-A632-4C8F-8ABE-ACE046733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7F8B05-E7D8-4F82-B1DB-56EDCD46D4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D03848A-8C4E-49DD-A1D3-E1DE1903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144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3E92D9-0347-479A-B2B7-EA7A60718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F7CC8868-AC04-409E-9720-5415E5D01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E1ED0CE-3E0F-46A2-B39D-1388C228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0D0D9BD-44A3-42F4-A5A5-58F64BD15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50B1FF9-4591-4CB6-BF5C-D12A1793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12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709DF0FC-8B95-4231-9C6B-CCBEE6F5F4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FBB186-0AFC-4896-B449-61BA69086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5EA7B5A-02E9-47F5-9AB5-6314AFA9C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492D34F-680D-4FA7-A3C7-822BA8A38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627717D-532F-4A30-8E2C-8135304B1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15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A69FAC-4E60-4187-A636-207BD1F4E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99EEBFF-CA02-4052-A0AD-7686C3041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8CD08E-8258-4D1E-86DF-A75B1D27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70A374-8D19-4BBE-AAE0-0012E04D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48700C-A41A-47F7-BBBC-9AC4AC51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063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4EFA53E-4BF8-4124-A047-F5187208A9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901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6F155-B50F-446D-9B48-54D90B21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C40896-8CDF-4FDB-84BC-954EA55F5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DFD8BA-0C01-43DD-BCFB-EBC18335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7E8AE8-8F10-4DA5-9CFF-ADC490B4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4FE20-C562-49D3-8D1B-232BFE300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897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CDADC0-C672-45D0-B5F8-85C69BEC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24F410-1DF4-4624-A4CD-190CE69F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391F96-7FF8-4DA7-9281-BEF898079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E141FB-4D70-45B9-AEA3-8FA04B70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499434-B63D-4618-84B0-5289DE14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F26639-CF07-4A99-AC4A-10895B80D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981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4B37AB-CC84-44F4-B932-A65C930C1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71A527-66CE-408D-BA6B-A3A15261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EF62BA-5E4D-4A66-A8BE-6602E1B77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8689D3-F5C0-4E8B-A945-4F3EB2E790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93DF6F8-70A1-4FEB-968A-B4F8AF100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EACB61-0AE1-47CF-8826-CD4F8E11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7762170-5F0B-4A52-A1C0-F122DB962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05DE9EF-1589-4ED0-BB98-8E0D047AD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6311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92FBD9-F7A5-4867-AEDC-5D6685BB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14B5CC-F7DA-4F54-B414-85636F7CC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CA25E6-53E3-4F1B-8B79-66F2FBC9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6767B92-0F4C-4EE0-A203-48CEDD00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1694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539EC75-068B-43EA-A476-08317FE7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58063A-EAC6-44BC-812A-5B0FA4869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0BDBCD-1ECB-4CC9-834F-6E1916DEE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915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4448A7-3617-4B07-A9C3-EEE509AC9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926F5D-549B-4788-B64C-017190D8D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6A1C10-E6BB-4AE3-9436-1E26DE8D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106849A-6C2B-4638-80D2-8661030D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3EE912-5820-4B4C-8D55-88371331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85086AF-C946-41CA-8F45-BD44AFB4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09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36C6A8-2FF9-4946-A96E-8A19D692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0E9D1C1-A226-42AF-B587-FE1FAAD0D7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FE3056A-84CA-4B4F-BC37-7A2C6B041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E167512-BC72-4FF9-99DE-B7A7EE317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072154-C404-42A1-B37C-451BA7D65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2298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136BEC-6EEF-40C7-A208-84513E19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9D5894-440E-4FE0-A786-692A7712CA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85ACAC-0EF1-4ADC-9570-927A6C5D5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82258DC-8F6A-4D2B-87F1-BAFFD1D5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D9C500F-A390-47D5-883F-A4EFABE22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C131E8-A0F8-456A-8C2A-96A8AB5B2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0153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B25C2-B747-4CBF-9FAB-5DEC32BB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65EDF7-C066-48AE-B912-7C130897E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3CDB4-2925-42F0-9A5F-536920FE9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8C38C6-86ED-4AA2-83D5-543522C40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43BDB6-A8F3-4F21-B787-47278B83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90019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EF7C34-8776-4643-BB52-CE8D59461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0EA3DB-5529-4789-9D5E-0B737BDF6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E4F0A2-2A41-4ED1-817E-916FFE87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AC80A7-B8BB-4543-B0CF-824DD89C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6DF19-7B1C-4E10-A0DD-26F35EBED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849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A69FAC-4E60-4187-A636-207BD1F4E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99EEBFF-CA02-4052-A0AD-7686C3041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8CD08E-8258-4D1E-86DF-A75B1D27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70A374-8D19-4BBE-AAE0-0012E04D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48700C-A41A-47F7-BBBC-9AC4AC51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3138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1EE5D6-E4EC-4709-8FBB-74610F693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6FB93F-D6C8-4A04-A3E5-312C6011C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27340C-E8FB-49DB-BD4D-115C8EAAE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EA41B8-00A9-4B18-BE95-0AC0BC325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AAC133-C4DD-4019-89F8-D8105DB4E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8801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6F155-B50F-446D-9B48-54D90B21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C40896-8CDF-4FDB-84BC-954EA55F5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DFD8BA-0C01-43DD-BCFB-EBC18335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7E8AE8-8F10-4DA5-9CFF-ADC490B4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4FE20-C562-49D3-8D1B-232BFE300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4029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CDADC0-C672-45D0-B5F8-85C69BEC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24F410-1DF4-4624-A4CD-190CE69F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391F96-7FF8-4DA7-9281-BEF898079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E141FB-4D70-45B9-AEA3-8FA04B70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499434-B63D-4618-84B0-5289DE14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F26639-CF07-4A99-AC4A-10895B80D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999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4B37AB-CC84-44F4-B932-A65C930C1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71A527-66CE-408D-BA6B-A3A15261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EF62BA-5E4D-4A66-A8BE-6602E1B77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8689D3-F5C0-4E8B-A945-4F3EB2E790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93DF6F8-70A1-4FEB-968A-B4F8AF100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EACB61-0AE1-47CF-8826-CD4F8E11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7762170-5F0B-4A52-A1C0-F122DB962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05DE9EF-1589-4ED0-BB98-8E0D047AD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8660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92FBD9-F7A5-4867-AEDC-5D6685BB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14B5CC-F7DA-4F54-B414-85636F7CC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CA25E6-53E3-4F1B-8B79-66F2FBC9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6767B92-0F4C-4EE0-A203-48CEDD00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762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539EC75-068B-43EA-A476-08317FE7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58063A-EAC6-44BC-812A-5B0FA4869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0BDBCD-1ECB-4CC9-834F-6E1916DEE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753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1CA16E-40D7-4BA8-83F7-BBC22BC92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C7FD045-B881-4E06-8183-91998D4599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6F6B09E-37CA-470E-A561-AD01D4338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D03A83F-77E4-4F2F-B745-04DB16242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875FD5-0F41-4F18-90D8-D0E00F089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2371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4448A7-3617-4B07-A9C3-EEE509AC9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926F5D-549B-4788-B64C-017190D8D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6A1C10-E6BB-4AE3-9436-1E26DE8D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106849A-6C2B-4638-80D2-8661030D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3EE912-5820-4B4C-8D55-88371331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85086AF-C946-41CA-8F45-BD44AFB4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3571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136BEC-6EEF-40C7-A208-84513E19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9D5894-440E-4FE0-A786-692A7712CA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85ACAC-0EF1-4ADC-9570-927A6C5D5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82258DC-8F6A-4D2B-87F1-BAFFD1D5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D9C500F-A390-47D5-883F-A4EFABE22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C131E8-A0F8-456A-8C2A-96A8AB5B2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186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B25C2-B747-4CBF-9FAB-5DEC32BB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65EDF7-C066-48AE-B912-7C130897E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3CDB4-2925-42F0-9A5F-536920FE9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8C38C6-86ED-4AA2-83D5-543522C40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43BDB6-A8F3-4F21-B787-47278B83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246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EF7C34-8776-4643-BB52-CE8D59461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0EA3DB-5529-4789-9D5E-0B737BDF6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E4F0A2-2A41-4ED1-817E-916FFE87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AC80A7-B8BB-4543-B0CF-824DD89C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6DF19-7B1C-4E10-A0DD-26F35EBED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3969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A69FAC-4E60-4187-A636-207BD1F4E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99EEBFF-CA02-4052-A0AD-7686C3041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8CD08E-8258-4D1E-86DF-A75B1D27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70A374-8D19-4BBE-AAE0-0012E04D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48700C-A41A-47F7-BBBC-9AC4AC51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92168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1EE5D6-E4EC-4709-8FBB-74610F693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6FB93F-D6C8-4A04-A3E5-312C6011C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27340C-E8FB-49DB-BD4D-115C8EAAE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EA41B8-00A9-4B18-BE95-0AC0BC325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AAC133-C4DD-4019-89F8-D8105DB4E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6369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6F155-B50F-446D-9B48-54D90B21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C40896-8CDF-4FDB-84BC-954EA55F5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DFD8BA-0C01-43DD-BCFB-EBC18335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7E8AE8-8F10-4DA5-9CFF-ADC490B4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4FE20-C562-49D3-8D1B-232BFE300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7417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CDADC0-C672-45D0-B5F8-85C69BEC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24F410-1DF4-4624-A4CD-190CE69F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391F96-7FF8-4DA7-9281-BEF898079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E141FB-4D70-45B9-AEA3-8FA04B70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499434-B63D-4618-84B0-5289DE14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F26639-CF07-4A99-AC4A-10895B80D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5750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4B37AB-CC84-44F4-B932-A65C930C1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71A527-66CE-408D-BA6B-A3A15261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EF62BA-5E4D-4A66-A8BE-6602E1B77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8689D3-F5C0-4E8B-A945-4F3EB2E790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93DF6F8-70A1-4FEB-968A-B4F8AF100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EACB61-0AE1-47CF-8826-CD4F8E11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7762170-5F0B-4A52-A1C0-F122DB962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05DE9EF-1589-4ED0-BB98-8E0D047AD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1685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92FBD9-F7A5-4867-AEDC-5D6685BB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14B5CC-F7DA-4F54-B414-85636F7CC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CA25E6-53E3-4F1B-8B79-66F2FBC9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6767B92-0F4C-4EE0-A203-48CEDD00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945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7B8F46E-83D2-4A93-9FC0-17E501941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6C98FAB-374D-4709-89C5-A9468DB0A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A4C8B45-C58C-413D-8A6F-42ACC41508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0EA4454-9A40-4888-88AE-5694B8B4A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068C641-DB09-40EA-9246-B3BA330758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BA0C2D4-8D35-4960-87C4-BF0720EA3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3609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539EC75-068B-43EA-A476-08317FE7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58063A-EAC6-44BC-812A-5B0FA4869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0BDBCD-1ECB-4CC9-834F-6E1916DEE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599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4448A7-3617-4B07-A9C3-EEE509AC9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926F5D-549B-4788-B64C-017190D8D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6A1C10-E6BB-4AE3-9436-1E26DE8D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106849A-6C2B-4638-80D2-8661030D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3EE912-5820-4B4C-8D55-88371331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85086AF-C946-41CA-8F45-BD44AFB4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6107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136BEC-6EEF-40C7-A208-84513E19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9D5894-440E-4FE0-A786-692A7712CA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85ACAC-0EF1-4ADC-9570-927A6C5D5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82258DC-8F6A-4D2B-87F1-BAFFD1D5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D9C500F-A390-47D5-883F-A4EFABE22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C131E8-A0F8-456A-8C2A-96A8AB5B2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686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B25C2-B747-4CBF-9FAB-5DEC32BB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65EDF7-C066-48AE-B912-7C130897E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3CDB4-2925-42F0-9A5F-536920FE9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8C38C6-86ED-4AA2-83D5-543522C40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43BDB6-A8F3-4F21-B787-47278B83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60147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EF7C34-8776-4643-BB52-CE8D59461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0EA3DB-5529-4789-9D5E-0B737BDF6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E4F0A2-2A41-4ED1-817E-916FFE87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AC80A7-B8BB-4543-B0CF-824DD89C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6DF19-7B1C-4E10-A0DD-26F35EBED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0424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A69FAC-4E60-4187-A636-207BD1F4E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99EEBFF-CA02-4052-A0AD-7686C3041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8CD08E-8258-4D1E-86DF-A75B1D27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70A374-8D19-4BBE-AAE0-0012E04D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48700C-A41A-47F7-BBBC-9AC4AC51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9788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1EE5D6-E4EC-4709-8FBB-74610F693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6FB93F-D6C8-4A04-A3E5-312C6011C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27340C-E8FB-49DB-BD4D-115C8EAAE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EA41B8-00A9-4B18-BE95-0AC0BC325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AAC133-C4DD-4019-89F8-D8105DB4E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7691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6F155-B50F-446D-9B48-54D90B21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C40896-8CDF-4FDB-84BC-954EA55F5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DFD8BA-0C01-43DD-BCFB-EBC18335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7E8AE8-8F10-4DA5-9CFF-ADC490B4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4FE20-C562-49D3-8D1B-232BFE300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5135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CDADC0-C672-45D0-B5F8-85C69BEC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24F410-1DF4-4624-A4CD-190CE69F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391F96-7FF8-4DA7-9281-BEF898079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E141FB-4D70-45B9-AEA3-8FA04B70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499434-B63D-4618-84B0-5289DE14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F26639-CF07-4A99-AC4A-10895B80D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7775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4B37AB-CC84-44F4-B932-A65C930C1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71A527-66CE-408D-BA6B-A3A15261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EF62BA-5E4D-4A66-A8BE-6602E1B77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8689D3-F5C0-4E8B-A945-4F3EB2E790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93DF6F8-70A1-4FEB-968A-B4F8AF100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EACB61-0AE1-47CF-8826-CD4F8E11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7762170-5F0B-4A52-A1C0-F122DB962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05DE9EF-1589-4ED0-BB98-8E0D047AD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371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EFAD25-E44C-4E4E-BE30-CF684C233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A7AD65C-DB80-4E90-B440-2D23579E77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E53E5D6-B1A5-48E0-9E55-703766BD73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8D70EB8-A57E-4B30-9718-01586C345E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DEA12019-3CE1-478F-8763-43A94B9667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6774439-22BD-4080-8AD2-176BC39FB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68EDF6B-89DA-406F-9766-34D5C2F89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324DFD2-2A1C-4066-A085-03971C3F2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451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92FBD9-F7A5-4867-AEDC-5D6685BB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14B5CC-F7DA-4F54-B414-85636F7CC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CA25E6-53E3-4F1B-8B79-66F2FBC9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6767B92-0F4C-4EE0-A203-48CEDD00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412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539EC75-068B-43EA-A476-08317FE7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58063A-EAC6-44BC-812A-5B0FA4869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0BDBCD-1ECB-4CC9-834F-6E1916DEE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13659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4448A7-3617-4B07-A9C3-EEE509AC9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926F5D-549B-4788-B64C-017190D8D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6A1C10-E6BB-4AE3-9436-1E26DE8D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106849A-6C2B-4638-80D2-8661030D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3EE912-5820-4B4C-8D55-88371331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85086AF-C946-41CA-8F45-BD44AFB4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4303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136BEC-6EEF-40C7-A208-84513E19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9D5894-440E-4FE0-A786-692A7712CA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85ACAC-0EF1-4ADC-9570-927A6C5D5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82258DC-8F6A-4D2B-87F1-BAFFD1D5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D9C500F-A390-47D5-883F-A4EFABE22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C131E8-A0F8-456A-8C2A-96A8AB5B2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7643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B25C2-B747-4CBF-9FAB-5DEC32BB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65EDF7-C066-48AE-B912-7C130897E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3CDB4-2925-42F0-9A5F-536920FE9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8C38C6-86ED-4AA2-83D5-543522C40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43BDB6-A8F3-4F21-B787-47278B83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0623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EF7C34-8776-4643-BB52-CE8D59461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0EA3DB-5529-4789-9D5E-0B737BDF6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E4F0A2-2A41-4ED1-817E-916FFE87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AC80A7-B8BB-4543-B0CF-824DD89C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6DF19-7B1C-4E10-A0DD-26F35EBED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6569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A69FAC-4E60-4187-A636-207BD1F4E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B99EEBFF-CA02-4052-A0AD-7686C3041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D8CD08E-8258-4D1E-86DF-A75B1D27E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70A374-8D19-4BBE-AAE0-0012E04DC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B48700C-A41A-47F7-BBBC-9AC4AC51B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13614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A1EE5D6-E4EC-4709-8FBB-74610F693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06FB93F-D6C8-4A04-A3E5-312C6011C3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27340C-E8FB-49DB-BD4D-115C8EAAE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6EA41B8-00A9-4B18-BE95-0AC0BC325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AAC133-C4DD-4019-89F8-D8105DB4E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577655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96F155-B50F-446D-9B48-54D90B21C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BC40896-8CDF-4FDB-84BC-954EA55F5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FDFD8BA-0C01-43DD-BCFB-EBC18335C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7E8AE8-8F10-4DA5-9CFF-ADC490B4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ED4FE20-C562-49D3-8D1B-232BFE300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11466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2CDADC0-C672-45D0-B5F8-85C69BECB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D24F410-1DF4-4624-A4CD-190CE69F4C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8391F96-7FF8-4DA7-9281-BEF8980799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8E141FB-4D70-45B9-AEA3-8FA04B70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B499434-B63D-4618-84B0-5289DE14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F26639-CF07-4A99-AC4A-10895B80D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66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1CC10A-9485-4940-A09A-923756F8D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D1A89F3-8A31-4273-A530-A947C758F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B795A90-652C-4206-A0C6-611408259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BF25924-33AE-4EEE-9E9A-8625A4D6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44957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4B37AB-CC84-44F4-B932-A65C930C1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171A527-66CE-408D-BA6B-A3A15261A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7EF62BA-5E4D-4A66-A8BE-6602E1B77D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98689D3-F5C0-4E8B-A945-4F3EB2E790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93DF6F8-70A1-4FEB-968A-B4F8AF1004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EACB61-0AE1-47CF-8826-CD4F8E11A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7762170-5F0B-4A52-A1C0-F122DB962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05DE9EF-1589-4ED0-BB98-8E0D047AD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96937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92FBD9-F7A5-4867-AEDC-5D6685BB92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714B5CC-F7DA-4F54-B414-85636F7CC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33CA25E6-53E3-4F1B-8B79-66F2FBC9C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66767B92-0F4C-4EE0-A203-48CEDD003E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888384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539EC75-068B-43EA-A476-08317FE7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58063A-EAC6-44BC-812A-5B0FA4869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D0BDBCD-1ECB-4CC9-834F-6E1916DEE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176180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54448A7-3617-4B07-A9C3-EEE509AC9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926F5D-549B-4788-B64C-017190D8D4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6A1C10-E6BB-4AE3-9436-1E26DE8D5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106849A-6C2B-4638-80D2-8661030DC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13EE912-5820-4B4C-8D55-88371331F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85086AF-C946-41CA-8F45-BD44AFB48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3785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4136BEC-6EEF-40C7-A208-84513E190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39D5894-440E-4FE0-A786-692A7712CA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85ACAC-0EF1-4ADC-9570-927A6C5D5D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82258DC-8F6A-4D2B-87F1-BAFFD1D52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D9C500F-A390-47D5-883F-A4EFABE229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BC131E8-A0F8-456A-8C2A-96A8AB5B2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968568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37B25C2-B747-4CBF-9FAB-5DEC32BB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F65EDF7-C066-48AE-B912-7C130897ED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F43CDB4-2925-42F0-9A5F-536920FE9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8C38C6-86ED-4AA2-83D5-543522C401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243BDB6-A8F3-4F21-B787-47278B83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842228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EF7C34-8776-4643-BB52-CE8D59461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B0EA3DB-5529-4789-9D5E-0B737BDF6C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0E4F0A2-2A41-4ED1-817E-916FFE87D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4AC80A7-B8BB-4543-B0CF-824DD89C7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F6DF19-7B1C-4E10-A0DD-26F35EBED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518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5F14B0A4-9D6E-4367-9B5F-BC7D3BC2C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F207EC-D096-49D2-BCED-02BB8EB7B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5F1701A-575A-49D1-B629-DC1A6126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128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9300DC3-32F4-4B75-A851-0722D954C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4F632E-12F5-4C1A-BCCC-28B9428DD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D8EE3F3-B985-4444-987C-B4AE7C1E63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07D4080-08D2-43DD-95D8-821B009C1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72D8AA-E581-4C3A-B3EB-999611DDC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5411735-C7CF-49D4-8A5E-01E9FFA9F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453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83F8A3-0E7C-4359-93F6-0E9CC3E98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DCB9453-1B19-4A07-BB22-DB5B46B903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F1317AA-B98E-43F3-B23F-84B16E1ABD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ED9FB02C-D4ED-48CA-8E3C-2D3E24828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07BE848-AFC6-4006-9373-944B7C626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0857400A-9F12-4319-8023-0672FB346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388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C2811434-C510-495D-B27F-21A2BB9BF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43D0E65-DE8C-4505-9FD1-B218919BC0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6299A2E-F81A-4039-A970-42058C202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30566-20B7-44DA-889B-CF567619B3D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46EB02C-5FF6-41FD-B808-F8F24EB76C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2EAC5D8-2A65-46EB-BD4F-F226513380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2D1CA-F6E4-4BA4-8EB7-3FEEB883A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65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54C221F-388E-4B8E-94A3-CDA35DC7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AE58A6-D452-461C-BD3C-48C78BFAA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6F181A-10C4-41C2-B598-1F5BC2B37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016670-6AA7-4109-9D49-EADC249741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2B0EFA-B32D-4913-B670-94863F66A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944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68">
          <p15:clr>
            <a:srgbClr val="F26B43"/>
          </p15:clr>
        </p15:guide>
        <p15:guide id="4" orient="horz" pos="3952">
          <p15:clr>
            <a:srgbClr val="F26B43"/>
          </p15:clr>
        </p15:guide>
        <p15:guide id="5" pos="415">
          <p15:clr>
            <a:srgbClr val="F26B43"/>
          </p15:clr>
        </p15:guide>
        <p15:guide id="6" pos="726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54C221F-388E-4B8E-94A3-CDA35DC7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AE58A6-D452-461C-BD3C-48C78BFAA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6F181A-10C4-41C2-B598-1F5BC2B37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016670-6AA7-4109-9D49-EADC249741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2B0EFA-B32D-4913-B670-94863F66A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545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54C221F-388E-4B8E-94A3-CDA35DC7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AE58A6-D452-461C-BD3C-48C78BFAA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6F181A-10C4-41C2-B598-1F5BC2B37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016670-6AA7-4109-9D49-EADC249741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2B0EFA-B32D-4913-B670-94863F66A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78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54C221F-388E-4B8E-94A3-CDA35DC7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AE58A6-D452-461C-BD3C-48C78BFAA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6F181A-10C4-41C2-B598-1F5BC2B37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3DF43-5367-445D-A360-B550FA6F022D}" type="datetimeFigureOut">
              <a:rPr lang="zh-CN" altLang="en-US" smtClean="0"/>
              <a:t>2017/11/30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016670-6AA7-4109-9D49-EADC249741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2B0EFA-B32D-4913-B670-94863F66A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10E36-58DA-45CF-9265-D50D73EEC8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35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54C221F-388E-4B8E-94A3-CDA35DC79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8AE58A6-D452-461C-BD3C-48C78BFAA6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96F181A-10C4-41C2-B598-1F5BC2B377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C3DF43-5367-445D-A360-B550FA6F022D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2017/11/30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016670-6AA7-4109-9D49-EADC249741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82B0EFA-B32D-4913-B670-94863F66AB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F10E36-58DA-45CF-9265-D50D73EEC8F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45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microsoft.com/office/2007/relationships/hdphoto" Target="../media/hdphoto4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microsoft.com/office/2007/relationships/hdphoto" Target="../media/hdphoto8.wdp"/><Relationship Id="rId18" Type="http://schemas.openxmlformats.org/officeDocument/2006/relationships/image" Target="../media/image53.png"/><Relationship Id="rId3" Type="http://schemas.openxmlformats.org/officeDocument/2006/relationships/image" Target="../media/image45.jpeg"/><Relationship Id="rId7" Type="http://schemas.microsoft.com/office/2007/relationships/hdphoto" Target="../media/hdphoto2.wdp"/><Relationship Id="rId12" Type="http://schemas.openxmlformats.org/officeDocument/2006/relationships/image" Target="../media/image50.png"/><Relationship Id="rId17" Type="http://schemas.microsoft.com/office/2007/relationships/hdphoto" Target="../media/hdphoto10.wdp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52.png"/><Relationship Id="rId20" Type="http://schemas.microsoft.com/office/2007/relationships/hdphoto" Target="../media/hdphoto11.wd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microsoft.com/office/2007/relationships/hdphoto" Target="../media/hdphoto7.wdp"/><Relationship Id="rId5" Type="http://schemas.microsoft.com/office/2007/relationships/hdphoto" Target="../media/hdphoto5.wdp"/><Relationship Id="rId15" Type="http://schemas.microsoft.com/office/2007/relationships/hdphoto" Target="../media/hdphoto9.wdp"/><Relationship Id="rId10" Type="http://schemas.openxmlformats.org/officeDocument/2006/relationships/image" Target="../media/image49.png"/><Relationship Id="rId19" Type="http://schemas.openxmlformats.org/officeDocument/2006/relationships/image" Target="../media/image54.png"/><Relationship Id="rId4" Type="http://schemas.openxmlformats.org/officeDocument/2006/relationships/image" Target="../media/image46.png"/><Relationship Id="rId9" Type="http://schemas.microsoft.com/office/2007/relationships/hdphoto" Target="../media/hdphoto6.wdp"/><Relationship Id="rId1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image" Target="../media/image57.png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notesSlide" Target="../notesSlides/notesSlide27.xml"/><Relationship Id="rId2" Type="http://schemas.openxmlformats.org/officeDocument/2006/relationships/tags" Target="../tags/tag4.xml"/><Relationship Id="rId16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10" Type="http://schemas.openxmlformats.org/officeDocument/2006/relationships/tags" Target="../tags/tag12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.png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C5A30B5B-A2FF-4BFF-AEFE-B68855A00BEF}"/>
              </a:ext>
            </a:extLst>
          </p:cNvPr>
          <p:cNvSpPr/>
          <p:nvPr/>
        </p:nvSpPr>
        <p:spPr>
          <a:xfrm>
            <a:off x="0" y="1"/>
            <a:ext cx="12192000" cy="64886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任意多边形: 形状 44">
            <a:extLst>
              <a:ext uri="{FF2B5EF4-FFF2-40B4-BE49-F238E27FC236}">
                <a16:creationId xmlns:a16="http://schemas.microsoft.com/office/drawing/2014/main" xmlns="" id="{08B7940D-185E-49FE-9496-2DA2D8EE2D39}"/>
              </a:ext>
            </a:extLst>
          </p:cNvPr>
          <p:cNvSpPr/>
          <p:nvPr/>
        </p:nvSpPr>
        <p:spPr>
          <a:xfrm>
            <a:off x="-16257" y="3611180"/>
            <a:ext cx="12208745" cy="3088356"/>
          </a:xfrm>
          <a:custGeom>
            <a:avLst/>
            <a:gdLst>
              <a:gd name="connsiteX0" fmla="*/ 0 w 12258758"/>
              <a:gd name="connsiteY0" fmla="*/ 0 h 3097816"/>
              <a:gd name="connsiteX1" fmla="*/ 7935 w 12258758"/>
              <a:gd name="connsiteY1" fmla="*/ 1692 h 3097816"/>
              <a:gd name="connsiteX2" fmla="*/ 3186410 w 12258758"/>
              <a:gd name="connsiteY2" fmla="*/ 1074229 h 3097816"/>
              <a:gd name="connsiteX3" fmla="*/ 9482180 w 12258758"/>
              <a:gd name="connsiteY3" fmla="*/ 1935767 h 3097816"/>
              <a:gd name="connsiteX4" fmla="*/ 12095106 w 12258758"/>
              <a:gd name="connsiteY4" fmla="*/ 2585518 h 3097816"/>
              <a:gd name="connsiteX5" fmla="*/ 12258758 w 12258758"/>
              <a:gd name="connsiteY5" fmla="*/ 2646760 h 3097816"/>
              <a:gd name="connsiteX6" fmla="*/ 12258758 w 12258758"/>
              <a:gd name="connsiteY6" fmla="*/ 3097816 h 3097816"/>
              <a:gd name="connsiteX7" fmla="*/ 0 w 12258758"/>
              <a:gd name="connsiteY7" fmla="*/ 3097816 h 3097816"/>
              <a:gd name="connsiteX0" fmla="*/ 0 w 12258758"/>
              <a:gd name="connsiteY0" fmla="*/ 0 h 3097816"/>
              <a:gd name="connsiteX1" fmla="*/ 7935 w 12258758"/>
              <a:gd name="connsiteY1" fmla="*/ 1692 h 3097816"/>
              <a:gd name="connsiteX2" fmla="*/ 3186410 w 12258758"/>
              <a:gd name="connsiteY2" fmla="*/ 1074229 h 3097816"/>
              <a:gd name="connsiteX3" fmla="*/ 9482180 w 12258758"/>
              <a:gd name="connsiteY3" fmla="*/ 1935767 h 3097816"/>
              <a:gd name="connsiteX4" fmla="*/ 12095106 w 12258758"/>
              <a:gd name="connsiteY4" fmla="*/ 2585518 h 3097816"/>
              <a:gd name="connsiteX5" fmla="*/ 12258758 w 12258758"/>
              <a:gd name="connsiteY5" fmla="*/ 2646760 h 3097816"/>
              <a:gd name="connsiteX6" fmla="*/ 12258758 w 12258758"/>
              <a:gd name="connsiteY6" fmla="*/ 3097816 h 3097816"/>
              <a:gd name="connsiteX7" fmla="*/ 0 w 12258758"/>
              <a:gd name="connsiteY7" fmla="*/ 3097816 h 3097816"/>
              <a:gd name="connsiteX8" fmla="*/ 0 w 12258758"/>
              <a:gd name="connsiteY8" fmla="*/ 0 h 3097816"/>
              <a:gd name="connsiteX0" fmla="*/ 0 w 12258758"/>
              <a:gd name="connsiteY0" fmla="*/ 0 h 3097816"/>
              <a:gd name="connsiteX1" fmla="*/ 7935 w 12258758"/>
              <a:gd name="connsiteY1" fmla="*/ 1692 h 3097816"/>
              <a:gd name="connsiteX2" fmla="*/ 7323741 w 12258758"/>
              <a:gd name="connsiteY2" fmla="*/ 642429 h 3097816"/>
              <a:gd name="connsiteX3" fmla="*/ 9482180 w 12258758"/>
              <a:gd name="connsiteY3" fmla="*/ 1935767 h 3097816"/>
              <a:gd name="connsiteX4" fmla="*/ 12095106 w 12258758"/>
              <a:gd name="connsiteY4" fmla="*/ 2585518 h 3097816"/>
              <a:gd name="connsiteX5" fmla="*/ 12258758 w 12258758"/>
              <a:gd name="connsiteY5" fmla="*/ 2646760 h 3097816"/>
              <a:gd name="connsiteX6" fmla="*/ 12258758 w 12258758"/>
              <a:gd name="connsiteY6" fmla="*/ 3097816 h 3097816"/>
              <a:gd name="connsiteX7" fmla="*/ 0 w 12258758"/>
              <a:gd name="connsiteY7" fmla="*/ 3097816 h 3097816"/>
              <a:gd name="connsiteX8" fmla="*/ 0 w 12258758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10088023 w 12264433"/>
              <a:gd name="connsiteY3" fmla="*/ 19484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6231236 w 12264433"/>
              <a:gd name="connsiteY2" fmla="*/ 439229 h 3097816"/>
              <a:gd name="connsiteX3" fmla="*/ 10088023 w 12264433"/>
              <a:gd name="connsiteY3" fmla="*/ 19484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6231236 w 12264433"/>
              <a:gd name="connsiteY2" fmla="*/ 439229 h 3097816"/>
              <a:gd name="connsiteX3" fmla="*/ 10088023 w 12264433"/>
              <a:gd name="connsiteY3" fmla="*/ 19484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1408008 h 3096124"/>
              <a:gd name="connsiteX1" fmla="*/ 13610 w 12264433"/>
              <a:gd name="connsiteY1" fmla="*/ 0 h 3096124"/>
              <a:gd name="connsiteX2" fmla="*/ 6231236 w 12264433"/>
              <a:gd name="connsiteY2" fmla="*/ 437537 h 3096124"/>
              <a:gd name="connsiteX3" fmla="*/ 10088023 w 12264433"/>
              <a:gd name="connsiteY3" fmla="*/ 1946775 h 3096124"/>
              <a:gd name="connsiteX4" fmla="*/ 12100781 w 12264433"/>
              <a:gd name="connsiteY4" fmla="*/ 2583826 h 3096124"/>
              <a:gd name="connsiteX5" fmla="*/ 12264433 w 12264433"/>
              <a:gd name="connsiteY5" fmla="*/ 2645068 h 3096124"/>
              <a:gd name="connsiteX6" fmla="*/ 12264433 w 12264433"/>
              <a:gd name="connsiteY6" fmla="*/ 3096124 h 3096124"/>
              <a:gd name="connsiteX7" fmla="*/ 5675 w 12264433"/>
              <a:gd name="connsiteY7" fmla="*/ 3096124 h 3096124"/>
              <a:gd name="connsiteX8" fmla="*/ 5675 w 12264433"/>
              <a:gd name="connsiteY8" fmla="*/ 1408008 h 3096124"/>
              <a:gd name="connsiteX0" fmla="*/ 5675 w 12264433"/>
              <a:gd name="connsiteY0" fmla="*/ 970471 h 2658587"/>
              <a:gd name="connsiteX1" fmla="*/ 6231236 w 12264433"/>
              <a:gd name="connsiteY1" fmla="*/ 0 h 2658587"/>
              <a:gd name="connsiteX2" fmla="*/ 10088023 w 12264433"/>
              <a:gd name="connsiteY2" fmla="*/ 1509238 h 2658587"/>
              <a:gd name="connsiteX3" fmla="*/ 12100781 w 12264433"/>
              <a:gd name="connsiteY3" fmla="*/ 2146289 h 2658587"/>
              <a:gd name="connsiteX4" fmla="*/ 12264433 w 12264433"/>
              <a:gd name="connsiteY4" fmla="*/ 2207531 h 2658587"/>
              <a:gd name="connsiteX5" fmla="*/ 12264433 w 12264433"/>
              <a:gd name="connsiteY5" fmla="*/ 2658587 h 2658587"/>
              <a:gd name="connsiteX6" fmla="*/ 5675 w 12264433"/>
              <a:gd name="connsiteY6" fmla="*/ 2658587 h 2658587"/>
              <a:gd name="connsiteX7" fmla="*/ 5675 w 12264433"/>
              <a:gd name="connsiteY7" fmla="*/ 970471 h 2658587"/>
              <a:gd name="connsiteX0" fmla="*/ 5675 w 12264433"/>
              <a:gd name="connsiteY0" fmla="*/ 979265 h 2667381"/>
              <a:gd name="connsiteX1" fmla="*/ 6231236 w 12264433"/>
              <a:gd name="connsiteY1" fmla="*/ 8794 h 2667381"/>
              <a:gd name="connsiteX2" fmla="*/ 10088023 w 12264433"/>
              <a:gd name="connsiteY2" fmla="*/ 1518032 h 2667381"/>
              <a:gd name="connsiteX3" fmla="*/ 12100781 w 12264433"/>
              <a:gd name="connsiteY3" fmla="*/ 2155083 h 2667381"/>
              <a:gd name="connsiteX4" fmla="*/ 12264433 w 12264433"/>
              <a:gd name="connsiteY4" fmla="*/ 2216325 h 2667381"/>
              <a:gd name="connsiteX5" fmla="*/ 12264433 w 12264433"/>
              <a:gd name="connsiteY5" fmla="*/ 2667381 h 2667381"/>
              <a:gd name="connsiteX6" fmla="*/ 5675 w 12264433"/>
              <a:gd name="connsiteY6" fmla="*/ 2667381 h 2667381"/>
              <a:gd name="connsiteX7" fmla="*/ 5675 w 12264433"/>
              <a:gd name="connsiteY7" fmla="*/ 979265 h 2667381"/>
              <a:gd name="connsiteX0" fmla="*/ 5675 w 12264433"/>
              <a:gd name="connsiteY0" fmla="*/ 988733 h 2676849"/>
              <a:gd name="connsiteX1" fmla="*/ 6231236 w 12264433"/>
              <a:gd name="connsiteY1" fmla="*/ 18262 h 2676849"/>
              <a:gd name="connsiteX2" fmla="*/ 10088023 w 12264433"/>
              <a:gd name="connsiteY2" fmla="*/ 1527500 h 2676849"/>
              <a:gd name="connsiteX3" fmla="*/ 12100781 w 12264433"/>
              <a:gd name="connsiteY3" fmla="*/ 2164551 h 2676849"/>
              <a:gd name="connsiteX4" fmla="*/ 12264433 w 12264433"/>
              <a:gd name="connsiteY4" fmla="*/ 2225793 h 2676849"/>
              <a:gd name="connsiteX5" fmla="*/ 12264433 w 12264433"/>
              <a:gd name="connsiteY5" fmla="*/ 2676849 h 2676849"/>
              <a:gd name="connsiteX6" fmla="*/ 5675 w 12264433"/>
              <a:gd name="connsiteY6" fmla="*/ 2676849 h 2676849"/>
              <a:gd name="connsiteX7" fmla="*/ 5675 w 12264433"/>
              <a:gd name="connsiteY7" fmla="*/ 988733 h 2676849"/>
              <a:gd name="connsiteX0" fmla="*/ 5675 w 12264433"/>
              <a:gd name="connsiteY0" fmla="*/ 1240446 h 2928562"/>
              <a:gd name="connsiteX1" fmla="*/ 6116310 w 12264433"/>
              <a:gd name="connsiteY1" fmla="*/ 15975 h 2928562"/>
              <a:gd name="connsiteX2" fmla="*/ 10088023 w 12264433"/>
              <a:gd name="connsiteY2" fmla="*/ 1779213 h 2928562"/>
              <a:gd name="connsiteX3" fmla="*/ 12100781 w 12264433"/>
              <a:gd name="connsiteY3" fmla="*/ 2416264 h 2928562"/>
              <a:gd name="connsiteX4" fmla="*/ 12264433 w 12264433"/>
              <a:gd name="connsiteY4" fmla="*/ 2477506 h 2928562"/>
              <a:gd name="connsiteX5" fmla="*/ 12264433 w 12264433"/>
              <a:gd name="connsiteY5" fmla="*/ 2928562 h 2928562"/>
              <a:gd name="connsiteX6" fmla="*/ 5675 w 12264433"/>
              <a:gd name="connsiteY6" fmla="*/ 2928562 h 2928562"/>
              <a:gd name="connsiteX7" fmla="*/ 5675 w 12264433"/>
              <a:gd name="connsiteY7" fmla="*/ 1240446 h 2928562"/>
              <a:gd name="connsiteX0" fmla="*/ 5675 w 12264433"/>
              <a:gd name="connsiteY0" fmla="*/ 1240446 h 2928562"/>
              <a:gd name="connsiteX1" fmla="*/ 6116310 w 12264433"/>
              <a:gd name="connsiteY1" fmla="*/ 15975 h 2928562"/>
              <a:gd name="connsiteX2" fmla="*/ 10088023 w 12264433"/>
              <a:gd name="connsiteY2" fmla="*/ 1779213 h 2928562"/>
              <a:gd name="connsiteX3" fmla="*/ 12100781 w 12264433"/>
              <a:gd name="connsiteY3" fmla="*/ 2416264 h 2928562"/>
              <a:gd name="connsiteX4" fmla="*/ 12264433 w 12264433"/>
              <a:gd name="connsiteY4" fmla="*/ 2477506 h 2928562"/>
              <a:gd name="connsiteX5" fmla="*/ 12264433 w 12264433"/>
              <a:gd name="connsiteY5" fmla="*/ 2928562 h 2928562"/>
              <a:gd name="connsiteX6" fmla="*/ 5675 w 12264433"/>
              <a:gd name="connsiteY6" fmla="*/ 2928562 h 2928562"/>
              <a:gd name="connsiteX7" fmla="*/ 5675 w 12264433"/>
              <a:gd name="connsiteY7" fmla="*/ 1240446 h 2928562"/>
              <a:gd name="connsiteX0" fmla="*/ 3575 w 12275103"/>
              <a:gd name="connsiteY0" fmla="*/ 926287 h 2931903"/>
              <a:gd name="connsiteX1" fmla="*/ 6126980 w 12275103"/>
              <a:gd name="connsiteY1" fmla="*/ 19316 h 2931903"/>
              <a:gd name="connsiteX2" fmla="*/ 10098693 w 12275103"/>
              <a:gd name="connsiteY2" fmla="*/ 1782554 h 2931903"/>
              <a:gd name="connsiteX3" fmla="*/ 12111451 w 12275103"/>
              <a:gd name="connsiteY3" fmla="*/ 2419605 h 2931903"/>
              <a:gd name="connsiteX4" fmla="*/ 12275103 w 12275103"/>
              <a:gd name="connsiteY4" fmla="*/ 2480847 h 2931903"/>
              <a:gd name="connsiteX5" fmla="*/ 12275103 w 12275103"/>
              <a:gd name="connsiteY5" fmla="*/ 2931903 h 2931903"/>
              <a:gd name="connsiteX6" fmla="*/ 16345 w 12275103"/>
              <a:gd name="connsiteY6" fmla="*/ 2931903 h 2931903"/>
              <a:gd name="connsiteX7" fmla="*/ 3575 w 12275103"/>
              <a:gd name="connsiteY7" fmla="*/ 926287 h 293190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2111451 w 12275103"/>
              <a:gd name="connsiteY3" fmla="*/ 2487535 h 2999833"/>
              <a:gd name="connsiteX4" fmla="*/ 12275103 w 12275103"/>
              <a:gd name="connsiteY4" fmla="*/ 25487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2111451 w 12275103"/>
              <a:gd name="connsiteY3" fmla="*/ 2487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2111451 w 12275103"/>
              <a:gd name="connsiteY3" fmla="*/ 2487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1472974 w 12275103"/>
              <a:gd name="connsiteY3" fmla="*/ 1852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1472974 w 12275103"/>
              <a:gd name="connsiteY3" fmla="*/ 1852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19946 h 2925562"/>
              <a:gd name="connsiteX1" fmla="*/ 6126980 w 12275103"/>
              <a:gd name="connsiteY1" fmla="*/ 12975 h 2925562"/>
              <a:gd name="connsiteX2" fmla="*/ 9638990 w 12275103"/>
              <a:gd name="connsiteY2" fmla="*/ 1598413 h 2925562"/>
              <a:gd name="connsiteX3" fmla="*/ 11472974 w 12275103"/>
              <a:gd name="connsiteY3" fmla="*/ 1778264 h 2925562"/>
              <a:gd name="connsiteX4" fmla="*/ 12249564 w 12275103"/>
              <a:gd name="connsiteY4" fmla="*/ 1661706 h 2925562"/>
              <a:gd name="connsiteX5" fmla="*/ 12275103 w 12275103"/>
              <a:gd name="connsiteY5" fmla="*/ 2925562 h 2925562"/>
              <a:gd name="connsiteX6" fmla="*/ 16345 w 12275103"/>
              <a:gd name="connsiteY6" fmla="*/ 2925562 h 2925562"/>
              <a:gd name="connsiteX7" fmla="*/ 3575 w 1227510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47297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47297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47297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38103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381034 w 12287873"/>
              <a:gd name="connsiteY3" fmla="*/ 1777024 h 2924322"/>
              <a:gd name="connsiteX4" fmla="*/ 12287873 w 12287873"/>
              <a:gd name="connsiteY4" fmla="*/ 1177866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381034 w 12287873"/>
              <a:gd name="connsiteY3" fmla="*/ 1777024 h 2924322"/>
              <a:gd name="connsiteX4" fmla="*/ 12287873 w 12287873"/>
              <a:gd name="connsiteY4" fmla="*/ 1177866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381034 w 12287873"/>
              <a:gd name="connsiteY3" fmla="*/ 1777024 h 2924322"/>
              <a:gd name="connsiteX4" fmla="*/ 12287873 w 12287873"/>
              <a:gd name="connsiteY4" fmla="*/ 768550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202260 w 12287873"/>
              <a:gd name="connsiteY3" fmla="*/ 1730245 h 2924322"/>
              <a:gd name="connsiteX4" fmla="*/ 12287873 w 12287873"/>
              <a:gd name="connsiteY4" fmla="*/ 768550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5526 h 2921142"/>
              <a:gd name="connsiteX1" fmla="*/ 6126980 w 12287873"/>
              <a:gd name="connsiteY1" fmla="*/ 8555 h 2921142"/>
              <a:gd name="connsiteX2" fmla="*/ 9273781 w 12287873"/>
              <a:gd name="connsiteY2" fmla="*/ 1450640 h 2921142"/>
              <a:gd name="connsiteX3" fmla="*/ 11202260 w 12287873"/>
              <a:gd name="connsiteY3" fmla="*/ 1727065 h 2921142"/>
              <a:gd name="connsiteX4" fmla="*/ 12287873 w 12287873"/>
              <a:gd name="connsiteY4" fmla="*/ 765370 h 2921142"/>
              <a:gd name="connsiteX5" fmla="*/ 12275103 w 12287873"/>
              <a:gd name="connsiteY5" fmla="*/ 2921142 h 2921142"/>
              <a:gd name="connsiteX6" fmla="*/ 16345 w 12287873"/>
              <a:gd name="connsiteY6" fmla="*/ 2921142 h 2921142"/>
              <a:gd name="connsiteX7" fmla="*/ 3575 w 12287873"/>
              <a:gd name="connsiteY7" fmla="*/ 915526 h 2921142"/>
              <a:gd name="connsiteX0" fmla="*/ 3575 w 12287873"/>
              <a:gd name="connsiteY0" fmla="*/ 915526 h 2921142"/>
              <a:gd name="connsiteX1" fmla="*/ 6126980 w 12287873"/>
              <a:gd name="connsiteY1" fmla="*/ 8555 h 2921142"/>
              <a:gd name="connsiteX2" fmla="*/ 9273781 w 12287873"/>
              <a:gd name="connsiteY2" fmla="*/ 1450640 h 2921142"/>
              <a:gd name="connsiteX3" fmla="*/ 11085510 w 12287873"/>
              <a:gd name="connsiteY3" fmla="*/ 1499852 h 2921142"/>
              <a:gd name="connsiteX4" fmla="*/ 12287873 w 12287873"/>
              <a:gd name="connsiteY4" fmla="*/ 765370 h 2921142"/>
              <a:gd name="connsiteX5" fmla="*/ 12275103 w 12287873"/>
              <a:gd name="connsiteY5" fmla="*/ 2921142 h 2921142"/>
              <a:gd name="connsiteX6" fmla="*/ 16345 w 12287873"/>
              <a:gd name="connsiteY6" fmla="*/ 2921142 h 2921142"/>
              <a:gd name="connsiteX7" fmla="*/ 3575 w 12287873"/>
              <a:gd name="connsiteY7" fmla="*/ 915526 h 2921142"/>
              <a:gd name="connsiteX0" fmla="*/ 3575 w 12287873"/>
              <a:gd name="connsiteY0" fmla="*/ 910897 h 2916513"/>
              <a:gd name="connsiteX1" fmla="*/ 6126980 w 12287873"/>
              <a:gd name="connsiteY1" fmla="*/ 3926 h 2916513"/>
              <a:gd name="connsiteX2" fmla="*/ 9157030 w 12287873"/>
              <a:gd name="connsiteY2" fmla="*/ 1258895 h 2916513"/>
              <a:gd name="connsiteX3" fmla="*/ 11085510 w 12287873"/>
              <a:gd name="connsiteY3" fmla="*/ 1495223 h 2916513"/>
              <a:gd name="connsiteX4" fmla="*/ 12287873 w 12287873"/>
              <a:gd name="connsiteY4" fmla="*/ 760741 h 2916513"/>
              <a:gd name="connsiteX5" fmla="*/ 12275103 w 12287873"/>
              <a:gd name="connsiteY5" fmla="*/ 2916513 h 2916513"/>
              <a:gd name="connsiteX6" fmla="*/ 16345 w 12287873"/>
              <a:gd name="connsiteY6" fmla="*/ 2916513 h 2916513"/>
              <a:gd name="connsiteX7" fmla="*/ 3575 w 12287873"/>
              <a:gd name="connsiteY7" fmla="*/ 910897 h 2916513"/>
              <a:gd name="connsiteX0" fmla="*/ 3575 w 12287873"/>
              <a:gd name="connsiteY0" fmla="*/ 884336 h 2889952"/>
              <a:gd name="connsiteX1" fmla="*/ 5995637 w 12287873"/>
              <a:gd name="connsiteY1" fmla="*/ 4095 h 2889952"/>
              <a:gd name="connsiteX2" fmla="*/ 9157030 w 12287873"/>
              <a:gd name="connsiteY2" fmla="*/ 1232334 h 2889952"/>
              <a:gd name="connsiteX3" fmla="*/ 11085510 w 12287873"/>
              <a:gd name="connsiteY3" fmla="*/ 1468662 h 2889952"/>
              <a:gd name="connsiteX4" fmla="*/ 12287873 w 12287873"/>
              <a:gd name="connsiteY4" fmla="*/ 734180 h 2889952"/>
              <a:gd name="connsiteX5" fmla="*/ 12275103 w 12287873"/>
              <a:gd name="connsiteY5" fmla="*/ 2889952 h 2889952"/>
              <a:gd name="connsiteX6" fmla="*/ 16345 w 12287873"/>
              <a:gd name="connsiteY6" fmla="*/ 2889952 h 2889952"/>
              <a:gd name="connsiteX7" fmla="*/ 3575 w 12287873"/>
              <a:gd name="connsiteY7" fmla="*/ 884336 h 2889952"/>
              <a:gd name="connsiteX0" fmla="*/ 3575 w 12275594"/>
              <a:gd name="connsiteY0" fmla="*/ 884336 h 2889952"/>
              <a:gd name="connsiteX1" fmla="*/ 5995637 w 12275594"/>
              <a:gd name="connsiteY1" fmla="*/ 4095 h 2889952"/>
              <a:gd name="connsiteX2" fmla="*/ 9157030 w 12275594"/>
              <a:gd name="connsiteY2" fmla="*/ 1232334 h 2889952"/>
              <a:gd name="connsiteX3" fmla="*/ 11085510 w 12275594"/>
              <a:gd name="connsiteY3" fmla="*/ 1468662 h 2889952"/>
              <a:gd name="connsiteX4" fmla="*/ 12258685 w 12275594"/>
              <a:gd name="connsiteY4" fmla="*/ 1041585 h 2889952"/>
              <a:gd name="connsiteX5" fmla="*/ 12275103 w 12275594"/>
              <a:gd name="connsiteY5" fmla="*/ 2889952 h 2889952"/>
              <a:gd name="connsiteX6" fmla="*/ 16345 w 12275594"/>
              <a:gd name="connsiteY6" fmla="*/ 2889952 h 2889952"/>
              <a:gd name="connsiteX7" fmla="*/ 3575 w 12275594"/>
              <a:gd name="connsiteY7" fmla="*/ 884336 h 2889952"/>
              <a:gd name="connsiteX0" fmla="*/ 3575 w 12275594"/>
              <a:gd name="connsiteY0" fmla="*/ 884336 h 2889952"/>
              <a:gd name="connsiteX1" fmla="*/ 5995637 w 12275594"/>
              <a:gd name="connsiteY1" fmla="*/ 4095 h 2889952"/>
              <a:gd name="connsiteX2" fmla="*/ 9157030 w 12275594"/>
              <a:gd name="connsiteY2" fmla="*/ 1232334 h 2889952"/>
              <a:gd name="connsiteX3" fmla="*/ 11085510 w 12275594"/>
              <a:gd name="connsiteY3" fmla="*/ 1468662 h 2889952"/>
              <a:gd name="connsiteX4" fmla="*/ 12258685 w 12275594"/>
              <a:gd name="connsiteY4" fmla="*/ 774276 h 2889952"/>
              <a:gd name="connsiteX5" fmla="*/ 12275103 w 12275594"/>
              <a:gd name="connsiteY5" fmla="*/ 2889952 h 2889952"/>
              <a:gd name="connsiteX6" fmla="*/ 16345 w 12275594"/>
              <a:gd name="connsiteY6" fmla="*/ 2889952 h 2889952"/>
              <a:gd name="connsiteX7" fmla="*/ 3575 w 12275594"/>
              <a:gd name="connsiteY7" fmla="*/ 884336 h 2889952"/>
              <a:gd name="connsiteX0" fmla="*/ 3575 w 12275594"/>
              <a:gd name="connsiteY0" fmla="*/ 884336 h 2889952"/>
              <a:gd name="connsiteX1" fmla="*/ 5995637 w 12275594"/>
              <a:gd name="connsiteY1" fmla="*/ 4095 h 2889952"/>
              <a:gd name="connsiteX2" fmla="*/ 9157030 w 12275594"/>
              <a:gd name="connsiteY2" fmla="*/ 1232334 h 2889952"/>
              <a:gd name="connsiteX3" fmla="*/ 11085510 w 12275594"/>
              <a:gd name="connsiteY3" fmla="*/ 1468662 h 2889952"/>
              <a:gd name="connsiteX4" fmla="*/ 12258685 w 12275594"/>
              <a:gd name="connsiteY4" fmla="*/ 774276 h 2889952"/>
              <a:gd name="connsiteX5" fmla="*/ 12275103 w 12275594"/>
              <a:gd name="connsiteY5" fmla="*/ 2889952 h 2889952"/>
              <a:gd name="connsiteX6" fmla="*/ 16345 w 12275594"/>
              <a:gd name="connsiteY6" fmla="*/ 2889952 h 2889952"/>
              <a:gd name="connsiteX7" fmla="*/ 3575 w 12275594"/>
              <a:gd name="connsiteY7" fmla="*/ 884336 h 2889952"/>
              <a:gd name="connsiteX0" fmla="*/ 3575 w 12275594"/>
              <a:gd name="connsiteY0" fmla="*/ 888434 h 2894050"/>
              <a:gd name="connsiteX1" fmla="*/ 5995637 w 12275594"/>
              <a:gd name="connsiteY1" fmla="*/ 8193 h 2894050"/>
              <a:gd name="connsiteX2" fmla="*/ 9157030 w 12275594"/>
              <a:gd name="connsiteY2" fmla="*/ 1236432 h 2894050"/>
              <a:gd name="connsiteX3" fmla="*/ 11085510 w 12275594"/>
              <a:gd name="connsiteY3" fmla="*/ 1472760 h 2894050"/>
              <a:gd name="connsiteX4" fmla="*/ 12258685 w 12275594"/>
              <a:gd name="connsiteY4" fmla="*/ 778374 h 2894050"/>
              <a:gd name="connsiteX5" fmla="*/ 12275103 w 12275594"/>
              <a:gd name="connsiteY5" fmla="*/ 2894050 h 2894050"/>
              <a:gd name="connsiteX6" fmla="*/ 16345 w 12275594"/>
              <a:gd name="connsiteY6" fmla="*/ 2894050 h 2894050"/>
              <a:gd name="connsiteX7" fmla="*/ 3575 w 12275594"/>
              <a:gd name="connsiteY7" fmla="*/ 888434 h 2894050"/>
              <a:gd name="connsiteX0" fmla="*/ 3575 w 12275594"/>
              <a:gd name="connsiteY0" fmla="*/ 884939 h 2890555"/>
              <a:gd name="connsiteX1" fmla="*/ 5995637 w 12275594"/>
              <a:gd name="connsiteY1" fmla="*/ 4698 h 2890555"/>
              <a:gd name="connsiteX2" fmla="*/ 9200812 w 12275594"/>
              <a:gd name="connsiteY2" fmla="*/ 1260107 h 2890555"/>
              <a:gd name="connsiteX3" fmla="*/ 11085510 w 12275594"/>
              <a:gd name="connsiteY3" fmla="*/ 1469265 h 2890555"/>
              <a:gd name="connsiteX4" fmla="*/ 12258685 w 12275594"/>
              <a:gd name="connsiteY4" fmla="*/ 774879 h 2890555"/>
              <a:gd name="connsiteX5" fmla="*/ 12275103 w 12275594"/>
              <a:gd name="connsiteY5" fmla="*/ 2890555 h 2890555"/>
              <a:gd name="connsiteX6" fmla="*/ 16345 w 12275594"/>
              <a:gd name="connsiteY6" fmla="*/ 2890555 h 2890555"/>
              <a:gd name="connsiteX7" fmla="*/ 3575 w 12275594"/>
              <a:gd name="connsiteY7" fmla="*/ 884939 h 289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5594" h="2890555">
                <a:moveTo>
                  <a:pt x="3575" y="884939"/>
                </a:moveTo>
                <a:cubicBezTo>
                  <a:pt x="1092247" y="518041"/>
                  <a:pt x="4462764" y="-57830"/>
                  <a:pt x="5995637" y="4698"/>
                </a:cubicBezTo>
                <a:cubicBezTo>
                  <a:pt x="7528510" y="67226"/>
                  <a:pt x="8352500" y="1016013"/>
                  <a:pt x="9200812" y="1260107"/>
                </a:cubicBezTo>
                <a:cubicBezTo>
                  <a:pt x="10049124" y="1504202"/>
                  <a:pt x="10575865" y="1550136"/>
                  <a:pt x="11085510" y="1469265"/>
                </a:cubicBezTo>
                <a:cubicBezTo>
                  <a:pt x="11595155" y="1388394"/>
                  <a:pt x="12061116" y="996612"/>
                  <a:pt x="12258685" y="774879"/>
                </a:cubicBezTo>
                <a:cubicBezTo>
                  <a:pt x="12254428" y="1357031"/>
                  <a:pt x="12279360" y="2308403"/>
                  <a:pt x="12275103" y="2890555"/>
                </a:cubicBezTo>
                <a:lnTo>
                  <a:pt x="16345" y="2890555"/>
                </a:lnTo>
                <a:cubicBezTo>
                  <a:pt x="16345" y="1857950"/>
                  <a:pt x="-9195" y="2006444"/>
                  <a:pt x="3575" y="884939"/>
                </a:cubicBezTo>
                <a:close/>
              </a:path>
            </a:pathLst>
          </a:custGeom>
          <a:solidFill>
            <a:srgbClr val="09B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08B7940D-185E-49FE-9496-2DA2D8EE2D39}"/>
              </a:ext>
            </a:extLst>
          </p:cNvPr>
          <p:cNvSpPr/>
          <p:nvPr/>
        </p:nvSpPr>
        <p:spPr>
          <a:xfrm>
            <a:off x="-16257" y="3993318"/>
            <a:ext cx="12208745" cy="3088356"/>
          </a:xfrm>
          <a:custGeom>
            <a:avLst/>
            <a:gdLst>
              <a:gd name="connsiteX0" fmla="*/ 0 w 12258758"/>
              <a:gd name="connsiteY0" fmla="*/ 0 h 3097816"/>
              <a:gd name="connsiteX1" fmla="*/ 7935 w 12258758"/>
              <a:gd name="connsiteY1" fmla="*/ 1692 h 3097816"/>
              <a:gd name="connsiteX2" fmla="*/ 3186410 w 12258758"/>
              <a:gd name="connsiteY2" fmla="*/ 1074229 h 3097816"/>
              <a:gd name="connsiteX3" fmla="*/ 9482180 w 12258758"/>
              <a:gd name="connsiteY3" fmla="*/ 1935767 h 3097816"/>
              <a:gd name="connsiteX4" fmla="*/ 12095106 w 12258758"/>
              <a:gd name="connsiteY4" fmla="*/ 2585518 h 3097816"/>
              <a:gd name="connsiteX5" fmla="*/ 12258758 w 12258758"/>
              <a:gd name="connsiteY5" fmla="*/ 2646760 h 3097816"/>
              <a:gd name="connsiteX6" fmla="*/ 12258758 w 12258758"/>
              <a:gd name="connsiteY6" fmla="*/ 3097816 h 3097816"/>
              <a:gd name="connsiteX7" fmla="*/ 0 w 12258758"/>
              <a:gd name="connsiteY7" fmla="*/ 3097816 h 3097816"/>
              <a:gd name="connsiteX0" fmla="*/ 0 w 12258758"/>
              <a:gd name="connsiteY0" fmla="*/ 0 h 3097816"/>
              <a:gd name="connsiteX1" fmla="*/ 7935 w 12258758"/>
              <a:gd name="connsiteY1" fmla="*/ 1692 h 3097816"/>
              <a:gd name="connsiteX2" fmla="*/ 3186410 w 12258758"/>
              <a:gd name="connsiteY2" fmla="*/ 1074229 h 3097816"/>
              <a:gd name="connsiteX3" fmla="*/ 9482180 w 12258758"/>
              <a:gd name="connsiteY3" fmla="*/ 1935767 h 3097816"/>
              <a:gd name="connsiteX4" fmla="*/ 12095106 w 12258758"/>
              <a:gd name="connsiteY4" fmla="*/ 2585518 h 3097816"/>
              <a:gd name="connsiteX5" fmla="*/ 12258758 w 12258758"/>
              <a:gd name="connsiteY5" fmla="*/ 2646760 h 3097816"/>
              <a:gd name="connsiteX6" fmla="*/ 12258758 w 12258758"/>
              <a:gd name="connsiteY6" fmla="*/ 3097816 h 3097816"/>
              <a:gd name="connsiteX7" fmla="*/ 0 w 12258758"/>
              <a:gd name="connsiteY7" fmla="*/ 3097816 h 3097816"/>
              <a:gd name="connsiteX8" fmla="*/ 0 w 12258758"/>
              <a:gd name="connsiteY8" fmla="*/ 0 h 3097816"/>
              <a:gd name="connsiteX0" fmla="*/ 0 w 12258758"/>
              <a:gd name="connsiteY0" fmla="*/ 0 h 3097816"/>
              <a:gd name="connsiteX1" fmla="*/ 7935 w 12258758"/>
              <a:gd name="connsiteY1" fmla="*/ 1692 h 3097816"/>
              <a:gd name="connsiteX2" fmla="*/ 7323741 w 12258758"/>
              <a:gd name="connsiteY2" fmla="*/ 642429 h 3097816"/>
              <a:gd name="connsiteX3" fmla="*/ 9482180 w 12258758"/>
              <a:gd name="connsiteY3" fmla="*/ 1935767 h 3097816"/>
              <a:gd name="connsiteX4" fmla="*/ 12095106 w 12258758"/>
              <a:gd name="connsiteY4" fmla="*/ 2585518 h 3097816"/>
              <a:gd name="connsiteX5" fmla="*/ 12258758 w 12258758"/>
              <a:gd name="connsiteY5" fmla="*/ 2646760 h 3097816"/>
              <a:gd name="connsiteX6" fmla="*/ 12258758 w 12258758"/>
              <a:gd name="connsiteY6" fmla="*/ 3097816 h 3097816"/>
              <a:gd name="connsiteX7" fmla="*/ 0 w 12258758"/>
              <a:gd name="connsiteY7" fmla="*/ 3097816 h 3097816"/>
              <a:gd name="connsiteX8" fmla="*/ 0 w 12258758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9487855 w 12264433"/>
              <a:gd name="connsiteY3" fmla="*/ 19357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7329416 w 12264433"/>
              <a:gd name="connsiteY2" fmla="*/ 642429 h 3097816"/>
              <a:gd name="connsiteX3" fmla="*/ 10088023 w 12264433"/>
              <a:gd name="connsiteY3" fmla="*/ 19484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6231236 w 12264433"/>
              <a:gd name="connsiteY2" fmla="*/ 439229 h 3097816"/>
              <a:gd name="connsiteX3" fmla="*/ 10088023 w 12264433"/>
              <a:gd name="connsiteY3" fmla="*/ 19484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0 h 3097816"/>
              <a:gd name="connsiteX1" fmla="*/ 13610 w 12264433"/>
              <a:gd name="connsiteY1" fmla="*/ 1692 h 3097816"/>
              <a:gd name="connsiteX2" fmla="*/ 6231236 w 12264433"/>
              <a:gd name="connsiteY2" fmla="*/ 439229 h 3097816"/>
              <a:gd name="connsiteX3" fmla="*/ 10088023 w 12264433"/>
              <a:gd name="connsiteY3" fmla="*/ 1948467 h 3097816"/>
              <a:gd name="connsiteX4" fmla="*/ 12100781 w 12264433"/>
              <a:gd name="connsiteY4" fmla="*/ 2585518 h 3097816"/>
              <a:gd name="connsiteX5" fmla="*/ 12264433 w 12264433"/>
              <a:gd name="connsiteY5" fmla="*/ 2646760 h 3097816"/>
              <a:gd name="connsiteX6" fmla="*/ 12264433 w 12264433"/>
              <a:gd name="connsiteY6" fmla="*/ 3097816 h 3097816"/>
              <a:gd name="connsiteX7" fmla="*/ 5675 w 12264433"/>
              <a:gd name="connsiteY7" fmla="*/ 3097816 h 3097816"/>
              <a:gd name="connsiteX8" fmla="*/ 5675 w 12264433"/>
              <a:gd name="connsiteY8" fmla="*/ 0 h 3097816"/>
              <a:gd name="connsiteX0" fmla="*/ 5675 w 12264433"/>
              <a:gd name="connsiteY0" fmla="*/ 1408008 h 3096124"/>
              <a:gd name="connsiteX1" fmla="*/ 13610 w 12264433"/>
              <a:gd name="connsiteY1" fmla="*/ 0 h 3096124"/>
              <a:gd name="connsiteX2" fmla="*/ 6231236 w 12264433"/>
              <a:gd name="connsiteY2" fmla="*/ 437537 h 3096124"/>
              <a:gd name="connsiteX3" fmla="*/ 10088023 w 12264433"/>
              <a:gd name="connsiteY3" fmla="*/ 1946775 h 3096124"/>
              <a:gd name="connsiteX4" fmla="*/ 12100781 w 12264433"/>
              <a:gd name="connsiteY4" fmla="*/ 2583826 h 3096124"/>
              <a:gd name="connsiteX5" fmla="*/ 12264433 w 12264433"/>
              <a:gd name="connsiteY5" fmla="*/ 2645068 h 3096124"/>
              <a:gd name="connsiteX6" fmla="*/ 12264433 w 12264433"/>
              <a:gd name="connsiteY6" fmla="*/ 3096124 h 3096124"/>
              <a:gd name="connsiteX7" fmla="*/ 5675 w 12264433"/>
              <a:gd name="connsiteY7" fmla="*/ 3096124 h 3096124"/>
              <a:gd name="connsiteX8" fmla="*/ 5675 w 12264433"/>
              <a:gd name="connsiteY8" fmla="*/ 1408008 h 3096124"/>
              <a:gd name="connsiteX0" fmla="*/ 5675 w 12264433"/>
              <a:gd name="connsiteY0" fmla="*/ 970471 h 2658587"/>
              <a:gd name="connsiteX1" fmla="*/ 6231236 w 12264433"/>
              <a:gd name="connsiteY1" fmla="*/ 0 h 2658587"/>
              <a:gd name="connsiteX2" fmla="*/ 10088023 w 12264433"/>
              <a:gd name="connsiteY2" fmla="*/ 1509238 h 2658587"/>
              <a:gd name="connsiteX3" fmla="*/ 12100781 w 12264433"/>
              <a:gd name="connsiteY3" fmla="*/ 2146289 h 2658587"/>
              <a:gd name="connsiteX4" fmla="*/ 12264433 w 12264433"/>
              <a:gd name="connsiteY4" fmla="*/ 2207531 h 2658587"/>
              <a:gd name="connsiteX5" fmla="*/ 12264433 w 12264433"/>
              <a:gd name="connsiteY5" fmla="*/ 2658587 h 2658587"/>
              <a:gd name="connsiteX6" fmla="*/ 5675 w 12264433"/>
              <a:gd name="connsiteY6" fmla="*/ 2658587 h 2658587"/>
              <a:gd name="connsiteX7" fmla="*/ 5675 w 12264433"/>
              <a:gd name="connsiteY7" fmla="*/ 970471 h 2658587"/>
              <a:gd name="connsiteX0" fmla="*/ 5675 w 12264433"/>
              <a:gd name="connsiteY0" fmla="*/ 979265 h 2667381"/>
              <a:gd name="connsiteX1" fmla="*/ 6231236 w 12264433"/>
              <a:gd name="connsiteY1" fmla="*/ 8794 h 2667381"/>
              <a:gd name="connsiteX2" fmla="*/ 10088023 w 12264433"/>
              <a:gd name="connsiteY2" fmla="*/ 1518032 h 2667381"/>
              <a:gd name="connsiteX3" fmla="*/ 12100781 w 12264433"/>
              <a:gd name="connsiteY3" fmla="*/ 2155083 h 2667381"/>
              <a:gd name="connsiteX4" fmla="*/ 12264433 w 12264433"/>
              <a:gd name="connsiteY4" fmla="*/ 2216325 h 2667381"/>
              <a:gd name="connsiteX5" fmla="*/ 12264433 w 12264433"/>
              <a:gd name="connsiteY5" fmla="*/ 2667381 h 2667381"/>
              <a:gd name="connsiteX6" fmla="*/ 5675 w 12264433"/>
              <a:gd name="connsiteY6" fmla="*/ 2667381 h 2667381"/>
              <a:gd name="connsiteX7" fmla="*/ 5675 w 12264433"/>
              <a:gd name="connsiteY7" fmla="*/ 979265 h 2667381"/>
              <a:gd name="connsiteX0" fmla="*/ 5675 w 12264433"/>
              <a:gd name="connsiteY0" fmla="*/ 988733 h 2676849"/>
              <a:gd name="connsiteX1" fmla="*/ 6231236 w 12264433"/>
              <a:gd name="connsiteY1" fmla="*/ 18262 h 2676849"/>
              <a:gd name="connsiteX2" fmla="*/ 10088023 w 12264433"/>
              <a:gd name="connsiteY2" fmla="*/ 1527500 h 2676849"/>
              <a:gd name="connsiteX3" fmla="*/ 12100781 w 12264433"/>
              <a:gd name="connsiteY3" fmla="*/ 2164551 h 2676849"/>
              <a:gd name="connsiteX4" fmla="*/ 12264433 w 12264433"/>
              <a:gd name="connsiteY4" fmla="*/ 2225793 h 2676849"/>
              <a:gd name="connsiteX5" fmla="*/ 12264433 w 12264433"/>
              <a:gd name="connsiteY5" fmla="*/ 2676849 h 2676849"/>
              <a:gd name="connsiteX6" fmla="*/ 5675 w 12264433"/>
              <a:gd name="connsiteY6" fmla="*/ 2676849 h 2676849"/>
              <a:gd name="connsiteX7" fmla="*/ 5675 w 12264433"/>
              <a:gd name="connsiteY7" fmla="*/ 988733 h 2676849"/>
              <a:gd name="connsiteX0" fmla="*/ 5675 w 12264433"/>
              <a:gd name="connsiteY0" fmla="*/ 1240446 h 2928562"/>
              <a:gd name="connsiteX1" fmla="*/ 6116310 w 12264433"/>
              <a:gd name="connsiteY1" fmla="*/ 15975 h 2928562"/>
              <a:gd name="connsiteX2" fmla="*/ 10088023 w 12264433"/>
              <a:gd name="connsiteY2" fmla="*/ 1779213 h 2928562"/>
              <a:gd name="connsiteX3" fmla="*/ 12100781 w 12264433"/>
              <a:gd name="connsiteY3" fmla="*/ 2416264 h 2928562"/>
              <a:gd name="connsiteX4" fmla="*/ 12264433 w 12264433"/>
              <a:gd name="connsiteY4" fmla="*/ 2477506 h 2928562"/>
              <a:gd name="connsiteX5" fmla="*/ 12264433 w 12264433"/>
              <a:gd name="connsiteY5" fmla="*/ 2928562 h 2928562"/>
              <a:gd name="connsiteX6" fmla="*/ 5675 w 12264433"/>
              <a:gd name="connsiteY6" fmla="*/ 2928562 h 2928562"/>
              <a:gd name="connsiteX7" fmla="*/ 5675 w 12264433"/>
              <a:gd name="connsiteY7" fmla="*/ 1240446 h 2928562"/>
              <a:gd name="connsiteX0" fmla="*/ 5675 w 12264433"/>
              <a:gd name="connsiteY0" fmla="*/ 1240446 h 2928562"/>
              <a:gd name="connsiteX1" fmla="*/ 6116310 w 12264433"/>
              <a:gd name="connsiteY1" fmla="*/ 15975 h 2928562"/>
              <a:gd name="connsiteX2" fmla="*/ 10088023 w 12264433"/>
              <a:gd name="connsiteY2" fmla="*/ 1779213 h 2928562"/>
              <a:gd name="connsiteX3" fmla="*/ 12100781 w 12264433"/>
              <a:gd name="connsiteY3" fmla="*/ 2416264 h 2928562"/>
              <a:gd name="connsiteX4" fmla="*/ 12264433 w 12264433"/>
              <a:gd name="connsiteY4" fmla="*/ 2477506 h 2928562"/>
              <a:gd name="connsiteX5" fmla="*/ 12264433 w 12264433"/>
              <a:gd name="connsiteY5" fmla="*/ 2928562 h 2928562"/>
              <a:gd name="connsiteX6" fmla="*/ 5675 w 12264433"/>
              <a:gd name="connsiteY6" fmla="*/ 2928562 h 2928562"/>
              <a:gd name="connsiteX7" fmla="*/ 5675 w 12264433"/>
              <a:gd name="connsiteY7" fmla="*/ 1240446 h 2928562"/>
              <a:gd name="connsiteX0" fmla="*/ 3575 w 12275103"/>
              <a:gd name="connsiteY0" fmla="*/ 926287 h 2931903"/>
              <a:gd name="connsiteX1" fmla="*/ 6126980 w 12275103"/>
              <a:gd name="connsiteY1" fmla="*/ 19316 h 2931903"/>
              <a:gd name="connsiteX2" fmla="*/ 10098693 w 12275103"/>
              <a:gd name="connsiteY2" fmla="*/ 1782554 h 2931903"/>
              <a:gd name="connsiteX3" fmla="*/ 12111451 w 12275103"/>
              <a:gd name="connsiteY3" fmla="*/ 2419605 h 2931903"/>
              <a:gd name="connsiteX4" fmla="*/ 12275103 w 12275103"/>
              <a:gd name="connsiteY4" fmla="*/ 2480847 h 2931903"/>
              <a:gd name="connsiteX5" fmla="*/ 12275103 w 12275103"/>
              <a:gd name="connsiteY5" fmla="*/ 2931903 h 2931903"/>
              <a:gd name="connsiteX6" fmla="*/ 16345 w 12275103"/>
              <a:gd name="connsiteY6" fmla="*/ 2931903 h 2931903"/>
              <a:gd name="connsiteX7" fmla="*/ 3575 w 12275103"/>
              <a:gd name="connsiteY7" fmla="*/ 926287 h 293190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2111451 w 12275103"/>
              <a:gd name="connsiteY3" fmla="*/ 2487535 h 2999833"/>
              <a:gd name="connsiteX4" fmla="*/ 12275103 w 12275103"/>
              <a:gd name="connsiteY4" fmla="*/ 25487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2111451 w 12275103"/>
              <a:gd name="connsiteY3" fmla="*/ 2487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2111451 w 12275103"/>
              <a:gd name="connsiteY3" fmla="*/ 2487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1472974 w 12275103"/>
              <a:gd name="connsiteY3" fmla="*/ 1852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94217 h 2999833"/>
              <a:gd name="connsiteX1" fmla="*/ 6126980 w 12275103"/>
              <a:gd name="connsiteY1" fmla="*/ 87246 h 2999833"/>
              <a:gd name="connsiteX2" fmla="*/ 10098693 w 12275103"/>
              <a:gd name="connsiteY2" fmla="*/ 1850484 h 2999833"/>
              <a:gd name="connsiteX3" fmla="*/ 11472974 w 12275103"/>
              <a:gd name="connsiteY3" fmla="*/ 1852535 h 2999833"/>
              <a:gd name="connsiteX4" fmla="*/ 12249564 w 12275103"/>
              <a:gd name="connsiteY4" fmla="*/ 1735977 h 2999833"/>
              <a:gd name="connsiteX5" fmla="*/ 12275103 w 12275103"/>
              <a:gd name="connsiteY5" fmla="*/ 2999833 h 2999833"/>
              <a:gd name="connsiteX6" fmla="*/ 16345 w 12275103"/>
              <a:gd name="connsiteY6" fmla="*/ 2999833 h 2999833"/>
              <a:gd name="connsiteX7" fmla="*/ 3575 w 12275103"/>
              <a:gd name="connsiteY7" fmla="*/ 994217 h 2999833"/>
              <a:gd name="connsiteX0" fmla="*/ 3575 w 12275103"/>
              <a:gd name="connsiteY0" fmla="*/ 919946 h 2925562"/>
              <a:gd name="connsiteX1" fmla="*/ 6126980 w 12275103"/>
              <a:gd name="connsiteY1" fmla="*/ 12975 h 2925562"/>
              <a:gd name="connsiteX2" fmla="*/ 9638990 w 12275103"/>
              <a:gd name="connsiteY2" fmla="*/ 1598413 h 2925562"/>
              <a:gd name="connsiteX3" fmla="*/ 11472974 w 12275103"/>
              <a:gd name="connsiteY3" fmla="*/ 1778264 h 2925562"/>
              <a:gd name="connsiteX4" fmla="*/ 12249564 w 12275103"/>
              <a:gd name="connsiteY4" fmla="*/ 1661706 h 2925562"/>
              <a:gd name="connsiteX5" fmla="*/ 12275103 w 12275103"/>
              <a:gd name="connsiteY5" fmla="*/ 2925562 h 2925562"/>
              <a:gd name="connsiteX6" fmla="*/ 16345 w 12275103"/>
              <a:gd name="connsiteY6" fmla="*/ 2925562 h 2925562"/>
              <a:gd name="connsiteX7" fmla="*/ 3575 w 1227510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47297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47297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47297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9946 h 2925562"/>
              <a:gd name="connsiteX1" fmla="*/ 6126980 w 12287873"/>
              <a:gd name="connsiteY1" fmla="*/ 12975 h 2925562"/>
              <a:gd name="connsiteX2" fmla="*/ 9638990 w 12287873"/>
              <a:gd name="connsiteY2" fmla="*/ 1598413 h 2925562"/>
              <a:gd name="connsiteX3" fmla="*/ 11381034 w 12287873"/>
              <a:gd name="connsiteY3" fmla="*/ 1778264 h 2925562"/>
              <a:gd name="connsiteX4" fmla="*/ 12287873 w 12287873"/>
              <a:gd name="connsiteY4" fmla="*/ 1179106 h 2925562"/>
              <a:gd name="connsiteX5" fmla="*/ 12275103 w 12287873"/>
              <a:gd name="connsiteY5" fmla="*/ 2925562 h 2925562"/>
              <a:gd name="connsiteX6" fmla="*/ 16345 w 12287873"/>
              <a:gd name="connsiteY6" fmla="*/ 2925562 h 2925562"/>
              <a:gd name="connsiteX7" fmla="*/ 3575 w 12287873"/>
              <a:gd name="connsiteY7" fmla="*/ 919946 h 292556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381034 w 12287873"/>
              <a:gd name="connsiteY3" fmla="*/ 1777024 h 2924322"/>
              <a:gd name="connsiteX4" fmla="*/ 12287873 w 12287873"/>
              <a:gd name="connsiteY4" fmla="*/ 1177866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381034 w 12287873"/>
              <a:gd name="connsiteY3" fmla="*/ 1777024 h 2924322"/>
              <a:gd name="connsiteX4" fmla="*/ 12287873 w 12287873"/>
              <a:gd name="connsiteY4" fmla="*/ 1177866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381034 w 12287873"/>
              <a:gd name="connsiteY3" fmla="*/ 1777024 h 2924322"/>
              <a:gd name="connsiteX4" fmla="*/ 12287873 w 12287873"/>
              <a:gd name="connsiteY4" fmla="*/ 768550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8706 h 2924322"/>
              <a:gd name="connsiteX1" fmla="*/ 6126980 w 12287873"/>
              <a:gd name="connsiteY1" fmla="*/ 11735 h 2924322"/>
              <a:gd name="connsiteX2" fmla="*/ 9324859 w 12287873"/>
              <a:gd name="connsiteY2" fmla="*/ 1559073 h 2924322"/>
              <a:gd name="connsiteX3" fmla="*/ 11202260 w 12287873"/>
              <a:gd name="connsiteY3" fmla="*/ 1730245 h 2924322"/>
              <a:gd name="connsiteX4" fmla="*/ 12287873 w 12287873"/>
              <a:gd name="connsiteY4" fmla="*/ 768550 h 2924322"/>
              <a:gd name="connsiteX5" fmla="*/ 12275103 w 12287873"/>
              <a:gd name="connsiteY5" fmla="*/ 2924322 h 2924322"/>
              <a:gd name="connsiteX6" fmla="*/ 16345 w 12287873"/>
              <a:gd name="connsiteY6" fmla="*/ 2924322 h 2924322"/>
              <a:gd name="connsiteX7" fmla="*/ 3575 w 12287873"/>
              <a:gd name="connsiteY7" fmla="*/ 918706 h 2924322"/>
              <a:gd name="connsiteX0" fmla="*/ 3575 w 12287873"/>
              <a:gd name="connsiteY0" fmla="*/ 915526 h 2921142"/>
              <a:gd name="connsiteX1" fmla="*/ 6126980 w 12287873"/>
              <a:gd name="connsiteY1" fmla="*/ 8555 h 2921142"/>
              <a:gd name="connsiteX2" fmla="*/ 9273781 w 12287873"/>
              <a:gd name="connsiteY2" fmla="*/ 1450640 h 2921142"/>
              <a:gd name="connsiteX3" fmla="*/ 11202260 w 12287873"/>
              <a:gd name="connsiteY3" fmla="*/ 1727065 h 2921142"/>
              <a:gd name="connsiteX4" fmla="*/ 12287873 w 12287873"/>
              <a:gd name="connsiteY4" fmla="*/ 765370 h 2921142"/>
              <a:gd name="connsiteX5" fmla="*/ 12275103 w 12287873"/>
              <a:gd name="connsiteY5" fmla="*/ 2921142 h 2921142"/>
              <a:gd name="connsiteX6" fmla="*/ 16345 w 12287873"/>
              <a:gd name="connsiteY6" fmla="*/ 2921142 h 2921142"/>
              <a:gd name="connsiteX7" fmla="*/ 3575 w 12287873"/>
              <a:gd name="connsiteY7" fmla="*/ 915526 h 2921142"/>
              <a:gd name="connsiteX0" fmla="*/ 3575 w 12287873"/>
              <a:gd name="connsiteY0" fmla="*/ 915526 h 2921142"/>
              <a:gd name="connsiteX1" fmla="*/ 6126980 w 12287873"/>
              <a:gd name="connsiteY1" fmla="*/ 8555 h 2921142"/>
              <a:gd name="connsiteX2" fmla="*/ 9273781 w 12287873"/>
              <a:gd name="connsiteY2" fmla="*/ 1450640 h 2921142"/>
              <a:gd name="connsiteX3" fmla="*/ 11085510 w 12287873"/>
              <a:gd name="connsiteY3" fmla="*/ 1499852 h 2921142"/>
              <a:gd name="connsiteX4" fmla="*/ 12287873 w 12287873"/>
              <a:gd name="connsiteY4" fmla="*/ 765370 h 2921142"/>
              <a:gd name="connsiteX5" fmla="*/ 12275103 w 12287873"/>
              <a:gd name="connsiteY5" fmla="*/ 2921142 h 2921142"/>
              <a:gd name="connsiteX6" fmla="*/ 16345 w 12287873"/>
              <a:gd name="connsiteY6" fmla="*/ 2921142 h 2921142"/>
              <a:gd name="connsiteX7" fmla="*/ 3575 w 12287873"/>
              <a:gd name="connsiteY7" fmla="*/ 915526 h 2921142"/>
              <a:gd name="connsiteX0" fmla="*/ 3575 w 12287873"/>
              <a:gd name="connsiteY0" fmla="*/ 910897 h 2916513"/>
              <a:gd name="connsiteX1" fmla="*/ 6126980 w 12287873"/>
              <a:gd name="connsiteY1" fmla="*/ 3926 h 2916513"/>
              <a:gd name="connsiteX2" fmla="*/ 9157030 w 12287873"/>
              <a:gd name="connsiteY2" fmla="*/ 1258895 h 2916513"/>
              <a:gd name="connsiteX3" fmla="*/ 11085510 w 12287873"/>
              <a:gd name="connsiteY3" fmla="*/ 1495223 h 2916513"/>
              <a:gd name="connsiteX4" fmla="*/ 12287873 w 12287873"/>
              <a:gd name="connsiteY4" fmla="*/ 760741 h 2916513"/>
              <a:gd name="connsiteX5" fmla="*/ 12275103 w 12287873"/>
              <a:gd name="connsiteY5" fmla="*/ 2916513 h 2916513"/>
              <a:gd name="connsiteX6" fmla="*/ 16345 w 12287873"/>
              <a:gd name="connsiteY6" fmla="*/ 2916513 h 2916513"/>
              <a:gd name="connsiteX7" fmla="*/ 3575 w 12287873"/>
              <a:gd name="connsiteY7" fmla="*/ 910897 h 2916513"/>
              <a:gd name="connsiteX0" fmla="*/ 3575 w 12287873"/>
              <a:gd name="connsiteY0" fmla="*/ 884336 h 2889952"/>
              <a:gd name="connsiteX1" fmla="*/ 5995637 w 12287873"/>
              <a:gd name="connsiteY1" fmla="*/ 4095 h 2889952"/>
              <a:gd name="connsiteX2" fmla="*/ 9157030 w 12287873"/>
              <a:gd name="connsiteY2" fmla="*/ 1232334 h 2889952"/>
              <a:gd name="connsiteX3" fmla="*/ 11085510 w 12287873"/>
              <a:gd name="connsiteY3" fmla="*/ 1468662 h 2889952"/>
              <a:gd name="connsiteX4" fmla="*/ 12287873 w 12287873"/>
              <a:gd name="connsiteY4" fmla="*/ 734180 h 2889952"/>
              <a:gd name="connsiteX5" fmla="*/ 12275103 w 12287873"/>
              <a:gd name="connsiteY5" fmla="*/ 2889952 h 2889952"/>
              <a:gd name="connsiteX6" fmla="*/ 16345 w 12287873"/>
              <a:gd name="connsiteY6" fmla="*/ 2889952 h 2889952"/>
              <a:gd name="connsiteX7" fmla="*/ 3575 w 12287873"/>
              <a:gd name="connsiteY7" fmla="*/ 884336 h 2889952"/>
              <a:gd name="connsiteX0" fmla="*/ 3575 w 12275594"/>
              <a:gd name="connsiteY0" fmla="*/ 884336 h 2889952"/>
              <a:gd name="connsiteX1" fmla="*/ 5995637 w 12275594"/>
              <a:gd name="connsiteY1" fmla="*/ 4095 h 2889952"/>
              <a:gd name="connsiteX2" fmla="*/ 9157030 w 12275594"/>
              <a:gd name="connsiteY2" fmla="*/ 1232334 h 2889952"/>
              <a:gd name="connsiteX3" fmla="*/ 11085510 w 12275594"/>
              <a:gd name="connsiteY3" fmla="*/ 1468662 h 2889952"/>
              <a:gd name="connsiteX4" fmla="*/ 12258685 w 12275594"/>
              <a:gd name="connsiteY4" fmla="*/ 1041585 h 2889952"/>
              <a:gd name="connsiteX5" fmla="*/ 12275103 w 12275594"/>
              <a:gd name="connsiteY5" fmla="*/ 2889952 h 2889952"/>
              <a:gd name="connsiteX6" fmla="*/ 16345 w 12275594"/>
              <a:gd name="connsiteY6" fmla="*/ 2889952 h 2889952"/>
              <a:gd name="connsiteX7" fmla="*/ 3575 w 12275594"/>
              <a:gd name="connsiteY7" fmla="*/ 884336 h 2889952"/>
              <a:gd name="connsiteX0" fmla="*/ 3575 w 12275594"/>
              <a:gd name="connsiteY0" fmla="*/ 884336 h 2889952"/>
              <a:gd name="connsiteX1" fmla="*/ 5995637 w 12275594"/>
              <a:gd name="connsiteY1" fmla="*/ 4095 h 2889952"/>
              <a:gd name="connsiteX2" fmla="*/ 9157030 w 12275594"/>
              <a:gd name="connsiteY2" fmla="*/ 1232334 h 2889952"/>
              <a:gd name="connsiteX3" fmla="*/ 11085510 w 12275594"/>
              <a:gd name="connsiteY3" fmla="*/ 1468662 h 2889952"/>
              <a:gd name="connsiteX4" fmla="*/ 12258685 w 12275594"/>
              <a:gd name="connsiteY4" fmla="*/ 774276 h 2889952"/>
              <a:gd name="connsiteX5" fmla="*/ 12275103 w 12275594"/>
              <a:gd name="connsiteY5" fmla="*/ 2889952 h 2889952"/>
              <a:gd name="connsiteX6" fmla="*/ 16345 w 12275594"/>
              <a:gd name="connsiteY6" fmla="*/ 2889952 h 2889952"/>
              <a:gd name="connsiteX7" fmla="*/ 3575 w 12275594"/>
              <a:gd name="connsiteY7" fmla="*/ 884336 h 2889952"/>
              <a:gd name="connsiteX0" fmla="*/ 3575 w 12275594"/>
              <a:gd name="connsiteY0" fmla="*/ 884336 h 2889952"/>
              <a:gd name="connsiteX1" fmla="*/ 5995637 w 12275594"/>
              <a:gd name="connsiteY1" fmla="*/ 4095 h 2889952"/>
              <a:gd name="connsiteX2" fmla="*/ 9157030 w 12275594"/>
              <a:gd name="connsiteY2" fmla="*/ 1232334 h 2889952"/>
              <a:gd name="connsiteX3" fmla="*/ 11085510 w 12275594"/>
              <a:gd name="connsiteY3" fmla="*/ 1468662 h 2889952"/>
              <a:gd name="connsiteX4" fmla="*/ 12258685 w 12275594"/>
              <a:gd name="connsiteY4" fmla="*/ 774276 h 2889952"/>
              <a:gd name="connsiteX5" fmla="*/ 12275103 w 12275594"/>
              <a:gd name="connsiteY5" fmla="*/ 2889952 h 2889952"/>
              <a:gd name="connsiteX6" fmla="*/ 16345 w 12275594"/>
              <a:gd name="connsiteY6" fmla="*/ 2889952 h 2889952"/>
              <a:gd name="connsiteX7" fmla="*/ 3575 w 12275594"/>
              <a:gd name="connsiteY7" fmla="*/ 884336 h 2889952"/>
              <a:gd name="connsiteX0" fmla="*/ 3575 w 12275594"/>
              <a:gd name="connsiteY0" fmla="*/ 888434 h 2894050"/>
              <a:gd name="connsiteX1" fmla="*/ 5995637 w 12275594"/>
              <a:gd name="connsiteY1" fmla="*/ 8193 h 2894050"/>
              <a:gd name="connsiteX2" fmla="*/ 9157030 w 12275594"/>
              <a:gd name="connsiteY2" fmla="*/ 1236432 h 2894050"/>
              <a:gd name="connsiteX3" fmla="*/ 11085510 w 12275594"/>
              <a:gd name="connsiteY3" fmla="*/ 1472760 h 2894050"/>
              <a:gd name="connsiteX4" fmla="*/ 12258685 w 12275594"/>
              <a:gd name="connsiteY4" fmla="*/ 778374 h 2894050"/>
              <a:gd name="connsiteX5" fmla="*/ 12275103 w 12275594"/>
              <a:gd name="connsiteY5" fmla="*/ 2894050 h 2894050"/>
              <a:gd name="connsiteX6" fmla="*/ 16345 w 12275594"/>
              <a:gd name="connsiteY6" fmla="*/ 2894050 h 2894050"/>
              <a:gd name="connsiteX7" fmla="*/ 3575 w 12275594"/>
              <a:gd name="connsiteY7" fmla="*/ 888434 h 2894050"/>
              <a:gd name="connsiteX0" fmla="*/ 3575 w 12275594"/>
              <a:gd name="connsiteY0" fmla="*/ 884939 h 2890555"/>
              <a:gd name="connsiteX1" fmla="*/ 5995637 w 12275594"/>
              <a:gd name="connsiteY1" fmla="*/ 4698 h 2890555"/>
              <a:gd name="connsiteX2" fmla="*/ 9200812 w 12275594"/>
              <a:gd name="connsiteY2" fmla="*/ 1260107 h 2890555"/>
              <a:gd name="connsiteX3" fmla="*/ 11085510 w 12275594"/>
              <a:gd name="connsiteY3" fmla="*/ 1469265 h 2890555"/>
              <a:gd name="connsiteX4" fmla="*/ 12258685 w 12275594"/>
              <a:gd name="connsiteY4" fmla="*/ 774879 h 2890555"/>
              <a:gd name="connsiteX5" fmla="*/ 12275103 w 12275594"/>
              <a:gd name="connsiteY5" fmla="*/ 2890555 h 2890555"/>
              <a:gd name="connsiteX6" fmla="*/ 16345 w 12275594"/>
              <a:gd name="connsiteY6" fmla="*/ 2890555 h 2890555"/>
              <a:gd name="connsiteX7" fmla="*/ 3575 w 12275594"/>
              <a:gd name="connsiteY7" fmla="*/ 884939 h 289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275594" h="2890555">
                <a:moveTo>
                  <a:pt x="3575" y="884939"/>
                </a:moveTo>
                <a:cubicBezTo>
                  <a:pt x="1092247" y="518041"/>
                  <a:pt x="4462764" y="-57830"/>
                  <a:pt x="5995637" y="4698"/>
                </a:cubicBezTo>
                <a:cubicBezTo>
                  <a:pt x="7528510" y="67226"/>
                  <a:pt x="8352500" y="1016013"/>
                  <a:pt x="9200812" y="1260107"/>
                </a:cubicBezTo>
                <a:cubicBezTo>
                  <a:pt x="10049124" y="1504202"/>
                  <a:pt x="10575865" y="1550136"/>
                  <a:pt x="11085510" y="1469265"/>
                </a:cubicBezTo>
                <a:cubicBezTo>
                  <a:pt x="11595155" y="1388394"/>
                  <a:pt x="12061116" y="996612"/>
                  <a:pt x="12258685" y="774879"/>
                </a:cubicBezTo>
                <a:cubicBezTo>
                  <a:pt x="12254428" y="1357031"/>
                  <a:pt x="12279360" y="2308403"/>
                  <a:pt x="12275103" y="2890555"/>
                </a:cubicBezTo>
                <a:lnTo>
                  <a:pt x="16345" y="2890555"/>
                </a:lnTo>
                <a:cubicBezTo>
                  <a:pt x="16345" y="1857950"/>
                  <a:pt x="-9195" y="2006444"/>
                  <a:pt x="3575" y="8849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1440C75-AE3C-4D2C-A103-9F63211CF67E}"/>
              </a:ext>
            </a:extLst>
          </p:cNvPr>
          <p:cNvSpPr txBox="1"/>
          <p:nvPr/>
        </p:nvSpPr>
        <p:spPr>
          <a:xfrm rot="21123001">
            <a:off x="1614218" y="1394073"/>
            <a:ext cx="3798196" cy="626101"/>
          </a:xfrm>
          <a:custGeom>
            <a:avLst/>
            <a:gdLst/>
            <a:ahLst/>
            <a:cxnLst/>
            <a:rect l="l" t="t" r="r" b="b"/>
            <a:pathLst>
              <a:path w="3798196" h="626101">
                <a:moveTo>
                  <a:pt x="94408" y="143954"/>
                </a:moveTo>
                <a:cubicBezTo>
                  <a:pt x="90628" y="158250"/>
                  <a:pt x="72634" y="187419"/>
                  <a:pt x="40425" y="231460"/>
                </a:cubicBezTo>
                <a:lnTo>
                  <a:pt x="40425" y="241566"/>
                </a:lnTo>
                <a:cubicBezTo>
                  <a:pt x="56201" y="241566"/>
                  <a:pt x="64089" y="249454"/>
                  <a:pt x="64089" y="265230"/>
                </a:cubicBezTo>
                <a:cubicBezTo>
                  <a:pt x="64089" y="268517"/>
                  <a:pt x="57351" y="274104"/>
                  <a:pt x="43876" y="281992"/>
                </a:cubicBezTo>
                <a:cubicBezTo>
                  <a:pt x="14625" y="274432"/>
                  <a:pt x="0" y="260957"/>
                  <a:pt x="0" y="241566"/>
                </a:cubicBezTo>
                <a:cubicBezTo>
                  <a:pt x="11174" y="205578"/>
                  <a:pt x="39275" y="173040"/>
                  <a:pt x="84302" y="143954"/>
                </a:cubicBezTo>
                <a:close/>
                <a:moveTo>
                  <a:pt x="226530" y="143954"/>
                </a:moveTo>
                <a:cubicBezTo>
                  <a:pt x="222751" y="158250"/>
                  <a:pt x="204756" y="187419"/>
                  <a:pt x="172547" y="231460"/>
                </a:cubicBezTo>
                <a:lnTo>
                  <a:pt x="172547" y="241566"/>
                </a:lnTo>
                <a:cubicBezTo>
                  <a:pt x="188323" y="241566"/>
                  <a:pt x="196211" y="249454"/>
                  <a:pt x="196211" y="265230"/>
                </a:cubicBezTo>
                <a:cubicBezTo>
                  <a:pt x="196211" y="268517"/>
                  <a:pt x="189473" y="274104"/>
                  <a:pt x="175998" y="281992"/>
                </a:cubicBezTo>
                <a:cubicBezTo>
                  <a:pt x="146747" y="274432"/>
                  <a:pt x="132122" y="260957"/>
                  <a:pt x="132122" y="241566"/>
                </a:cubicBezTo>
                <a:cubicBezTo>
                  <a:pt x="143296" y="205578"/>
                  <a:pt x="171397" y="173040"/>
                  <a:pt x="216424" y="143954"/>
                </a:cubicBezTo>
                <a:close/>
                <a:moveTo>
                  <a:pt x="596108" y="147898"/>
                </a:moveTo>
                <a:cubicBezTo>
                  <a:pt x="603338" y="152499"/>
                  <a:pt x="608925" y="154799"/>
                  <a:pt x="612869" y="154799"/>
                </a:cubicBezTo>
                <a:cubicBezTo>
                  <a:pt x="612869" y="159729"/>
                  <a:pt x="593807" y="200155"/>
                  <a:pt x="555682" y="276076"/>
                </a:cubicBezTo>
                <a:lnTo>
                  <a:pt x="535716" y="319706"/>
                </a:lnTo>
                <a:cubicBezTo>
                  <a:pt x="589781" y="284046"/>
                  <a:pt x="628974" y="261615"/>
                  <a:pt x="653295" y="252412"/>
                </a:cubicBezTo>
                <a:cubicBezTo>
                  <a:pt x="666934" y="257835"/>
                  <a:pt x="673754" y="264490"/>
                  <a:pt x="673754" y="272378"/>
                </a:cubicBezTo>
                <a:cubicBezTo>
                  <a:pt x="614266" y="354380"/>
                  <a:pt x="573758" y="421755"/>
                  <a:pt x="552231" y="474506"/>
                </a:cubicBezTo>
                <a:cubicBezTo>
                  <a:pt x="542207" y="486173"/>
                  <a:pt x="513120" y="534404"/>
                  <a:pt x="464971" y="619199"/>
                </a:cubicBezTo>
                <a:lnTo>
                  <a:pt x="454865" y="626101"/>
                </a:lnTo>
                <a:cubicBezTo>
                  <a:pt x="451250" y="626101"/>
                  <a:pt x="446731" y="621582"/>
                  <a:pt x="441308" y="612544"/>
                </a:cubicBezTo>
                <a:lnTo>
                  <a:pt x="441308" y="595535"/>
                </a:lnTo>
                <a:cubicBezTo>
                  <a:pt x="482719" y="538512"/>
                  <a:pt x="506218" y="497101"/>
                  <a:pt x="511806" y="471301"/>
                </a:cubicBezTo>
                <a:cubicBezTo>
                  <a:pt x="463164" y="452074"/>
                  <a:pt x="437364" y="440818"/>
                  <a:pt x="434406" y="437531"/>
                </a:cubicBezTo>
                <a:lnTo>
                  <a:pt x="434406" y="420523"/>
                </a:lnTo>
                <a:cubicBezTo>
                  <a:pt x="434406" y="417400"/>
                  <a:pt x="437775" y="414032"/>
                  <a:pt x="444512" y="410416"/>
                </a:cubicBezTo>
                <a:lnTo>
                  <a:pt x="451414" y="410416"/>
                </a:lnTo>
                <a:cubicBezTo>
                  <a:pt x="489046" y="430629"/>
                  <a:pt x="515914" y="440736"/>
                  <a:pt x="532018" y="440736"/>
                </a:cubicBezTo>
                <a:lnTo>
                  <a:pt x="535716" y="440735"/>
                </a:lnTo>
                <a:lnTo>
                  <a:pt x="606214" y="306148"/>
                </a:lnTo>
                <a:lnTo>
                  <a:pt x="606214" y="302697"/>
                </a:lnTo>
                <a:lnTo>
                  <a:pt x="602763" y="302697"/>
                </a:lnTo>
                <a:cubicBezTo>
                  <a:pt x="602763" y="308120"/>
                  <a:pt x="578113" y="327265"/>
                  <a:pt x="528814" y="360131"/>
                </a:cubicBezTo>
                <a:cubicBezTo>
                  <a:pt x="528814" y="367526"/>
                  <a:pt x="515257" y="373113"/>
                  <a:pt x="488142" y="376893"/>
                </a:cubicBezTo>
                <a:lnTo>
                  <a:pt x="481733" y="376893"/>
                </a:lnTo>
                <a:lnTo>
                  <a:pt x="478036" y="363582"/>
                </a:lnTo>
                <a:cubicBezTo>
                  <a:pt x="544918" y="229488"/>
                  <a:pt x="584276" y="157593"/>
                  <a:pt x="596108" y="147898"/>
                </a:cubicBezTo>
                <a:close/>
                <a:moveTo>
                  <a:pt x="1722383" y="299493"/>
                </a:moveTo>
                <a:cubicBezTo>
                  <a:pt x="1731421" y="304258"/>
                  <a:pt x="1735940" y="309846"/>
                  <a:pt x="1735940" y="316255"/>
                </a:cubicBezTo>
                <a:cubicBezTo>
                  <a:pt x="1728381" y="332031"/>
                  <a:pt x="1722794" y="339918"/>
                  <a:pt x="1719179" y="339918"/>
                </a:cubicBezTo>
                <a:lnTo>
                  <a:pt x="1685409" y="339918"/>
                </a:lnTo>
                <a:lnTo>
                  <a:pt x="1459864" y="376893"/>
                </a:lnTo>
                <a:cubicBezTo>
                  <a:pt x="1455592" y="374757"/>
                  <a:pt x="1452223" y="373688"/>
                  <a:pt x="1449758" y="373688"/>
                </a:cubicBezTo>
                <a:lnTo>
                  <a:pt x="1449758" y="360131"/>
                </a:lnTo>
                <a:cubicBezTo>
                  <a:pt x="1449758" y="347642"/>
                  <a:pt x="1484596" y="339754"/>
                  <a:pt x="1554272" y="336467"/>
                </a:cubicBezTo>
                <a:cubicBezTo>
                  <a:pt x="1605708" y="318555"/>
                  <a:pt x="1641532" y="309599"/>
                  <a:pt x="1661745" y="309599"/>
                </a:cubicBezTo>
                <a:lnTo>
                  <a:pt x="1695515" y="309599"/>
                </a:lnTo>
                <a:cubicBezTo>
                  <a:pt x="1703567" y="302862"/>
                  <a:pt x="1711455" y="299493"/>
                  <a:pt x="1719179" y="299493"/>
                </a:cubicBezTo>
                <a:close/>
                <a:moveTo>
                  <a:pt x="528814" y="90710"/>
                </a:moveTo>
                <a:cubicBezTo>
                  <a:pt x="510737" y="97612"/>
                  <a:pt x="491675" y="101063"/>
                  <a:pt x="471627" y="101063"/>
                </a:cubicBezTo>
                <a:lnTo>
                  <a:pt x="447717" y="101063"/>
                </a:lnTo>
                <a:cubicBezTo>
                  <a:pt x="431283" y="112895"/>
                  <a:pt x="415672" y="135244"/>
                  <a:pt x="400882" y="168110"/>
                </a:cubicBezTo>
                <a:cubicBezTo>
                  <a:pt x="435063" y="186187"/>
                  <a:pt x="460781" y="195225"/>
                  <a:pt x="478036" y="195225"/>
                </a:cubicBezTo>
                <a:cubicBezTo>
                  <a:pt x="511888" y="134422"/>
                  <a:pt x="528814" y="99584"/>
                  <a:pt x="528814" y="90710"/>
                </a:cubicBezTo>
                <a:close/>
                <a:moveTo>
                  <a:pt x="2139102" y="285936"/>
                </a:moveTo>
                <a:cubicBezTo>
                  <a:pt x="2141731" y="285936"/>
                  <a:pt x="2147236" y="292673"/>
                  <a:pt x="2155617" y="306148"/>
                </a:cubicBezTo>
                <a:cubicBezTo>
                  <a:pt x="2153481" y="317816"/>
                  <a:pt x="2151344" y="353722"/>
                  <a:pt x="2149208" y="413867"/>
                </a:cubicBezTo>
                <a:cubicBezTo>
                  <a:pt x="2151345" y="476149"/>
                  <a:pt x="2152412" y="527831"/>
                  <a:pt x="2152412" y="568914"/>
                </a:cubicBezTo>
                <a:cubicBezTo>
                  <a:pt x="2154549" y="584689"/>
                  <a:pt x="2155617" y="593563"/>
                  <a:pt x="2155617" y="595535"/>
                </a:cubicBezTo>
                <a:cubicBezTo>
                  <a:pt x="2151345" y="604902"/>
                  <a:pt x="2149208" y="611722"/>
                  <a:pt x="2149208" y="615995"/>
                </a:cubicBezTo>
                <a:lnTo>
                  <a:pt x="2142552" y="615995"/>
                </a:lnTo>
                <a:cubicBezTo>
                  <a:pt x="2126777" y="615995"/>
                  <a:pt x="2118889" y="606956"/>
                  <a:pt x="2118889" y="588880"/>
                </a:cubicBezTo>
                <a:cubicBezTo>
                  <a:pt x="2118889" y="564230"/>
                  <a:pt x="2119957" y="548619"/>
                  <a:pt x="2122093" y="542046"/>
                </a:cubicBezTo>
                <a:cubicBezTo>
                  <a:pt x="2119957" y="508358"/>
                  <a:pt x="2118889" y="480257"/>
                  <a:pt x="2118889" y="457744"/>
                </a:cubicBezTo>
                <a:lnTo>
                  <a:pt x="2118889" y="296042"/>
                </a:lnTo>
                <a:cubicBezTo>
                  <a:pt x="2118889" y="292920"/>
                  <a:pt x="2122340" y="289551"/>
                  <a:pt x="2129242" y="285936"/>
                </a:cubicBezTo>
                <a:close/>
                <a:moveTo>
                  <a:pt x="950463" y="87506"/>
                </a:moveTo>
                <a:cubicBezTo>
                  <a:pt x="972647" y="118729"/>
                  <a:pt x="992860" y="134340"/>
                  <a:pt x="1011101" y="134340"/>
                </a:cubicBezTo>
                <a:lnTo>
                  <a:pt x="1011101" y="138038"/>
                </a:lnTo>
                <a:cubicBezTo>
                  <a:pt x="1004692" y="149212"/>
                  <a:pt x="997955" y="154799"/>
                  <a:pt x="990888" y="154799"/>
                </a:cubicBezTo>
                <a:cubicBezTo>
                  <a:pt x="970675" y="154799"/>
                  <a:pt x="948244" y="137873"/>
                  <a:pt x="923594" y="104021"/>
                </a:cubicBezTo>
                <a:cubicBezTo>
                  <a:pt x="923594" y="96462"/>
                  <a:pt x="932550" y="90957"/>
                  <a:pt x="950463" y="87506"/>
                </a:cubicBezTo>
                <a:close/>
                <a:moveTo>
                  <a:pt x="468176" y="16761"/>
                </a:moveTo>
                <a:cubicBezTo>
                  <a:pt x="472613" y="17419"/>
                  <a:pt x="474831" y="19637"/>
                  <a:pt x="474831" y="23417"/>
                </a:cubicBezTo>
                <a:cubicBezTo>
                  <a:pt x="474831" y="33112"/>
                  <a:pt x="470312" y="48888"/>
                  <a:pt x="461274" y="70744"/>
                </a:cubicBezTo>
                <a:lnTo>
                  <a:pt x="468176" y="70744"/>
                </a:lnTo>
                <a:cubicBezTo>
                  <a:pt x="492332" y="70744"/>
                  <a:pt x="524870" y="67293"/>
                  <a:pt x="565789" y="60391"/>
                </a:cubicBezTo>
                <a:lnTo>
                  <a:pt x="569239" y="77400"/>
                </a:lnTo>
                <a:cubicBezTo>
                  <a:pt x="534894" y="158743"/>
                  <a:pt x="497838" y="224969"/>
                  <a:pt x="458070" y="276076"/>
                </a:cubicBezTo>
                <a:cubicBezTo>
                  <a:pt x="430133" y="316830"/>
                  <a:pt x="404415" y="362760"/>
                  <a:pt x="380916" y="413867"/>
                </a:cubicBezTo>
                <a:lnTo>
                  <a:pt x="367359" y="413867"/>
                </a:lnTo>
                <a:cubicBezTo>
                  <a:pt x="362757" y="413867"/>
                  <a:pt x="360457" y="411649"/>
                  <a:pt x="360457" y="407212"/>
                </a:cubicBezTo>
                <a:lnTo>
                  <a:pt x="360457" y="400310"/>
                </a:lnTo>
                <a:cubicBezTo>
                  <a:pt x="360457" y="369087"/>
                  <a:pt x="370563" y="348957"/>
                  <a:pt x="390776" y="339918"/>
                </a:cubicBezTo>
                <a:cubicBezTo>
                  <a:pt x="390776" y="330387"/>
                  <a:pt x="413207" y="292262"/>
                  <a:pt x="458070" y="225544"/>
                </a:cubicBezTo>
                <a:lnTo>
                  <a:pt x="458070" y="215438"/>
                </a:lnTo>
                <a:cubicBezTo>
                  <a:pt x="417480" y="208536"/>
                  <a:pt x="395049" y="205085"/>
                  <a:pt x="390776" y="205085"/>
                </a:cubicBezTo>
                <a:cubicBezTo>
                  <a:pt x="390776" y="220039"/>
                  <a:pt x="377301" y="231296"/>
                  <a:pt x="350350" y="238855"/>
                </a:cubicBezTo>
                <a:lnTo>
                  <a:pt x="343695" y="238855"/>
                </a:lnTo>
                <a:cubicBezTo>
                  <a:pt x="343695" y="236554"/>
                  <a:pt x="342545" y="233185"/>
                  <a:pt x="340244" y="228748"/>
                </a:cubicBezTo>
                <a:cubicBezTo>
                  <a:pt x="410249" y="87424"/>
                  <a:pt x="451825" y="16761"/>
                  <a:pt x="464971" y="16761"/>
                </a:cubicBezTo>
                <a:close/>
                <a:moveTo>
                  <a:pt x="3771328" y="427178"/>
                </a:moveTo>
                <a:cubicBezTo>
                  <a:pt x="3783488" y="427178"/>
                  <a:pt x="3792444" y="432683"/>
                  <a:pt x="3798196" y="443693"/>
                </a:cubicBezTo>
                <a:lnTo>
                  <a:pt x="3798196" y="450349"/>
                </a:lnTo>
                <a:cubicBezTo>
                  <a:pt x="3793759" y="508522"/>
                  <a:pt x="3779133" y="537609"/>
                  <a:pt x="3754319" y="537609"/>
                </a:cubicBezTo>
                <a:lnTo>
                  <a:pt x="3731149" y="537609"/>
                </a:lnTo>
                <a:lnTo>
                  <a:pt x="3731149" y="530707"/>
                </a:lnTo>
                <a:cubicBezTo>
                  <a:pt x="3753498" y="516574"/>
                  <a:pt x="3764673" y="502113"/>
                  <a:pt x="3764673" y="487323"/>
                </a:cubicBezTo>
                <a:cubicBezTo>
                  <a:pt x="3752512" y="487323"/>
                  <a:pt x="3744624" y="482886"/>
                  <a:pt x="3741009" y="474013"/>
                </a:cubicBezTo>
                <a:lnTo>
                  <a:pt x="3741009" y="467357"/>
                </a:lnTo>
                <a:cubicBezTo>
                  <a:pt x="3741009" y="440571"/>
                  <a:pt x="3751115" y="427178"/>
                  <a:pt x="3771328" y="427178"/>
                </a:cubicBezTo>
                <a:close/>
                <a:moveTo>
                  <a:pt x="2836826" y="292838"/>
                </a:moveTo>
                <a:cubicBezTo>
                  <a:pt x="2788513" y="326361"/>
                  <a:pt x="2751457" y="343123"/>
                  <a:pt x="2725656" y="343123"/>
                </a:cubicBezTo>
                <a:lnTo>
                  <a:pt x="2725657" y="346574"/>
                </a:lnTo>
                <a:cubicBezTo>
                  <a:pt x="2737160" y="367937"/>
                  <a:pt x="2755154" y="389218"/>
                  <a:pt x="2779639" y="410416"/>
                </a:cubicBezTo>
                <a:cubicBezTo>
                  <a:pt x="2808726" y="357173"/>
                  <a:pt x="2827788" y="317980"/>
                  <a:pt x="2836826" y="292838"/>
                </a:cubicBezTo>
                <a:close/>
                <a:moveTo>
                  <a:pt x="3304077" y="350025"/>
                </a:moveTo>
                <a:cubicBezTo>
                  <a:pt x="3304077" y="352325"/>
                  <a:pt x="3305227" y="355694"/>
                  <a:pt x="3307528" y="360131"/>
                </a:cubicBezTo>
                <a:lnTo>
                  <a:pt x="3300873" y="404008"/>
                </a:lnTo>
                <a:cubicBezTo>
                  <a:pt x="3363976" y="395791"/>
                  <a:pt x="3408838" y="385685"/>
                  <a:pt x="3435460" y="373688"/>
                </a:cubicBezTo>
                <a:lnTo>
                  <a:pt x="3449017" y="373688"/>
                </a:lnTo>
                <a:lnTo>
                  <a:pt x="3449017" y="386753"/>
                </a:lnTo>
                <a:cubicBezTo>
                  <a:pt x="3449017" y="401707"/>
                  <a:pt x="3398485" y="418633"/>
                  <a:pt x="3297422" y="437531"/>
                </a:cubicBezTo>
                <a:lnTo>
                  <a:pt x="3297422" y="508029"/>
                </a:lnTo>
                <a:cubicBezTo>
                  <a:pt x="3297422" y="517067"/>
                  <a:pt x="3317634" y="521586"/>
                  <a:pt x="3358060" y="521586"/>
                </a:cubicBezTo>
                <a:cubicBezTo>
                  <a:pt x="3380574" y="518793"/>
                  <a:pt x="3391830" y="514274"/>
                  <a:pt x="3391830" y="508029"/>
                </a:cubicBezTo>
                <a:lnTo>
                  <a:pt x="3391830" y="504825"/>
                </a:lnTo>
                <a:lnTo>
                  <a:pt x="3364962" y="467850"/>
                </a:lnTo>
                <a:lnTo>
                  <a:pt x="3364962" y="464399"/>
                </a:lnTo>
                <a:lnTo>
                  <a:pt x="3375068" y="464399"/>
                </a:lnTo>
                <a:cubicBezTo>
                  <a:pt x="3410893" y="478039"/>
                  <a:pt x="3428804" y="489213"/>
                  <a:pt x="3428805" y="497923"/>
                </a:cubicBezTo>
                <a:lnTo>
                  <a:pt x="3428804" y="508029"/>
                </a:lnTo>
                <a:cubicBezTo>
                  <a:pt x="3428804" y="534979"/>
                  <a:pt x="3399554" y="548455"/>
                  <a:pt x="3341052" y="548454"/>
                </a:cubicBezTo>
                <a:lnTo>
                  <a:pt x="3314430" y="548454"/>
                </a:lnTo>
                <a:cubicBezTo>
                  <a:pt x="3280742" y="548455"/>
                  <a:pt x="3263898" y="533911"/>
                  <a:pt x="3263898" y="504825"/>
                </a:cubicBezTo>
                <a:lnTo>
                  <a:pt x="3263898" y="497923"/>
                </a:lnTo>
                <a:cubicBezTo>
                  <a:pt x="3263898" y="399324"/>
                  <a:pt x="3271704" y="350025"/>
                  <a:pt x="3287315" y="350025"/>
                </a:cubicBezTo>
                <a:close/>
                <a:moveTo>
                  <a:pt x="1011101" y="19966"/>
                </a:moveTo>
                <a:cubicBezTo>
                  <a:pt x="1033614" y="36399"/>
                  <a:pt x="1044871" y="55544"/>
                  <a:pt x="1044871" y="77400"/>
                </a:cubicBezTo>
                <a:cubicBezTo>
                  <a:pt x="1044871" y="92354"/>
                  <a:pt x="1036983" y="108047"/>
                  <a:pt x="1021207" y="124480"/>
                </a:cubicBezTo>
                <a:lnTo>
                  <a:pt x="1011101" y="124480"/>
                </a:lnTo>
                <a:cubicBezTo>
                  <a:pt x="1006664" y="124480"/>
                  <a:pt x="1004446" y="121112"/>
                  <a:pt x="1004446" y="114374"/>
                </a:cubicBezTo>
                <a:cubicBezTo>
                  <a:pt x="1004445" y="109115"/>
                  <a:pt x="1007814" y="100159"/>
                  <a:pt x="1014552" y="87506"/>
                </a:cubicBezTo>
                <a:cubicBezTo>
                  <a:pt x="1010444" y="69758"/>
                  <a:pt x="1001487" y="52914"/>
                  <a:pt x="987684" y="36974"/>
                </a:cubicBezTo>
                <a:lnTo>
                  <a:pt x="990888" y="19966"/>
                </a:lnTo>
                <a:close/>
                <a:moveTo>
                  <a:pt x="3162835" y="316255"/>
                </a:moveTo>
                <a:lnTo>
                  <a:pt x="3152729" y="316255"/>
                </a:lnTo>
                <a:cubicBezTo>
                  <a:pt x="3094391" y="329730"/>
                  <a:pt x="3065222" y="349943"/>
                  <a:pt x="3065222" y="376893"/>
                </a:cubicBezTo>
                <a:lnTo>
                  <a:pt x="3068673" y="383548"/>
                </a:lnTo>
                <a:cubicBezTo>
                  <a:pt x="3083791" y="376975"/>
                  <a:pt x="3096116" y="373688"/>
                  <a:pt x="3105647" y="373688"/>
                </a:cubicBezTo>
                <a:lnTo>
                  <a:pt x="3108852" y="373688"/>
                </a:lnTo>
                <a:cubicBezTo>
                  <a:pt x="3127914" y="373689"/>
                  <a:pt x="3141390" y="380344"/>
                  <a:pt x="3149277" y="393655"/>
                </a:cubicBezTo>
                <a:cubicBezTo>
                  <a:pt x="3147141" y="400557"/>
                  <a:pt x="3144923" y="404008"/>
                  <a:pt x="3142622" y="404008"/>
                </a:cubicBezTo>
                <a:cubicBezTo>
                  <a:pt x="3139828" y="404008"/>
                  <a:pt x="3128572" y="402775"/>
                  <a:pt x="3108852" y="400310"/>
                </a:cubicBezTo>
                <a:cubicBezTo>
                  <a:pt x="3088968" y="409348"/>
                  <a:pt x="3071055" y="413867"/>
                  <a:pt x="3055116" y="413867"/>
                </a:cubicBezTo>
                <a:lnTo>
                  <a:pt x="3055116" y="488063"/>
                </a:lnTo>
                <a:lnTo>
                  <a:pt x="3068673" y="488063"/>
                </a:lnTo>
                <a:cubicBezTo>
                  <a:pt x="3073110" y="488063"/>
                  <a:pt x="3103347" y="473437"/>
                  <a:pt x="3159383" y="444186"/>
                </a:cubicBezTo>
                <a:cubicBezTo>
                  <a:pt x="3166779" y="439750"/>
                  <a:pt x="3172448" y="437531"/>
                  <a:pt x="3176392" y="437531"/>
                </a:cubicBezTo>
                <a:lnTo>
                  <a:pt x="3176392" y="434080"/>
                </a:lnTo>
                <a:cubicBezTo>
                  <a:pt x="3176392" y="401543"/>
                  <a:pt x="3171873" y="362267"/>
                  <a:pt x="3162835" y="316255"/>
                </a:cubicBezTo>
                <a:close/>
                <a:moveTo>
                  <a:pt x="3172941" y="285936"/>
                </a:moveTo>
                <a:cubicBezTo>
                  <a:pt x="3191017" y="285936"/>
                  <a:pt x="3203424" y="361117"/>
                  <a:pt x="3210162" y="511480"/>
                </a:cubicBezTo>
                <a:cubicBezTo>
                  <a:pt x="3207040" y="520847"/>
                  <a:pt x="3201288" y="527585"/>
                  <a:pt x="3192907" y="531693"/>
                </a:cubicBezTo>
                <a:lnTo>
                  <a:pt x="3189702" y="531693"/>
                </a:lnTo>
                <a:cubicBezTo>
                  <a:pt x="3178528" y="522490"/>
                  <a:pt x="3172941" y="509015"/>
                  <a:pt x="3172941" y="491267"/>
                </a:cubicBezTo>
                <a:cubicBezTo>
                  <a:pt x="3172941" y="488474"/>
                  <a:pt x="3174091" y="477299"/>
                  <a:pt x="3176392" y="457744"/>
                </a:cubicBezTo>
                <a:lnTo>
                  <a:pt x="3172941" y="457744"/>
                </a:lnTo>
                <a:cubicBezTo>
                  <a:pt x="3107537" y="501620"/>
                  <a:pt x="3073932" y="525202"/>
                  <a:pt x="3072124" y="528488"/>
                </a:cubicBezTo>
                <a:cubicBezTo>
                  <a:pt x="3072124" y="532761"/>
                  <a:pt x="3065304" y="550591"/>
                  <a:pt x="3051665" y="581978"/>
                </a:cubicBezTo>
                <a:lnTo>
                  <a:pt x="3038354" y="581978"/>
                </a:lnTo>
                <a:cubicBezTo>
                  <a:pt x="3034739" y="581978"/>
                  <a:pt x="3030220" y="577623"/>
                  <a:pt x="3024797" y="568914"/>
                </a:cubicBezTo>
                <a:lnTo>
                  <a:pt x="3024797" y="545250"/>
                </a:lnTo>
                <a:cubicBezTo>
                  <a:pt x="3024797" y="540156"/>
                  <a:pt x="3025947" y="535637"/>
                  <a:pt x="3028247" y="531693"/>
                </a:cubicBezTo>
                <a:lnTo>
                  <a:pt x="3024797" y="524791"/>
                </a:lnTo>
                <a:cubicBezTo>
                  <a:pt x="3024796" y="522490"/>
                  <a:pt x="3025947" y="519204"/>
                  <a:pt x="3028248" y="514931"/>
                </a:cubicBezTo>
                <a:cubicBezTo>
                  <a:pt x="3025947" y="492089"/>
                  <a:pt x="3024796" y="474095"/>
                  <a:pt x="3024797" y="460948"/>
                </a:cubicBezTo>
                <a:lnTo>
                  <a:pt x="3024797" y="427425"/>
                </a:lnTo>
                <a:cubicBezTo>
                  <a:pt x="3024796" y="425124"/>
                  <a:pt x="3025947" y="423974"/>
                  <a:pt x="3028248" y="423974"/>
                </a:cubicBezTo>
                <a:lnTo>
                  <a:pt x="3024797" y="417318"/>
                </a:lnTo>
                <a:lnTo>
                  <a:pt x="3024797" y="326361"/>
                </a:lnTo>
                <a:cubicBezTo>
                  <a:pt x="3024796" y="314036"/>
                  <a:pt x="3030466" y="305080"/>
                  <a:pt x="3041805" y="299493"/>
                </a:cubicBezTo>
                <a:lnTo>
                  <a:pt x="3045009" y="299493"/>
                </a:lnTo>
                <a:cubicBezTo>
                  <a:pt x="3047474" y="299493"/>
                  <a:pt x="3053144" y="308449"/>
                  <a:pt x="3062017" y="326361"/>
                </a:cubicBezTo>
                <a:cubicBezTo>
                  <a:pt x="3108852" y="299411"/>
                  <a:pt x="3141307" y="285936"/>
                  <a:pt x="3159383" y="285936"/>
                </a:cubicBezTo>
                <a:close/>
                <a:moveTo>
                  <a:pt x="1142484" y="0"/>
                </a:moveTo>
                <a:lnTo>
                  <a:pt x="1145688" y="16761"/>
                </a:lnTo>
                <a:lnTo>
                  <a:pt x="1145688" y="19966"/>
                </a:lnTo>
                <a:cubicBezTo>
                  <a:pt x="1145688" y="30483"/>
                  <a:pt x="1114301" y="84384"/>
                  <a:pt x="1051526" y="181668"/>
                </a:cubicBezTo>
                <a:lnTo>
                  <a:pt x="1054977" y="181668"/>
                </a:lnTo>
                <a:cubicBezTo>
                  <a:pt x="1143716" y="138941"/>
                  <a:pt x="1208791" y="117578"/>
                  <a:pt x="1250202" y="117578"/>
                </a:cubicBezTo>
                <a:cubicBezTo>
                  <a:pt x="1254640" y="126781"/>
                  <a:pt x="1256858" y="133601"/>
                  <a:pt x="1256858" y="138038"/>
                </a:cubicBezTo>
                <a:cubicBezTo>
                  <a:pt x="1242397" y="179120"/>
                  <a:pt x="1205340" y="230720"/>
                  <a:pt x="1145688" y="292838"/>
                </a:cubicBezTo>
                <a:cubicBezTo>
                  <a:pt x="1115451" y="311243"/>
                  <a:pt x="1099757" y="325786"/>
                  <a:pt x="1098607" y="336467"/>
                </a:cubicBezTo>
                <a:cubicBezTo>
                  <a:pt x="1107645" y="380180"/>
                  <a:pt x="1112164" y="405979"/>
                  <a:pt x="1112164" y="413867"/>
                </a:cubicBezTo>
                <a:cubicBezTo>
                  <a:pt x="1144866" y="411567"/>
                  <a:pt x="1191947" y="403761"/>
                  <a:pt x="1253407" y="390450"/>
                </a:cubicBezTo>
                <a:cubicBezTo>
                  <a:pt x="1258008" y="397845"/>
                  <a:pt x="1260309" y="404500"/>
                  <a:pt x="1260309" y="410416"/>
                </a:cubicBezTo>
                <a:cubicBezTo>
                  <a:pt x="1260309" y="421755"/>
                  <a:pt x="1246834" y="427425"/>
                  <a:pt x="1219884" y="427425"/>
                </a:cubicBezTo>
                <a:cubicBezTo>
                  <a:pt x="1182745" y="429725"/>
                  <a:pt x="1149057" y="434162"/>
                  <a:pt x="1118820" y="440735"/>
                </a:cubicBezTo>
                <a:lnTo>
                  <a:pt x="1118820" y="444186"/>
                </a:lnTo>
                <a:cubicBezTo>
                  <a:pt x="1127858" y="527338"/>
                  <a:pt x="1132377" y="580088"/>
                  <a:pt x="1132377" y="602437"/>
                </a:cubicBezTo>
                <a:cubicBezTo>
                  <a:pt x="1130076" y="615748"/>
                  <a:pt x="1124407" y="622403"/>
                  <a:pt x="1115369" y="622404"/>
                </a:cubicBezTo>
                <a:cubicBezTo>
                  <a:pt x="1012169" y="579184"/>
                  <a:pt x="960569" y="552398"/>
                  <a:pt x="960569" y="542046"/>
                </a:cubicBezTo>
                <a:lnTo>
                  <a:pt x="960569" y="531693"/>
                </a:lnTo>
                <a:lnTo>
                  <a:pt x="964020" y="531693"/>
                </a:lnTo>
                <a:cubicBezTo>
                  <a:pt x="1033696" y="560944"/>
                  <a:pt x="1078559" y="575569"/>
                  <a:pt x="1098607" y="575569"/>
                </a:cubicBezTo>
                <a:lnTo>
                  <a:pt x="1098607" y="572118"/>
                </a:lnTo>
                <a:lnTo>
                  <a:pt x="1102058" y="555356"/>
                </a:lnTo>
                <a:cubicBezTo>
                  <a:pt x="1095485" y="501127"/>
                  <a:pt x="1088747" y="466289"/>
                  <a:pt x="1081845" y="450842"/>
                </a:cubicBezTo>
                <a:cubicBezTo>
                  <a:pt x="1074779" y="450842"/>
                  <a:pt x="1002966" y="466536"/>
                  <a:pt x="866407" y="497923"/>
                </a:cubicBezTo>
                <a:lnTo>
                  <a:pt x="846195" y="497923"/>
                </a:lnTo>
                <a:cubicBezTo>
                  <a:pt x="841757" y="497923"/>
                  <a:pt x="839539" y="495704"/>
                  <a:pt x="839539" y="491267"/>
                </a:cubicBezTo>
                <a:lnTo>
                  <a:pt x="839539" y="488063"/>
                </a:lnTo>
                <a:cubicBezTo>
                  <a:pt x="839539" y="474588"/>
                  <a:pt x="919240" y="453225"/>
                  <a:pt x="1078641" y="423974"/>
                </a:cubicBezTo>
                <a:lnTo>
                  <a:pt x="1081845" y="417318"/>
                </a:lnTo>
                <a:cubicBezTo>
                  <a:pt x="1077244" y="381494"/>
                  <a:pt x="1072807" y="363582"/>
                  <a:pt x="1068534" y="363582"/>
                </a:cubicBezTo>
                <a:cubicBezTo>
                  <a:pt x="1059496" y="368019"/>
                  <a:pt x="1054977" y="373606"/>
                  <a:pt x="1054977" y="380344"/>
                </a:cubicBezTo>
                <a:lnTo>
                  <a:pt x="1031313" y="380344"/>
                </a:lnTo>
                <a:cubicBezTo>
                  <a:pt x="1074533" y="329072"/>
                  <a:pt x="1101483" y="293084"/>
                  <a:pt x="1112165" y="272378"/>
                </a:cubicBezTo>
                <a:cubicBezTo>
                  <a:pt x="1043474" y="301629"/>
                  <a:pt x="997461" y="316255"/>
                  <a:pt x="974126" y="316255"/>
                </a:cubicBezTo>
                <a:lnTo>
                  <a:pt x="974126" y="299493"/>
                </a:lnTo>
                <a:cubicBezTo>
                  <a:pt x="979221" y="290619"/>
                  <a:pt x="1020714" y="273857"/>
                  <a:pt x="1098607" y="249208"/>
                </a:cubicBezTo>
                <a:cubicBezTo>
                  <a:pt x="1099264" y="247400"/>
                  <a:pt x="1110521" y="240580"/>
                  <a:pt x="1132377" y="228748"/>
                </a:cubicBezTo>
                <a:lnTo>
                  <a:pt x="1172803" y="231953"/>
                </a:lnTo>
                <a:cubicBezTo>
                  <a:pt x="1172803" y="225380"/>
                  <a:pt x="1186196" y="197361"/>
                  <a:pt x="1212981" y="147898"/>
                </a:cubicBezTo>
                <a:cubicBezTo>
                  <a:pt x="1185867" y="156936"/>
                  <a:pt x="1092773" y="193992"/>
                  <a:pt x="933701" y="259067"/>
                </a:cubicBezTo>
                <a:cubicBezTo>
                  <a:pt x="929264" y="259889"/>
                  <a:pt x="927046" y="262190"/>
                  <a:pt x="927046" y="265969"/>
                </a:cubicBezTo>
                <a:lnTo>
                  <a:pt x="927045" y="309599"/>
                </a:lnTo>
                <a:cubicBezTo>
                  <a:pt x="927046" y="314036"/>
                  <a:pt x="924827" y="316255"/>
                  <a:pt x="920390" y="316255"/>
                </a:cubicBezTo>
                <a:cubicBezTo>
                  <a:pt x="924827" y="322992"/>
                  <a:pt x="930332" y="339836"/>
                  <a:pt x="936905" y="366787"/>
                </a:cubicBezTo>
                <a:cubicBezTo>
                  <a:pt x="926717" y="371388"/>
                  <a:pt x="915542" y="373688"/>
                  <a:pt x="903382" y="373688"/>
                </a:cubicBezTo>
                <a:cubicBezTo>
                  <a:pt x="896644" y="354297"/>
                  <a:pt x="893275" y="319459"/>
                  <a:pt x="893276" y="269174"/>
                </a:cubicBezTo>
                <a:lnTo>
                  <a:pt x="893275" y="225544"/>
                </a:lnTo>
                <a:lnTo>
                  <a:pt x="890071" y="185119"/>
                </a:lnTo>
                <a:cubicBezTo>
                  <a:pt x="893522" y="185119"/>
                  <a:pt x="897959" y="182900"/>
                  <a:pt x="903382" y="178463"/>
                </a:cubicBezTo>
                <a:lnTo>
                  <a:pt x="913735" y="178463"/>
                </a:lnTo>
                <a:cubicBezTo>
                  <a:pt x="922609" y="182078"/>
                  <a:pt x="927046" y="189884"/>
                  <a:pt x="927045" y="201880"/>
                </a:cubicBezTo>
                <a:lnTo>
                  <a:pt x="927045" y="225544"/>
                </a:lnTo>
                <a:cubicBezTo>
                  <a:pt x="991628" y="207468"/>
                  <a:pt x="1028684" y="193992"/>
                  <a:pt x="1038216" y="185119"/>
                </a:cubicBezTo>
                <a:cubicBezTo>
                  <a:pt x="1035915" y="180846"/>
                  <a:pt x="1034764" y="177477"/>
                  <a:pt x="1034764" y="175012"/>
                </a:cubicBezTo>
                <a:cubicBezTo>
                  <a:pt x="1080941" y="72963"/>
                  <a:pt x="1112329" y="14625"/>
                  <a:pt x="1128926" y="0"/>
                </a:cubicBezTo>
                <a:close/>
                <a:moveTo>
                  <a:pt x="2139102" y="57187"/>
                </a:moveTo>
                <a:cubicBezTo>
                  <a:pt x="2143538" y="57187"/>
                  <a:pt x="2145757" y="60556"/>
                  <a:pt x="2145757" y="67293"/>
                </a:cubicBezTo>
                <a:cubicBezTo>
                  <a:pt x="2145757" y="73373"/>
                  <a:pt x="2139019" y="93586"/>
                  <a:pt x="2125544" y="127931"/>
                </a:cubicBezTo>
                <a:lnTo>
                  <a:pt x="2125544" y="131136"/>
                </a:lnTo>
                <a:cubicBezTo>
                  <a:pt x="2235811" y="203441"/>
                  <a:pt x="2302036" y="250522"/>
                  <a:pt x="2324220" y="272378"/>
                </a:cubicBezTo>
                <a:lnTo>
                  <a:pt x="2324221" y="276076"/>
                </a:lnTo>
                <a:cubicBezTo>
                  <a:pt x="2321098" y="287250"/>
                  <a:pt x="2313210" y="292838"/>
                  <a:pt x="2300557" y="292838"/>
                </a:cubicBezTo>
                <a:cubicBezTo>
                  <a:pt x="2293820" y="292838"/>
                  <a:pt x="2286014" y="290537"/>
                  <a:pt x="2277140" y="285936"/>
                </a:cubicBezTo>
                <a:lnTo>
                  <a:pt x="2280344" y="269174"/>
                </a:lnTo>
                <a:lnTo>
                  <a:pt x="2280344" y="265969"/>
                </a:lnTo>
                <a:cubicBezTo>
                  <a:pt x="2272785" y="265969"/>
                  <a:pt x="2215598" y="228913"/>
                  <a:pt x="2108783" y="154799"/>
                </a:cubicBezTo>
                <a:lnTo>
                  <a:pt x="2004514" y="316255"/>
                </a:lnTo>
                <a:cubicBezTo>
                  <a:pt x="1983480" y="344848"/>
                  <a:pt x="1970005" y="360624"/>
                  <a:pt x="1964089" y="363582"/>
                </a:cubicBezTo>
                <a:lnTo>
                  <a:pt x="1950779" y="363582"/>
                </a:lnTo>
                <a:lnTo>
                  <a:pt x="1947327" y="346574"/>
                </a:lnTo>
                <a:cubicBezTo>
                  <a:pt x="2020290" y="237622"/>
                  <a:pt x="2076409" y="145679"/>
                  <a:pt x="2115684" y="70744"/>
                </a:cubicBezTo>
                <a:cubicBezTo>
                  <a:pt x="2124723" y="66965"/>
                  <a:pt x="2129242" y="62445"/>
                  <a:pt x="2129242" y="57187"/>
                </a:cubicBezTo>
                <a:close/>
                <a:moveTo>
                  <a:pt x="2567652" y="104021"/>
                </a:moveTo>
                <a:cubicBezTo>
                  <a:pt x="2585565" y="123905"/>
                  <a:pt x="2594520" y="157593"/>
                  <a:pt x="2594520" y="205085"/>
                </a:cubicBezTo>
                <a:cubicBezTo>
                  <a:pt x="2632153" y="185036"/>
                  <a:pt x="2658035" y="175012"/>
                  <a:pt x="2672167" y="175012"/>
                </a:cubicBezTo>
                <a:lnTo>
                  <a:pt x="2672167" y="211987"/>
                </a:lnTo>
                <a:lnTo>
                  <a:pt x="2662061" y="211987"/>
                </a:lnTo>
                <a:cubicBezTo>
                  <a:pt x="2653022" y="211987"/>
                  <a:pt x="2632727" y="220943"/>
                  <a:pt x="2601176" y="238855"/>
                </a:cubicBezTo>
                <a:lnTo>
                  <a:pt x="2608078" y="296042"/>
                </a:lnTo>
                <a:cubicBezTo>
                  <a:pt x="2605777" y="300479"/>
                  <a:pt x="2604627" y="303848"/>
                  <a:pt x="2604627" y="306148"/>
                </a:cubicBezTo>
                <a:lnTo>
                  <a:pt x="2608078" y="306148"/>
                </a:lnTo>
                <a:cubicBezTo>
                  <a:pt x="2635850" y="286100"/>
                  <a:pt x="2654830" y="276076"/>
                  <a:pt x="2665018" y="276076"/>
                </a:cubicBezTo>
                <a:lnTo>
                  <a:pt x="2668470" y="276076"/>
                </a:lnTo>
                <a:lnTo>
                  <a:pt x="2668470" y="282485"/>
                </a:lnTo>
                <a:cubicBezTo>
                  <a:pt x="2668470" y="286100"/>
                  <a:pt x="2648339" y="308613"/>
                  <a:pt x="2608078" y="350025"/>
                </a:cubicBezTo>
                <a:lnTo>
                  <a:pt x="2608078" y="390450"/>
                </a:lnTo>
                <a:cubicBezTo>
                  <a:pt x="2608078" y="413292"/>
                  <a:pt x="2611447" y="442461"/>
                  <a:pt x="2618184" y="477957"/>
                </a:cubicBezTo>
                <a:lnTo>
                  <a:pt x="2597972" y="491267"/>
                </a:lnTo>
                <a:lnTo>
                  <a:pt x="2594520" y="491267"/>
                </a:lnTo>
                <a:cubicBezTo>
                  <a:pt x="2563627" y="491267"/>
                  <a:pt x="2540127" y="480093"/>
                  <a:pt x="2524023" y="457744"/>
                </a:cubicBezTo>
                <a:lnTo>
                  <a:pt x="2524022" y="440736"/>
                </a:lnTo>
                <a:lnTo>
                  <a:pt x="2574554" y="447637"/>
                </a:lnTo>
                <a:lnTo>
                  <a:pt x="2580963" y="423974"/>
                </a:lnTo>
                <a:cubicBezTo>
                  <a:pt x="2578827" y="408691"/>
                  <a:pt x="2577759" y="396284"/>
                  <a:pt x="2577759" y="386753"/>
                </a:cubicBezTo>
                <a:lnTo>
                  <a:pt x="2577759" y="363582"/>
                </a:lnTo>
                <a:lnTo>
                  <a:pt x="2574555" y="363582"/>
                </a:lnTo>
                <a:cubicBezTo>
                  <a:pt x="2508821" y="408444"/>
                  <a:pt x="2469465" y="430876"/>
                  <a:pt x="2456483" y="430876"/>
                </a:cubicBezTo>
                <a:lnTo>
                  <a:pt x="2449827" y="430876"/>
                </a:lnTo>
                <a:cubicBezTo>
                  <a:pt x="2449827" y="427425"/>
                  <a:pt x="2447527" y="422906"/>
                  <a:pt x="2442925" y="417318"/>
                </a:cubicBezTo>
                <a:lnTo>
                  <a:pt x="2442925" y="413867"/>
                </a:lnTo>
                <a:cubicBezTo>
                  <a:pt x="2461494" y="392997"/>
                  <a:pt x="2505371" y="363829"/>
                  <a:pt x="2574555" y="326361"/>
                </a:cubicBezTo>
                <a:cubicBezTo>
                  <a:pt x="2574554" y="321924"/>
                  <a:pt x="2575622" y="319706"/>
                  <a:pt x="2577759" y="319706"/>
                </a:cubicBezTo>
                <a:cubicBezTo>
                  <a:pt x="2573157" y="304752"/>
                  <a:pt x="2570857" y="281252"/>
                  <a:pt x="2570857" y="249208"/>
                </a:cubicBezTo>
                <a:cubicBezTo>
                  <a:pt x="2525337" y="262519"/>
                  <a:pt x="2490581" y="269174"/>
                  <a:pt x="2466589" y="269174"/>
                </a:cubicBezTo>
                <a:lnTo>
                  <a:pt x="2466589" y="265969"/>
                </a:lnTo>
                <a:cubicBezTo>
                  <a:pt x="2464452" y="262026"/>
                  <a:pt x="2463384" y="257506"/>
                  <a:pt x="2463384" y="252412"/>
                </a:cubicBezTo>
                <a:lnTo>
                  <a:pt x="2463384" y="249208"/>
                </a:lnTo>
                <a:cubicBezTo>
                  <a:pt x="2463384" y="242306"/>
                  <a:pt x="2498140" y="229899"/>
                  <a:pt x="2567652" y="211987"/>
                </a:cubicBezTo>
                <a:cubicBezTo>
                  <a:pt x="2551877" y="157922"/>
                  <a:pt x="2543989" y="127603"/>
                  <a:pt x="2543988" y="121029"/>
                </a:cubicBezTo>
                <a:lnTo>
                  <a:pt x="2543989" y="117578"/>
                </a:lnTo>
                <a:cubicBezTo>
                  <a:pt x="2547604" y="108540"/>
                  <a:pt x="2555492" y="104021"/>
                  <a:pt x="2567652" y="104021"/>
                </a:cubicBezTo>
                <a:close/>
                <a:moveTo>
                  <a:pt x="2792950" y="60391"/>
                </a:moveTo>
                <a:cubicBezTo>
                  <a:pt x="2796566" y="71730"/>
                  <a:pt x="2804454" y="77400"/>
                  <a:pt x="2816614" y="77400"/>
                </a:cubicBezTo>
                <a:lnTo>
                  <a:pt x="2816614" y="84055"/>
                </a:lnTo>
                <a:cubicBezTo>
                  <a:pt x="2805440" y="97366"/>
                  <a:pt x="2799852" y="115360"/>
                  <a:pt x="2799852" y="138038"/>
                </a:cubicBezTo>
                <a:lnTo>
                  <a:pt x="2803057" y="138038"/>
                </a:lnTo>
                <a:cubicBezTo>
                  <a:pt x="2836909" y="133108"/>
                  <a:pt x="2853835" y="121769"/>
                  <a:pt x="2853835" y="104021"/>
                </a:cubicBezTo>
                <a:lnTo>
                  <a:pt x="2860490" y="104021"/>
                </a:lnTo>
                <a:cubicBezTo>
                  <a:pt x="2871665" y="104021"/>
                  <a:pt x="2878320" y="108540"/>
                  <a:pt x="2880456" y="117579"/>
                </a:cubicBezTo>
                <a:cubicBezTo>
                  <a:pt x="2874869" y="136148"/>
                  <a:pt x="2857039" y="152992"/>
                  <a:pt x="2826967" y="168110"/>
                </a:cubicBezTo>
                <a:cubicBezTo>
                  <a:pt x="2806590" y="168110"/>
                  <a:pt x="2796401" y="190624"/>
                  <a:pt x="2796401" y="235650"/>
                </a:cubicBezTo>
                <a:cubicBezTo>
                  <a:pt x="2796401" y="250933"/>
                  <a:pt x="2795251" y="264408"/>
                  <a:pt x="2792950" y="276076"/>
                </a:cubicBezTo>
                <a:cubicBezTo>
                  <a:pt x="2797716" y="276076"/>
                  <a:pt x="2830253" y="256931"/>
                  <a:pt x="2890563" y="218642"/>
                </a:cubicBezTo>
                <a:lnTo>
                  <a:pt x="2900916" y="218642"/>
                </a:lnTo>
                <a:lnTo>
                  <a:pt x="2904120" y="235650"/>
                </a:lnTo>
                <a:cubicBezTo>
                  <a:pt x="2886208" y="277555"/>
                  <a:pt x="2858190" y="332441"/>
                  <a:pt x="2820065" y="400310"/>
                </a:cubicBezTo>
                <a:cubicBezTo>
                  <a:pt x="2811027" y="416086"/>
                  <a:pt x="2806508" y="427343"/>
                  <a:pt x="2806508" y="434080"/>
                </a:cubicBezTo>
                <a:cubicBezTo>
                  <a:pt x="2840031" y="469247"/>
                  <a:pt x="2870350" y="492828"/>
                  <a:pt x="2897465" y="504825"/>
                </a:cubicBezTo>
                <a:lnTo>
                  <a:pt x="2914473" y="524791"/>
                </a:lnTo>
                <a:lnTo>
                  <a:pt x="2914473" y="528488"/>
                </a:lnTo>
                <a:cubicBezTo>
                  <a:pt x="2914473" y="532761"/>
                  <a:pt x="2912090" y="534897"/>
                  <a:pt x="2907324" y="534897"/>
                </a:cubicBezTo>
                <a:lnTo>
                  <a:pt x="2894014" y="534897"/>
                </a:lnTo>
                <a:cubicBezTo>
                  <a:pt x="2877745" y="534897"/>
                  <a:pt x="2839620" y="510247"/>
                  <a:pt x="2779640" y="460948"/>
                </a:cubicBezTo>
                <a:cubicBezTo>
                  <a:pt x="2769451" y="493157"/>
                  <a:pt x="2751457" y="523476"/>
                  <a:pt x="2725657" y="551905"/>
                </a:cubicBezTo>
                <a:lnTo>
                  <a:pt x="2712346" y="551906"/>
                </a:lnTo>
                <a:cubicBezTo>
                  <a:pt x="2707909" y="551905"/>
                  <a:pt x="2705690" y="549687"/>
                  <a:pt x="2705691" y="545250"/>
                </a:cubicBezTo>
                <a:lnTo>
                  <a:pt x="2705691" y="521586"/>
                </a:lnTo>
                <a:cubicBezTo>
                  <a:pt x="2741514" y="480504"/>
                  <a:pt x="2759427" y="452485"/>
                  <a:pt x="2759427" y="437531"/>
                </a:cubicBezTo>
                <a:cubicBezTo>
                  <a:pt x="2713250" y="384452"/>
                  <a:pt x="2684164" y="349696"/>
                  <a:pt x="2672167" y="333263"/>
                </a:cubicBezTo>
                <a:lnTo>
                  <a:pt x="2672167" y="329812"/>
                </a:lnTo>
                <a:cubicBezTo>
                  <a:pt x="2672167" y="326690"/>
                  <a:pt x="2675453" y="323321"/>
                  <a:pt x="2682027" y="319706"/>
                </a:cubicBezTo>
                <a:lnTo>
                  <a:pt x="2695338" y="319706"/>
                </a:lnTo>
                <a:cubicBezTo>
                  <a:pt x="2699775" y="324143"/>
                  <a:pt x="2706595" y="326361"/>
                  <a:pt x="2715797" y="326361"/>
                </a:cubicBezTo>
                <a:cubicBezTo>
                  <a:pt x="2715797" y="315844"/>
                  <a:pt x="2729272" y="306888"/>
                  <a:pt x="2756222" y="299493"/>
                </a:cubicBezTo>
                <a:cubicBezTo>
                  <a:pt x="2760659" y="284046"/>
                  <a:pt x="2762878" y="270571"/>
                  <a:pt x="2762878" y="259068"/>
                </a:cubicBezTo>
                <a:lnTo>
                  <a:pt x="2762878" y="191527"/>
                </a:lnTo>
                <a:cubicBezTo>
                  <a:pt x="2733134" y="198429"/>
                  <a:pt x="2714071" y="201880"/>
                  <a:pt x="2705691" y="201880"/>
                </a:cubicBezTo>
                <a:lnTo>
                  <a:pt x="2705690" y="178463"/>
                </a:lnTo>
                <a:cubicBezTo>
                  <a:pt x="2708813" y="174848"/>
                  <a:pt x="2727875" y="166960"/>
                  <a:pt x="2762877" y="154799"/>
                </a:cubicBezTo>
                <a:lnTo>
                  <a:pt x="2769287" y="144693"/>
                </a:lnTo>
                <a:lnTo>
                  <a:pt x="2769287" y="73949"/>
                </a:lnTo>
                <a:cubicBezTo>
                  <a:pt x="2769287" y="68033"/>
                  <a:pt x="2777174" y="63513"/>
                  <a:pt x="2792950" y="60391"/>
                </a:cubicBezTo>
                <a:close/>
                <a:moveTo>
                  <a:pt x="3267103" y="80851"/>
                </a:moveTo>
                <a:cubicBezTo>
                  <a:pt x="3271047" y="82987"/>
                  <a:pt x="3275566" y="84055"/>
                  <a:pt x="3280660" y="84055"/>
                </a:cubicBezTo>
                <a:lnTo>
                  <a:pt x="3280660" y="175012"/>
                </a:lnTo>
                <a:lnTo>
                  <a:pt x="3391830" y="164906"/>
                </a:lnTo>
                <a:cubicBezTo>
                  <a:pt x="3403004" y="167699"/>
                  <a:pt x="3408592" y="171068"/>
                  <a:pt x="3408592" y="175012"/>
                </a:cubicBezTo>
                <a:lnTo>
                  <a:pt x="3408592" y="181668"/>
                </a:lnTo>
                <a:cubicBezTo>
                  <a:pt x="3408592" y="189063"/>
                  <a:pt x="3367098" y="198019"/>
                  <a:pt x="3284111" y="208536"/>
                </a:cubicBezTo>
                <a:cubicBezTo>
                  <a:pt x="3284111" y="210836"/>
                  <a:pt x="3281893" y="211987"/>
                  <a:pt x="3277455" y="211987"/>
                </a:cubicBezTo>
                <a:lnTo>
                  <a:pt x="3277456" y="259067"/>
                </a:lnTo>
                <a:lnTo>
                  <a:pt x="3314430" y="259067"/>
                </a:lnTo>
                <a:lnTo>
                  <a:pt x="3314430" y="245510"/>
                </a:lnTo>
                <a:cubicBezTo>
                  <a:pt x="3352390" y="246989"/>
                  <a:pt x="3371371" y="249290"/>
                  <a:pt x="3371371" y="252412"/>
                </a:cubicBezTo>
                <a:cubicBezTo>
                  <a:pt x="3371370" y="281499"/>
                  <a:pt x="3342284" y="296042"/>
                  <a:pt x="3284111" y="296042"/>
                </a:cubicBezTo>
                <a:cubicBezTo>
                  <a:pt x="3259297" y="291769"/>
                  <a:pt x="3246890" y="286264"/>
                  <a:pt x="3246890" y="279527"/>
                </a:cubicBezTo>
                <a:lnTo>
                  <a:pt x="3246890" y="222093"/>
                </a:lnTo>
                <a:cubicBezTo>
                  <a:pt x="3251491" y="171643"/>
                  <a:pt x="3253792" y="144693"/>
                  <a:pt x="3253792" y="141242"/>
                </a:cubicBezTo>
                <a:lnTo>
                  <a:pt x="3250587" y="101063"/>
                </a:lnTo>
                <a:cubicBezTo>
                  <a:pt x="3253545" y="91696"/>
                  <a:pt x="3259051" y="84959"/>
                  <a:pt x="3267103" y="80851"/>
                </a:cubicBezTo>
                <a:close/>
                <a:moveTo>
                  <a:pt x="3108852" y="43629"/>
                </a:moveTo>
                <a:lnTo>
                  <a:pt x="3108852" y="47081"/>
                </a:lnTo>
                <a:cubicBezTo>
                  <a:pt x="3108852" y="56447"/>
                  <a:pt x="3086503" y="114785"/>
                  <a:pt x="3041805" y="222093"/>
                </a:cubicBezTo>
                <a:lnTo>
                  <a:pt x="3041805" y="225544"/>
                </a:lnTo>
                <a:lnTo>
                  <a:pt x="3105647" y="225544"/>
                </a:lnTo>
                <a:cubicBezTo>
                  <a:pt x="3141143" y="223243"/>
                  <a:pt x="3161356" y="216424"/>
                  <a:pt x="3166286" y="205085"/>
                </a:cubicBezTo>
                <a:cubicBezTo>
                  <a:pt x="3159712" y="205085"/>
                  <a:pt x="3154043" y="195061"/>
                  <a:pt x="3149277" y="175012"/>
                </a:cubicBezTo>
                <a:cubicBezTo>
                  <a:pt x="3133830" y="164988"/>
                  <a:pt x="3126107" y="153731"/>
                  <a:pt x="3126107" y="141242"/>
                </a:cubicBezTo>
                <a:cubicBezTo>
                  <a:pt x="3126107" y="136641"/>
                  <a:pt x="3133830" y="133272"/>
                  <a:pt x="3149277" y="131136"/>
                </a:cubicBezTo>
                <a:cubicBezTo>
                  <a:pt x="3149277" y="138366"/>
                  <a:pt x="3177296" y="166467"/>
                  <a:pt x="3233333" y="215438"/>
                </a:cubicBezTo>
                <a:cubicBezTo>
                  <a:pt x="3229060" y="222668"/>
                  <a:pt x="3226924" y="228173"/>
                  <a:pt x="3226924" y="231953"/>
                </a:cubicBezTo>
                <a:cubicBezTo>
                  <a:pt x="3208519" y="229817"/>
                  <a:pt x="3197180" y="227680"/>
                  <a:pt x="3192907" y="225544"/>
                </a:cubicBezTo>
                <a:cubicBezTo>
                  <a:pt x="3164478" y="238197"/>
                  <a:pt x="3127586" y="247154"/>
                  <a:pt x="3082230" y="252412"/>
                </a:cubicBezTo>
                <a:lnTo>
                  <a:pt x="3078533" y="245510"/>
                </a:lnTo>
                <a:cubicBezTo>
                  <a:pt x="3046981" y="250111"/>
                  <a:pt x="3026851" y="255781"/>
                  <a:pt x="3018141" y="262518"/>
                </a:cubicBezTo>
                <a:cubicBezTo>
                  <a:pt x="3002365" y="262518"/>
                  <a:pt x="2994478" y="253563"/>
                  <a:pt x="2994477" y="235650"/>
                </a:cubicBezTo>
                <a:cubicBezTo>
                  <a:pt x="3009596" y="225790"/>
                  <a:pt x="3037614" y="164002"/>
                  <a:pt x="3078533" y="50285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F4FE874-8416-45AA-9386-2F208AE37619}"/>
              </a:ext>
            </a:extLst>
          </p:cNvPr>
          <p:cNvSpPr txBox="1"/>
          <p:nvPr/>
        </p:nvSpPr>
        <p:spPr>
          <a:xfrm>
            <a:off x="3448998" y="5498088"/>
            <a:ext cx="3030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向天歌创始人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63D8F4B-40F7-4C6A-ACC7-745E7BF72306}"/>
              </a:ext>
            </a:extLst>
          </p:cNvPr>
          <p:cNvSpPr txBox="1"/>
          <p:nvPr/>
        </p:nvSpPr>
        <p:spPr>
          <a:xfrm rot="33376">
            <a:off x="1385348" y="5206755"/>
            <a:ext cx="1924050" cy="692658"/>
          </a:xfrm>
          <a:custGeom>
            <a:avLst/>
            <a:gdLst/>
            <a:ahLst/>
            <a:cxnLst/>
            <a:rect l="l" t="t" r="r" b="b"/>
            <a:pathLst>
              <a:path w="1924050" h="692658">
                <a:moveTo>
                  <a:pt x="176784" y="474726"/>
                </a:moveTo>
                <a:lnTo>
                  <a:pt x="456438" y="474726"/>
                </a:lnTo>
                <a:lnTo>
                  <a:pt x="456438" y="579120"/>
                </a:lnTo>
                <a:lnTo>
                  <a:pt x="176784" y="579120"/>
                </a:lnTo>
                <a:close/>
                <a:moveTo>
                  <a:pt x="718947" y="346710"/>
                </a:moveTo>
                <a:lnTo>
                  <a:pt x="845439" y="372618"/>
                </a:lnTo>
                <a:lnTo>
                  <a:pt x="777621" y="675894"/>
                </a:lnTo>
                <a:lnTo>
                  <a:pt x="652653" y="647700"/>
                </a:lnTo>
                <a:close/>
                <a:moveTo>
                  <a:pt x="81534" y="286512"/>
                </a:moveTo>
                <a:lnTo>
                  <a:pt x="194310" y="320040"/>
                </a:lnTo>
                <a:lnTo>
                  <a:pt x="118110" y="635508"/>
                </a:lnTo>
                <a:lnTo>
                  <a:pt x="0" y="597408"/>
                </a:lnTo>
                <a:close/>
                <a:moveTo>
                  <a:pt x="691515" y="187452"/>
                </a:moveTo>
                <a:lnTo>
                  <a:pt x="830961" y="187452"/>
                </a:lnTo>
                <a:lnTo>
                  <a:pt x="830961" y="304038"/>
                </a:lnTo>
                <a:lnTo>
                  <a:pt x="691515" y="304038"/>
                </a:lnTo>
                <a:close/>
                <a:moveTo>
                  <a:pt x="32766" y="53340"/>
                </a:moveTo>
                <a:lnTo>
                  <a:pt x="170688" y="53340"/>
                </a:lnTo>
                <a:lnTo>
                  <a:pt x="170688" y="184404"/>
                </a:lnTo>
                <a:lnTo>
                  <a:pt x="32766" y="184404"/>
                </a:lnTo>
                <a:close/>
                <a:moveTo>
                  <a:pt x="1709928" y="24384"/>
                </a:moveTo>
                <a:lnTo>
                  <a:pt x="1836420" y="24384"/>
                </a:lnTo>
                <a:lnTo>
                  <a:pt x="1836420" y="109728"/>
                </a:lnTo>
                <a:lnTo>
                  <a:pt x="1709928" y="109728"/>
                </a:lnTo>
                <a:close/>
                <a:moveTo>
                  <a:pt x="691515" y="27432"/>
                </a:moveTo>
                <a:lnTo>
                  <a:pt x="830961" y="27432"/>
                </a:lnTo>
                <a:lnTo>
                  <a:pt x="830961" y="144018"/>
                </a:lnTo>
                <a:lnTo>
                  <a:pt x="691515" y="144018"/>
                </a:lnTo>
                <a:close/>
                <a:moveTo>
                  <a:pt x="1488948" y="4572"/>
                </a:moveTo>
                <a:lnTo>
                  <a:pt x="1612392" y="4572"/>
                </a:lnTo>
                <a:lnTo>
                  <a:pt x="1612392" y="134874"/>
                </a:lnTo>
                <a:lnTo>
                  <a:pt x="1900428" y="134874"/>
                </a:lnTo>
                <a:lnTo>
                  <a:pt x="1900428" y="252984"/>
                </a:lnTo>
                <a:lnTo>
                  <a:pt x="1611630" y="252984"/>
                </a:lnTo>
                <a:cubicBezTo>
                  <a:pt x="1609788" y="291227"/>
                  <a:pt x="1605661" y="329422"/>
                  <a:pt x="1599247" y="367570"/>
                </a:cubicBezTo>
                <a:cubicBezTo>
                  <a:pt x="1592834" y="405718"/>
                  <a:pt x="1583754" y="442960"/>
                  <a:pt x="1572006" y="479298"/>
                </a:cubicBezTo>
                <a:lnTo>
                  <a:pt x="1658874" y="421386"/>
                </a:lnTo>
                <a:lnTo>
                  <a:pt x="1658874" y="281178"/>
                </a:lnTo>
                <a:lnTo>
                  <a:pt x="1783842" y="281178"/>
                </a:lnTo>
                <a:lnTo>
                  <a:pt x="1783842" y="336804"/>
                </a:lnTo>
                <a:lnTo>
                  <a:pt x="1826514" y="307848"/>
                </a:lnTo>
                <a:lnTo>
                  <a:pt x="1892046" y="407670"/>
                </a:lnTo>
                <a:lnTo>
                  <a:pt x="1783842" y="482346"/>
                </a:lnTo>
                <a:lnTo>
                  <a:pt x="1783842" y="563118"/>
                </a:lnTo>
                <a:lnTo>
                  <a:pt x="1892046" y="563118"/>
                </a:lnTo>
                <a:lnTo>
                  <a:pt x="1924050" y="526542"/>
                </a:lnTo>
                <a:lnTo>
                  <a:pt x="1924050" y="675894"/>
                </a:lnTo>
                <a:lnTo>
                  <a:pt x="1658874" y="675894"/>
                </a:lnTo>
                <a:lnTo>
                  <a:pt x="1658874" y="568452"/>
                </a:lnTo>
                <a:lnTo>
                  <a:pt x="1633728" y="585978"/>
                </a:lnTo>
                <a:lnTo>
                  <a:pt x="1568196" y="490728"/>
                </a:lnTo>
                <a:cubicBezTo>
                  <a:pt x="1555687" y="527812"/>
                  <a:pt x="1540129" y="563372"/>
                  <a:pt x="1521523" y="597408"/>
                </a:cubicBezTo>
                <a:cubicBezTo>
                  <a:pt x="1502918" y="631444"/>
                  <a:pt x="1480883" y="663194"/>
                  <a:pt x="1455420" y="692658"/>
                </a:cubicBezTo>
                <a:cubicBezTo>
                  <a:pt x="1454823" y="692319"/>
                  <a:pt x="1448873" y="688902"/>
                  <a:pt x="1437572" y="682407"/>
                </a:cubicBezTo>
                <a:cubicBezTo>
                  <a:pt x="1426272" y="675912"/>
                  <a:pt x="1413202" y="668375"/>
                  <a:pt x="1398365" y="659797"/>
                </a:cubicBezTo>
                <a:cubicBezTo>
                  <a:pt x="1383528" y="651218"/>
                  <a:pt x="1370507" y="643634"/>
                  <a:pt x="1359301" y="637044"/>
                </a:cubicBezTo>
                <a:cubicBezTo>
                  <a:pt x="1348095" y="630454"/>
                  <a:pt x="1342289" y="626894"/>
                  <a:pt x="1341882" y="626364"/>
                </a:cubicBezTo>
                <a:cubicBezTo>
                  <a:pt x="1355424" y="613062"/>
                  <a:pt x="1372620" y="589205"/>
                  <a:pt x="1393472" y="554792"/>
                </a:cubicBezTo>
                <a:cubicBezTo>
                  <a:pt x="1414324" y="520380"/>
                  <a:pt x="1433778" y="477501"/>
                  <a:pt x="1451836" y="426156"/>
                </a:cubicBezTo>
                <a:cubicBezTo>
                  <a:pt x="1469893" y="374810"/>
                  <a:pt x="1481502" y="317086"/>
                  <a:pt x="1486662" y="252984"/>
                </a:cubicBezTo>
                <a:lnTo>
                  <a:pt x="1373886" y="252984"/>
                </a:lnTo>
                <a:lnTo>
                  <a:pt x="1373886" y="134874"/>
                </a:lnTo>
                <a:lnTo>
                  <a:pt x="1488948" y="134874"/>
                </a:lnTo>
                <a:close/>
                <a:moveTo>
                  <a:pt x="185166" y="14478"/>
                </a:moveTo>
                <a:lnTo>
                  <a:pt x="544068" y="14478"/>
                </a:lnTo>
                <a:lnTo>
                  <a:pt x="544068" y="300228"/>
                </a:lnTo>
                <a:lnTo>
                  <a:pt x="606552" y="300228"/>
                </a:lnTo>
                <a:lnTo>
                  <a:pt x="606552" y="675894"/>
                </a:lnTo>
                <a:lnTo>
                  <a:pt x="454914" y="675894"/>
                </a:lnTo>
                <a:lnTo>
                  <a:pt x="486918" y="637032"/>
                </a:lnTo>
                <a:lnTo>
                  <a:pt x="486918" y="397002"/>
                </a:lnTo>
                <a:lnTo>
                  <a:pt x="217932" y="397002"/>
                </a:lnTo>
                <a:lnTo>
                  <a:pt x="217932" y="157734"/>
                </a:lnTo>
                <a:lnTo>
                  <a:pt x="338328" y="157734"/>
                </a:lnTo>
                <a:lnTo>
                  <a:pt x="338328" y="300228"/>
                </a:lnTo>
                <a:lnTo>
                  <a:pt x="422910" y="300228"/>
                </a:lnTo>
                <a:lnTo>
                  <a:pt x="422910" y="119634"/>
                </a:lnTo>
                <a:lnTo>
                  <a:pt x="185166" y="119634"/>
                </a:lnTo>
                <a:close/>
                <a:moveTo>
                  <a:pt x="995553" y="0"/>
                </a:moveTo>
                <a:lnTo>
                  <a:pt x="1121283" y="0"/>
                </a:lnTo>
                <a:lnTo>
                  <a:pt x="1121283" y="114300"/>
                </a:lnTo>
                <a:lnTo>
                  <a:pt x="1256919" y="114300"/>
                </a:lnTo>
                <a:lnTo>
                  <a:pt x="1256919" y="221742"/>
                </a:lnTo>
                <a:lnTo>
                  <a:pt x="1121283" y="221742"/>
                </a:lnTo>
                <a:lnTo>
                  <a:pt x="1121283" y="336804"/>
                </a:lnTo>
                <a:lnTo>
                  <a:pt x="1242441" y="336804"/>
                </a:lnTo>
                <a:lnTo>
                  <a:pt x="1242441" y="445008"/>
                </a:lnTo>
                <a:lnTo>
                  <a:pt x="1121283" y="445008"/>
                </a:lnTo>
                <a:lnTo>
                  <a:pt x="1121283" y="560070"/>
                </a:lnTo>
                <a:lnTo>
                  <a:pt x="1275207" y="560070"/>
                </a:lnTo>
                <a:lnTo>
                  <a:pt x="1275207" y="667512"/>
                </a:lnTo>
                <a:lnTo>
                  <a:pt x="845439" y="667512"/>
                </a:lnTo>
                <a:lnTo>
                  <a:pt x="845439" y="560070"/>
                </a:lnTo>
                <a:lnTo>
                  <a:pt x="995553" y="560070"/>
                </a:lnTo>
                <a:lnTo>
                  <a:pt x="995553" y="445008"/>
                </a:lnTo>
                <a:lnTo>
                  <a:pt x="873633" y="445008"/>
                </a:lnTo>
                <a:lnTo>
                  <a:pt x="873633" y="336804"/>
                </a:lnTo>
                <a:lnTo>
                  <a:pt x="995553" y="336804"/>
                </a:lnTo>
                <a:lnTo>
                  <a:pt x="995553" y="221742"/>
                </a:lnTo>
                <a:lnTo>
                  <a:pt x="859917" y="221742"/>
                </a:lnTo>
                <a:lnTo>
                  <a:pt x="859917" y="114300"/>
                </a:lnTo>
                <a:lnTo>
                  <a:pt x="995553" y="11430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12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8BDFE8DC-1821-4D39-BC3F-7CA1B8208503}"/>
              </a:ext>
            </a:extLst>
          </p:cNvPr>
          <p:cNvSpPr txBox="1"/>
          <p:nvPr/>
        </p:nvSpPr>
        <p:spPr>
          <a:xfrm rot="21123001">
            <a:off x="1291500" y="2277520"/>
            <a:ext cx="5123455" cy="596029"/>
          </a:xfrm>
          <a:custGeom>
            <a:avLst/>
            <a:gdLst/>
            <a:ahLst/>
            <a:cxnLst/>
            <a:rect l="l" t="t" r="r" b="b"/>
            <a:pathLst>
              <a:path w="5123455" h="596029">
                <a:moveTo>
                  <a:pt x="134341" y="370484"/>
                </a:moveTo>
                <a:lnTo>
                  <a:pt x="138039" y="387246"/>
                </a:lnTo>
                <a:cubicBezTo>
                  <a:pt x="85617" y="459059"/>
                  <a:pt x="46260" y="494965"/>
                  <a:pt x="19967" y="494965"/>
                </a:cubicBezTo>
                <a:lnTo>
                  <a:pt x="1" y="494965"/>
                </a:lnTo>
                <a:lnTo>
                  <a:pt x="0" y="474506"/>
                </a:lnTo>
                <a:cubicBezTo>
                  <a:pt x="29087" y="474506"/>
                  <a:pt x="64911" y="442050"/>
                  <a:pt x="107473" y="377140"/>
                </a:cubicBezTo>
                <a:cubicBezTo>
                  <a:pt x="121441" y="372703"/>
                  <a:pt x="130397" y="370484"/>
                  <a:pt x="134341" y="370484"/>
                </a:cubicBezTo>
                <a:close/>
                <a:moveTo>
                  <a:pt x="369992" y="350025"/>
                </a:moveTo>
                <a:cubicBezTo>
                  <a:pt x="374593" y="350847"/>
                  <a:pt x="376894" y="353147"/>
                  <a:pt x="376894" y="356927"/>
                </a:cubicBezTo>
                <a:cubicBezTo>
                  <a:pt x="361118" y="424796"/>
                  <a:pt x="347643" y="477464"/>
                  <a:pt x="336468" y="514931"/>
                </a:cubicBezTo>
                <a:lnTo>
                  <a:pt x="339673" y="514931"/>
                </a:lnTo>
                <a:cubicBezTo>
                  <a:pt x="341152" y="514931"/>
                  <a:pt x="355777" y="516081"/>
                  <a:pt x="383549" y="518382"/>
                </a:cubicBezTo>
                <a:cubicBezTo>
                  <a:pt x="440572" y="509344"/>
                  <a:pt x="476478" y="502689"/>
                  <a:pt x="491268" y="498416"/>
                </a:cubicBezTo>
                <a:cubicBezTo>
                  <a:pt x="468755" y="451910"/>
                  <a:pt x="457498" y="415922"/>
                  <a:pt x="457498" y="390450"/>
                </a:cubicBezTo>
                <a:lnTo>
                  <a:pt x="460949" y="390450"/>
                </a:lnTo>
                <a:cubicBezTo>
                  <a:pt x="475410" y="404090"/>
                  <a:pt x="497759" y="440079"/>
                  <a:pt x="527996" y="498416"/>
                </a:cubicBezTo>
                <a:lnTo>
                  <a:pt x="527996" y="518382"/>
                </a:lnTo>
                <a:cubicBezTo>
                  <a:pt x="490693" y="529721"/>
                  <a:pt x="436957" y="539910"/>
                  <a:pt x="366788" y="548948"/>
                </a:cubicBezTo>
                <a:cubicBezTo>
                  <a:pt x="328498" y="547305"/>
                  <a:pt x="309354" y="545004"/>
                  <a:pt x="309354" y="542046"/>
                </a:cubicBezTo>
                <a:lnTo>
                  <a:pt x="306149" y="525284"/>
                </a:lnTo>
                <a:cubicBezTo>
                  <a:pt x="332935" y="413539"/>
                  <a:pt x="348629" y="356352"/>
                  <a:pt x="353230" y="353723"/>
                </a:cubicBezTo>
                <a:lnTo>
                  <a:pt x="359886" y="350025"/>
                </a:lnTo>
                <a:close/>
                <a:moveTo>
                  <a:pt x="205086" y="229242"/>
                </a:moveTo>
                <a:lnTo>
                  <a:pt x="201635" y="229242"/>
                </a:lnTo>
                <a:cubicBezTo>
                  <a:pt x="152336" y="236308"/>
                  <a:pt x="127686" y="245264"/>
                  <a:pt x="127686" y="256110"/>
                </a:cubicBezTo>
                <a:lnTo>
                  <a:pt x="127686" y="289633"/>
                </a:lnTo>
                <a:lnTo>
                  <a:pt x="131137" y="306395"/>
                </a:lnTo>
                <a:cubicBezTo>
                  <a:pt x="180436" y="297357"/>
                  <a:pt x="205086" y="276076"/>
                  <a:pt x="205086" y="242552"/>
                </a:cubicBezTo>
                <a:close/>
                <a:moveTo>
                  <a:pt x="390451" y="175259"/>
                </a:moveTo>
                <a:cubicBezTo>
                  <a:pt x="418387" y="182983"/>
                  <a:pt x="450843" y="203113"/>
                  <a:pt x="487817" y="235651"/>
                </a:cubicBezTo>
                <a:lnTo>
                  <a:pt x="487817" y="249208"/>
                </a:lnTo>
                <a:lnTo>
                  <a:pt x="484366" y="249208"/>
                </a:lnTo>
                <a:cubicBezTo>
                  <a:pt x="410253" y="224558"/>
                  <a:pt x="373196" y="202127"/>
                  <a:pt x="373196" y="181914"/>
                </a:cubicBezTo>
                <a:lnTo>
                  <a:pt x="376894" y="181914"/>
                </a:lnTo>
                <a:lnTo>
                  <a:pt x="386754" y="175259"/>
                </a:lnTo>
                <a:close/>
                <a:moveTo>
                  <a:pt x="258822" y="138038"/>
                </a:moveTo>
                <a:lnTo>
                  <a:pt x="262273" y="151595"/>
                </a:lnTo>
                <a:cubicBezTo>
                  <a:pt x="262273" y="167371"/>
                  <a:pt x="228585" y="175259"/>
                  <a:pt x="161209" y="175259"/>
                </a:cubicBezTo>
                <a:cubicBezTo>
                  <a:pt x="161209" y="177395"/>
                  <a:pt x="156772" y="178463"/>
                  <a:pt x="147898" y="178464"/>
                </a:cubicBezTo>
                <a:lnTo>
                  <a:pt x="141243" y="175259"/>
                </a:lnTo>
                <a:cubicBezTo>
                  <a:pt x="133355" y="177395"/>
                  <a:pt x="122099" y="178463"/>
                  <a:pt x="107473" y="178464"/>
                </a:cubicBezTo>
                <a:lnTo>
                  <a:pt x="107473" y="181914"/>
                </a:lnTo>
                <a:cubicBezTo>
                  <a:pt x="118812" y="181915"/>
                  <a:pt x="124481" y="191938"/>
                  <a:pt x="124481" y="211987"/>
                </a:cubicBezTo>
                <a:cubicBezTo>
                  <a:pt x="186763" y="203113"/>
                  <a:pt x="221519" y="198676"/>
                  <a:pt x="228749" y="198676"/>
                </a:cubicBezTo>
                <a:lnTo>
                  <a:pt x="238856" y="222093"/>
                </a:lnTo>
                <a:cubicBezTo>
                  <a:pt x="232118" y="254960"/>
                  <a:pt x="226531" y="276323"/>
                  <a:pt x="222094" y="286182"/>
                </a:cubicBezTo>
                <a:cubicBezTo>
                  <a:pt x="224230" y="289140"/>
                  <a:pt x="225298" y="294810"/>
                  <a:pt x="225298" y="303191"/>
                </a:cubicBezTo>
                <a:cubicBezTo>
                  <a:pt x="200649" y="314530"/>
                  <a:pt x="188324" y="328005"/>
                  <a:pt x="188324" y="343616"/>
                </a:cubicBezTo>
                <a:lnTo>
                  <a:pt x="188324" y="360378"/>
                </a:lnTo>
                <a:cubicBezTo>
                  <a:pt x="214124" y="387164"/>
                  <a:pt x="242142" y="400557"/>
                  <a:pt x="272379" y="400557"/>
                </a:cubicBezTo>
                <a:lnTo>
                  <a:pt x="272379" y="397352"/>
                </a:lnTo>
                <a:cubicBezTo>
                  <a:pt x="276981" y="387657"/>
                  <a:pt x="281500" y="370813"/>
                  <a:pt x="285937" y="346821"/>
                </a:cubicBezTo>
                <a:lnTo>
                  <a:pt x="238856" y="346820"/>
                </a:lnTo>
                <a:lnTo>
                  <a:pt x="235158" y="326608"/>
                </a:lnTo>
                <a:cubicBezTo>
                  <a:pt x="253892" y="317734"/>
                  <a:pt x="273119" y="313297"/>
                  <a:pt x="292839" y="313297"/>
                </a:cubicBezTo>
                <a:lnTo>
                  <a:pt x="296043" y="313297"/>
                </a:lnTo>
                <a:lnTo>
                  <a:pt x="296043" y="309846"/>
                </a:lnTo>
                <a:cubicBezTo>
                  <a:pt x="301630" y="256110"/>
                  <a:pt x="309518" y="229242"/>
                  <a:pt x="319707" y="229242"/>
                </a:cubicBezTo>
                <a:lnTo>
                  <a:pt x="329566" y="229242"/>
                </a:lnTo>
                <a:cubicBezTo>
                  <a:pt x="334168" y="229242"/>
                  <a:pt x="336468" y="232528"/>
                  <a:pt x="336468" y="239102"/>
                </a:cubicBezTo>
                <a:cubicBezTo>
                  <a:pt x="336469" y="248304"/>
                  <a:pt x="331949" y="271886"/>
                  <a:pt x="322911" y="309846"/>
                </a:cubicBezTo>
                <a:lnTo>
                  <a:pt x="343124" y="309846"/>
                </a:lnTo>
                <a:cubicBezTo>
                  <a:pt x="355777" y="309846"/>
                  <a:pt x="382646" y="305327"/>
                  <a:pt x="423728" y="296289"/>
                </a:cubicBezTo>
                <a:lnTo>
                  <a:pt x="423728" y="323157"/>
                </a:lnTo>
                <a:cubicBezTo>
                  <a:pt x="407459" y="330059"/>
                  <a:pt x="371635" y="339015"/>
                  <a:pt x="316256" y="350025"/>
                </a:cubicBezTo>
                <a:cubicBezTo>
                  <a:pt x="287005" y="450596"/>
                  <a:pt x="272379" y="502196"/>
                  <a:pt x="272379" y="504825"/>
                </a:cubicBezTo>
                <a:cubicBezTo>
                  <a:pt x="279281" y="504825"/>
                  <a:pt x="282732" y="507126"/>
                  <a:pt x="282732" y="511727"/>
                </a:cubicBezTo>
                <a:lnTo>
                  <a:pt x="282732" y="522080"/>
                </a:lnTo>
                <a:cubicBezTo>
                  <a:pt x="276816" y="533090"/>
                  <a:pt x="267778" y="538595"/>
                  <a:pt x="255618" y="538595"/>
                </a:cubicBezTo>
                <a:lnTo>
                  <a:pt x="252413" y="538595"/>
                </a:lnTo>
                <a:cubicBezTo>
                  <a:pt x="248962" y="538595"/>
                  <a:pt x="245593" y="535226"/>
                  <a:pt x="242307" y="528489"/>
                </a:cubicBezTo>
                <a:lnTo>
                  <a:pt x="242307" y="518382"/>
                </a:lnTo>
                <a:cubicBezTo>
                  <a:pt x="242307" y="508851"/>
                  <a:pt x="247812" y="480833"/>
                  <a:pt x="258822" y="434327"/>
                </a:cubicBezTo>
                <a:cubicBezTo>
                  <a:pt x="221190" y="414114"/>
                  <a:pt x="195472" y="404008"/>
                  <a:pt x="181669" y="404008"/>
                </a:cubicBezTo>
                <a:lnTo>
                  <a:pt x="181668" y="440982"/>
                </a:lnTo>
                <a:cubicBezTo>
                  <a:pt x="181668" y="460045"/>
                  <a:pt x="183887" y="483626"/>
                  <a:pt x="188324" y="511727"/>
                </a:cubicBezTo>
                <a:cubicBezTo>
                  <a:pt x="181586" y="511727"/>
                  <a:pt x="178218" y="516246"/>
                  <a:pt x="178218" y="525284"/>
                </a:cubicBezTo>
                <a:lnTo>
                  <a:pt x="164660" y="525284"/>
                </a:lnTo>
                <a:cubicBezTo>
                  <a:pt x="149049" y="502442"/>
                  <a:pt x="141243" y="477793"/>
                  <a:pt x="141243" y="451335"/>
                </a:cubicBezTo>
                <a:cubicBezTo>
                  <a:pt x="146830" y="446734"/>
                  <a:pt x="152418" y="444433"/>
                  <a:pt x="158005" y="444433"/>
                </a:cubicBezTo>
                <a:cubicBezTo>
                  <a:pt x="158005" y="437531"/>
                  <a:pt x="156937" y="429643"/>
                  <a:pt x="154800" y="420770"/>
                </a:cubicBezTo>
                <a:cubicBezTo>
                  <a:pt x="156937" y="399735"/>
                  <a:pt x="158005" y="379605"/>
                  <a:pt x="158005" y="360378"/>
                </a:cubicBezTo>
                <a:lnTo>
                  <a:pt x="158005" y="340165"/>
                </a:lnTo>
                <a:lnTo>
                  <a:pt x="154800" y="340165"/>
                </a:lnTo>
                <a:cubicBezTo>
                  <a:pt x="152664" y="340165"/>
                  <a:pt x="139189" y="342384"/>
                  <a:pt x="114375" y="346821"/>
                </a:cubicBezTo>
                <a:cubicBezTo>
                  <a:pt x="100900" y="344684"/>
                  <a:pt x="94162" y="341233"/>
                  <a:pt x="94162" y="336468"/>
                </a:cubicBezTo>
                <a:lnTo>
                  <a:pt x="94162" y="326608"/>
                </a:lnTo>
                <a:cubicBezTo>
                  <a:pt x="94820" y="322171"/>
                  <a:pt x="97038" y="319952"/>
                  <a:pt x="100818" y="319952"/>
                </a:cubicBezTo>
                <a:lnTo>
                  <a:pt x="97367" y="296289"/>
                </a:lnTo>
                <a:lnTo>
                  <a:pt x="97367" y="279527"/>
                </a:lnTo>
                <a:cubicBezTo>
                  <a:pt x="97367" y="245346"/>
                  <a:pt x="93998" y="215027"/>
                  <a:pt x="87260" y="188570"/>
                </a:cubicBezTo>
                <a:cubicBezTo>
                  <a:pt x="91533" y="186269"/>
                  <a:pt x="94902" y="185119"/>
                  <a:pt x="97367" y="185119"/>
                </a:cubicBezTo>
                <a:lnTo>
                  <a:pt x="97367" y="181914"/>
                </a:lnTo>
                <a:lnTo>
                  <a:pt x="94162" y="181914"/>
                </a:lnTo>
                <a:cubicBezTo>
                  <a:pt x="46178" y="186351"/>
                  <a:pt x="14790" y="188570"/>
                  <a:pt x="1" y="188570"/>
                </a:cubicBezTo>
                <a:lnTo>
                  <a:pt x="1" y="175259"/>
                </a:lnTo>
                <a:cubicBezTo>
                  <a:pt x="1" y="160962"/>
                  <a:pt x="86274" y="148555"/>
                  <a:pt x="258822" y="138038"/>
                </a:cubicBezTo>
                <a:close/>
                <a:moveTo>
                  <a:pt x="2362981" y="414114"/>
                </a:moveTo>
                <a:lnTo>
                  <a:pt x="2362981" y="420770"/>
                </a:lnTo>
                <a:cubicBezTo>
                  <a:pt x="2304644" y="485845"/>
                  <a:pt x="2261014" y="518382"/>
                  <a:pt x="2232092" y="518382"/>
                </a:cubicBezTo>
                <a:lnTo>
                  <a:pt x="2228641" y="511727"/>
                </a:lnTo>
                <a:lnTo>
                  <a:pt x="2228641" y="494965"/>
                </a:lnTo>
                <a:cubicBezTo>
                  <a:pt x="2268738" y="475081"/>
                  <a:pt x="2306863" y="448131"/>
                  <a:pt x="2343015" y="414114"/>
                </a:cubicBezTo>
                <a:close/>
                <a:moveTo>
                  <a:pt x="1479259" y="279527"/>
                </a:moveTo>
                <a:cubicBezTo>
                  <a:pt x="1488297" y="284293"/>
                  <a:pt x="1492817" y="289880"/>
                  <a:pt x="1492816" y="296289"/>
                </a:cubicBezTo>
                <a:cubicBezTo>
                  <a:pt x="1485257" y="312064"/>
                  <a:pt x="1479670" y="319953"/>
                  <a:pt x="1476055" y="319952"/>
                </a:cubicBezTo>
                <a:lnTo>
                  <a:pt x="1442285" y="319953"/>
                </a:lnTo>
                <a:lnTo>
                  <a:pt x="1216740" y="356927"/>
                </a:lnTo>
                <a:cubicBezTo>
                  <a:pt x="1212468" y="354791"/>
                  <a:pt x="1209099" y="353723"/>
                  <a:pt x="1206634" y="353723"/>
                </a:cubicBezTo>
                <a:lnTo>
                  <a:pt x="1206634" y="340165"/>
                </a:lnTo>
                <a:cubicBezTo>
                  <a:pt x="1206634" y="327676"/>
                  <a:pt x="1241472" y="319788"/>
                  <a:pt x="1311149" y="316501"/>
                </a:cubicBezTo>
                <a:cubicBezTo>
                  <a:pt x="1362584" y="298590"/>
                  <a:pt x="1398408" y="289633"/>
                  <a:pt x="1418621" y="289633"/>
                </a:cubicBezTo>
                <a:lnTo>
                  <a:pt x="1452391" y="289633"/>
                </a:lnTo>
                <a:cubicBezTo>
                  <a:pt x="1460443" y="282896"/>
                  <a:pt x="1468331" y="279527"/>
                  <a:pt x="1476055" y="279527"/>
                </a:cubicBezTo>
                <a:close/>
                <a:moveTo>
                  <a:pt x="2632649" y="437778"/>
                </a:moveTo>
                <a:cubicBezTo>
                  <a:pt x="2636922" y="439914"/>
                  <a:pt x="2640208" y="440982"/>
                  <a:pt x="2642509" y="440982"/>
                </a:cubicBezTo>
                <a:lnTo>
                  <a:pt x="2639058" y="474506"/>
                </a:lnTo>
                <a:cubicBezTo>
                  <a:pt x="2581542" y="476806"/>
                  <a:pt x="2549005" y="477957"/>
                  <a:pt x="2541446" y="477957"/>
                </a:cubicBezTo>
                <a:cubicBezTo>
                  <a:pt x="2504799" y="474999"/>
                  <a:pt x="2485819" y="469412"/>
                  <a:pt x="2484505" y="461195"/>
                </a:cubicBezTo>
                <a:lnTo>
                  <a:pt x="2484505" y="447884"/>
                </a:lnTo>
                <a:cubicBezTo>
                  <a:pt x="2484504" y="443283"/>
                  <a:pt x="2487873" y="440982"/>
                  <a:pt x="2494611" y="440982"/>
                </a:cubicBezTo>
                <a:cubicBezTo>
                  <a:pt x="2520082" y="445584"/>
                  <a:pt x="2538076" y="447884"/>
                  <a:pt x="2548594" y="447884"/>
                </a:cubicBezTo>
                <a:lnTo>
                  <a:pt x="2585322" y="447884"/>
                </a:lnTo>
                <a:cubicBezTo>
                  <a:pt x="2601919" y="447884"/>
                  <a:pt x="2617695" y="444515"/>
                  <a:pt x="2632649" y="437778"/>
                </a:cubicBezTo>
                <a:close/>
                <a:moveTo>
                  <a:pt x="138039" y="60885"/>
                </a:moveTo>
                <a:cubicBezTo>
                  <a:pt x="164825" y="67458"/>
                  <a:pt x="178218" y="80851"/>
                  <a:pt x="178218" y="101064"/>
                </a:cubicBezTo>
                <a:lnTo>
                  <a:pt x="178218" y="107965"/>
                </a:lnTo>
                <a:cubicBezTo>
                  <a:pt x="173288" y="107966"/>
                  <a:pt x="168769" y="109034"/>
                  <a:pt x="164660" y="111170"/>
                </a:cubicBezTo>
                <a:cubicBezTo>
                  <a:pt x="146420" y="103611"/>
                  <a:pt x="130726" y="93586"/>
                  <a:pt x="117579" y="81097"/>
                </a:cubicBezTo>
                <a:lnTo>
                  <a:pt x="117579" y="60885"/>
                </a:lnTo>
                <a:close/>
                <a:moveTo>
                  <a:pt x="711283" y="138038"/>
                </a:moveTo>
                <a:lnTo>
                  <a:pt x="711283" y="144940"/>
                </a:lnTo>
                <a:cubicBezTo>
                  <a:pt x="693864" y="162523"/>
                  <a:pt x="678006" y="184872"/>
                  <a:pt x="663709" y="211987"/>
                </a:cubicBezTo>
                <a:cubicBezTo>
                  <a:pt x="666174" y="224476"/>
                  <a:pt x="667406" y="233514"/>
                  <a:pt x="667406" y="239102"/>
                </a:cubicBezTo>
                <a:cubicBezTo>
                  <a:pt x="655575" y="250440"/>
                  <a:pt x="645386" y="256110"/>
                  <a:pt x="636841" y="256110"/>
                </a:cubicBezTo>
                <a:lnTo>
                  <a:pt x="630185" y="252412"/>
                </a:lnTo>
                <a:cubicBezTo>
                  <a:pt x="642346" y="182900"/>
                  <a:pt x="655821" y="148144"/>
                  <a:pt x="670611" y="148144"/>
                </a:cubicBezTo>
                <a:cubicBezTo>
                  <a:pt x="670611" y="143050"/>
                  <a:pt x="684168" y="139681"/>
                  <a:pt x="711283" y="138038"/>
                </a:cubicBezTo>
                <a:close/>
                <a:moveTo>
                  <a:pt x="2326253" y="330059"/>
                </a:moveTo>
                <a:lnTo>
                  <a:pt x="2332909" y="340165"/>
                </a:lnTo>
                <a:cubicBezTo>
                  <a:pt x="2330773" y="357913"/>
                  <a:pt x="2327404" y="366787"/>
                  <a:pt x="2322803" y="366787"/>
                </a:cubicBezTo>
                <a:cubicBezTo>
                  <a:pt x="2318366" y="366787"/>
                  <a:pt x="2316147" y="364651"/>
                  <a:pt x="2316147" y="360378"/>
                </a:cubicBezTo>
                <a:cubicBezTo>
                  <a:pt x="2292320" y="369252"/>
                  <a:pt x="2266438" y="374839"/>
                  <a:pt x="2238501" y="377140"/>
                </a:cubicBezTo>
                <a:cubicBezTo>
                  <a:pt x="2234229" y="369745"/>
                  <a:pt x="2232092" y="363007"/>
                  <a:pt x="2232092" y="356927"/>
                </a:cubicBezTo>
                <a:cubicBezTo>
                  <a:pt x="2232092" y="348546"/>
                  <a:pt x="2263479" y="339590"/>
                  <a:pt x="2326253" y="330059"/>
                </a:cubicBezTo>
                <a:close/>
                <a:moveTo>
                  <a:pt x="1895978" y="265970"/>
                </a:moveTo>
                <a:cubicBezTo>
                  <a:pt x="1898607" y="265970"/>
                  <a:pt x="1904112" y="272707"/>
                  <a:pt x="1912493" y="286182"/>
                </a:cubicBezTo>
                <a:cubicBezTo>
                  <a:pt x="1910357" y="297850"/>
                  <a:pt x="1908220" y="333756"/>
                  <a:pt x="1906084" y="393901"/>
                </a:cubicBezTo>
                <a:cubicBezTo>
                  <a:pt x="1908221" y="456183"/>
                  <a:pt x="1909289" y="507865"/>
                  <a:pt x="1909289" y="548948"/>
                </a:cubicBezTo>
                <a:cubicBezTo>
                  <a:pt x="1911425" y="564724"/>
                  <a:pt x="1912493" y="573597"/>
                  <a:pt x="1912493" y="575569"/>
                </a:cubicBezTo>
                <a:cubicBezTo>
                  <a:pt x="1908221" y="584936"/>
                  <a:pt x="1906084" y="591756"/>
                  <a:pt x="1906084" y="596029"/>
                </a:cubicBezTo>
                <a:lnTo>
                  <a:pt x="1899429" y="596029"/>
                </a:lnTo>
                <a:cubicBezTo>
                  <a:pt x="1883653" y="596029"/>
                  <a:pt x="1875765" y="586990"/>
                  <a:pt x="1875765" y="568914"/>
                </a:cubicBezTo>
                <a:cubicBezTo>
                  <a:pt x="1875765" y="544264"/>
                  <a:pt x="1876833" y="528653"/>
                  <a:pt x="1878970" y="522080"/>
                </a:cubicBezTo>
                <a:cubicBezTo>
                  <a:pt x="1876833" y="488392"/>
                  <a:pt x="1875765" y="460291"/>
                  <a:pt x="1875765" y="437778"/>
                </a:cubicBezTo>
                <a:lnTo>
                  <a:pt x="1875765" y="276076"/>
                </a:lnTo>
                <a:cubicBezTo>
                  <a:pt x="1875765" y="272954"/>
                  <a:pt x="1879216" y="269585"/>
                  <a:pt x="1886118" y="265970"/>
                </a:cubicBezTo>
                <a:close/>
                <a:moveTo>
                  <a:pt x="2612436" y="299740"/>
                </a:moveTo>
                <a:cubicBezTo>
                  <a:pt x="2616709" y="302040"/>
                  <a:pt x="2620078" y="303191"/>
                  <a:pt x="2622543" y="303191"/>
                </a:cubicBezTo>
                <a:lnTo>
                  <a:pt x="2622543" y="330059"/>
                </a:lnTo>
                <a:cubicBezTo>
                  <a:pt x="2605124" y="336796"/>
                  <a:pt x="2592717" y="340165"/>
                  <a:pt x="2585322" y="340165"/>
                </a:cubicBezTo>
                <a:lnTo>
                  <a:pt x="2504471" y="340165"/>
                </a:lnTo>
                <a:lnTo>
                  <a:pt x="2504471" y="316502"/>
                </a:lnTo>
                <a:cubicBezTo>
                  <a:pt x="2508579" y="316502"/>
                  <a:pt x="2515317" y="314283"/>
                  <a:pt x="2524684" y="309846"/>
                </a:cubicBezTo>
                <a:lnTo>
                  <a:pt x="2544896" y="313297"/>
                </a:lnTo>
                <a:lnTo>
                  <a:pt x="2565109" y="309846"/>
                </a:lnTo>
                <a:cubicBezTo>
                  <a:pt x="2569053" y="312147"/>
                  <a:pt x="2573572" y="313297"/>
                  <a:pt x="2578666" y="313297"/>
                </a:cubicBezTo>
                <a:cubicBezTo>
                  <a:pt x="2598222" y="304259"/>
                  <a:pt x="2609478" y="299740"/>
                  <a:pt x="2612436" y="299740"/>
                </a:cubicBezTo>
                <a:close/>
                <a:moveTo>
                  <a:pt x="801747" y="27115"/>
                </a:moveTo>
                <a:cubicBezTo>
                  <a:pt x="806348" y="52586"/>
                  <a:pt x="808649" y="70580"/>
                  <a:pt x="808649" y="81097"/>
                </a:cubicBezTo>
                <a:lnTo>
                  <a:pt x="808649" y="124727"/>
                </a:lnTo>
                <a:lnTo>
                  <a:pt x="815304" y="121276"/>
                </a:lnTo>
                <a:lnTo>
                  <a:pt x="822206" y="121276"/>
                </a:lnTo>
                <a:cubicBezTo>
                  <a:pt x="842583" y="121276"/>
                  <a:pt x="896402" y="135902"/>
                  <a:pt x="983661" y="165153"/>
                </a:cubicBezTo>
                <a:lnTo>
                  <a:pt x="983661" y="168357"/>
                </a:lnTo>
                <a:cubicBezTo>
                  <a:pt x="983661" y="181832"/>
                  <a:pt x="977006" y="191939"/>
                  <a:pt x="963695" y="198676"/>
                </a:cubicBezTo>
                <a:lnTo>
                  <a:pt x="950138" y="198676"/>
                </a:lnTo>
                <a:cubicBezTo>
                  <a:pt x="932390" y="183065"/>
                  <a:pt x="919983" y="175259"/>
                  <a:pt x="912917" y="175259"/>
                </a:cubicBezTo>
                <a:cubicBezTo>
                  <a:pt x="881530" y="239677"/>
                  <a:pt x="845623" y="322664"/>
                  <a:pt x="805198" y="424221"/>
                </a:cubicBezTo>
                <a:cubicBezTo>
                  <a:pt x="756392" y="496033"/>
                  <a:pt x="714980" y="531939"/>
                  <a:pt x="680964" y="531939"/>
                </a:cubicBezTo>
                <a:cubicBezTo>
                  <a:pt x="658450" y="530132"/>
                  <a:pt x="647194" y="526845"/>
                  <a:pt x="647194" y="522080"/>
                </a:cubicBezTo>
                <a:lnTo>
                  <a:pt x="647194" y="504825"/>
                </a:lnTo>
                <a:lnTo>
                  <a:pt x="667406" y="504825"/>
                </a:lnTo>
                <a:cubicBezTo>
                  <a:pt x="730838" y="504825"/>
                  <a:pt x="793612" y="406144"/>
                  <a:pt x="855730" y="208783"/>
                </a:cubicBezTo>
                <a:cubicBezTo>
                  <a:pt x="860988" y="191692"/>
                  <a:pt x="869944" y="177149"/>
                  <a:pt x="882598" y="165153"/>
                </a:cubicBezTo>
                <a:lnTo>
                  <a:pt x="882598" y="161702"/>
                </a:lnTo>
                <a:cubicBezTo>
                  <a:pt x="844966" y="153321"/>
                  <a:pt x="819166" y="144365"/>
                  <a:pt x="805198" y="134834"/>
                </a:cubicBezTo>
                <a:lnTo>
                  <a:pt x="805198" y="138038"/>
                </a:lnTo>
                <a:cubicBezTo>
                  <a:pt x="802897" y="210015"/>
                  <a:pt x="801747" y="251509"/>
                  <a:pt x="801747" y="262519"/>
                </a:cubicBezTo>
                <a:cubicBezTo>
                  <a:pt x="791887" y="271557"/>
                  <a:pt x="783999" y="276076"/>
                  <a:pt x="778083" y="276076"/>
                </a:cubicBezTo>
                <a:cubicBezTo>
                  <a:pt x="755899" y="264080"/>
                  <a:pt x="743656" y="255124"/>
                  <a:pt x="741355" y="249208"/>
                </a:cubicBezTo>
                <a:lnTo>
                  <a:pt x="741355" y="235651"/>
                </a:lnTo>
                <a:lnTo>
                  <a:pt x="768223" y="235651"/>
                </a:lnTo>
                <a:cubicBezTo>
                  <a:pt x="774797" y="208865"/>
                  <a:pt x="778083" y="175259"/>
                  <a:pt x="778083" y="134834"/>
                </a:cubicBezTo>
                <a:cubicBezTo>
                  <a:pt x="778083" y="103775"/>
                  <a:pt x="774797" y="71237"/>
                  <a:pt x="768223" y="37221"/>
                </a:cubicBezTo>
                <a:cubicBezTo>
                  <a:pt x="776440" y="30483"/>
                  <a:pt x="784246" y="27114"/>
                  <a:pt x="791641" y="27114"/>
                </a:cubicBezTo>
                <a:close/>
                <a:moveTo>
                  <a:pt x="3459184" y="350025"/>
                </a:moveTo>
                <a:cubicBezTo>
                  <a:pt x="3407420" y="357420"/>
                  <a:pt x="3381538" y="364240"/>
                  <a:pt x="3381538" y="370484"/>
                </a:cubicBezTo>
                <a:cubicBezTo>
                  <a:pt x="3386139" y="406309"/>
                  <a:pt x="3390659" y="424221"/>
                  <a:pt x="3395096" y="424220"/>
                </a:cubicBezTo>
                <a:cubicBezTo>
                  <a:pt x="3407092" y="424221"/>
                  <a:pt x="3427387" y="422002"/>
                  <a:pt x="3455980" y="417565"/>
                </a:cubicBezTo>
                <a:cubicBezTo>
                  <a:pt x="3458116" y="391272"/>
                  <a:pt x="3459185" y="372210"/>
                  <a:pt x="3459184" y="360378"/>
                </a:cubicBezTo>
                <a:close/>
                <a:moveTo>
                  <a:pt x="3610534" y="309846"/>
                </a:moveTo>
                <a:lnTo>
                  <a:pt x="3610534" y="313297"/>
                </a:lnTo>
                <a:cubicBezTo>
                  <a:pt x="3610534" y="323650"/>
                  <a:pt x="3607165" y="331374"/>
                  <a:pt x="3600427" y="336468"/>
                </a:cubicBezTo>
                <a:cubicBezTo>
                  <a:pt x="3592539" y="336468"/>
                  <a:pt x="3563370" y="334331"/>
                  <a:pt x="3512921" y="330059"/>
                </a:cubicBezTo>
                <a:lnTo>
                  <a:pt x="3512921" y="316501"/>
                </a:lnTo>
                <a:cubicBezTo>
                  <a:pt x="3515222" y="309764"/>
                  <a:pt x="3521959" y="306395"/>
                  <a:pt x="3533133" y="306395"/>
                </a:cubicBezTo>
                <a:cubicBezTo>
                  <a:pt x="3549074" y="306395"/>
                  <a:pt x="3564850" y="308696"/>
                  <a:pt x="3580461" y="313297"/>
                </a:cubicBezTo>
                <a:cubicBezTo>
                  <a:pt x="3584405" y="310996"/>
                  <a:pt x="3588924" y="309846"/>
                  <a:pt x="3594018" y="309846"/>
                </a:cubicBezTo>
                <a:close/>
                <a:moveTo>
                  <a:pt x="1895978" y="37221"/>
                </a:moveTo>
                <a:cubicBezTo>
                  <a:pt x="1900415" y="37221"/>
                  <a:pt x="1902633" y="40590"/>
                  <a:pt x="1902633" y="47327"/>
                </a:cubicBezTo>
                <a:cubicBezTo>
                  <a:pt x="1902633" y="53408"/>
                  <a:pt x="1895896" y="73620"/>
                  <a:pt x="1882421" y="107966"/>
                </a:cubicBezTo>
                <a:lnTo>
                  <a:pt x="1882421" y="111170"/>
                </a:lnTo>
                <a:cubicBezTo>
                  <a:pt x="1992687" y="183476"/>
                  <a:pt x="2058912" y="230557"/>
                  <a:pt x="2081097" y="252412"/>
                </a:cubicBezTo>
                <a:lnTo>
                  <a:pt x="2081097" y="256110"/>
                </a:lnTo>
                <a:cubicBezTo>
                  <a:pt x="2077974" y="267284"/>
                  <a:pt x="2070086" y="272872"/>
                  <a:pt x="2057433" y="272872"/>
                </a:cubicBezTo>
                <a:cubicBezTo>
                  <a:pt x="2050695" y="272872"/>
                  <a:pt x="2042890" y="270571"/>
                  <a:pt x="2034016" y="265970"/>
                </a:cubicBezTo>
                <a:lnTo>
                  <a:pt x="2037220" y="249208"/>
                </a:lnTo>
                <a:lnTo>
                  <a:pt x="2037220" y="246004"/>
                </a:lnTo>
                <a:cubicBezTo>
                  <a:pt x="2029661" y="246004"/>
                  <a:pt x="1972474" y="208947"/>
                  <a:pt x="1865659" y="134833"/>
                </a:cubicBezTo>
                <a:lnTo>
                  <a:pt x="1761391" y="296289"/>
                </a:lnTo>
                <a:cubicBezTo>
                  <a:pt x="1740356" y="324882"/>
                  <a:pt x="1726881" y="340658"/>
                  <a:pt x="1720965" y="343616"/>
                </a:cubicBezTo>
                <a:lnTo>
                  <a:pt x="1707654" y="343616"/>
                </a:lnTo>
                <a:lnTo>
                  <a:pt x="1704203" y="326608"/>
                </a:lnTo>
                <a:cubicBezTo>
                  <a:pt x="1777166" y="217656"/>
                  <a:pt x="1833285" y="125713"/>
                  <a:pt x="1872561" y="50778"/>
                </a:cubicBezTo>
                <a:cubicBezTo>
                  <a:pt x="1881599" y="46998"/>
                  <a:pt x="1886118" y="42480"/>
                  <a:pt x="1886118" y="37221"/>
                </a:cubicBezTo>
                <a:close/>
                <a:moveTo>
                  <a:pt x="3469291" y="252412"/>
                </a:moveTo>
                <a:lnTo>
                  <a:pt x="3466087" y="252412"/>
                </a:lnTo>
                <a:cubicBezTo>
                  <a:pt x="3401011" y="271968"/>
                  <a:pt x="3368474" y="286593"/>
                  <a:pt x="3368474" y="296289"/>
                </a:cubicBezTo>
                <a:cubicBezTo>
                  <a:pt x="3370610" y="319624"/>
                  <a:pt x="3371678" y="333017"/>
                  <a:pt x="3371678" y="336468"/>
                </a:cubicBezTo>
                <a:lnTo>
                  <a:pt x="3374883" y="336468"/>
                </a:lnTo>
                <a:cubicBezTo>
                  <a:pt x="3433220" y="332688"/>
                  <a:pt x="3462389" y="329401"/>
                  <a:pt x="3462389" y="326608"/>
                </a:cubicBezTo>
                <a:cubicBezTo>
                  <a:pt x="3464854" y="311325"/>
                  <a:pt x="3466087" y="299000"/>
                  <a:pt x="3466087" y="289633"/>
                </a:cubicBezTo>
                <a:lnTo>
                  <a:pt x="3466087" y="259561"/>
                </a:lnTo>
                <a:close/>
                <a:moveTo>
                  <a:pt x="4587185" y="407459"/>
                </a:moveTo>
                <a:cubicBezTo>
                  <a:pt x="4556620" y="409759"/>
                  <a:pt x="4537475" y="410910"/>
                  <a:pt x="4529752" y="410910"/>
                </a:cubicBezTo>
                <a:lnTo>
                  <a:pt x="4529751" y="414114"/>
                </a:lnTo>
                <a:cubicBezTo>
                  <a:pt x="4529751" y="429890"/>
                  <a:pt x="4538790" y="446652"/>
                  <a:pt x="4556866" y="464399"/>
                </a:cubicBezTo>
                <a:lnTo>
                  <a:pt x="4556866" y="494965"/>
                </a:lnTo>
                <a:cubicBezTo>
                  <a:pt x="4583653" y="493322"/>
                  <a:pt x="4597045" y="489953"/>
                  <a:pt x="4597045" y="484859"/>
                </a:cubicBezTo>
                <a:cubicBezTo>
                  <a:pt x="4594416" y="433259"/>
                  <a:pt x="4591129" y="407459"/>
                  <a:pt x="4587185" y="407459"/>
                </a:cubicBezTo>
                <a:close/>
                <a:moveTo>
                  <a:pt x="3909673" y="256110"/>
                </a:moveTo>
                <a:lnTo>
                  <a:pt x="3906222" y="289633"/>
                </a:lnTo>
                <a:lnTo>
                  <a:pt x="3906222" y="303191"/>
                </a:lnTo>
                <a:cubicBezTo>
                  <a:pt x="3906222" y="305327"/>
                  <a:pt x="3905072" y="306395"/>
                  <a:pt x="3902771" y="306395"/>
                </a:cubicBezTo>
                <a:cubicBezTo>
                  <a:pt x="3907373" y="317570"/>
                  <a:pt x="3910742" y="323157"/>
                  <a:pt x="3912878" y="323157"/>
                </a:cubicBezTo>
                <a:cubicBezTo>
                  <a:pt x="3927339" y="322664"/>
                  <a:pt x="3947634" y="312558"/>
                  <a:pt x="3973762" y="292838"/>
                </a:cubicBezTo>
                <a:lnTo>
                  <a:pt x="3986827" y="292838"/>
                </a:lnTo>
                <a:cubicBezTo>
                  <a:pt x="3990113" y="292838"/>
                  <a:pt x="3993483" y="296289"/>
                  <a:pt x="3996933" y="303191"/>
                </a:cubicBezTo>
                <a:lnTo>
                  <a:pt x="3996933" y="313297"/>
                </a:lnTo>
                <a:cubicBezTo>
                  <a:pt x="3996933" y="322993"/>
                  <a:pt x="3967847" y="338686"/>
                  <a:pt x="3909674" y="360378"/>
                </a:cubicBezTo>
                <a:lnTo>
                  <a:pt x="3909674" y="366787"/>
                </a:lnTo>
                <a:cubicBezTo>
                  <a:pt x="3909674" y="371552"/>
                  <a:pt x="3911810" y="391847"/>
                  <a:pt x="3916082" y="427672"/>
                </a:cubicBezTo>
                <a:lnTo>
                  <a:pt x="3919780" y="427671"/>
                </a:lnTo>
                <a:lnTo>
                  <a:pt x="4007040" y="340165"/>
                </a:lnTo>
                <a:lnTo>
                  <a:pt x="4017392" y="340165"/>
                </a:lnTo>
                <a:lnTo>
                  <a:pt x="4017393" y="343616"/>
                </a:lnTo>
                <a:cubicBezTo>
                  <a:pt x="4017392" y="369745"/>
                  <a:pt x="3972448" y="424713"/>
                  <a:pt x="3882559" y="508522"/>
                </a:cubicBezTo>
                <a:cubicBezTo>
                  <a:pt x="3879108" y="508522"/>
                  <a:pt x="3874671" y="504003"/>
                  <a:pt x="3869248" y="494965"/>
                </a:cubicBezTo>
                <a:lnTo>
                  <a:pt x="3869248" y="488063"/>
                </a:lnTo>
                <a:cubicBezTo>
                  <a:pt x="3869248" y="478861"/>
                  <a:pt x="3877054" y="466618"/>
                  <a:pt x="3892665" y="451335"/>
                </a:cubicBezTo>
                <a:lnTo>
                  <a:pt x="3882559" y="363582"/>
                </a:lnTo>
                <a:lnTo>
                  <a:pt x="3815265" y="370484"/>
                </a:lnTo>
                <a:cubicBezTo>
                  <a:pt x="3810829" y="363089"/>
                  <a:pt x="3808610" y="356270"/>
                  <a:pt x="3808610" y="350025"/>
                </a:cubicBezTo>
                <a:cubicBezTo>
                  <a:pt x="3808610" y="340987"/>
                  <a:pt x="3832191" y="335482"/>
                  <a:pt x="3879354" y="333510"/>
                </a:cubicBezTo>
                <a:lnTo>
                  <a:pt x="3879354" y="265970"/>
                </a:lnTo>
                <a:cubicBezTo>
                  <a:pt x="3881491" y="259396"/>
                  <a:pt x="3888228" y="256110"/>
                  <a:pt x="3899567" y="256110"/>
                </a:cubicBezTo>
                <a:close/>
                <a:moveTo>
                  <a:pt x="2975172" y="124727"/>
                </a:moveTo>
                <a:cubicBezTo>
                  <a:pt x="2979609" y="125549"/>
                  <a:pt x="2981828" y="127850"/>
                  <a:pt x="2981828" y="131629"/>
                </a:cubicBezTo>
                <a:cubicBezTo>
                  <a:pt x="2981828" y="187830"/>
                  <a:pt x="2968353" y="248386"/>
                  <a:pt x="2941402" y="313297"/>
                </a:cubicBezTo>
                <a:cubicBezTo>
                  <a:pt x="2957836" y="313297"/>
                  <a:pt x="3009436" y="355859"/>
                  <a:pt x="3096202" y="440982"/>
                </a:cubicBezTo>
                <a:lnTo>
                  <a:pt x="3109759" y="440982"/>
                </a:lnTo>
                <a:lnTo>
                  <a:pt x="3109759" y="454540"/>
                </a:lnTo>
                <a:cubicBezTo>
                  <a:pt x="3109760" y="470151"/>
                  <a:pt x="3101954" y="477957"/>
                  <a:pt x="3086342" y="477957"/>
                </a:cubicBezTo>
                <a:cubicBezTo>
                  <a:pt x="3015516" y="404336"/>
                  <a:pt x="2964984" y="358406"/>
                  <a:pt x="2934747" y="340165"/>
                </a:cubicBezTo>
                <a:cubicBezTo>
                  <a:pt x="2931296" y="341151"/>
                  <a:pt x="2914452" y="375907"/>
                  <a:pt x="2884215" y="444433"/>
                </a:cubicBezTo>
                <a:cubicBezTo>
                  <a:pt x="2870904" y="466782"/>
                  <a:pt x="2859730" y="477957"/>
                  <a:pt x="2850692" y="477957"/>
                </a:cubicBezTo>
                <a:lnTo>
                  <a:pt x="2847241" y="471301"/>
                </a:lnTo>
                <a:lnTo>
                  <a:pt x="2847241" y="464400"/>
                </a:lnTo>
                <a:lnTo>
                  <a:pt x="2934747" y="249208"/>
                </a:lnTo>
                <a:lnTo>
                  <a:pt x="2958410" y="127932"/>
                </a:lnTo>
                <a:close/>
                <a:moveTo>
                  <a:pt x="2403654" y="33770"/>
                </a:moveTo>
                <a:cubicBezTo>
                  <a:pt x="2414006" y="33770"/>
                  <a:pt x="2422962" y="82001"/>
                  <a:pt x="2430522" y="178463"/>
                </a:cubicBezTo>
                <a:lnTo>
                  <a:pt x="2433973" y="178463"/>
                </a:lnTo>
                <a:cubicBezTo>
                  <a:pt x="2488531" y="162852"/>
                  <a:pt x="2520986" y="155046"/>
                  <a:pt x="2531339" y="155046"/>
                </a:cubicBezTo>
                <a:cubicBezTo>
                  <a:pt x="2533804" y="158826"/>
                  <a:pt x="2535036" y="163263"/>
                  <a:pt x="2535036" y="168357"/>
                </a:cubicBezTo>
                <a:lnTo>
                  <a:pt x="2535037" y="181914"/>
                </a:lnTo>
                <a:cubicBezTo>
                  <a:pt x="2465360" y="195390"/>
                  <a:pt x="2430522" y="206646"/>
                  <a:pt x="2430522" y="215684"/>
                </a:cubicBezTo>
                <a:lnTo>
                  <a:pt x="2430521" y="225544"/>
                </a:lnTo>
                <a:cubicBezTo>
                  <a:pt x="2430522" y="284046"/>
                  <a:pt x="2427153" y="332359"/>
                  <a:pt x="2420415" y="370484"/>
                </a:cubicBezTo>
                <a:cubicBezTo>
                  <a:pt x="2422716" y="373771"/>
                  <a:pt x="2424934" y="386096"/>
                  <a:pt x="2427071" y="407459"/>
                </a:cubicBezTo>
                <a:cubicBezTo>
                  <a:pt x="2424934" y="433259"/>
                  <a:pt x="2422716" y="447884"/>
                  <a:pt x="2420415" y="451335"/>
                </a:cubicBezTo>
                <a:cubicBezTo>
                  <a:pt x="2424852" y="487652"/>
                  <a:pt x="2427071" y="517889"/>
                  <a:pt x="2427071" y="542046"/>
                </a:cubicBezTo>
                <a:cubicBezTo>
                  <a:pt x="2423620" y="566696"/>
                  <a:pt x="2418115" y="579020"/>
                  <a:pt x="2410556" y="579020"/>
                </a:cubicBezTo>
                <a:lnTo>
                  <a:pt x="2360024" y="548948"/>
                </a:lnTo>
                <a:lnTo>
                  <a:pt x="2360024" y="538595"/>
                </a:lnTo>
                <a:lnTo>
                  <a:pt x="2376539" y="538595"/>
                </a:lnTo>
                <a:lnTo>
                  <a:pt x="2393301" y="542046"/>
                </a:lnTo>
                <a:lnTo>
                  <a:pt x="2393301" y="511727"/>
                </a:lnTo>
                <a:cubicBezTo>
                  <a:pt x="2393301" y="488556"/>
                  <a:pt x="2392232" y="470644"/>
                  <a:pt x="2390096" y="457990"/>
                </a:cubicBezTo>
                <a:cubicBezTo>
                  <a:pt x="2392233" y="442050"/>
                  <a:pt x="2393301" y="428575"/>
                  <a:pt x="2393301" y="417565"/>
                </a:cubicBezTo>
                <a:cubicBezTo>
                  <a:pt x="2393301" y="407541"/>
                  <a:pt x="2392232" y="392915"/>
                  <a:pt x="2390096" y="373689"/>
                </a:cubicBezTo>
                <a:lnTo>
                  <a:pt x="2400203" y="262519"/>
                </a:lnTo>
                <a:cubicBezTo>
                  <a:pt x="2397409" y="233432"/>
                  <a:pt x="2394040" y="218889"/>
                  <a:pt x="2390096" y="218889"/>
                </a:cubicBezTo>
                <a:cubicBezTo>
                  <a:pt x="2296428" y="236965"/>
                  <a:pt x="2244828" y="246003"/>
                  <a:pt x="2235296" y="246003"/>
                </a:cubicBezTo>
                <a:lnTo>
                  <a:pt x="2235297" y="242553"/>
                </a:lnTo>
                <a:cubicBezTo>
                  <a:pt x="2233161" y="238609"/>
                  <a:pt x="2232092" y="234172"/>
                  <a:pt x="2232092" y="229242"/>
                </a:cubicBezTo>
                <a:lnTo>
                  <a:pt x="2232092" y="218889"/>
                </a:lnTo>
                <a:cubicBezTo>
                  <a:pt x="2251976" y="212151"/>
                  <a:pt x="2294620" y="205414"/>
                  <a:pt x="2360024" y="198676"/>
                </a:cubicBezTo>
                <a:cubicBezTo>
                  <a:pt x="2360024" y="194239"/>
                  <a:pt x="2373417" y="190870"/>
                  <a:pt x="2400202" y="188570"/>
                </a:cubicBezTo>
                <a:cubicBezTo>
                  <a:pt x="2393465" y="143707"/>
                  <a:pt x="2390096" y="93258"/>
                  <a:pt x="2390096" y="37221"/>
                </a:cubicBezTo>
                <a:cubicBezTo>
                  <a:pt x="2394041" y="34920"/>
                  <a:pt x="2398560" y="33770"/>
                  <a:pt x="2403654" y="33770"/>
                </a:cubicBezTo>
                <a:close/>
                <a:moveTo>
                  <a:pt x="2541445" y="0"/>
                </a:moveTo>
                <a:cubicBezTo>
                  <a:pt x="2552784" y="0"/>
                  <a:pt x="2577434" y="15776"/>
                  <a:pt x="2615395" y="47327"/>
                </a:cubicBezTo>
                <a:lnTo>
                  <a:pt x="2615394" y="64089"/>
                </a:lnTo>
                <a:lnTo>
                  <a:pt x="2602083" y="64089"/>
                </a:lnTo>
                <a:cubicBezTo>
                  <a:pt x="2552784" y="45848"/>
                  <a:pt x="2528134" y="31305"/>
                  <a:pt x="2528135" y="20459"/>
                </a:cubicBezTo>
                <a:cubicBezTo>
                  <a:pt x="2532736" y="6820"/>
                  <a:pt x="2537173" y="0"/>
                  <a:pt x="2541445" y="0"/>
                </a:cubicBezTo>
                <a:close/>
                <a:moveTo>
                  <a:pt x="3432070" y="118072"/>
                </a:moveTo>
                <a:cubicBezTo>
                  <a:pt x="3436671" y="120208"/>
                  <a:pt x="3440122" y="121276"/>
                  <a:pt x="3442423" y="121276"/>
                </a:cubicBezTo>
                <a:cubicBezTo>
                  <a:pt x="3442423" y="140996"/>
                  <a:pt x="3414322" y="180271"/>
                  <a:pt x="3358121" y="239102"/>
                </a:cubicBezTo>
                <a:lnTo>
                  <a:pt x="3358121" y="259561"/>
                </a:lnTo>
                <a:lnTo>
                  <a:pt x="3361572" y="259561"/>
                </a:lnTo>
                <a:cubicBezTo>
                  <a:pt x="3385729" y="254795"/>
                  <a:pt x="3428373" y="243456"/>
                  <a:pt x="3489504" y="225544"/>
                </a:cubicBezTo>
                <a:lnTo>
                  <a:pt x="3492708" y="232446"/>
                </a:lnTo>
                <a:lnTo>
                  <a:pt x="3482602" y="434327"/>
                </a:lnTo>
                <a:cubicBezTo>
                  <a:pt x="3439218" y="443365"/>
                  <a:pt x="3402244" y="452321"/>
                  <a:pt x="3371678" y="461195"/>
                </a:cubicBezTo>
                <a:lnTo>
                  <a:pt x="3358121" y="447884"/>
                </a:lnTo>
                <a:lnTo>
                  <a:pt x="3361572" y="424221"/>
                </a:lnTo>
                <a:cubicBezTo>
                  <a:pt x="3354834" y="368348"/>
                  <a:pt x="3342428" y="297603"/>
                  <a:pt x="3324351" y="211987"/>
                </a:cubicBezTo>
                <a:lnTo>
                  <a:pt x="3334457" y="205578"/>
                </a:lnTo>
                <a:lnTo>
                  <a:pt x="3337908" y="205578"/>
                </a:lnTo>
                <a:lnTo>
                  <a:pt x="3348015" y="211987"/>
                </a:lnTo>
                <a:cubicBezTo>
                  <a:pt x="3398136" y="149541"/>
                  <a:pt x="3426154" y="118236"/>
                  <a:pt x="3432070" y="118072"/>
                </a:cubicBezTo>
                <a:close/>
                <a:moveTo>
                  <a:pt x="3835724" y="171561"/>
                </a:moveTo>
                <a:cubicBezTo>
                  <a:pt x="3876150" y="187502"/>
                  <a:pt x="3905236" y="195472"/>
                  <a:pt x="3922984" y="195472"/>
                </a:cubicBezTo>
                <a:lnTo>
                  <a:pt x="3946648" y="195472"/>
                </a:lnTo>
                <a:cubicBezTo>
                  <a:pt x="3949770" y="195472"/>
                  <a:pt x="3953057" y="198840"/>
                  <a:pt x="3956508" y="205578"/>
                </a:cubicBezTo>
                <a:lnTo>
                  <a:pt x="3956508" y="222093"/>
                </a:lnTo>
                <a:cubicBezTo>
                  <a:pt x="3956508" y="225709"/>
                  <a:pt x="3952071" y="230228"/>
                  <a:pt x="3943197" y="235651"/>
                </a:cubicBezTo>
                <a:lnTo>
                  <a:pt x="3939993" y="235651"/>
                </a:lnTo>
                <a:cubicBezTo>
                  <a:pt x="3865715" y="217410"/>
                  <a:pt x="3828576" y="201716"/>
                  <a:pt x="3828576" y="188570"/>
                </a:cubicBezTo>
                <a:cubicBezTo>
                  <a:pt x="3828576" y="177231"/>
                  <a:pt x="3830959" y="171562"/>
                  <a:pt x="3835724" y="171561"/>
                </a:cubicBezTo>
                <a:close/>
                <a:moveTo>
                  <a:pt x="3583666" y="121276"/>
                </a:moveTo>
                <a:cubicBezTo>
                  <a:pt x="3588102" y="121276"/>
                  <a:pt x="3590321" y="124727"/>
                  <a:pt x="3590321" y="131629"/>
                </a:cubicBezTo>
                <a:cubicBezTo>
                  <a:pt x="3590321" y="138202"/>
                  <a:pt x="3581447" y="161702"/>
                  <a:pt x="3563699" y="202127"/>
                </a:cubicBezTo>
                <a:lnTo>
                  <a:pt x="3583665" y="202127"/>
                </a:lnTo>
                <a:cubicBezTo>
                  <a:pt x="3588760" y="202127"/>
                  <a:pt x="3593196" y="200977"/>
                  <a:pt x="3596976" y="198676"/>
                </a:cubicBezTo>
                <a:cubicBezTo>
                  <a:pt x="3601413" y="200977"/>
                  <a:pt x="3604864" y="202127"/>
                  <a:pt x="3607329" y="202127"/>
                </a:cubicBezTo>
                <a:cubicBezTo>
                  <a:pt x="3627542" y="199826"/>
                  <a:pt x="3657779" y="194157"/>
                  <a:pt x="3698040" y="185119"/>
                </a:cubicBezTo>
                <a:cubicBezTo>
                  <a:pt x="3707243" y="188241"/>
                  <a:pt x="3714062" y="193911"/>
                  <a:pt x="3718499" y="202127"/>
                </a:cubicBezTo>
                <a:cubicBezTo>
                  <a:pt x="3695821" y="269996"/>
                  <a:pt x="3666570" y="364240"/>
                  <a:pt x="3630746" y="484859"/>
                </a:cubicBezTo>
                <a:lnTo>
                  <a:pt x="3624091" y="484859"/>
                </a:lnTo>
                <a:cubicBezTo>
                  <a:pt x="3606014" y="483380"/>
                  <a:pt x="3596976" y="479929"/>
                  <a:pt x="3596976" y="474506"/>
                </a:cubicBezTo>
                <a:lnTo>
                  <a:pt x="3596977" y="471301"/>
                </a:lnTo>
                <a:cubicBezTo>
                  <a:pt x="3612752" y="458812"/>
                  <a:pt x="3631897" y="404994"/>
                  <a:pt x="3654410" y="309846"/>
                </a:cubicBezTo>
                <a:cubicBezTo>
                  <a:pt x="3672322" y="258903"/>
                  <a:pt x="3681278" y="226284"/>
                  <a:pt x="3681278" y="211987"/>
                </a:cubicBezTo>
                <a:lnTo>
                  <a:pt x="3678073" y="211987"/>
                </a:lnTo>
                <a:cubicBezTo>
                  <a:pt x="3648987" y="218725"/>
                  <a:pt x="3606343" y="224476"/>
                  <a:pt x="3550142" y="229242"/>
                </a:cubicBezTo>
                <a:cubicBezTo>
                  <a:pt x="3536666" y="224476"/>
                  <a:pt x="3529929" y="215438"/>
                  <a:pt x="3529929" y="202127"/>
                </a:cubicBezTo>
                <a:cubicBezTo>
                  <a:pt x="3535023" y="202127"/>
                  <a:pt x="3548416" y="175177"/>
                  <a:pt x="3570108" y="121276"/>
                </a:cubicBezTo>
                <a:close/>
                <a:moveTo>
                  <a:pt x="4721773" y="218889"/>
                </a:moveTo>
                <a:cubicBezTo>
                  <a:pt x="4652260" y="230228"/>
                  <a:pt x="4617504" y="249290"/>
                  <a:pt x="4617505" y="276076"/>
                </a:cubicBezTo>
                <a:cubicBezTo>
                  <a:pt x="4617504" y="286265"/>
                  <a:pt x="4616272" y="293002"/>
                  <a:pt x="4613807" y="296289"/>
                </a:cubicBezTo>
                <a:lnTo>
                  <a:pt x="4617504" y="316502"/>
                </a:lnTo>
                <a:lnTo>
                  <a:pt x="4617504" y="356927"/>
                </a:lnTo>
                <a:lnTo>
                  <a:pt x="4623913" y="366787"/>
                </a:lnTo>
                <a:cubicBezTo>
                  <a:pt x="4647577" y="362514"/>
                  <a:pt x="4662202" y="360378"/>
                  <a:pt x="4667790" y="360378"/>
                </a:cubicBezTo>
                <a:lnTo>
                  <a:pt x="4671487" y="377140"/>
                </a:lnTo>
                <a:lnTo>
                  <a:pt x="4671487" y="380344"/>
                </a:lnTo>
                <a:cubicBezTo>
                  <a:pt x="4671487" y="388068"/>
                  <a:pt x="4655630" y="393737"/>
                  <a:pt x="4623913" y="397352"/>
                </a:cubicBezTo>
                <a:lnTo>
                  <a:pt x="4623913" y="427671"/>
                </a:lnTo>
                <a:cubicBezTo>
                  <a:pt x="4623913" y="439339"/>
                  <a:pt x="4625064" y="458401"/>
                  <a:pt x="4627364" y="484859"/>
                </a:cubicBezTo>
                <a:cubicBezTo>
                  <a:pt x="4679128" y="474341"/>
                  <a:pt x="4705010" y="452979"/>
                  <a:pt x="4705010" y="420769"/>
                </a:cubicBezTo>
                <a:cubicBezTo>
                  <a:pt x="4705010" y="410745"/>
                  <a:pt x="4715035" y="359145"/>
                  <a:pt x="4735083" y="265970"/>
                </a:cubicBezTo>
                <a:lnTo>
                  <a:pt x="4735083" y="222093"/>
                </a:lnTo>
                <a:cubicBezTo>
                  <a:pt x="4730153" y="222093"/>
                  <a:pt x="4725717" y="221025"/>
                  <a:pt x="4721773" y="218889"/>
                </a:cubicBezTo>
                <a:close/>
                <a:moveTo>
                  <a:pt x="4121660" y="124727"/>
                </a:moveTo>
                <a:cubicBezTo>
                  <a:pt x="4112294" y="124727"/>
                  <a:pt x="4098737" y="130314"/>
                  <a:pt x="4080989" y="141489"/>
                </a:cubicBezTo>
                <a:cubicBezTo>
                  <a:pt x="4076716" y="141489"/>
                  <a:pt x="4074580" y="142639"/>
                  <a:pt x="4074580" y="144940"/>
                </a:cubicBezTo>
                <a:lnTo>
                  <a:pt x="4088137" y="205578"/>
                </a:lnTo>
                <a:cubicBezTo>
                  <a:pt x="4104899" y="198840"/>
                  <a:pt x="4117141" y="195472"/>
                  <a:pt x="4124865" y="195472"/>
                </a:cubicBezTo>
                <a:cubicBezTo>
                  <a:pt x="4122728" y="165070"/>
                  <a:pt x="4121661" y="142557"/>
                  <a:pt x="4121661" y="127932"/>
                </a:cubicBezTo>
                <a:close/>
                <a:moveTo>
                  <a:pt x="4229380" y="104514"/>
                </a:moveTo>
                <a:cubicBezTo>
                  <a:pt x="4179751" y="115689"/>
                  <a:pt x="4146146" y="121276"/>
                  <a:pt x="4128563" y="121276"/>
                </a:cubicBezTo>
                <a:lnTo>
                  <a:pt x="4128562" y="124727"/>
                </a:lnTo>
                <a:cubicBezTo>
                  <a:pt x="4150911" y="124727"/>
                  <a:pt x="4162086" y="144858"/>
                  <a:pt x="4162086" y="185119"/>
                </a:cubicBezTo>
                <a:lnTo>
                  <a:pt x="4192405" y="185119"/>
                </a:lnTo>
                <a:cubicBezTo>
                  <a:pt x="4196842" y="185941"/>
                  <a:pt x="4199061" y="188241"/>
                  <a:pt x="4199061" y="192021"/>
                </a:cubicBezTo>
                <a:lnTo>
                  <a:pt x="4199061" y="198676"/>
                </a:lnTo>
                <a:cubicBezTo>
                  <a:pt x="4199061" y="211330"/>
                  <a:pt x="4193391" y="219136"/>
                  <a:pt x="4182052" y="222093"/>
                </a:cubicBezTo>
                <a:lnTo>
                  <a:pt x="4165291" y="215684"/>
                </a:lnTo>
                <a:lnTo>
                  <a:pt x="4162086" y="222093"/>
                </a:lnTo>
                <a:lnTo>
                  <a:pt x="4162086" y="296289"/>
                </a:lnTo>
                <a:lnTo>
                  <a:pt x="4165291" y="303191"/>
                </a:lnTo>
                <a:lnTo>
                  <a:pt x="4188954" y="289633"/>
                </a:lnTo>
                <a:lnTo>
                  <a:pt x="4185503" y="272872"/>
                </a:lnTo>
                <a:cubicBezTo>
                  <a:pt x="4197335" y="272872"/>
                  <a:pt x="4211960" y="216753"/>
                  <a:pt x="4229380" y="104514"/>
                </a:cubicBezTo>
                <a:close/>
                <a:moveTo>
                  <a:pt x="4259452" y="70744"/>
                </a:moveTo>
                <a:cubicBezTo>
                  <a:pt x="4266354" y="88492"/>
                  <a:pt x="4269805" y="99749"/>
                  <a:pt x="4269805" y="104514"/>
                </a:cubicBezTo>
                <a:cubicBezTo>
                  <a:pt x="4242855" y="229899"/>
                  <a:pt x="4225929" y="297193"/>
                  <a:pt x="4219026" y="306395"/>
                </a:cubicBezTo>
                <a:cubicBezTo>
                  <a:pt x="4183202" y="321678"/>
                  <a:pt x="4165291" y="337454"/>
                  <a:pt x="4165291" y="353722"/>
                </a:cubicBezTo>
                <a:lnTo>
                  <a:pt x="4165291" y="393901"/>
                </a:lnTo>
                <a:lnTo>
                  <a:pt x="4192405" y="393902"/>
                </a:lnTo>
                <a:cubicBezTo>
                  <a:pt x="4196842" y="394559"/>
                  <a:pt x="4199061" y="396777"/>
                  <a:pt x="4199061" y="400557"/>
                </a:cubicBezTo>
                <a:lnTo>
                  <a:pt x="4199061" y="407459"/>
                </a:lnTo>
                <a:cubicBezTo>
                  <a:pt x="4192323" y="417976"/>
                  <a:pt x="4179998" y="428082"/>
                  <a:pt x="4162086" y="437778"/>
                </a:cubicBezTo>
                <a:lnTo>
                  <a:pt x="4165291" y="454540"/>
                </a:lnTo>
                <a:lnTo>
                  <a:pt x="4165291" y="481654"/>
                </a:lnTo>
                <a:lnTo>
                  <a:pt x="4178848" y="481654"/>
                </a:lnTo>
                <a:cubicBezTo>
                  <a:pt x="4219437" y="481654"/>
                  <a:pt x="4264299" y="478203"/>
                  <a:pt x="4313435" y="471301"/>
                </a:cubicBezTo>
                <a:cubicBezTo>
                  <a:pt x="4315735" y="478203"/>
                  <a:pt x="4317953" y="481654"/>
                  <a:pt x="4320090" y="481654"/>
                </a:cubicBezTo>
                <a:lnTo>
                  <a:pt x="4313435" y="511727"/>
                </a:lnTo>
                <a:cubicBezTo>
                  <a:pt x="4136943" y="518629"/>
                  <a:pt x="4025855" y="525366"/>
                  <a:pt x="3980172" y="531939"/>
                </a:cubicBezTo>
                <a:lnTo>
                  <a:pt x="3976967" y="514931"/>
                </a:lnTo>
                <a:cubicBezTo>
                  <a:pt x="3995372" y="494883"/>
                  <a:pt x="4045904" y="484859"/>
                  <a:pt x="4128562" y="484859"/>
                </a:cubicBezTo>
                <a:cubicBezTo>
                  <a:pt x="4128563" y="470398"/>
                  <a:pt x="4130699" y="454704"/>
                  <a:pt x="4134972" y="437778"/>
                </a:cubicBezTo>
                <a:lnTo>
                  <a:pt x="4118210" y="434327"/>
                </a:lnTo>
                <a:cubicBezTo>
                  <a:pt x="4090109" y="436628"/>
                  <a:pt x="4074333" y="437778"/>
                  <a:pt x="4070882" y="437778"/>
                </a:cubicBezTo>
                <a:cubicBezTo>
                  <a:pt x="4066609" y="430547"/>
                  <a:pt x="4064474" y="424878"/>
                  <a:pt x="4064474" y="420770"/>
                </a:cubicBezTo>
                <a:cubicBezTo>
                  <a:pt x="4073347" y="411731"/>
                  <a:pt x="4095779" y="401625"/>
                  <a:pt x="4131767" y="390450"/>
                </a:cubicBezTo>
                <a:cubicBezTo>
                  <a:pt x="4131767" y="384863"/>
                  <a:pt x="4132835" y="375907"/>
                  <a:pt x="4134972" y="363582"/>
                </a:cubicBezTo>
                <a:cubicBezTo>
                  <a:pt x="4130699" y="363582"/>
                  <a:pt x="4128563" y="360296"/>
                  <a:pt x="4128562" y="353722"/>
                </a:cubicBezTo>
                <a:cubicBezTo>
                  <a:pt x="4117880" y="362432"/>
                  <a:pt x="4093067" y="366787"/>
                  <a:pt x="4054121" y="366787"/>
                </a:cubicBezTo>
                <a:cubicBezTo>
                  <a:pt x="4051984" y="363007"/>
                  <a:pt x="4050916" y="358652"/>
                  <a:pt x="4050916" y="353723"/>
                </a:cubicBezTo>
                <a:lnTo>
                  <a:pt x="4050916" y="350025"/>
                </a:lnTo>
                <a:cubicBezTo>
                  <a:pt x="4060283" y="342302"/>
                  <a:pt x="4086165" y="332277"/>
                  <a:pt x="4128562" y="319952"/>
                </a:cubicBezTo>
                <a:lnTo>
                  <a:pt x="4128562" y="229242"/>
                </a:lnTo>
                <a:lnTo>
                  <a:pt x="4124865" y="229242"/>
                </a:lnTo>
                <a:cubicBezTo>
                  <a:pt x="4110568" y="233514"/>
                  <a:pt x="4101612" y="235651"/>
                  <a:pt x="4097997" y="235651"/>
                </a:cubicBezTo>
                <a:cubicBezTo>
                  <a:pt x="4097997" y="246989"/>
                  <a:pt x="4102434" y="260465"/>
                  <a:pt x="4111308" y="276076"/>
                </a:cubicBezTo>
                <a:cubicBezTo>
                  <a:pt x="4111308" y="287251"/>
                  <a:pt x="4105720" y="298507"/>
                  <a:pt x="4094546" y="309846"/>
                </a:cubicBezTo>
                <a:lnTo>
                  <a:pt x="4084440" y="309846"/>
                </a:lnTo>
                <a:cubicBezTo>
                  <a:pt x="4074580" y="309846"/>
                  <a:pt x="4068992" y="299740"/>
                  <a:pt x="4067678" y="279527"/>
                </a:cubicBezTo>
                <a:lnTo>
                  <a:pt x="4070882" y="279527"/>
                </a:lnTo>
                <a:cubicBezTo>
                  <a:pt x="4057571" y="202456"/>
                  <a:pt x="4037441" y="138449"/>
                  <a:pt x="4010490" y="87506"/>
                </a:cubicBezTo>
                <a:lnTo>
                  <a:pt x="4010491" y="77646"/>
                </a:lnTo>
                <a:lnTo>
                  <a:pt x="4034155" y="77646"/>
                </a:lnTo>
                <a:cubicBezTo>
                  <a:pt x="4049930" y="90793"/>
                  <a:pt x="4057818" y="100899"/>
                  <a:pt x="4057818" y="107965"/>
                </a:cubicBezTo>
                <a:lnTo>
                  <a:pt x="4121661" y="91204"/>
                </a:lnTo>
                <a:cubicBezTo>
                  <a:pt x="4128398" y="93340"/>
                  <a:pt x="4131767" y="95476"/>
                  <a:pt x="4131767" y="97612"/>
                </a:cubicBezTo>
                <a:close/>
                <a:moveTo>
                  <a:pt x="4610603" y="104514"/>
                </a:moveTo>
                <a:cubicBezTo>
                  <a:pt x="4615204" y="105172"/>
                  <a:pt x="4617504" y="107390"/>
                  <a:pt x="4617504" y="111170"/>
                </a:cubicBezTo>
                <a:lnTo>
                  <a:pt x="4617504" y="127932"/>
                </a:lnTo>
                <a:cubicBezTo>
                  <a:pt x="4617504" y="134669"/>
                  <a:pt x="4616272" y="138038"/>
                  <a:pt x="4613807" y="138038"/>
                </a:cubicBezTo>
                <a:lnTo>
                  <a:pt x="4617504" y="155046"/>
                </a:lnTo>
                <a:lnTo>
                  <a:pt x="4617505" y="218889"/>
                </a:lnTo>
                <a:lnTo>
                  <a:pt x="4718321" y="192021"/>
                </a:lnTo>
                <a:cubicBezTo>
                  <a:pt x="4753817" y="192021"/>
                  <a:pt x="4772879" y="198676"/>
                  <a:pt x="4775508" y="211987"/>
                </a:cubicBezTo>
                <a:lnTo>
                  <a:pt x="4718321" y="501621"/>
                </a:lnTo>
                <a:cubicBezTo>
                  <a:pt x="4714049" y="503757"/>
                  <a:pt x="4710680" y="504825"/>
                  <a:pt x="4708215" y="504825"/>
                </a:cubicBezTo>
                <a:cubicBezTo>
                  <a:pt x="4697041" y="500552"/>
                  <a:pt x="4691453" y="497266"/>
                  <a:pt x="4691453" y="494965"/>
                </a:cubicBezTo>
                <a:cubicBezTo>
                  <a:pt x="4675184" y="501538"/>
                  <a:pt x="4630322" y="513863"/>
                  <a:pt x="4556866" y="531940"/>
                </a:cubicBezTo>
                <a:cubicBezTo>
                  <a:pt x="4556866" y="540813"/>
                  <a:pt x="4554566" y="545250"/>
                  <a:pt x="4549964" y="545250"/>
                </a:cubicBezTo>
                <a:cubicBezTo>
                  <a:pt x="4534681" y="536376"/>
                  <a:pt x="4519070" y="531940"/>
                  <a:pt x="4503130" y="531939"/>
                </a:cubicBezTo>
                <a:lnTo>
                  <a:pt x="4503129" y="528489"/>
                </a:lnTo>
                <a:cubicBezTo>
                  <a:pt x="4503130" y="520436"/>
                  <a:pt x="4507649" y="511480"/>
                  <a:pt x="4516687" y="501621"/>
                </a:cubicBezTo>
                <a:lnTo>
                  <a:pt x="4516687" y="498416"/>
                </a:lnTo>
                <a:cubicBezTo>
                  <a:pt x="4498611" y="396859"/>
                  <a:pt x="4472729" y="317241"/>
                  <a:pt x="4439041" y="259561"/>
                </a:cubicBezTo>
                <a:lnTo>
                  <a:pt x="4442492" y="242553"/>
                </a:lnTo>
                <a:lnTo>
                  <a:pt x="4459007" y="242553"/>
                </a:lnTo>
                <a:cubicBezTo>
                  <a:pt x="4477083" y="254713"/>
                  <a:pt x="4497379" y="302944"/>
                  <a:pt x="4519892" y="387246"/>
                </a:cubicBezTo>
                <a:cubicBezTo>
                  <a:pt x="4561961" y="378208"/>
                  <a:pt x="4585542" y="373689"/>
                  <a:pt x="4590636" y="373689"/>
                </a:cubicBezTo>
                <a:cubicBezTo>
                  <a:pt x="4588336" y="340001"/>
                  <a:pt x="4587185" y="315351"/>
                  <a:pt x="4587185" y="299740"/>
                </a:cubicBezTo>
                <a:lnTo>
                  <a:pt x="4587185" y="265970"/>
                </a:lnTo>
                <a:lnTo>
                  <a:pt x="4583734" y="265970"/>
                </a:lnTo>
                <a:cubicBezTo>
                  <a:pt x="4549882" y="277144"/>
                  <a:pt x="4525150" y="282731"/>
                  <a:pt x="4509539" y="282731"/>
                </a:cubicBezTo>
                <a:lnTo>
                  <a:pt x="4493024" y="282731"/>
                </a:lnTo>
                <a:lnTo>
                  <a:pt x="4493023" y="259561"/>
                </a:lnTo>
                <a:cubicBezTo>
                  <a:pt x="4549390" y="243621"/>
                  <a:pt x="4581927" y="233514"/>
                  <a:pt x="4590636" y="229242"/>
                </a:cubicBezTo>
                <a:lnTo>
                  <a:pt x="4590636" y="107965"/>
                </a:lnTo>
                <a:cubicBezTo>
                  <a:pt x="4594416" y="105665"/>
                  <a:pt x="4598853" y="104515"/>
                  <a:pt x="4603947" y="104514"/>
                </a:cubicBezTo>
                <a:close/>
                <a:moveTo>
                  <a:pt x="4947456" y="123988"/>
                </a:moveTo>
                <a:cubicBezTo>
                  <a:pt x="4976707" y="131711"/>
                  <a:pt x="4991333" y="145269"/>
                  <a:pt x="4991333" y="164660"/>
                </a:cubicBezTo>
                <a:cubicBezTo>
                  <a:pt x="4980158" y="200648"/>
                  <a:pt x="4952058" y="233103"/>
                  <a:pt x="4907031" y="262026"/>
                </a:cubicBezTo>
                <a:lnTo>
                  <a:pt x="4896924" y="262026"/>
                </a:lnTo>
                <a:cubicBezTo>
                  <a:pt x="4900704" y="247893"/>
                  <a:pt x="4918698" y="218807"/>
                  <a:pt x="4950907" y="174766"/>
                </a:cubicBezTo>
                <a:lnTo>
                  <a:pt x="4950907" y="164660"/>
                </a:lnTo>
                <a:cubicBezTo>
                  <a:pt x="4935132" y="164660"/>
                  <a:pt x="4927244" y="156772"/>
                  <a:pt x="4927244" y="140996"/>
                </a:cubicBezTo>
                <a:cubicBezTo>
                  <a:pt x="4927244" y="137545"/>
                  <a:pt x="4933981" y="131876"/>
                  <a:pt x="4947456" y="123988"/>
                </a:cubicBezTo>
                <a:close/>
                <a:moveTo>
                  <a:pt x="5079578" y="123988"/>
                </a:moveTo>
                <a:cubicBezTo>
                  <a:pt x="5108829" y="131711"/>
                  <a:pt x="5123455" y="145269"/>
                  <a:pt x="5123455" y="164660"/>
                </a:cubicBezTo>
                <a:cubicBezTo>
                  <a:pt x="5112281" y="200648"/>
                  <a:pt x="5084180" y="233104"/>
                  <a:pt x="5039153" y="262026"/>
                </a:cubicBezTo>
                <a:lnTo>
                  <a:pt x="5029047" y="262026"/>
                </a:lnTo>
                <a:cubicBezTo>
                  <a:pt x="5032826" y="247893"/>
                  <a:pt x="5050820" y="218807"/>
                  <a:pt x="5083030" y="174766"/>
                </a:cubicBezTo>
                <a:lnTo>
                  <a:pt x="5083029" y="164660"/>
                </a:lnTo>
                <a:cubicBezTo>
                  <a:pt x="5067253" y="164660"/>
                  <a:pt x="5059365" y="156772"/>
                  <a:pt x="5059365" y="140996"/>
                </a:cubicBezTo>
                <a:cubicBezTo>
                  <a:pt x="5059366" y="137545"/>
                  <a:pt x="5066103" y="131876"/>
                  <a:pt x="5079578" y="123988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1CA46367-F32C-44B2-950C-FA2EFEBDA59F}"/>
              </a:ext>
            </a:extLst>
          </p:cNvPr>
          <p:cNvSpPr/>
          <p:nvPr/>
        </p:nvSpPr>
        <p:spPr>
          <a:xfrm>
            <a:off x="9628708" y="607074"/>
            <a:ext cx="2044811" cy="20448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7497710-652C-4638-924D-7E6F06AECBEC}"/>
              </a:ext>
            </a:extLst>
          </p:cNvPr>
          <p:cNvSpPr txBox="1"/>
          <p:nvPr/>
        </p:nvSpPr>
        <p:spPr>
          <a:xfrm rot="21290767">
            <a:off x="9884160" y="1191256"/>
            <a:ext cx="1559654" cy="401640"/>
          </a:xfrm>
          <a:custGeom>
            <a:avLst/>
            <a:gdLst/>
            <a:ahLst/>
            <a:cxnLst/>
            <a:rect l="l" t="t" r="r" b="b"/>
            <a:pathLst>
              <a:path w="1559654" h="401640">
                <a:moveTo>
                  <a:pt x="634994" y="354834"/>
                </a:moveTo>
                <a:cubicBezTo>
                  <a:pt x="634994" y="361488"/>
                  <a:pt x="645892" y="369289"/>
                  <a:pt x="667690" y="378237"/>
                </a:cubicBezTo>
                <a:lnTo>
                  <a:pt x="667690" y="383055"/>
                </a:lnTo>
                <a:cubicBezTo>
                  <a:pt x="667690" y="385350"/>
                  <a:pt x="664593" y="388505"/>
                  <a:pt x="658397" y="392520"/>
                </a:cubicBezTo>
                <a:lnTo>
                  <a:pt x="655988" y="392520"/>
                </a:lnTo>
                <a:cubicBezTo>
                  <a:pt x="634191" y="388849"/>
                  <a:pt x="623293" y="384088"/>
                  <a:pt x="623292" y="378237"/>
                </a:cubicBezTo>
                <a:lnTo>
                  <a:pt x="623292" y="359480"/>
                </a:lnTo>
                <a:cubicBezTo>
                  <a:pt x="623637" y="356382"/>
                  <a:pt x="625128" y="354834"/>
                  <a:pt x="627767" y="354834"/>
                </a:cubicBezTo>
                <a:close/>
                <a:moveTo>
                  <a:pt x="456201" y="312501"/>
                </a:moveTo>
                <a:cubicBezTo>
                  <a:pt x="458724" y="312501"/>
                  <a:pt x="461879" y="315656"/>
                  <a:pt x="465665" y="321966"/>
                </a:cubicBezTo>
                <a:cubicBezTo>
                  <a:pt x="451095" y="359480"/>
                  <a:pt x="435436" y="378237"/>
                  <a:pt x="418686" y="378237"/>
                </a:cubicBezTo>
                <a:lnTo>
                  <a:pt x="406813" y="378237"/>
                </a:lnTo>
                <a:cubicBezTo>
                  <a:pt x="403830" y="378237"/>
                  <a:pt x="402339" y="376746"/>
                  <a:pt x="402339" y="373763"/>
                </a:cubicBezTo>
                <a:cubicBezTo>
                  <a:pt x="431478" y="346574"/>
                  <a:pt x="447138" y="326153"/>
                  <a:pt x="449317" y="312501"/>
                </a:cubicBezTo>
                <a:close/>
                <a:moveTo>
                  <a:pt x="580788" y="204434"/>
                </a:moveTo>
                <a:lnTo>
                  <a:pt x="578551" y="204434"/>
                </a:lnTo>
                <a:cubicBezTo>
                  <a:pt x="509603" y="212694"/>
                  <a:pt x="475130" y="223649"/>
                  <a:pt x="475130" y="237301"/>
                </a:cubicBezTo>
                <a:lnTo>
                  <a:pt x="475129" y="249175"/>
                </a:lnTo>
                <a:lnTo>
                  <a:pt x="477538" y="260877"/>
                </a:lnTo>
                <a:cubicBezTo>
                  <a:pt x="544880" y="246422"/>
                  <a:pt x="578551" y="232311"/>
                  <a:pt x="578551" y="218544"/>
                </a:cubicBezTo>
                <a:cubicBezTo>
                  <a:pt x="580043" y="218544"/>
                  <a:pt x="580788" y="217741"/>
                  <a:pt x="580788" y="216135"/>
                </a:cubicBezTo>
                <a:close/>
                <a:moveTo>
                  <a:pt x="63499" y="145753"/>
                </a:moveTo>
                <a:cubicBezTo>
                  <a:pt x="66596" y="146212"/>
                  <a:pt x="68145" y="147761"/>
                  <a:pt x="68145" y="150400"/>
                </a:cubicBezTo>
                <a:lnTo>
                  <a:pt x="68145" y="185505"/>
                </a:lnTo>
                <a:lnTo>
                  <a:pt x="72791" y="185504"/>
                </a:lnTo>
                <a:cubicBezTo>
                  <a:pt x="81166" y="179310"/>
                  <a:pt x="89827" y="176212"/>
                  <a:pt x="98776" y="176212"/>
                </a:cubicBezTo>
                <a:lnTo>
                  <a:pt x="101184" y="176212"/>
                </a:lnTo>
                <a:lnTo>
                  <a:pt x="103250" y="188086"/>
                </a:lnTo>
                <a:cubicBezTo>
                  <a:pt x="78241" y="207244"/>
                  <a:pt x="65736" y="230705"/>
                  <a:pt x="65736" y="258468"/>
                </a:cubicBezTo>
                <a:lnTo>
                  <a:pt x="65736" y="288926"/>
                </a:lnTo>
                <a:cubicBezTo>
                  <a:pt x="84091" y="273209"/>
                  <a:pt x="95908" y="265351"/>
                  <a:pt x="101185" y="265351"/>
                </a:cubicBezTo>
                <a:lnTo>
                  <a:pt x="103250" y="265351"/>
                </a:lnTo>
                <a:lnTo>
                  <a:pt x="103249" y="267932"/>
                </a:lnTo>
                <a:cubicBezTo>
                  <a:pt x="103250" y="283764"/>
                  <a:pt x="79043" y="314279"/>
                  <a:pt x="30631" y="359480"/>
                </a:cubicBezTo>
                <a:lnTo>
                  <a:pt x="16348" y="359480"/>
                </a:lnTo>
                <a:lnTo>
                  <a:pt x="16348" y="340551"/>
                </a:lnTo>
                <a:cubicBezTo>
                  <a:pt x="17610" y="340551"/>
                  <a:pt x="27018" y="331201"/>
                  <a:pt x="44569" y="312501"/>
                </a:cubicBezTo>
                <a:lnTo>
                  <a:pt x="44570" y="303037"/>
                </a:lnTo>
                <a:cubicBezTo>
                  <a:pt x="44569" y="295236"/>
                  <a:pt x="43021" y="291335"/>
                  <a:pt x="39923" y="291335"/>
                </a:cubicBezTo>
                <a:lnTo>
                  <a:pt x="47151" y="230246"/>
                </a:lnTo>
                <a:lnTo>
                  <a:pt x="44570" y="230246"/>
                </a:lnTo>
                <a:cubicBezTo>
                  <a:pt x="20364" y="238162"/>
                  <a:pt x="6310" y="242120"/>
                  <a:pt x="2409" y="242120"/>
                </a:cubicBezTo>
                <a:lnTo>
                  <a:pt x="1" y="237301"/>
                </a:lnTo>
                <a:lnTo>
                  <a:pt x="0" y="228009"/>
                </a:lnTo>
                <a:cubicBezTo>
                  <a:pt x="0" y="221699"/>
                  <a:pt x="15718" y="213841"/>
                  <a:pt x="47151" y="204434"/>
                </a:cubicBezTo>
                <a:lnTo>
                  <a:pt x="47151" y="150400"/>
                </a:lnTo>
                <a:cubicBezTo>
                  <a:pt x="47495" y="147302"/>
                  <a:pt x="48986" y="145753"/>
                  <a:pt x="51625" y="145753"/>
                </a:cubicBezTo>
                <a:close/>
                <a:moveTo>
                  <a:pt x="604363" y="178621"/>
                </a:moveTo>
                <a:lnTo>
                  <a:pt x="604363" y="181030"/>
                </a:lnTo>
                <a:lnTo>
                  <a:pt x="606773" y="185505"/>
                </a:lnTo>
                <a:cubicBezTo>
                  <a:pt x="597251" y="245045"/>
                  <a:pt x="589335" y="274815"/>
                  <a:pt x="583025" y="274815"/>
                </a:cubicBezTo>
                <a:lnTo>
                  <a:pt x="571495" y="274815"/>
                </a:lnTo>
                <a:lnTo>
                  <a:pt x="571496" y="251412"/>
                </a:lnTo>
                <a:lnTo>
                  <a:pt x="569087" y="251412"/>
                </a:lnTo>
                <a:cubicBezTo>
                  <a:pt x="558073" y="257722"/>
                  <a:pt x="550273" y="260877"/>
                  <a:pt x="545683" y="260877"/>
                </a:cubicBezTo>
                <a:cubicBezTo>
                  <a:pt x="545683" y="270513"/>
                  <a:pt x="547232" y="286918"/>
                  <a:pt x="550330" y="310092"/>
                </a:cubicBezTo>
                <a:cubicBezTo>
                  <a:pt x="548723" y="339117"/>
                  <a:pt x="547921" y="363438"/>
                  <a:pt x="547921" y="383055"/>
                </a:cubicBezTo>
                <a:cubicBezTo>
                  <a:pt x="545741" y="393954"/>
                  <a:pt x="542643" y="399403"/>
                  <a:pt x="538627" y="399403"/>
                </a:cubicBezTo>
                <a:lnTo>
                  <a:pt x="536219" y="399403"/>
                </a:lnTo>
                <a:cubicBezTo>
                  <a:pt x="506391" y="379786"/>
                  <a:pt x="491478" y="365732"/>
                  <a:pt x="491477" y="357243"/>
                </a:cubicBezTo>
                <a:lnTo>
                  <a:pt x="493887" y="357243"/>
                </a:lnTo>
                <a:cubicBezTo>
                  <a:pt x="514766" y="363438"/>
                  <a:pt x="526525" y="366535"/>
                  <a:pt x="529163" y="366535"/>
                </a:cubicBezTo>
                <a:lnTo>
                  <a:pt x="529164" y="364298"/>
                </a:lnTo>
                <a:lnTo>
                  <a:pt x="526926" y="359480"/>
                </a:lnTo>
                <a:cubicBezTo>
                  <a:pt x="528418" y="342386"/>
                  <a:pt x="529164" y="327530"/>
                  <a:pt x="529163" y="314911"/>
                </a:cubicBezTo>
                <a:cubicBezTo>
                  <a:pt x="529163" y="301718"/>
                  <a:pt x="526754" y="287607"/>
                  <a:pt x="521936" y="272578"/>
                </a:cubicBezTo>
                <a:cubicBezTo>
                  <a:pt x="502892" y="272578"/>
                  <a:pt x="485683" y="279634"/>
                  <a:pt x="470311" y="293744"/>
                </a:cubicBezTo>
                <a:lnTo>
                  <a:pt x="468246" y="293744"/>
                </a:lnTo>
                <a:cubicBezTo>
                  <a:pt x="457118" y="293744"/>
                  <a:pt x="451554" y="268678"/>
                  <a:pt x="451554" y="218544"/>
                </a:cubicBezTo>
                <a:lnTo>
                  <a:pt x="451554" y="206671"/>
                </a:lnTo>
                <a:lnTo>
                  <a:pt x="449317" y="202024"/>
                </a:lnTo>
                <a:cubicBezTo>
                  <a:pt x="450923" y="202024"/>
                  <a:pt x="453218" y="201279"/>
                  <a:pt x="456200" y="199787"/>
                </a:cubicBezTo>
                <a:cubicBezTo>
                  <a:pt x="469967" y="201279"/>
                  <a:pt x="477825" y="202024"/>
                  <a:pt x="479775" y="202024"/>
                </a:cubicBezTo>
                <a:cubicBezTo>
                  <a:pt x="485741" y="202025"/>
                  <a:pt x="527270" y="194223"/>
                  <a:pt x="604363" y="178621"/>
                </a:cubicBezTo>
                <a:close/>
                <a:moveTo>
                  <a:pt x="223363" y="79846"/>
                </a:moveTo>
                <a:lnTo>
                  <a:pt x="223363" y="93957"/>
                </a:lnTo>
                <a:cubicBezTo>
                  <a:pt x="223363" y="108756"/>
                  <a:pt x="204549" y="138526"/>
                  <a:pt x="166920" y="183267"/>
                </a:cubicBezTo>
                <a:cubicBezTo>
                  <a:pt x="239310" y="162962"/>
                  <a:pt x="280839" y="152809"/>
                  <a:pt x="291508" y="152809"/>
                </a:cubicBezTo>
                <a:cubicBezTo>
                  <a:pt x="300800" y="163822"/>
                  <a:pt x="305447" y="175581"/>
                  <a:pt x="305447" y="188086"/>
                </a:cubicBezTo>
                <a:cubicBezTo>
                  <a:pt x="305446" y="191527"/>
                  <a:pt x="304701" y="194682"/>
                  <a:pt x="303209" y="197550"/>
                </a:cubicBezTo>
                <a:lnTo>
                  <a:pt x="307856" y="234892"/>
                </a:lnTo>
                <a:cubicBezTo>
                  <a:pt x="300629" y="303840"/>
                  <a:pt x="293573" y="338314"/>
                  <a:pt x="286690" y="338314"/>
                </a:cubicBezTo>
                <a:cubicBezTo>
                  <a:pt x="279004" y="338314"/>
                  <a:pt x="250782" y="332061"/>
                  <a:pt x="202025" y="319557"/>
                </a:cubicBezTo>
                <a:lnTo>
                  <a:pt x="202025" y="321966"/>
                </a:lnTo>
                <a:cubicBezTo>
                  <a:pt x="179081" y="374164"/>
                  <a:pt x="164224" y="400722"/>
                  <a:pt x="157455" y="401640"/>
                </a:cubicBezTo>
                <a:lnTo>
                  <a:pt x="150400" y="401640"/>
                </a:lnTo>
                <a:cubicBezTo>
                  <a:pt x="148106" y="401640"/>
                  <a:pt x="145754" y="399346"/>
                  <a:pt x="143345" y="394757"/>
                </a:cubicBezTo>
                <a:lnTo>
                  <a:pt x="143345" y="385292"/>
                </a:lnTo>
                <a:cubicBezTo>
                  <a:pt x="167895" y="352252"/>
                  <a:pt x="184301" y="313878"/>
                  <a:pt x="192561" y="270169"/>
                </a:cubicBezTo>
                <a:cubicBezTo>
                  <a:pt x="196920" y="249863"/>
                  <a:pt x="200935" y="227148"/>
                  <a:pt x="204607" y="202024"/>
                </a:cubicBezTo>
                <a:lnTo>
                  <a:pt x="211489" y="197550"/>
                </a:lnTo>
                <a:lnTo>
                  <a:pt x="218545" y="197550"/>
                </a:lnTo>
                <a:cubicBezTo>
                  <a:pt x="221757" y="197550"/>
                  <a:pt x="223363" y="199845"/>
                  <a:pt x="223363" y="204434"/>
                </a:cubicBezTo>
                <a:cubicBezTo>
                  <a:pt x="223364" y="216594"/>
                  <a:pt x="217799" y="251068"/>
                  <a:pt x="206671" y="307855"/>
                </a:cubicBezTo>
                <a:lnTo>
                  <a:pt x="209081" y="307855"/>
                </a:lnTo>
                <a:cubicBezTo>
                  <a:pt x="229501" y="309347"/>
                  <a:pt x="245963" y="310092"/>
                  <a:pt x="258469" y="310092"/>
                </a:cubicBezTo>
                <a:lnTo>
                  <a:pt x="274988" y="310092"/>
                </a:lnTo>
                <a:cubicBezTo>
                  <a:pt x="281297" y="288525"/>
                  <a:pt x="284453" y="264261"/>
                  <a:pt x="284453" y="237301"/>
                </a:cubicBezTo>
                <a:lnTo>
                  <a:pt x="284453" y="234892"/>
                </a:lnTo>
                <a:cubicBezTo>
                  <a:pt x="284453" y="229386"/>
                  <a:pt x="283649" y="222330"/>
                  <a:pt x="282044" y="213726"/>
                </a:cubicBezTo>
                <a:cubicBezTo>
                  <a:pt x="283649" y="211432"/>
                  <a:pt x="284453" y="206785"/>
                  <a:pt x="284453" y="199787"/>
                </a:cubicBezTo>
                <a:cubicBezTo>
                  <a:pt x="284452" y="193822"/>
                  <a:pt x="280494" y="185963"/>
                  <a:pt x="272579" y="176212"/>
                </a:cubicBezTo>
                <a:cubicBezTo>
                  <a:pt x="255715" y="179424"/>
                  <a:pt x="221241" y="188831"/>
                  <a:pt x="169157" y="204434"/>
                </a:cubicBezTo>
                <a:lnTo>
                  <a:pt x="171394" y="220953"/>
                </a:lnTo>
                <a:lnTo>
                  <a:pt x="171395" y="225600"/>
                </a:lnTo>
                <a:cubicBezTo>
                  <a:pt x="153153" y="294547"/>
                  <a:pt x="142255" y="329021"/>
                  <a:pt x="138699" y="329021"/>
                </a:cubicBezTo>
                <a:lnTo>
                  <a:pt x="126997" y="329021"/>
                </a:lnTo>
                <a:lnTo>
                  <a:pt x="124416" y="317148"/>
                </a:lnTo>
                <a:lnTo>
                  <a:pt x="124416" y="312501"/>
                </a:lnTo>
                <a:cubicBezTo>
                  <a:pt x="124416" y="308027"/>
                  <a:pt x="133077" y="280609"/>
                  <a:pt x="150400" y="230246"/>
                </a:cubicBezTo>
                <a:lnTo>
                  <a:pt x="147991" y="220954"/>
                </a:lnTo>
                <a:lnTo>
                  <a:pt x="150400" y="206671"/>
                </a:lnTo>
                <a:lnTo>
                  <a:pt x="147991" y="206671"/>
                </a:lnTo>
                <a:lnTo>
                  <a:pt x="110477" y="213726"/>
                </a:lnTo>
                <a:cubicBezTo>
                  <a:pt x="107495" y="212235"/>
                  <a:pt x="105085" y="211489"/>
                  <a:pt x="103250" y="211489"/>
                </a:cubicBezTo>
                <a:lnTo>
                  <a:pt x="103250" y="199787"/>
                </a:lnTo>
                <a:cubicBezTo>
                  <a:pt x="103250" y="195313"/>
                  <a:pt x="116615" y="189807"/>
                  <a:pt x="143345" y="183267"/>
                </a:cubicBezTo>
                <a:cubicBezTo>
                  <a:pt x="177876" y="139558"/>
                  <a:pt x="195142" y="112943"/>
                  <a:pt x="195142" y="103421"/>
                </a:cubicBezTo>
                <a:lnTo>
                  <a:pt x="195142" y="101184"/>
                </a:lnTo>
                <a:lnTo>
                  <a:pt x="105831" y="122178"/>
                </a:lnTo>
                <a:lnTo>
                  <a:pt x="103250" y="110477"/>
                </a:lnTo>
                <a:lnTo>
                  <a:pt x="103249" y="98603"/>
                </a:lnTo>
                <a:cubicBezTo>
                  <a:pt x="166232" y="86098"/>
                  <a:pt x="206270" y="79846"/>
                  <a:pt x="223363" y="79846"/>
                </a:cubicBezTo>
                <a:close/>
                <a:moveTo>
                  <a:pt x="1152121" y="118564"/>
                </a:moveTo>
                <a:lnTo>
                  <a:pt x="1152120" y="130438"/>
                </a:lnTo>
                <a:cubicBezTo>
                  <a:pt x="1152121" y="141451"/>
                  <a:pt x="1150515" y="146958"/>
                  <a:pt x="1147303" y="146958"/>
                </a:cubicBezTo>
                <a:lnTo>
                  <a:pt x="1149711" y="160897"/>
                </a:lnTo>
                <a:cubicBezTo>
                  <a:pt x="1149712" y="212636"/>
                  <a:pt x="1152866" y="238506"/>
                  <a:pt x="1159176" y="238506"/>
                </a:cubicBezTo>
                <a:cubicBezTo>
                  <a:pt x="1209309" y="209711"/>
                  <a:pt x="1234376" y="180686"/>
                  <a:pt x="1234376" y="151432"/>
                </a:cubicBezTo>
                <a:lnTo>
                  <a:pt x="1234376" y="141968"/>
                </a:lnTo>
                <a:cubicBezTo>
                  <a:pt x="1234377" y="133134"/>
                  <a:pt x="1206957" y="125333"/>
                  <a:pt x="1152121" y="118564"/>
                </a:cubicBezTo>
                <a:close/>
                <a:moveTo>
                  <a:pt x="1304521" y="118564"/>
                </a:moveTo>
                <a:lnTo>
                  <a:pt x="1304520" y="130438"/>
                </a:lnTo>
                <a:cubicBezTo>
                  <a:pt x="1304521" y="141451"/>
                  <a:pt x="1302915" y="146958"/>
                  <a:pt x="1299703" y="146958"/>
                </a:cubicBezTo>
                <a:lnTo>
                  <a:pt x="1302111" y="160897"/>
                </a:lnTo>
                <a:cubicBezTo>
                  <a:pt x="1302112" y="212636"/>
                  <a:pt x="1305267" y="238506"/>
                  <a:pt x="1311576" y="238506"/>
                </a:cubicBezTo>
                <a:cubicBezTo>
                  <a:pt x="1361709" y="209711"/>
                  <a:pt x="1386776" y="180686"/>
                  <a:pt x="1386776" y="151432"/>
                </a:cubicBezTo>
                <a:lnTo>
                  <a:pt x="1386776" y="141968"/>
                </a:lnTo>
                <a:cubicBezTo>
                  <a:pt x="1386776" y="133134"/>
                  <a:pt x="1359358" y="125333"/>
                  <a:pt x="1304521" y="118564"/>
                </a:cubicBezTo>
                <a:close/>
                <a:moveTo>
                  <a:pt x="834963" y="75200"/>
                </a:moveTo>
                <a:cubicBezTo>
                  <a:pt x="837602" y="75200"/>
                  <a:pt x="839954" y="79100"/>
                  <a:pt x="842018" y="86901"/>
                </a:cubicBezTo>
                <a:lnTo>
                  <a:pt x="811560" y="143344"/>
                </a:lnTo>
                <a:cubicBezTo>
                  <a:pt x="817755" y="164109"/>
                  <a:pt x="820853" y="175868"/>
                  <a:pt x="820853" y="178621"/>
                </a:cubicBezTo>
                <a:lnTo>
                  <a:pt x="818616" y="178621"/>
                </a:lnTo>
                <a:cubicBezTo>
                  <a:pt x="818615" y="180227"/>
                  <a:pt x="819361" y="181030"/>
                  <a:pt x="820852" y="181030"/>
                </a:cubicBezTo>
                <a:cubicBezTo>
                  <a:pt x="822459" y="214759"/>
                  <a:pt x="823261" y="239825"/>
                  <a:pt x="823262" y="256230"/>
                </a:cubicBezTo>
                <a:lnTo>
                  <a:pt x="823261" y="321966"/>
                </a:lnTo>
                <a:cubicBezTo>
                  <a:pt x="823261" y="325408"/>
                  <a:pt x="822459" y="328505"/>
                  <a:pt x="820852" y="331258"/>
                </a:cubicBezTo>
                <a:cubicBezTo>
                  <a:pt x="822458" y="334012"/>
                  <a:pt x="823261" y="337109"/>
                  <a:pt x="823262" y="340551"/>
                </a:cubicBezTo>
                <a:cubicBezTo>
                  <a:pt x="823261" y="346861"/>
                  <a:pt x="819361" y="352425"/>
                  <a:pt x="811560" y="357243"/>
                </a:cubicBezTo>
                <a:lnTo>
                  <a:pt x="802095" y="357243"/>
                </a:lnTo>
                <a:cubicBezTo>
                  <a:pt x="802096" y="350130"/>
                  <a:pt x="801292" y="345369"/>
                  <a:pt x="799686" y="342960"/>
                </a:cubicBezTo>
                <a:cubicBezTo>
                  <a:pt x="801292" y="321048"/>
                  <a:pt x="802095" y="302291"/>
                  <a:pt x="802096" y="286689"/>
                </a:cubicBezTo>
                <a:lnTo>
                  <a:pt x="802095" y="244185"/>
                </a:lnTo>
                <a:cubicBezTo>
                  <a:pt x="802096" y="210571"/>
                  <a:pt x="799744" y="186365"/>
                  <a:pt x="795040" y="171566"/>
                </a:cubicBezTo>
                <a:cubicBezTo>
                  <a:pt x="775537" y="195887"/>
                  <a:pt x="757526" y="227149"/>
                  <a:pt x="741006" y="265351"/>
                </a:cubicBezTo>
                <a:lnTo>
                  <a:pt x="729133" y="267932"/>
                </a:lnTo>
                <a:lnTo>
                  <a:pt x="724659" y="267932"/>
                </a:lnTo>
                <a:lnTo>
                  <a:pt x="722249" y="258468"/>
                </a:lnTo>
                <a:cubicBezTo>
                  <a:pt x="722250" y="247798"/>
                  <a:pt x="748864" y="200820"/>
                  <a:pt x="802095" y="117532"/>
                </a:cubicBezTo>
                <a:cubicBezTo>
                  <a:pt x="802095" y="114664"/>
                  <a:pt x="809151" y="100553"/>
                  <a:pt x="823262" y="75200"/>
                </a:cubicBezTo>
                <a:close/>
                <a:moveTo>
                  <a:pt x="907926" y="75200"/>
                </a:moveTo>
                <a:cubicBezTo>
                  <a:pt x="915727" y="109272"/>
                  <a:pt x="919628" y="139788"/>
                  <a:pt x="919628" y="166748"/>
                </a:cubicBezTo>
                <a:lnTo>
                  <a:pt x="921865" y="166748"/>
                </a:lnTo>
                <a:cubicBezTo>
                  <a:pt x="944924" y="158946"/>
                  <a:pt x="959838" y="150342"/>
                  <a:pt x="966606" y="140935"/>
                </a:cubicBezTo>
                <a:lnTo>
                  <a:pt x="968843" y="140935"/>
                </a:lnTo>
                <a:cubicBezTo>
                  <a:pt x="970564" y="140935"/>
                  <a:pt x="972917" y="141738"/>
                  <a:pt x="975898" y="143344"/>
                </a:cubicBezTo>
                <a:lnTo>
                  <a:pt x="987773" y="140935"/>
                </a:lnTo>
                <a:cubicBezTo>
                  <a:pt x="990411" y="142541"/>
                  <a:pt x="993509" y="143344"/>
                  <a:pt x="997065" y="143344"/>
                </a:cubicBezTo>
                <a:cubicBezTo>
                  <a:pt x="997065" y="159405"/>
                  <a:pt x="978251" y="171164"/>
                  <a:pt x="940622" y="178621"/>
                </a:cubicBezTo>
                <a:cubicBezTo>
                  <a:pt x="925020" y="188028"/>
                  <a:pt x="917219" y="199730"/>
                  <a:pt x="917219" y="213726"/>
                </a:cubicBezTo>
                <a:lnTo>
                  <a:pt x="917219" y="246766"/>
                </a:lnTo>
                <a:cubicBezTo>
                  <a:pt x="917218" y="287492"/>
                  <a:pt x="922668" y="307855"/>
                  <a:pt x="933566" y="307855"/>
                </a:cubicBezTo>
                <a:lnTo>
                  <a:pt x="936147" y="307855"/>
                </a:lnTo>
                <a:cubicBezTo>
                  <a:pt x="960010" y="307855"/>
                  <a:pt x="1008537" y="300800"/>
                  <a:pt x="1081729" y="286689"/>
                </a:cubicBezTo>
                <a:cubicBezTo>
                  <a:pt x="1077026" y="269825"/>
                  <a:pt x="1074674" y="257320"/>
                  <a:pt x="1074674" y="249175"/>
                </a:cubicBezTo>
                <a:lnTo>
                  <a:pt x="1077084" y="232655"/>
                </a:lnTo>
                <a:lnTo>
                  <a:pt x="1091194" y="232655"/>
                </a:lnTo>
                <a:cubicBezTo>
                  <a:pt x="1103584" y="265580"/>
                  <a:pt x="1109779" y="285943"/>
                  <a:pt x="1109779" y="293744"/>
                </a:cubicBezTo>
                <a:cubicBezTo>
                  <a:pt x="1104732" y="304643"/>
                  <a:pt x="1098536" y="310092"/>
                  <a:pt x="1091194" y="310092"/>
                </a:cubicBezTo>
                <a:lnTo>
                  <a:pt x="1088613" y="305446"/>
                </a:lnTo>
                <a:cubicBezTo>
                  <a:pt x="1015421" y="322654"/>
                  <a:pt x="954331" y="331258"/>
                  <a:pt x="905345" y="331258"/>
                </a:cubicBezTo>
                <a:cubicBezTo>
                  <a:pt x="894446" y="326211"/>
                  <a:pt x="888998" y="319958"/>
                  <a:pt x="888997" y="312501"/>
                </a:cubicBezTo>
                <a:cubicBezTo>
                  <a:pt x="892897" y="296785"/>
                  <a:pt x="896053" y="288926"/>
                  <a:pt x="898462" y="288926"/>
                </a:cubicBezTo>
                <a:lnTo>
                  <a:pt x="895880" y="284280"/>
                </a:lnTo>
                <a:lnTo>
                  <a:pt x="895881" y="199787"/>
                </a:lnTo>
                <a:lnTo>
                  <a:pt x="893643" y="199787"/>
                </a:lnTo>
                <a:cubicBezTo>
                  <a:pt x="867946" y="205982"/>
                  <a:pt x="851483" y="209080"/>
                  <a:pt x="844256" y="209080"/>
                </a:cubicBezTo>
                <a:lnTo>
                  <a:pt x="842019" y="209080"/>
                </a:lnTo>
                <a:lnTo>
                  <a:pt x="839782" y="197550"/>
                </a:lnTo>
                <a:cubicBezTo>
                  <a:pt x="850107" y="189520"/>
                  <a:pt x="868806" y="181604"/>
                  <a:pt x="895881" y="173803"/>
                </a:cubicBezTo>
                <a:lnTo>
                  <a:pt x="898461" y="162101"/>
                </a:lnTo>
                <a:lnTo>
                  <a:pt x="895880" y="150400"/>
                </a:lnTo>
                <a:lnTo>
                  <a:pt x="898462" y="145753"/>
                </a:lnTo>
                <a:cubicBezTo>
                  <a:pt x="893759" y="125218"/>
                  <a:pt x="891406" y="106347"/>
                  <a:pt x="891406" y="89138"/>
                </a:cubicBezTo>
                <a:cubicBezTo>
                  <a:pt x="893586" y="82714"/>
                  <a:pt x="897429" y="78068"/>
                  <a:pt x="902936" y="75200"/>
                </a:cubicBezTo>
                <a:close/>
                <a:moveTo>
                  <a:pt x="1145066" y="95161"/>
                </a:moveTo>
                <a:cubicBezTo>
                  <a:pt x="1181661" y="102848"/>
                  <a:pt x="1214529" y="109100"/>
                  <a:pt x="1243668" y="113918"/>
                </a:cubicBezTo>
                <a:cubicBezTo>
                  <a:pt x="1249978" y="120457"/>
                  <a:pt x="1253134" y="126710"/>
                  <a:pt x="1253134" y="132675"/>
                </a:cubicBezTo>
                <a:lnTo>
                  <a:pt x="1253133" y="141968"/>
                </a:lnTo>
                <a:cubicBezTo>
                  <a:pt x="1253133" y="192330"/>
                  <a:pt x="1221011" y="233114"/>
                  <a:pt x="1156766" y="264318"/>
                </a:cubicBezTo>
                <a:lnTo>
                  <a:pt x="1156767" y="268965"/>
                </a:lnTo>
                <a:cubicBezTo>
                  <a:pt x="1161470" y="268965"/>
                  <a:pt x="1163822" y="270571"/>
                  <a:pt x="1163823" y="273783"/>
                </a:cubicBezTo>
                <a:cubicBezTo>
                  <a:pt x="1162331" y="287091"/>
                  <a:pt x="1161585" y="297243"/>
                  <a:pt x="1161586" y="304242"/>
                </a:cubicBezTo>
                <a:cubicBezTo>
                  <a:pt x="1161585" y="305848"/>
                  <a:pt x="1162331" y="308142"/>
                  <a:pt x="1163822" y="311125"/>
                </a:cubicBezTo>
                <a:cubicBezTo>
                  <a:pt x="1161184" y="318237"/>
                  <a:pt x="1155677" y="324547"/>
                  <a:pt x="1147302" y="330054"/>
                </a:cubicBezTo>
                <a:lnTo>
                  <a:pt x="1142656" y="330054"/>
                </a:lnTo>
                <a:cubicBezTo>
                  <a:pt x="1133249" y="265580"/>
                  <a:pt x="1128546" y="194281"/>
                  <a:pt x="1128546" y="116155"/>
                </a:cubicBezTo>
                <a:cubicBezTo>
                  <a:pt x="1130840" y="108813"/>
                  <a:pt x="1136347" y="101815"/>
                  <a:pt x="1145066" y="95161"/>
                </a:cubicBezTo>
                <a:close/>
                <a:moveTo>
                  <a:pt x="1297465" y="95161"/>
                </a:moveTo>
                <a:cubicBezTo>
                  <a:pt x="1334061" y="102848"/>
                  <a:pt x="1366929" y="109100"/>
                  <a:pt x="1396068" y="113918"/>
                </a:cubicBezTo>
                <a:cubicBezTo>
                  <a:pt x="1402379" y="120457"/>
                  <a:pt x="1405533" y="126710"/>
                  <a:pt x="1405533" y="132675"/>
                </a:cubicBezTo>
                <a:lnTo>
                  <a:pt x="1405533" y="141968"/>
                </a:lnTo>
                <a:cubicBezTo>
                  <a:pt x="1405533" y="192330"/>
                  <a:pt x="1373411" y="233114"/>
                  <a:pt x="1309167" y="264318"/>
                </a:cubicBezTo>
                <a:lnTo>
                  <a:pt x="1309167" y="268965"/>
                </a:lnTo>
                <a:cubicBezTo>
                  <a:pt x="1313870" y="268965"/>
                  <a:pt x="1316222" y="270571"/>
                  <a:pt x="1316222" y="273783"/>
                </a:cubicBezTo>
                <a:cubicBezTo>
                  <a:pt x="1314730" y="287091"/>
                  <a:pt x="1313985" y="297243"/>
                  <a:pt x="1313986" y="304242"/>
                </a:cubicBezTo>
                <a:cubicBezTo>
                  <a:pt x="1313985" y="305848"/>
                  <a:pt x="1314730" y="308142"/>
                  <a:pt x="1316222" y="311125"/>
                </a:cubicBezTo>
                <a:cubicBezTo>
                  <a:pt x="1313584" y="318237"/>
                  <a:pt x="1308077" y="324547"/>
                  <a:pt x="1299702" y="330054"/>
                </a:cubicBezTo>
                <a:lnTo>
                  <a:pt x="1295056" y="330054"/>
                </a:lnTo>
                <a:cubicBezTo>
                  <a:pt x="1285649" y="265580"/>
                  <a:pt x="1280945" y="194281"/>
                  <a:pt x="1280945" y="116155"/>
                </a:cubicBezTo>
                <a:cubicBezTo>
                  <a:pt x="1283240" y="108813"/>
                  <a:pt x="1288746" y="101815"/>
                  <a:pt x="1297465" y="95161"/>
                </a:cubicBezTo>
                <a:close/>
                <a:moveTo>
                  <a:pt x="576141" y="16347"/>
                </a:moveTo>
                <a:cubicBezTo>
                  <a:pt x="539775" y="27361"/>
                  <a:pt x="492739" y="37571"/>
                  <a:pt x="435034" y="46978"/>
                </a:cubicBezTo>
                <a:cubicBezTo>
                  <a:pt x="440885" y="70496"/>
                  <a:pt x="446391" y="82255"/>
                  <a:pt x="451554" y="82255"/>
                </a:cubicBezTo>
                <a:cubicBezTo>
                  <a:pt x="473351" y="79387"/>
                  <a:pt x="507882" y="71528"/>
                  <a:pt x="555148" y="58680"/>
                </a:cubicBezTo>
                <a:lnTo>
                  <a:pt x="557385" y="63498"/>
                </a:lnTo>
                <a:lnTo>
                  <a:pt x="557384" y="79846"/>
                </a:lnTo>
                <a:lnTo>
                  <a:pt x="550330" y="79846"/>
                </a:lnTo>
                <a:cubicBezTo>
                  <a:pt x="506162" y="89827"/>
                  <a:pt x="478800" y="99234"/>
                  <a:pt x="468246" y="108067"/>
                </a:cubicBezTo>
                <a:lnTo>
                  <a:pt x="468246" y="115123"/>
                </a:lnTo>
                <a:lnTo>
                  <a:pt x="475129" y="115123"/>
                </a:lnTo>
                <a:cubicBezTo>
                  <a:pt x="528475" y="105142"/>
                  <a:pt x="555148" y="97341"/>
                  <a:pt x="555148" y="91720"/>
                </a:cubicBezTo>
                <a:cubicBezTo>
                  <a:pt x="563982" y="83689"/>
                  <a:pt x="571782" y="59368"/>
                  <a:pt x="578551" y="18757"/>
                </a:cubicBezTo>
                <a:cubicBezTo>
                  <a:pt x="576945" y="18757"/>
                  <a:pt x="576142" y="17954"/>
                  <a:pt x="576141" y="16347"/>
                </a:cubicBezTo>
                <a:close/>
                <a:moveTo>
                  <a:pt x="1545715" y="92752"/>
                </a:moveTo>
                <a:cubicBezTo>
                  <a:pt x="1555008" y="96423"/>
                  <a:pt x="1559654" y="99578"/>
                  <a:pt x="1559654" y="102217"/>
                </a:cubicBezTo>
                <a:lnTo>
                  <a:pt x="1559654" y="116155"/>
                </a:lnTo>
                <a:lnTo>
                  <a:pt x="1555180" y="116155"/>
                </a:lnTo>
                <a:cubicBezTo>
                  <a:pt x="1546805" y="116155"/>
                  <a:pt x="1533497" y="115409"/>
                  <a:pt x="1515256" y="113918"/>
                </a:cubicBezTo>
                <a:cubicBezTo>
                  <a:pt x="1513535" y="142828"/>
                  <a:pt x="1512676" y="163994"/>
                  <a:pt x="1512676" y="177417"/>
                </a:cubicBezTo>
                <a:lnTo>
                  <a:pt x="1512676" y="191355"/>
                </a:lnTo>
                <a:cubicBezTo>
                  <a:pt x="1512675" y="211087"/>
                  <a:pt x="1513536" y="235409"/>
                  <a:pt x="1515257" y="264318"/>
                </a:cubicBezTo>
                <a:lnTo>
                  <a:pt x="1512676" y="268965"/>
                </a:lnTo>
                <a:cubicBezTo>
                  <a:pt x="1514396" y="277454"/>
                  <a:pt x="1515257" y="284509"/>
                  <a:pt x="1515257" y="290131"/>
                </a:cubicBezTo>
                <a:lnTo>
                  <a:pt x="1515257" y="327645"/>
                </a:lnTo>
                <a:cubicBezTo>
                  <a:pt x="1512847" y="327645"/>
                  <a:pt x="1509692" y="330054"/>
                  <a:pt x="1505792" y="334872"/>
                </a:cubicBezTo>
                <a:lnTo>
                  <a:pt x="1500974" y="334872"/>
                </a:lnTo>
                <a:cubicBezTo>
                  <a:pt x="1497418" y="334872"/>
                  <a:pt x="1492714" y="325465"/>
                  <a:pt x="1486863" y="306651"/>
                </a:cubicBezTo>
                <a:cubicBezTo>
                  <a:pt x="1491681" y="285886"/>
                  <a:pt x="1494090" y="273324"/>
                  <a:pt x="1494091" y="268965"/>
                </a:cubicBezTo>
                <a:cubicBezTo>
                  <a:pt x="1490878" y="185218"/>
                  <a:pt x="1488469" y="135084"/>
                  <a:pt x="1486863" y="118564"/>
                </a:cubicBezTo>
                <a:cubicBezTo>
                  <a:pt x="1451873" y="121777"/>
                  <a:pt x="1429961" y="123383"/>
                  <a:pt x="1421128" y="123383"/>
                </a:cubicBezTo>
                <a:lnTo>
                  <a:pt x="1418890" y="118564"/>
                </a:lnTo>
                <a:lnTo>
                  <a:pt x="1418890" y="104454"/>
                </a:lnTo>
                <a:cubicBezTo>
                  <a:pt x="1458699" y="96653"/>
                  <a:pt x="1500974" y="92752"/>
                  <a:pt x="1545715" y="92752"/>
                </a:cubicBezTo>
                <a:close/>
                <a:moveTo>
                  <a:pt x="597308" y="0"/>
                </a:moveTo>
                <a:lnTo>
                  <a:pt x="597308" y="2237"/>
                </a:lnTo>
                <a:lnTo>
                  <a:pt x="599718" y="25812"/>
                </a:lnTo>
                <a:cubicBezTo>
                  <a:pt x="590310" y="74339"/>
                  <a:pt x="581591" y="98603"/>
                  <a:pt x="573561" y="98603"/>
                </a:cubicBezTo>
                <a:cubicBezTo>
                  <a:pt x="572069" y="98603"/>
                  <a:pt x="569774" y="99463"/>
                  <a:pt x="566677" y="101184"/>
                </a:cubicBezTo>
                <a:cubicBezTo>
                  <a:pt x="566678" y="99463"/>
                  <a:pt x="565932" y="98603"/>
                  <a:pt x="564440" y="98603"/>
                </a:cubicBezTo>
                <a:cubicBezTo>
                  <a:pt x="565932" y="100668"/>
                  <a:pt x="566677" y="104626"/>
                  <a:pt x="566677" y="110477"/>
                </a:cubicBezTo>
                <a:cubicBezTo>
                  <a:pt x="556926" y="117245"/>
                  <a:pt x="550674" y="125849"/>
                  <a:pt x="547920" y="136289"/>
                </a:cubicBezTo>
                <a:lnTo>
                  <a:pt x="552567" y="136289"/>
                </a:lnTo>
                <a:cubicBezTo>
                  <a:pt x="585836" y="126882"/>
                  <a:pt x="608551" y="122178"/>
                  <a:pt x="620712" y="122178"/>
                </a:cubicBezTo>
                <a:lnTo>
                  <a:pt x="623292" y="133880"/>
                </a:lnTo>
                <a:lnTo>
                  <a:pt x="609010" y="147990"/>
                </a:lnTo>
                <a:lnTo>
                  <a:pt x="597308" y="145753"/>
                </a:lnTo>
                <a:cubicBezTo>
                  <a:pt x="501056" y="176958"/>
                  <a:pt x="438418" y="192560"/>
                  <a:pt x="409394" y="192560"/>
                </a:cubicBezTo>
                <a:cubicBezTo>
                  <a:pt x="406181" y="187512"/>
                  <a:pt x="404575" y="182866"/>
                  <a:pt x="404576" y="178621"/>
                </a:cubicBezTo>
                <a:cubicBezTo>
                  <a:pt x="409279" y="174377"/>
                  <a:pt x="432798" y="168870"/>
                  <a:pt x="475130" y="162101"/>
                </a:cubicBezTo>
                <a:cubicBezTo>
                  <a:pt x="480062" y="157398"/>
                  <a:pt x="498074" y="152694"/>
                  <a:pt x="529163" y="147991"/>
                </a:cubicBezTo>
                <a:lnTo>
                  <a:pt x="526926" y="136289"/>
                </a:lnTo>
                <a:lnTo>
                  <a:pt x="529163" y="124587"/>
                </a:lnTo>
                <a:cubicBezTo>
                  <a:pt x="478457" y="140189"/>
                  <a:pt x="451841" y="147991"/>
                  <a:pt x="449317" y="147991"/>
                </a:cubicBezTo>
                <a:cubicBezTo>
                  <a:pt x="438303" y="133421"/>
                  <a:pt x="425741" y="97398"/>
                  <a:pt x="411630" y="39923"/>
                </a:cubicBezTo>
                <a:lnTo>
                  <a:pt x="423505" y="37514"/>
                </a:lnTo>
                <a:lnTo>
                  <a:pt x="425742" y="37514"/>
                </a:lnTo>
                <a:lnTo>
                  <a:pt x="430560" y="39923"/>
                </a:lnTo>
                <a:lnTo>
                  <a:pt x="430561" y="23575"/>
                </a:lnTo>
                <a:lnTo>
                  <a:pt x="432798" y="23575"/>
                </a:lnTo>
                <a:cubicBezTo>
                  <a:pt x="448973" y="23575"/>
                  <a:pt x="503810" y="15716"/>
                  <a:pt x="597308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C01E9D2-5795-49C7-A632-9067EE0BF80C}"/>
              </a:ext>
            </a:extLst>
          </p:cNvPr>
          <p:cNvSpPr txBox="1"/>
          <p:nvPr/>
        </p:nvSpPr>
        <p:spPr>
          <a:xfrm rot="21282046">
            <a:off x="10156377" y="1701269"/>
            <a:ext cx="1059358" cy="441736"/>
          </a:xfrm>
          <a:custGeom>
            <a:avLst/>
            <a:gdLst/>
            <a:ahLst/>
            <a:cxnLst/>
            <a:rect l="l" t="t" r="r" b="b"/>
            <a:pathLst>
              <a:path w="1059358" h="441736">
                <a:moveTo>
                  <a:pt x="573732" y="331258"/>
                </a:moveTo>
                <a:lnTo>
                  <a:pt x="573732" y="349843"/>
                </a:lnTo>
                <a:lnTo>
                  <a:pt x="566676" y="349843"/>
                </a:lnTo>
                <a:cubicBezTo>
                  <a:pt x="527671" y="353056"/>
                  <a:pt x="507309" y="354662"/>
                  <a:pt x="505587" y="354662"/>
                </a:cubicBezTo>
                <a:cubicBezTo>
                  <a:pt x="498474" y="351679"/>
                  <a:pt x="494574" y="348581"/>
                  <a:pt x="493886" y="345369"/>
                </a:cubicBezTo>
                <a:cubicBezTo>
                  <a:pt x="493885" y="335962"/>
                  <a:pt x="497786" y="331258"/>
                  <a:pt x="505588" y="331258"/>
                </a:cubicBezTo>
                <a:cubicBezTo>
                  <a:pt x="512586" y="331259"/>
                  <a:pt x="522795" y="332004"/>
                  <a:pt x="536218" y="333496"/>
                </a:cubicBezTo>
                <a:cubicBezTo>
                  <a:pt x="548379" y="332004"/>
                  <a:pt x="560883" y="331259"/>
                  <a:pt x="573732" y="331258"/>
                </a:cubicBezTo>
                <a:close/>
                <a:moveTo>
                  <a:pt x="324203" y="253649"/>
                </a:moveTo>
                <a:lnTo>
                  <a:pt x="312501" y="253649"/>
                </a:lnTo>
                <a:cubicBezTo>
                  <a:pt x="276135" y="254223"/>
                  <a:pt x="229902" y="265982"/>
                  <a:pt x="173803" y="288926"/>
                </a:cubicBezTo>
                <a:cubicBezTo>
                  <a:pt x="175868" y="310609"/>
                  <a:pt x="179826" y="322367"/>
                  <a:pt x="185677" y="324203"/>
                </a:cubicBezTo>
                <a:cubicBezTo>
                  <a:pt x="197493" y="312043"/>
                  <a:pt x="239768" y="301890"/>
                  <a:pt x="312501" y="293744"/>
                </a:cubicBezTo>
                <a:cubicBezTo>
                  <a:pt x="312501" y="295236"/>
                  <a:pt x="313247" y="295981"/>
                  <a:pt x="314738" y="295981"/>
                </a:cubicBezTo>
                <a:close/>
                <a:moveTo>
                  <a:pt x="312502" y="234892"/>
                </a:moveTo>
                <a:cubicBezTo>
                  <a:pt x="334413" y="236040"/>
                  <a:pt x="345369" y="238391"/>
                  <a:pt x="345369" y="241948"/>
                </a:cubicBezTo>
                <a:cubicBezTo>
                  <a:pt x="340780" y="270857"/>
                  <a:pt x="331373" y="320245"/>
                  <a:pt x="317148" y="390111"/>
                </a:cubicBezTo>
                <a:lnTo>
                  <a:pt x="303209" y="390111"/>
                </a:lnTo>
                <a:cubicBezTo>
                  <a:pt x="303209" y="386899"/>
                  <a:pt x="301545" y="381392"/>
                  <a:pt x="298219" y="373591"/>
                </a:cubicBezTo>
                <a:cubicBezTo>
                  <a:pt x="263917" y="393897"/>
                  <a:pt x="228755" y="404049"/>
                  <a:pt x="192732" y="404049"/>
                </a:cubicBezTo>
                <a:lnTo>
                  <a:pt x="180858" y="404049"/>
                </a:lnTo>
                <a:cubicBezTo>
                  <a:pt x="178679" y="404049"/>
                  <a:pt x="176327" y="401698"/>
                  <a:pt x="173803" y="396994"/>
                </a:cubicBezTo>
                <a:lnTo>
                  <a:pt x="173803" y="390111"/>
                </a:lnTo>
                <a:cubicBezTo>
                  <a:pt x="173803" y="385292"/>
                  <a:pt x="194166" y="381277"/>
                  <a:pt x="234892" y="378065"/>
                </a:cubicBezTo>
                <a:cubicBezTo>
                  <a:pt x="285140" y="369117"/>
                  <a:pt x="310265" y="348811"/>
                  <a:pt x="310264" y="317148"/>
                </a:cubicBezTo>
                <a:lnTo>
                  <a:pt x="310264" y="312502"/>
                </a:lnTo>
                <a:lnTo>
                  <a:pt x="307683" y="312502"/>
                </a:lnTo>
                <a:cubicBezTo>
                  <a:pt x="246421" y="328104"/>
                  <a:pt x="205753" y="335905"/>
                  <a:pt x="185676" y="335905"/>
                </a:cubicBezTo>
                <a:lnTo>
                  <a:pt x="185677" y="328849"/>
                </a:lnTo>
                <a:lnTo>
                  <a:pt x="183268" y="328849"/>
                </a:lnTo>
                <a:lnTo>
                  <a:pt x="183267" y="340723"/>
                </a:lnTo>
                <a:cubicBezTo>
                  <a:pt x="183268" y="342100"/>
                  <a:pt x="186422" y="346746"/>
                  <a:pt x="192732" y="354662"/>
                </a:cubicBezTo>
                <a:cubicBezTo>
                  <a:pt x="189520" y="369805"/>
                  <a:pt x="187914" y="378467"/>
                  <a:pt x="187914" y="380646"/>
                </a:cubicBezTo>
                <a:lnTo>
                  <a:pt x="176212" y="380646"/>
                </a:lnTo>
                <a:cubicBezTo>
                  <a:pt x="167838" y="369862"/>
                  <a:pt x="157627" y="336134"/>
                  <a:pt x="145582" y="279462"/>
                </a:cubicBezTo>
                <a:cubicBezTo>
                  <a:pt x="137895" y="272578"/>
                  <a:pt x="134052" y="263171"/>
                  <a:pt x="134052" y="251240"/>
                </a:cubicBezTo>
                <a:cubicBezTo>
                  <a:pt x="139100" y="248143"/>
                  <a:pt x="143746" y="246594"/>
                  <a:pt x="147991" y="246594"/>
                </a:cubicBezTo>
                <a:cubicBezTo>
                  <a:pt x="159004" y="254510"/>
                  <a:pt x="164511" y="260819"/>
                  <a:pt x="164510" y="265523"/>
                </a:cubicBezTo>
                <a:cubicBezTo>
                  <a:pt x="213153" y="252904"/>
                  <a:pt x="262482" y="242693"/>
                  <a:pt x="312502" y="234892"/>
                </a:cubicBezTo>
                <a:close/>
                <a:moveTo>
                  <a:pt x="1005152" y="269997"/>
                </a:moveTo>
                <a:cubicBezTo>
                  <a:pt x="995171" y="269997"/>
                  <a:pt x="970908" y="277052"/>
                  <a:pt x="932361" y="291163"/>
                </a:cubicBezTo>
                <a:lnTo>
                  <a:pt x="932361" y="321794"/>
                </a:lnTo>
                <a:lnTo>
                  <a:pt x="1007733" y="321794"/>
                </a:lnTo>
                <a:cubicBezTo>
                  <a:pt x="1007734" y="313993"/>
                  <a:pt x="1008479" y="310092"/>
                  <a:pt x="1009970" y="310092"/>
                </a:cubicBezTo>
                <a:lnTo>
                  <a:pt x="1007733" y="298219"/>
                </a:lnTo>
                <a:lnTo>
                  <a:pt x="1007734" y="274815"/>
                </a:lnTo>
                <a:close/>
                <a:moveTo>
                  <a:pt x="244357" y="157283"/>
                </a:moveTo>
                <a:lnTo>
                  <a:pt x="239538" y="159692"/>
                </a:lnTo>
                <a:cubicBezTo>
                  <a:pt x="238391" y="159692"/>
                  <a:pt x="233687" y="158889"/>
                  <a:pt x="225427" y="157283"/>
                </a:cubicBezTo>
                <a:cubicBezTo>
                  <a:pt x="216020" y="160495"/>
                  <a:pt x="211317" y="163650"/>
                  <a:pt x="211317" y="166748"/>
                </a:cubicBezTo>
                <a:lnTo>
                  <a:pt x="211317" y="183095"/>
                </a:lnTo>
                <a:lnTo>
                  <a:pt x="213898" y="199615"/>
                </a:lnTo>
                <a:lnTo>
                  <a:pt x="218372" y="199615"/>
                </a:lnTo>
                <a:cubicBezTo>
                  <a:pt x="238793" y="199615"/>
                  <a:pt x="249003" y="194109"/>
                  <a:pt x="249003" y="183095"/>
                </a:cubicBezTo>
                <a:lnTo>
                  <a:pt x="251412" y="159692"/>
                </a:lnTo>
                <a:cubicBezTo>
                  <a:pt x="246709" y="159692"/>
                  <a:pt x="244357" y="158889"/>
                  <a:pt x="244357" y="157283"/>
                </a:cubicBezTo>
                <a:close/>
                <a:moveTo>
                  <a:pt x="131471" y="103249"/>
                </a:moveTo>
                <a:cubicBezTo>
                  <a:pt x="134683" y="103823"/>
                  <a:pt x="136289" y="105429"/>
                  <a:pt x="136289" y="108067"/>
                </a:cubicBezTo>
                <a:lnTo>
                  <a:pt x="136289" y="122006"/>
                </a:lnTo>
                <a:cubicBezTo>
                  <a:pt x="121031" y="140476"/>
                  <a:pt x="107723" y="156193"/>
                  <a:pt x="96366" y="169157"/>
                </a:cubicBezTo>
                <a:cubicBezTo>
                  <a:pt x="100955" y="169157"/>
                  <a:pt x="103249" y="170648"/>
                  <a:pt x="103249" y="173631"/>
                </a:cubicBezTo>
                <a:lnTo>
                  <a:pt x="103249" y="201852"/>
                </a:lnTo>
                <a:cubicBezTo>
                  <a:pt x="103249" y="232024"/>
                  <a:pt x="102503" y="276708"/>
                  <a:pt x="101012" y="335905"/>
                </a:cubicBezTo>
                <a:lnTo>
                  <a:pt x="108068" y="335905"/>
                </a:lnTo>
                <a:lnTo>
                  <a:pt x="108067" y="338314"/>
                </a:lnTo>
                <a:cubicBezTo>
                  <a:pt x="104511" y="375828"/>
                  <a:pt x="97456" y="394585"/>
                  <a:pt x="86902" y="394585"/>
                </a:cubicBezTo>
                <a:lnTo>
                  <a:pt x="84492" y="394585"/>
                </a:lnTo>
                <a:cubicBezTo>
                  <a:pt x="84492" y="392176"/>
                  <a:pt x="82944" y="389021"/>
                  <a:pt x="79846" y="385120"/>
                </a:cubicBezTo>
                <a:cubicBezTo>
                  <a:pt x="81452" y="338887"/>
                  <a:pt x="82255" y="304414"/>
                  <a:pt x="82255" y="281699"/>
                </a:cubicBezTo>
                <a:lnTo>
                  <a:pt x="84492" y="277225"/>
                </a:lnTo>
                <a:cubicBezTo>
                  <a:pt x="84492" y="275618"/>
                  <a:pt x="83747" y="274815"/>
                  <a:pt x="82255" y="274815"/>
                </a:cubicBezTo>
                <a:lnTo>
                  <a:pt x="84492" y="258468"/>
                </a:lnTo>
                <a:lnTo>
                  <a:pt x="84492" y="194969"/>
                </a:lnTo>
                <a:cubicBezTo>
                  <a:pt x="84492" y="191757"/>
                  <a:pt x="82944" y="190151"/>
                  <a:pt x="79845" y="190151"/>
                </a:cubicBezTo>
                <a:cubicBezTo>
                  <a:pt x="42217" y="252904"/>
                  <a:pt x="18757" y="289729"/>
                  <a:pt x="9464" y="300628"/>
                </a:cubicBezTo>
                <a:cubicBezTo>
                  <a:pt x="6940" y="300628"/>
                  <a:pt x="3785" y="297473"/>
                  <a:pt x="0" y="291163"/>
                </a:cubicBezTo>
                <a:lnTo>
                  <a:pt x="0" y="288926"/>
                </a:lnTo>
                <a:cubicBezTo>
                  <a:pt x="30745" y="231565"/>
                  <a:pt x="67513" y="174434"/>
                  <a:pt x="110305" y="117532"/>
                </a:cubicBezTo>
                <a:lnTo>
                  <a:pt x="126997" y="103249"/>
                </a:lnTo>
                <a:close/>
                <a:moveTo>
                  <a:pt x="258468" y="82255"/>
                </a:moveTo>
                <a:lnTo>
                  <a:pt x="244357" y="82255"/>
                </a:lnTo>
                <a:cubicBezTo>
                  <a:pt x="222331" y="86270"/>
                  <a:pt x="211317" y="90917"/>
                  <a:pt x="211317" y="96194"/>
                </a:cubicBezTo>
                <a:lnTo>
                  <a:pt x="211317" y="138526"/>
                </a:lnTo>
                <a:lnTo>
                  <a:pt x="253821" y="138526"/>
                </a:lnTo>
                <a:close/>
                <a:moveTo>
                  <a:pt x="265523" y="58680"/>
                </a:moveTo>
                <a:cubicBezTo>
                  <a:pt x="271947" y="60745"/>
                  <a:pt x="276594" y="64645"/>
                  <a:pt x="279461" y="70381"/>
                </a:cubicBezTo>
                <a:cubicBezTo>
                  <a:pt x="279461" y="169042"/>
                  <a:pt x="268505" y="218372"/>
                  <a:pt x="246594" y="218372"/>
                </a:cubicBezTo>
                <a:cubicBezTo>
                  <a:pt x="218716" y="223076"/>
                  <a:pt x="201508" y="225428"/>
                  <a:pt x="194969" y="225428"/>
                </a:cubicBezTo>
                <a:lnTo>
                  <a:pt x="183268" y="223019"/>
                </a:lnTo>
                <a:cubicBezTo>
                  <a:pt x="187856" y="182981"/>
                  <a:pt x="190151" y="132905"/>
                  <a:pt x="190151" y="72791"/>
                </a:cubicBezTo>
                <a:cubicBezTo>
                  <a:pt x="191298" y="61777"/>
                  <a:pt x="193707" y="56271"/>
                  <a:pt x="197379" y="56271"/>
                </a:cubicBezTo>
                <a:lnTo>
                  <a:pt x="204434" y="56271"/>
                </a:lnTo>
                <a:cubicBezTo>
                  <a:pt x="211317" y="62580"/>
                  <a:pt x="215218" y="65735"/>
                  <a:pt x="216136" y="65735"/>
                </a:cubicBezTo>
                <a:cubicBezTo>
                  <a:pt x="244930" y="61031"/>
                  <a:pt x="261393" y="58680"/>
                  <a:pt x="265523" y="58680"/>
                </a:cubicBezTo>
                <a:close/>
                <a:moveTo>
                  <a:pt x="503178" y="58680"/>
                </a:moveTo>
                <a:cubicBezTo>
                  <a:pt x="506505" y="59368"/>
                  <a:pt x="509603" y="63269"/>
                  <a:pt x="512470" y="70381"/>
                </a:cubicBezTo>
                <a:lnTo>
                  <a:pt x="498532" y="192560"/>
                </a:lnTo>
                <a:lnTo>
                  <a:pt x="512470" y="199615"/>
                </a:lnTo>
                <a:cubicBezTo>
                  <a:pt x="538168" y="192158"/>
                  <a:pt x="575854" y="176499"/>
                  <a:pt x="625528" y="152637"/>
                </a:cubicBezTo>
                <a:lnTo>
                  <a:pt x="634821" y="152637"/>
                </a:lnTo>
                <a:cubicBezTo>
                  <a:pt x="634821" y="154358"/>
                  <a:pt x="635567" y="156709"/>
                  <a:pt x="637058" y="159692"/>
                </a:cubicBezTo>
                <a:cubicBezTo>
                  <a:pt x="637059" y="167493"/>
                  <a:pt x="623005" y="176900"/>
                  <a:pt x="594898" y="187914"/>
                </a:cubicBezTo>
                <a:lnTo>
                  <a:pt x="594898" y="190151"/>
                </a:lnTo>
                <a:cubicBezTo>
                  <a:pt x="602240" y="190151"/>
                  <a:pt x="609296" y="196403"/>
                  <a:pt x="616064" y="208908"/>
                </a:cubicBezTo>
                <a:lnTo>
                  <a:pt x="616064" y="246594"/>
                </a:lnTo>
                <a:lnTo>
                  <a:pt x="618301" y="246594"/>
                </a:lnTo>
                <a:cubicBezTo>
                  <a:pt x="645147" y="246594"/>
                  <a:pt x="665509" y="236441"/>
                  <a:pt x="679391" y="216135"/>
                </a:cubicBezTo>
                <a:cubicBezTo>
                  <a:pt x="682259" y="214644"/>
                  <a:pt x="685356" y="213898"/>
                  <a:pt x="688683" y="213898"/>
                </a:cubicBezTo>
                <a:lnTo>
                  <a:pt x="698148" y="213898"/>
                </a:lnTo>
                <a:cubicBezTo>
                  <a:pt x="700442" y="213898"/>
                  <a:pt x="702851" y="216193"/>
                  <a:pt x="705375" y="220781"/>
                </a:cubicBezTo>
                <a:lnTo>
                  <a:pt x="705375" y="239538"/>
                </a:lnTo>
                <a:cubicBezTo>
                  <a:pt x="705375" y="242751"/>
                  <a:pt x="677154" y="252158"/>
                  <a:pt x="620710" y="267760"/>
                </a:cubicBezTo>
                <a:lnTo>
                  <a:pt x="618301" y="267760"/>
                </a:lnTo>
                <a:cubicBezTo>
                  <a:pt x="621514" y="320761"/>
                  <a:pt x="627020" y="373247"/>
                  <a:pt x="634822" y="425215"/>
                </a:cubicBezTo>
                <a:cubicBezTo>
                  <a:pt x="630806" y="435311"/>
                  <a:pt x="626906" y="440818"/>
                  <a:pt x="623120" y="441736"/>
                </a:cubicBezTo>
                <a:cubicBezTo>
                  <a:pt x="623120" y="434967"/>
                  <a:pt x="599601" y="427051"/>
                  <a:pt x="552565" y="417988"/>
                </a:cubicBezTo>
                <a:lnTo>
                  <a:pt x="552566" y="413514"/>
                </a:lnTo>
                <a:cubicBezTo>
                  <a:pt x="552565" y="408351"/>
                  <a:pt x="562776" y="405197"/>
                  <a:pt x="583197" y="404049"/>
                </a:cubicBezTo>
                <a:lnTo>
                  <a:pt x="585433" y="404049"/>
                </a:lnTo>
                <a:cubicBezTo>
                  <a:pt x="587957" y="404049"/>
                  <a:pt x="596562" y="406401"/>
                  <a:pt x="611246" y="411105"/>
                </a:cubicBezTo>
                <a:cubicBezTo>
                  <a:pt x="603445" y="346861"/>
                  <a:pt x="598799" y="300685"/>
                  <a:pt x="597307" y="272578"/>
                </a:cubicBezTo>
                <a:cubicBezTo>
                  <a:pt x="508972" y="291278"/>
                  <a:pt x="447882" y="300628"/>
                  <a:pt x="414039" y="300628"/>
                </a:cubicBezTo>
                <a:lnTo>
                  <a:pt x="409221" y="300628"/>
                </a:lnTo>
                <a:cubicBezTo>
                  <a:pt x="407042" y="300628"/>
                  <a:pt x="404689" y="298333"/>
                  <a:pt x="402165" y="293744"/>
                </a:cubicBezTo>
                <a:lnTo>
                  <a:pt x="402166" y="286517"/>
                </a:lnTo>
                <a:lnTo>
                  <a:pt x="559622" y="260533"/>
                </a:lnTo>
                <a:cubicBezTo>
                  <a:pt x="559621" y="259156"/>
                  <a:pt x="570520" y="256058"/>
                  <a:pt x="592317" y="251240"/>
                </a:cubicBezTo>
                <a:lnTo>
                  <a:pt x="592317" y="246594"/>
                </a:lnTo>
                <a:cubicBezTo>
                  <a:pt x="592317" y="241431"/>
                  <a:pt x="590022" y="224223"/>
                  <a:pt x="585433" y="194969"/>
                </a:cubicBezTo>
                <a:cubicBezTo>
                  <a:pt x="588646" y="194969"/>
                  <a:pt x="590252" y="193363"/>
                  <a:pt x="590252" y="190151"/>
                </a:cubicBezTo>
                <a:lnTo>
                  <a:pt x="554975" y="206843"/>
                </a:lnTo>
                <a:cubicBezTo>
                  <a:pt x="549354" y="209826"/>
                  <a:pt x="533694" y="213669"/>
                  <a:pt x="507997" y="218372"/>
                </a:cubicBezTo>
                <a:cubicBezTo>
                  <a:pt x="487576" y="213210"/>
                  <a:pt x="477365" y="207703"/>
                  <a:pt x="477366" y="201852"/>
                </a:cubicBezTo>
                <a:cubicBezTo>
                  <a:pt x="485167" y="143803"/>
                  <a:pt x="489068" y="97628"/>
                  <a:pt x="489068" y="63326"/>
                </a:cubicBezTo>
                <a:cubicBezTo>
                  <a:pt x="494230" y="60229"/>
                  <a:pt x="498933" y="58680"/>
                  <a:pt x="503178" y="58680"/>
                </a:cubicBezTo>
                <a:close/>
                <a:moveTo>
                  <a:pt x="934771" y="79846"/>
                </a:moveTo>
                <a:cubicBezTo>
                  <a:pt x="942572" y="81911"/>
                  <a:pt x="946472" y="91318"/>
                  <a:pt x="946472" y="108068"/>
                </a:cubicBezTo>
                <a:cubicBezTo>
                  <a:pt x="963909" y="98546"/>
                  <a:pt x="977217" y="93785"/>
                  <a:pt x="986395" y="93785"/>
                </a:cubicBezTo>
                <a:lnTo>
                  <a:pt x="993450" y="93785"/>
                </a:lnTo>
                <a:lnTo>
                  <a:pt x="993451" y="105486"/>
                </a:lnTo>
                <a:cubicBezTo>
                  <a:pt x="993451" y="110993"/>
                  <a:pt x="976242" y="120457"/>
                  <a:pt x="941826" y="133880"/>
                </a:cubicBezTo>
                <a:cubicBezTo>
                  <a:pt x="941826" y="144434"/>
                  <a:pt x="940277" y="164797"/>
                  <a:pt x="937180" y="194969"/>
                </a:cubicBezTo>
                <a:lnTo>
                  <a:pt x="941826" y="197378"/>
                </a:lnTo>
                <a:lnTo>
                  <a:pt x="953527" y="197378"/>
                </a:lnTo>
                <a:cubicBezTo>
                  <a:pt x="957658" y="177187"/>
                  <a:pt x="978020" y="149711"/>
                  <a:pt x="1014617" y="114951"/>
                </a:cubicBezTo>
                <a:lnTo>
                  <a:pt x="1019435" y="114951"/>
                </a:lnTo>
                <a:cubicBezTo>
                  <a:pt x="1021729" y="114951"/>
                  <a:pt x="1024024" y="117303"/>
                  <a:pt x="1026318" y="122006"/>
                </a:cubicBezTo>
                <a:lnTo>
                  <a:pt x="1026318" y="126824"/>
                </a:lnTo>
                <a:cubicBezTo>
                  <a:pt x="995114" y="167551"/>
                  <a:pt x="979511" y="188659"/>
                  <a:pt x="979512" y="190151"/>
                </a:cubicBezTo>
                <a:lnTo>
                  <a:pt x="983986" y="190151"/>
                </a:lnTo>
                <a:cubicBezTo>
                  <a:pt x="999818" y="185447"/>
                  <a:pt x="1024941" y="180801"/>
                  <a:pt x="1059358" y="176212"/>
                </a:cubicBezTo>
                <a:lnTo>
                  <a:pt x="1059358" y="185677"/>
                </a:lnTo>
                <a:cubicBezTo>
                  <a:pt x="1059358" y="193707"/>
                  <a:pt x="1056949" y="198353"/>
                  <a:pt x="1052131" y="199615"/>
                </a:cubicBezTo>
                <a:lnTo>
                  <a:pt x="1040602" y="199615"/>
                </a:lnTo>
                <a:cubicBezTo>
                  <a:pt x="1005840" y="199615"/>
                  <a:pt x="974464" y="210571"/>
                  <a:pt x="946472" y="232483"/>
                </a:cubicBezTo>
                <a:cubicBezTo>
                  <a:pt x="946472" y="236728"/>
                  <a:pt x="939417" y="244586"/>
                  <a:pt x="925306" y="256058"/>
                </a:cubicBezTo>
                <a:lnTo>
                  <a:pt x="930124" y="267760"/>
                </a:lnTo>
                <a:cubicBezTo>
                  <a:pt x="959608" y="258353"/>
                  <a:pt x="984617" y="253649"/>
                  <a:pt x="1005152" y="253649"/>
                </a:cubicBezTo>
                <a:lnTo>
                  <a:pt x="1028727" y="253649"/>
                </a:lnTo>
                <a:lnTo>
                  <a:pt x="1028727" y="293744"/>
                </a:lnTo>
                <a:cubicBezTo>
                  <a:pt x="1028727" y="316918"/>
                  <a:pt x="1027924" y="348180"/>
                  <a:pt x="1026318" y="387529"/>
                </a:cubicBezTo>
                <a:lnTo>
                  <a:pt x="1028727" y="401640"/>
                </a:lnTo>
                <a:cubicBezTo>
                  <a:pt x="1022991" y="406459"/>
                  <a:pt x="1017542" y="408868"/>
                  <a:pt x="1012380" y="408868"/>
                </a:cubicBezTo>
                <a:cubicBezTo>
                  <a:pt x="1004464" y="404738"/>
                  <a:pt x="1000506" y="398485"/>
                  <a:pt x="1000506" y="390111"/>
                </a:cubicBezTo>
                <a:lnTo>
                  <a:pt x="1000506" y="380646"/>
                </a:lnTo>
                <a:lnTo>
                  <a:pt x="1007734" y="380646"/>
                </a:lnTo>
                <a:lnTo>
                  <a:pt x="1007734" y="340723"/>
                </a:lnTo>
                <a:cubicBezTo>
                  <a:pt x="957485" y="342214"/>
                  <a:pt x="932361" y="345255"/>
                  <a:pt x="932361" y="349843"/>
                </a:cubicBezTo>
                <a:lnTo>
                  <a:pt x="932361" y="390111"/>
                </a:lnTo>
                <a:cubicBezTo>
                  <a:pt x="955879" y="383801"/>
                  <a:pt x="969990" y="380646"/>
                  <a:pt x="974693" y="380646"/>
                </a:cubicBezTo>
                <a:lnTo>
                  <a:pt x="986395" y="382883"/>
                </a:lnTo>
                <a:lnTo>
                  <a:pt x="986395" y="392348"/>
                </a:lnTo>
                <a:cubicBezTo>
                  <a:pt x="986396" y="406459"/>
                  <a:pt x="955879" y="413514"/>
                  <a:pt x="894848" y="413514"/>
                </a:cubicBezTo>
                <a:cubicBezTo>
                  <a:pt x="891635" y="407204"/>
                  <a:pt x="890029" y="401698"/>
                  <a:pt x="890029" y="396994"/>
                </a:cubicBezTo>
                <a:lnTo>
                  <a:pt x="906548" y="387529"/>
                </a:lnTo>
                <a:lnTo>
                  <a:pt x="904140" y="382883"/>
                </a:lnTo>
                <a:cubicBezTo>
                  <a:pt x="907352" y="364413"/>
                  <a:pt x="908958" y="352654"/>
                  <a:pt x="908958" y="347606"/>
                </a:cubicBezTo>
                <a:cubicBezTo>
                  <a:pt x="908958" y="346459"/>
                  <a:pt x="908155" y="341755"/>
                  <a:pt x="906549" y="333496"/>
                </a:cubicBezTo>
                <a:cubicBezTo>
                  <a:pt x="908155" y="324088"/>
                  <a:pt x="909761" y="319385"/>
                  <a:pt x="911368" y="319385"/>
                </a:cubicBezTo>
                <a:cubicBezTo>
                  <a:pt x="908155" y="309978"/>
                  <a:pt x="906549" y="298276"/>
                  <a:pt x="906549" y="284280"/>
                </a:cubicBezTo>
                <a:cubicBezTo>
                  <a:pt x="878442" y="311125"/>
                  <a:pt x="857334" y="338486"/>
                  <a:pt x="843223" y="366363"/>
                </a:cubicBezTo>
                <a:cubicBezTo>
                  <a:pt x="841387" y="366363"/>
                  <a:pt x="839036" y="367166"/>
                  <a:pt x="836167" y="368772"/>
                </a:cubicBezTo>
                <a:cubicBezTo>
                  <a:pt x="832037" y="368773"/>
                  <a:pt x="828079" y="364815"/>
                  <a:pt x="824294" y="356899"/>
                </a:cubicBezTo>
                <a:cubicBezTo>
                  <a:pt x="846549" y="323744"/>
                  <a:pt x="878672" y="281469"/>
                  <a:pt x="920660" y="230074"/>
                </a:cubicBezTo>
                <a:lnTo>
                  <a:pt x="920660" y="227837"/>
                </a:lnTo>
                <a:cubicBezTo>
                  <a:pt x="879819" y="235638"/>
                  <a:pt x="852400" y="239538"/>
                  <a:pt x="838404" y="239538"/>
                </a:cubicBezTo>
                <a:lnTo>
                  <a:pt x="815001" y="239539"/>
                </a:lnTo>
                <a:cubicBezTo>
                  <a:pt x="811789" y="239538"/>
                  <a:pt x="810183" y="237990"/>
                  <a:pt x="810183" y="234892"/>
                </a:cubicBezTo>
                <a:lnTo>
                  <a:pt x="810182" y="227837"/>
                </a:lnTo>
                <a:cubicBezTo>
                  <a:pt x="813395" y="221527"/>
                  <a:pt x="818098" y="218372"/>
                  <a:pt x="824294" y="218372"/>
                </a:cubicBezTo>
                <a:lnTo>
                  <a:pt x="840813" y="220782"/>
                </a:lnTo>
                <a:cubicBezTo>
                  <a:pt x="873280" y="212866"/>
                  <a:pt x="897543" y="208908"/>
                  <a:pt x="913605" y="208908"/>
                </a:cubicBezTo>
                <a:lnTo>
                  <a:pt x="913604" y="206843"/>
                </a:lnTo>
                <a:cubicBezTo>
                  <a:pt x="915210" y="193420"/>
                  <a:pt x="916014" y="182350"/>
                  <a:pt x="916013" y="173631"/>
                </a:cubicBezTo>
                <a:lnTo>
                  <a:pt x="916013" y="147991"/>
                </a:lnTo>
                <a:lnTo>
                  <a:pt x="918251" y="143172"/>
                </a:lnTo>
                <a:lnTo>
                  <a:pt x="913604" y="140935"/>
                </a:lnTo>
                <a:cubicBezTo>
                  <a:pt x="891119" y="148736"/>
                  <a:pt x="874713" y="152637"/>
                  <a:pt x="864388" y="152637"/>
                </a:cubicBezTo>
                <a:lnTo>
                  <a:pt x="861979" y="143172"/>
                </a:lnTo>
                <a:cubicBezTo>
                  <a:pt x="861980" y="135371"/>
                  <a:pt x="880737" y="125964"/>
                  <a:pt x="918250" y="114951"/>
                </a:cubicBezTo>
                <a:lnTo>
                  <a:pt x="918250" y="110304"/>
                </a:lnTo>
                <a:cubicBezTo>
                  <a:pt x="919398" y="89999"/>
                  <a:pt x="922553" y="79846"/>
                  <a:pt x="927715" y="79846"/>
                </a:cubicBezTo>
                <a:close/>
                <a:moveTo>
                  <a:pt x="623119" y="0"/>
                </a:moveTo>
                <a:lnTo>
                  <a:pt x="623120" y="2237"/>
                </a:lnTo>
                <a:cubicBezTo>
                  <a:pt x="624725" y="4990"/>
                  <a:pt x="625529" y="8145"/>
                  <a:pt x="625529" y="11701"/>
                </a:cubicBezTo>
                <a:cubicBezTo>
                  <a:pt x="625529" y="25927"/>
                  <a:pt x="605912" y="58795"/>
                  <a:pt x="566677" y="110305"/>
                </a:cubicBezTo>
                <a:lnTo>
                  <a:pt x="569086" y="110305"/>
                </a:lnTo>
                <a:cubicBezTo>
                  <a:pt x="580214" y="99291"/>
                  <a:pt x="589621" y="93785"/>
                  <a:pt x="597307" y="93785"/>
                </a:cubicBezTo>
                <a:lnTo>
                  <a:pt x="604362" y="93785"/>
                </a:lnTo>
                <a:lnTo>
                  <a:pt x="604363" y="101012"/>
                </a:lnTo>
                <a:cubicBezTo>
                  <a:pt x="604363" y="121662"/>
                  <a:pt x="573732" y="139616"/>
                  <a:pt x="512471" y="154874"/>
                </a:cubicBezTo>
                <a:cubicBezTo>
                  <a:pt x="509488" y="154874"/>
                  <a:pt x="507997" y="153325"/>
                  <a:pt x="507997" y="150228"/>
                </a:cubicBezTo>
                <a:lnTo>
                  <a:pt x="507996" y="143172"/>
                </a:lnTo>
                <a:cubicBezTo>
                  <a:pt x="537136" y="119195"/>
                  <a:pt x="555951" y="97226"/>
                  <a:pt x="564439" y="77265"/>
                </a:cubicBezTo>
                <a:cubicBezTo>
                  <a:pt x="582336" y="61204"/>
                  <a:pt x="592489" y="45659"/>
                  <a:pt x="594898" y="30630"/>
                </a:cubicBezTo>
                <a:lnTo>
                  <a:pt x="592317" y="30630"/>
                </a:lnTo>
                <a:cubicBezTo>
                  <a:pt x="557327" y="43020"/>
                  <a:pt x="529966" y="49215"/>
                  <a:pt x="510233" y="49215"/>
                </a:cubicBezTo>
                <a:lnTo>
                  <a:pt x="472720" y="49215"/>
                </a:lnTo>
                <a:cubicBezTo>
                  <a:pt x="466410" y="46806"/>
                  <a:pt x="463255" y="41299"/>
                  <a:pt x="463255" y="32695"/>
                </a:cubicBezTo>
                <a:lnTo>
                  <a:pt x="465836" y="28049"/>
                </a:lnTo>
                <a:cubicBezTo>
                  <a:pt x="484077" y="29770"/>
                  <a:pt x="497328" y="30630"/>
                  <a:pt x="505587" y="30630"/>
                </a:cubicBezTo>
                <a:lnTo>
                  <a:pt x="515051" y="30630"/>
                </a:lnTo>
                <a:cubicBezTo>
                  <a:pt x="524803" y="30630"/>
                  <a:pt x="560826" y="20420"/>
                  <a:pt x="623119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新蒂小丸子小学版" panose="03000600000000000000" pitchFamily="66" charset="-122"/>
              <a:ea typeface="新蒂小丸子小学版" panose="03000600000000000000" pitchFamily="66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5AD73C9-708C-4F26-8520-D936ACDA5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3609"/>
          <a:stretch/>
        </p:blipFill>
        <p:spPr>
          <a:xfrm>
            <a:off x="6774933" y="525795"/>
            <a:ext cx="4195660" cy="655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71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: 空心 5">
            <a:extLst>
              <a:ext uri="{FF2B5EF4-FFF2-40B4-BE49-F238E27FC236}">
                <a16:creationId xmlns:a16="http://schemas.microsoft.com/office/drawing/2014/main" xmlns="" id="{13E7A337-6498-4BFF-B9FB-2BAAF58DD1C0}"/>
              </a:ext>
            </a:extLst>
          </p:cNvPr>
          <p:cNvSpPr/>
          <p:nvPr/>
        </p:nvSpPr>
        <p:spPr>
          <a:xfrm>
            <a:off x="1913087" y="-2057400"/>
            <a:ext cx="12317263" cy="12317263"/>
          </a:xfrm>
          <a:prstGeom prst="donut">
            <a:avLst>
              <a:gd name="adj" fmla="val 9383"/>
            </a:avLst>
          </a:prstGeom>
          <a:solidFill>
            <a:srgbClr val="D9F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EB6A055-A914-4DE4-856E-25DE5849C62D}"/>
              </a:ext>
            </a:extLst>
          </p:cNvPr>
          <p:cNvSpPr/>
          <p:nvPr/>
        </p:nvSpPr>
        <p:spPr>
          <a:xfrm>
            <a:off x="3661643" y="-308844"/>
            <a:ext cx="8820150" cy="8820150"/>
          </a:xfrm>
          <a:prstGeom prst="ellipse">
            <a:avLst/>
          </a:prstGeom>
          <a:solidFill>
            <a:srgbClr val="E7F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F36F4160-AB89-4E2B-8546-CDD225604AC7}"/>
              </a:ext>
            </a:extLst>
          </p:cNvPr>
          <p:cNvSpPr/>
          <p:nvPr/>
        </p:nvSpPr>
        <p:spPr>
          <a:xfrm>
            <a:off x="5016215" y="1045728"/>
            <a:ext cx="6111006" cy="6111006"/>
          </a:xfrm>
          <a:prstGeom prst="ellipse">
            <a:avLst/>
          </a:prstGeom>
          <a:solidFill>
            <a:srgbClr val="EB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2F3C5DE3-A9FA-46E7-A098-1E4362DA9A05}"/>
              </a:ext>
            </a:extLst>
          </p:cNvPr>
          <p:cNvSpPr/>
          <p:nvPr/>
        </p:nvSpPr>
        <p:spPr>
          <a:xfrm>
            <a:off x="1045877" y="1278873"/>
            <a:ext cx="7458075" cy="4448175"/>
          </a:xfrm>
          <a:prstGeom prst="roundRect">
            <a:avLst>
              <a:gd name="adj" fmla="val 3605"/>
            </a:avLst>
          </a:prstGeom>
          <a:solidFill>
            <a:schemeClr val="bg1"/>
          </a:solidFill>
          <a:ln w="76200">
            <a:solidFill>
              <a:srgbClr val="C6E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9E49BAB8-0427-41D7-980F-AA9758FA96B5}"/>
              </a:ext>
            </a:extLst>
          </p:cNvPr>
          <p:cNvSpPr txBox="1"/>
          <p:nvPr/>
        </p:nvSpPr>
        <p:spPr>
          <a:xfrm>
            <a:off x="2371259" y="2063478"/>
            <a:ext cx="1917650" cy="744321"/>
          </a:xfrm>
          <a:custGeom>
            <a:avLst/>
            <a:gdLst/>
            <a:ahLst/>
            <a:cxnLst/>
            <a:rect l="l" t="t" r="r" b="b"/>
            <a:pathLst>
              <a:path w="1917650" h="744321">
                <a:moveTo>
                  <a:pt x="139980" y="549859"/>
                </a:moveTo>
                <a:lnTo>
                  <a:pt x="408204" y="549859"/>
                </a:lnTo>
                <a:lnTo>
                  <a:pt x="408204" y="608533"/>
                </a:lnTo>
                <a:lnTo>
                  <a:pt x="139980" y="608533"/>
                </a:lnTo>
                <a:close/>
                <a:moveTo>
                  <a:pt x="747599" y="390601"/>
                </a:moveTo>
                <a:lnTo>
                  <a:pt x="805434" y="401498"/>
                </a:lnTo>
                <a:lnTo>
                  <a:pt x="741731" y="734263"/>
                </a:lnTo>
                <a:lnTo>
                  <a:pt x="683895" y="723366"/>
                </a:lnTo>
                <a:close/>
                <a:moveTo>
                  <a:pt x="74600" y="327736"/>
                </a:moveTo>
                <a:lnTo>
                  <a:pt x="132436" y="340309"/>
                </a:lnTo>
                <a:lnTo>
                  <a:pt x="56998" y="684809"/>
                </a:lnTo>
                <a:lnTo>
                  <a:pt x="0" y="672236"/>
                </a:lnTo>
                <a:close/>
                <a:moveTo>
                  <a:pt x="1696365" y="309296"/>
                </a:moveTo>
                <a:lnTo>
                  <a:pt x="1755039" y="309296"/>
                </a:lnTo>
                <a:lnTo>
                  <a:pt x="1755039" y="434187"/>
                </a:lnTo>
                <a:lnTo>
                  <a:pt x="1836344" y="370484"/>
                </a:lnTo>
                <a:lnTo>
                  <a:pt x="1873225" y="416585"/>
                </a:lnTo>
                <a:lnTo>
                  <a:pt x="1755039" y="509625"/>
                </a:lnTo>
                <a:lnTo>
                  <a:pt x="1755039" y="651281"/>
                </a:lnTo>
                <a:lnTo>
                  <a:pt x="1917650" y="651281"/>
                </a:lnTo>
                <a:lnTo>
                  <a:pt x="1917650" y="709955"/>
                </a:lnTo>
                <a:lnTo>
                  <a:pt x="1696365" y="709955"/>
                </a:lnTo>
                <a:lnTo>
                  <a:pt x="1696365" y="555726"/>
                </a:lnTo>
                <a:lnTo>
                  <a:pt x="1623442" y="612724"/>
                </a:lnTo>
                <a:lnTo>
                  <a:pt x="1586561" y="566623"/>
                </a:lnTo>
                <a:lnTo>
                  <a:pt x="1696365" y="480288"/>
                </a:lnTo>
                <a:close/>
                <a:moveTo>
                  <a:pt x="725805" y="206197"/>
                </a:moveTo>
                <a:lnTo>
                  <a:pt x="784479" y="206197"/>
                </a:lnTo>
                <a:lnTo>
                  <a:pt x="784479" y="335280"/>
                </a:lnTo>
                <a:lnTo>
                  <a:pt x="725805" y="335280"/>
                </a:lnTo>
                <a:close/>
                <a:moveTo>
                  <a:pt x="38558" y="58674"/>
                </a:moveTo>
                <a:lnTo>
                  <a:pt x="97232" y="58674"/>
                </a:lnTo>
                <a:lnTo>
                  <a:pt x="97232" y="202844"/>
                </a:lnTo>
                <a:lnTo>
                  <a:pt x="38558" y="202844"/>
                </a:lnTo>
                <a:close/>
                <a:moveTo>
                  <a:pt x="147524" y="45263"/>
                </a:moveTo>
                <a:lnTo>
                  <a:pt x="466878" y="45263"/>
                </a:lnTo>
                <a:lnTo>
                  <a:pt x="466878" y="353720"/>
                </a:lnTo>
                <a:lnTo>
                  <a:pt x="524714" y="353720"/>
                </a:lnTo>
                <a:lnTo>
                  <a:pt x="524714" y="743483"/>
                </a:lnTo>
                <a:lnTo>
                  <a:pt x="466040" y="743483"/>
                </a:lnTo>
                <a:lnTo>
                  <a:pt x="466040" y="412394"/>
                </a:lnTo>
                <a:lnTo>
                  <a:pt x="207874" y="412394"/>
                </a:lnTo>
                <a:lnTo>
                  <a:pt x="207874" y="173507"/>
                </a:lnTo>
                <a:lnTo>
                  <a:pt x="266548" y="173507"/>
                </a:lnTo>
                <a:lnTo>
                  <a:pt x="266548" y="353720"/>
                </a:lnTo>
                <a:lnTo>
                  <a:pt x="408204" y="353720"/>
                </a:lnTo>
                <a:lnTo>
                  <a:pt x="408204" y="103937"/>
                </a:lnTo>
                <a:lnTo>
                  <a:pt x="147524" y="103937"/>
                </a:lnTo>
                <a:close/>
                <a:moveTo>
                  <a:pt x="725805" y="31013"/>
                </a:moveTo>
                <a:lnTo>
                  <a:pt x="784479" y="31013"/>
                </a:lnTo>
                <a:lnTo>
                  <a:pt x="784479" y="159258"/>
                </a:lnTo>
                <a:lnTo>
                  <a:pt x="725805" y="159258"/>
                </a:lnTo>
                <a:close/>
                <a:moveTo>
                  <a:pt x="1745819" y="27660"/>
                </a:moveTo>
                <a:lnTo>
                  <a:pt x="1804493" y="27660"/>
                </a:lnTo>
                <a:lnTo>
                  <a:pt x="1804493" y="121539"/>
                </a:lnTo>
                <a:lnTo>
                  <a:pt x="1745819" y="121539"/>
                </a:lnTo>
                <a:close/>
                <a:moveTo>
                  <a:pt x="1531239" y="5867"/>
                </a:moveTo>
                <a:lnTo>
                  <a:pt x="1589913" y="5867"/>
                </a:lnTo>
                <a:lnTo>
                  <a:pt x="1589913" y="183566"/>
                </a:lnTo>
                <a:lnTo>
                  <a:pt x="1894180" y="183566"/>
                </a:lnTo>
                <a:lnTo>
                  <a:pt x="1894180" y="242240"/>
                </a:lnTo>
                <a:lnTo>
                  <a:pt x="1589075" y="242240"/>
                </a:lnTo>
                <a:cubicBezTo>
                  <a:pt x="1586910" y="346299"/>
                  <a:pt x="1573010" y="440352"/>
                  <a:pt x="1547375" y="524399"/>
                </a:cubicBezTo>
                <a:cubicBezTo>
                  <a:pt x="1521740" y="608446"/>
                  <a:pt x="1484789" y="681753"/>
                  <a:pt x="1436523" y="744321"/>
                </a:cubicBezTo>
                <a:lnTo>
                  <a:pt x="1389584" y="708279"/>
                </a:lnTo>
                <a:cubicBezTo>
                  <a:pt x="1434061" y="650775"/>
                  <a:pt x="1468112" y="583055"/>
                  <a:pt x="1491739" y="505120"/>
                </a:cubicBezTo>
                <a:cubicBezTo>
                  <a:pt x="1515366" y="427185"/>
                  <a:pt x="1528253" y="339558"/>
                  <a:pt x="1530401" y="242240"/>
                </a:cubicBezTo>
                <a:lnTo>
                  <a:pt x="1389584" y="242240"/>
                </a:lnTo>
                <a:lnTo>
                  <a:pt x="1389584" y="183566"/>
                </a:lnTo>
                <a:lnTo>
                  <a:pt x="1531239" y="183566"/>
                </a:lnTo>
                <a:close/>
                <a:moveTo>
                  <a:pt x="1011632" y="0"/>
                </a:moveTo>
                <a:lnTo>
                  <a:pt x="1070306" y="0"/>
                </a:lnTo>
                <a:lnTo>
                  <a:pt x="1070306" y="155067"/>
                </a:lnTo>
                <a:lnTo>
                  <a:pt x="1230402" y="155067"/>
                </a:lnTo>
                <a:lnTo>
                  <a:pt x="1230402" y="213741"/>
                </a:lnTo>
                <a:lnTo>
                  <a:pt x="1070306" y="213741"/>
                </a:lnTo>
                <a:lnTo>
                  <a:pt x="1070306" y="402336"/>
                </a:lnTo>
                <a:lnTo>
                  <a:pt x="1216991" y="402336"/>
                </a:lnTo>
                <a:lnTo>
                  <a:pt x="1216991" y="461010"/>
                </a:lnTo>
                <a:lnTo>
                  <a:pt x="1070306" y="461010"/>
                </a:lnTo>
                <a:lnTo>
                  <a:pt x="1070306" y="647090"/>
                </a:lnTo>
                <a:lnTo>
                  <a:pt x="1248004" y="647090"/>
                </a:lnTo>
                <a:lnTo>
                  <a:pt x="1248004" y="705764"/>
                </a:lnTo>
                <a:lnTo>
                  <a:pt x="835609" y="705764"/>
                </a:lnTo>
                <a:lnTo>
                  <a:pt x="835609" y="647090"/>
                </a:lnTo>
                <a:lnTo>
                  <a:pt x="1011632" y="647090"/>
                </a:lnTo>
                <a:lnTo>
                  <a:pt x="1011632" y="461010"/>
                </a:lnTo>
                <a:lnTo>
                  <a:pt x="863270" y="461010"/>
                </a:lnTo>
                <a:lnTo>
                  <a:pt x="863270" y="402336"/>
                </a:lnTo>
                <a:lnTo>
                  <a:pt x="1011632" y="402336"/>
                </a:lnTo>
                <a:lnTo>
                  <a:pt x="1011632" y="213741"/>
                </a:lnTo>
                <a:lnTo>
                  <a:pt x="849859" y="213741"/>
                </a:lnTo>
                <a:lnTo>
                  <a:pt x="849859" y="155067"/>
                </a:lnTo>
                <a:lnTo>
                  <a:pt x="1011632" y="155067"/>
                </a:lnTo>
                <a:close/>
              </a:path>
            </a:pathLst>
          </a:custGeom>
          <a:solidFill>
            <a:srgbClr val="19A7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600" normalizeH="0" baseline="0" noProof="0" dirty="0">
              <a:ln>
                <a:noFill/>
              </a:ln>
              <a:solidFill>
                <a:srgbClr val="19A7FF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063C236B-C77E-43BF-849C-4D356F26B847}"/>
              </a:ext>
            </a:extLst>
          </p:cNvPr>
          <p:cNvSpPr/>
          <p:nvPr/>
        </p:nvSpPr>
        <p:spPr>
          <a:xfrm>
            <a:off x="2342685" y="3086897"/>
            <a:ext cx="2260397" cy="271272"/>
          </a:xfrm>
          <a:custGeom>
            <a:avLst/>
            <a:gdLst/>
            <a:ahLst/>
            <a:cxnLst/>
            <a:rect l="l" t="t" r="r" b="b"/>
            <a:pathLst>
              <a:path w="2260397" h="271272">
                <a:moveTo>
                  <a:pt x="608381" y="193243"/>
                </a:moveTo>
                <a:lnTo>
                  <a:pt x="608381" y="224943"/>
                </a:lnTo>
                <a:lnTo>
                  <a:pt x="628498" y="224943"/>
                </a:lnTo>
                <a:lnTo>
                  <a:pt x="628498" y="193243"/>
                </a:lnTo>
                <a:close/>
                <a:moveTo>
                  <a:pt x="599237" y="184099"/>
                </a:moveTo>
                <a:lnTo>
                  <a:pt x="637642" y="184099"/>
                </a:lnTo>
                <a:lnTo>
                  <a:pt x="637642" y="234087"/>
                </a:lnTo>
                <a:lnTo>
                  <a:pt x="599237" y="234087"/>
                </a:lnTo>
                <a:close/>
                <a:moveTo>
                  <a:pt x="1883664" y="175565"/>
                </a:moveTo>
                <a:lnTo>
                  <a:pt x="1883664" y="248412"/>
                </a:lnTo>
                <a:lnTo>
                  <a:pt x="1939748" y="248412"/>
                </a:lnTo>
                <a:lnTo>
                  <a:pt x="1939748" y="175565"/>
                </a:lnTo>
                <a:close/>
                <a:moveTo>
                  <a:pt x="1874520" y="166421"/>
                </a:moveTo>
                <a:lnTo>
                  <a:pt x="1948892" y="166421"/>
                </a:lnTo>
                <a:lnTo>
                  <a:pt x="1948892" y="257556"/>
                </a:lnTo>
                <a:lnTo>
                  <a:pt x="1874520" y="257556"/>
                </a:lnTo>
                <a:close/>
                <a:moveTo>
                  <a:pt x="1488948" y="128016"/>
                </a:moveTo>
                <a:lnTo>
                  <a:pt x="1553566" y="128016"/>
                </a:lnTo>
                <a:lnTo>
                  <a:pt x="1553566" y="195987"/>
                </a:lnTo>
                <a:lnTo>
                  <a:pt x="1544422" y="195987"/>
                </a:lnTo>
                <a:lnTo>
                  <a:pt x="1544422" y="137160"/>
                </a:lnTo>
                <a:lnTo>
                  <a:pt x="1498092" y="137160"/>
                </a:lnTo>
                <a:lnTo>
                  <a:pt x="1498092" y="239878"/>
                </a:lnTo>
                <a:lnTo>
                  <a:pt x="1574597" y="239878"/>
                </a:lnTo>
                <a:lnTo>
                  <a:pt x="1574597" y="249022"/>
                </a:lnTo>
                <a:lnTo>
                  <a:pt x="1488948" y="249022"/>
                </a:lnTo>
                <a:close/>
                <a:moveTo>
                  <a:pt x="55474" y="112776"/>
                </a:moveTo>
                <a:lnTo>
                  <a:pt x="55474" y="206045"/>
                </a:lnTo>
                <a:lnTo>
                  <a:pt x="94793" y="206045"/>
                </a:lnTo>
                <a:lnTo>
                  <a:pt x="94793" y="112776"/>
                </a:lnTo>
                <a:close/>
                <a:moveTo>
                  <a:pt x="46330" y="103632"/>
                </a:moveTo>
                <a:lnTo>
                  <a:pt x="103937" y="103632"/>
                </a:lnTo>
                <a:lnTo>
                  <a:pt x="103937" y="215189"/>
                </a:lnTo>
                <a:lnTo>
                  <a:pt x="46330" y="215189"/>
                </a:lnTo>
                <a:close/>
                <a:moveTo>
                  <a:pt x="608381" y="67971"/>
                </a:moveTo>
                <a:lnTo>
                  <a:pt x="608381" y="97841"/>
                </a:lnTo>
                <a:lnTo>
                  <a:pt x="628498" y="97841"/>
                </a:lnTo>
                <a:lnTo>
                  <a:pt x="628498" y="67971"/>
                </a:lnTo>
                <a:close/>
                <a:moveTo>
                  <a:pt x="1798930" y="64313"/>
                </a:moveTo>
                <a:lnTo>
                  <a:pt x="1784909" y="191719"/>
                </a:lnTo>
                <a:lnTo>
                  <a:pt x="1806855" y="212446"/>
                </a:lnTo>
                <a:cubicBezTo>
                  <a:pt x="1814590" y="194705"/>
                  <a:pt x="1820524" y="176846"/>
                  <a:pt x="1824657" y="158869"/>
                </a:cubicBezTo>
                <a:cubicBezTo>
                  <a:pt x="1828791" y="140891"/>
                  <a:pt x="1831655" y="123777"/>
                  <a:pt x="1833248" y="107527"/>
                </a:cubicBezTo>
                <a:cubicBezTo>
                  <a:pt x="1834842" y="91276"/>
                  <a:pt x="1835696" y="76872"/>
                  <a:pt x="1835811" y="64313"/>
                </a:cubicBezTo>
                <a:close/>
                <a:moveTo>
                  <a:pt x="599237" y="58827"/>
                </a:moveTo>
                <a:lnTo>
                  <a:pt x="637642" y="58827"/>
                </a:lnTo>
                <a:lnTo>
                  <a:pt x="637642" y="106985"/>
                </a:lnTo>
                <a:lnTo>
                  <a:pt x="599237" y="106985"/>
                </a:lnTo>
                <a:close/>
                <a:moveTo>
                  <a:pt x="1088117" y="49359"/>
                </a:moveTo>
                <a:lnTo>
                  <a:pt x="1088117" y="154248"/>
                </a:lnTo>
                <a:lnTo>
                  <a:pt x="1116480" y="154248"/>
                </a:lnTo>
                <a:cubicBezTo>
                  <a:pt x="1130115" y="154337"/>
                  <a:pt x="1140052" y="151186"/>
                  <a:pt x="1146291" y="144796"/>
                </a:cubicBezTo>
                <a:cubicBezTo>
                  <a:pt x="1152530" y="138405"/>
                  <a:pt x="1155605" y="128242"/>
                  <a:pt x="1155516" y="114305"/>
                </a:cubicBezTo>
                <a:lnTo>
                  <a:pt x="1155516" y="90826"/>
                </a:lnTo>
                <a:cubicBezTo>
                  <a:pt x="1155707" y="78293"/>
                  <a:pt x="1153191" y="68295"/>
                  <a:pt x="1147968" y="60831"/>
                </a:cubicBezTo>
                <a:cubicBezTo>
                  <a:pt x="1142745" y="53367"/>
                  <a:pt x="1133673" y="49543"/>
                  <a:pt x="1120749" y="49359"/>
                </a:cubicBezTo>
                <a:close/>
                <a:moveTo>
                  <a:pt x="897617" y="49359"/>
                </a:moveTo>
                <a:lnTo>
                  <a:pt x="897617" y="154248"/>
                </a:lnTo>
                <a:lnTo>
                  <a:pt x="925980" y="154248"/>
                </a:lnTo>
                <a:cubicBezTo>
                  <a:pt x="939615" y="154337"/>
                  <a:pt x="949552" y="151186"/>
                  <a:pt x="955791" y="144796"/>
                </a:cubicBezTo>
                <a:cubicBezTo>
                  <a:pt x="962030" y="138405"/>
                  <a:pt x="965105" y="128242"/>
                  <a:pt x="965016" y="114305"/>
                </a:cubicBezTo>
                <a:lnTo>
                  <a:pt x="965016" y="90826"/>
                </a:lnTo>
                <a:cubicBezTo>
                  <a:pt x="965207" y="78293"/>
                  <a:pt x="962691" y="68295"/>
                  <a:pt x="957468" y="60831"/>
                </a:cubicBezTo>
                <a:cubicBezTo>
                  <a:pt x="952246" y="53367"/>
                  <a:pt x="943173" y="49543"/>
                  <a:pt x="930249" y="49359"/>
                </a:cubicBezTo>
                <a:close/>
                <a:moveTo>
                  <a:pt x="1262196" y="39643"/>
                </a:moveTo>
                <a:lnTo>
                  <a:pt x="1362437" y="39643"/>
                </a:lnTo>
                <a:lnTo>
                  <a:pt x="1362437" y="49359"/>
                </a:lnTo>
                <a:lnTo>
                  <a:pt x="1317632" y="49359"/>
                </a:lnTo>
                <a:lnTo>
                  <a:pt x="1317632" y="252965"/>
                </a:lnTo>
                <a:lnTo>
                  <a:pt x="1307307" y="252965"/>
                </a:lnTo>
                <a:lnTo>
                  <a:pt x="1307307" y="49359"/>
                </a:lnTo>
                <a:lnTo>
                  <a:pt x="1262196" y="49359"/>
                </a:lnTo>
                <a:close/>
                <a:moveTo>
                  <a:pt x="1077792" y="39643"/>
                </a:moveTo>
                <a:lnTo>
                  <a:pt x="1120749" y="39643"/>
                </a:lnTo>
                <a:cubicBezTo>
                  <a:pt x="1137038" y="39896"/>
                  <a:pt x="1148671" y="44716"/>
                  <a:pt x="1155647" y="54106"/>
                </a:cubicBezTo>
                <a:cubicBezTo>
                  <a:pt x="1162623" y="63495"/>
                  <a:pt x="1166021" y="75938"/>
                  <a:pt x="1165841" y="91436"/>
                </a:cubicBezTo>
                <a:lnTo>
                  <a:pt x="1165841" y="113695"/>
                </a:lnTo>
                <a:cubicBezTo>
                  <a:pt x="1165900" y="130597"/>
                  <a:pt x="1161905" y="143205"/>
                  <a:pt x="1153855" y="151521"/>
                </a:cubicBezTo>
                <a:cubicBezTo>
                  <a:pt x="1145805" y="159837"/>
                  <a:pt x="1133347" y="163984"/>
                  <a:pt x="1116480" y="163963"/>
                </a:cubicBezTo>
                <a:lnTo>
                  <a:pt x="1088117" y="163963"/>
                </a:lnTo>
                <a:lnTo>
                  <a:pt x="1088117" y="252965"/>
                </a:lnTo>
                <a:lnTo>
                  <a:pt x="1077792" y="252965"/>
                </a:lnTo>
                <a:close/>
                <a:moveTo>
                  <a:pt x="887292" y="39643"/>
                </a:moveTo>
                <a:lnTo>
                  <a:pt x="930249" y="39643"/>
                </a:lnTo>
                <a:cubicBezTo>
                  <a:pt x="946538" y="39896"/>
                  <a:pt x="958171" y="44716"/>
                  <a:pt x="965147" y="54106"/>
                </a:cubicBezTo>
                <a:cubicBezTo>
                  <a:pt x="972123" y="63495"/>
                  <a:pt x="975521" y="75938"/>
                  <a:pt x="975341" y="91436"/>
                </a:cubicBezTo>
                <a:lnTo>
                  <a:pt x="975341" y="113695"/>
                </a:lnTo>
                <a:cubicBezTo>
                  <a:pt x="975400" y="130597"/>
                  <a:pt x="971405" y="143205"/>
                  <a:pt x="963355" y="151521"/>
                </a:cubicBezTo>
                <a:cubicBezTo>
                  <a:pt x="955305" y="159837"/>
                  <a:pt x="942847" y="163984"/>
                  <a:pt x="925980" y="163963"/>
                </a:cubicBezTo>
                <a:lnTo>
                  <a:pt x="897617" y="163963"/>
                </a:lnTo>
                <a:lnTo>
                  <a:pt x="897617" y="252965"/>
                </a:lnTo>
                <a:lnTo>
                  <a:pt x="887292" y="252965"/>
                </a:lnTo>
                <a:close/>
                <a:moveTo>
                  <a:pt x="291389" y="28347"/>
                </a:moveTo>
                <a:lnTo>
                  <a:pt x="465430" y="28347"/>
                </a:lnTo>
                <a:lnTo>
                  <a:pt x="465430" y="37491"/>
                </a:lnTo>
                <a:lnTo>
                  <a:pt x="382829" y="37491"/>
                </a:lnTo>
                <a:lnTo>
                  <a:pt x="382829" y="113386"/>
                </a:lnTo>
                <a:lnTo>
                  <a:pt x="474269" y="113386"/>
                </a:lnTo>
                <a:lnTo>
                  <a:pt x="474269" y="122530"/>
                </a:lnTo>
                <a:lnTo>
                  <a:pt x="383744" y="122530"/>
                </a:lnTo>
                <a:cubicBezTo>
                  <a:pt x="385868" y="129341"/>
                  <a:pt x="390477" y="138960"/>
                  <a:pt x="397569" y="151386"/>
                </a:cubicBezTo>
                <a:cubicBezTo>
                  <a:pt x="404661" y="163812"/>
                  <a:pt x="412918" y="177041"/>
                  <a:pt x="422339" y="191072"/>
                </a:cubicBezTo>
                <a:cubicBezTo>
                  <a:pt x="431760" y="205103"/>
                  <a:pt x="441026" y="217931"/>
                  <a:pt x="450138" y="229557"/>
                </a:cubicBezTo>
                <a:cubicBezTo>
                  <a:pt x="459249" y="241183"/>
                  <a:pt x="466886" y="249602"/>
                  <a:pt x="473050" y="254813"/>
                </a:cubicBezTo>
                <a:lnTo>
                  <a:pt x="467259" y="261823"/>
                </a:lnTo>
                <a:cubicBezTo>
                  <a:pt x="462279" y="257617"/>
                  <a:pt x="455761" y="250542"/>
                  <a:pt x="447704" y="240597"/>
                </a:cubicBezTo>
                <a:cubicBezTo>
                  <a:pt x="439647" y="230652"/>
                  <a:pt x="431129" y="219300"/>
                  <a:pt x="422148" y="206540"/>
                </a:cubicBezTo>
                <a:cubicBezTo>
                  <a:pt x="413168" y="193781"/>
                  <a:pt x="404802" y="181076"/>
                  <a:pt x="397050" y="168426"/>
                </a:cubicBezTo>
                <a:cubicBezTo>
                  <a:pt x="389298" y="155776"/>
                  <a:pt x="383237" y="144643"/>
                  <a:pt x="378867" y="135027"/>
                </a:cubicBezTo>
                <a:cubicBezTo>
                  <a:pt x="374114" y="147256"/>
                  <a:pt x="366788" y="161608"/>
                  <a:pt x="356887" y="178082"/>
                </a:cubicBezTo>
                <a:cubicBezTo>
                  <a:pt x="346987" y="194557"/>
                  <a:pt x="336206" y="210489"/>
                  <a:pt x="324545" y="225880"/>
                </a:cubicBezTo>
                <a:cubicBezTo>
                  <a:pt x="312883" y="241270"/>
                  <a:pt x="302035" y="253455"/>
                  <a:pt x="291999" y="262433"/>
                </a:cubicBezTo>
                <a:lnTo>
                  <a:pt x="286208" y="255423"/>
                </a:lnTo>
                <a:cubicBezTo>
                  <a:pt x="294961" y="247610"/>
                  <a:pt x="304086" y="237574"/>
                  <a:pt x="313582" y="225314"/>
                </a:cubicBezTo>
                <a:cubicBezTo>
                  <a:pt x="323079" y="213054"/>
                  <a:pt x="332089" y="200179"/>
                  <a:pt x="340614" y="186690"/>
                </a:cubicBezTo>
                <a:cubicBezTo>
                  <a:pt x="349139" y="173201"/>
                  <a:pt x="356321" y="160708"/>
                  <a:pt x="362160" y="149209"/>
                </a:cubicBezTo>
                <a:cubicBezTo>
                  <a:pt x="367999" y="137711"/>
                  <a:pt x="371637" y="128818"/>
                  <a:pt x="373076" y="122530"/>
                </a:cubicBezTo>
                <a:lnTo>
                  <a:pt x="282245" y="122530"/>
                </a:lnTo>
                <a:lnTo>
                  <a:pt x="282245" y="113386"/>
                </a:lnTo>
                <a:lnTo>
                  <a:pt x="373685" y="113386"/>
                </a:lnTo>
                <a:lnTo>
                  <a:pt x="373685" y="37491"/>
                </a:lnTo>
                <a:lnTo>
                  <a:pt x="291389" y="37491"/>
                </a:lnTo>
                <a:close/>
                <a:moveTo>
                  <a:pt x="1523086" y="22555"/>
                </a:moveTo>
                <a:lnTo>
                  <a:pt x="1584046" y="101499"/>
                </a:lnTo>
                <a:lnTo>
                  <a:pt x="1576731" y="107290"/>
                </a:lnTo>
                <a:lnTo>
                  <a:pt x="1522781" y="37186"/>
                </a:lnTo>
                <a:lnTo>
                  <a:pt x="1461821" y="112471"/>
                </a:lnTo>
                <a:lnTo>
                  <a:pt x="1454811" y="106680"/>
                </a:lnTo>
                <a:close/>
                <a:moveTo>
                  <a:pt x="588874" y="21641"/>
                </a:moveTo>
                <a:lnTo>
                  <a:pt x="689153" y="21641"/>
                </a:lnTo>
                <a:lnTo>
                  <a:pt x="689153" y="30785"/>
                </a:lnTo>
                <a:lnTo>
                  <a:pt x="668122" y="30785"/>
                </a:lnTo>
                <a:lnTo>
                  <a:pt x="668122" y="141732"/>
                </a:lnTo>
                <a:lnTo>
                  <a:pt x="690982" y="141732"/>
                </a:lnTo>
                <a:lnTo>
                  <a:pt x="690982" y="150876"/>
                </a:lnTo>
                <a:lnTo>
                  <a:pt x="668122" y="150876"/>
                </a:lnTo>
                <a:lnTo>
                  <a:pt x="668122" y="271272"/>
                </a:lnTo>
                <a:lnTo>
                  <a:pt x="658978" y="271272"/>
                </a:lnTo>
                <a:lnTo>
                  <a:pt x="658978" y="150876"/>
                </a:lnTo>
                <a:lnTo>
                  <a:pt x="588569" y="150876"/>
                </a:lnTo>
                <a:lnTo>
                  <a:pt x="588569" y="141732"/>
                </a:lnTo>
                <a:lnTo>
                  <a:pt x="658978" y="141732"/>
                </a:lnTo>
                <a:lnTo>
                  <a:pt x="658978" y="30785"/>
                </a:lnTo>
                <a:lnTo>
                  <a:pt x="588874" y="30785"/>
                </a:lnTo>
                <a:close/>
                <a:moveTo>
                  <a:pt x="2189683" y="7925"/>
                </a:moveTo>
                <a:lnTo>
                  <a:pt x="2197913" y="11583"/>
                </a:lnTo>
                <a:lnTo>
                  <a:pt x="2168652" y="80772"/>
                </a:lnTo>
                <a:lnTo>
                  <a:pt x="2260397" y="255423"/>
                </a:lnTo>
                <a:lnTo>
                  <a:pt x="2252167" y="259385"/>
                </a:lnTo>
                <a:lnTo>
                  <a:pt x="2163775" y="91745"/>
                </a:lnTo>
                <a:lnTo>
                  <a:pt x="2092148" y="261519"/>
                </a:lnTo>
                <a:lnTo>
                  <a:pt x="2083613" y="257861"/>
                </a:lnTo>
                <a:close/>
                <a:moveTo>
                  <a:pt x="1636776" y="7315"/>
                </a:moveTo>
                <a:lnTo>
                  <a:pt x="1645920" y="7315"/>
                </a:lnTo>
                <a:lnTo>
                  <a:pt x="1645920" y="270663"/>
                </a:lnTo>
                <a:lnTo>
                  <a:pt x="1636776" y="270663"/>
                </a:lnTo>
                <a:close/>
                <a:moveTo>
                  <a:pt x="1595019" y="7315"/>
                </a:moveTo>
                <a:lnTo>
                  <a:pt x="1604163" y="7315"/>
                </a:lnTo>
                <a:lnTo>
                  <a:pt x="1604163" y="256947"/>
                </a:lnTo>
                <a:lnTo>
                  <a:pt x="1595019" y="256947"/>
                </a:lnTo>
                <a:close/>
                <a:moveTo>
                  <a:pt x="1899209" y="3658"/>
                </a:moveTo>
                <a:lnTo>
                  <a:pt x="1908048" y="6096"/>
                </a:lnTo>
                <a:lnTo>
                  <a:pt x="1879397" y="110643"/>
                </a:lnTo>
                <a:lnTo>
                  <a:pt x="1946758" y="110643"/>
                </a:lnTo>
                <a:lnTo>
                  <a:pt x="1925422" y="46635"/>
                </a:lnTo>
                <a:lnTo>
                  <a:pt x="1933956" y="43587"/>
                </a:lnTo>
                <a:lnTo>
                  <a:pt x="1959560" y="119787"/>
                </a:lnTo>
                <a:lnTo>
                  <a:pt x="1867510" y="119787"/>
                </a:lnTo>
                <a:close/>
                <a:moveTo>
                  <a:pt x="1796492" y="3048"/>
                </a:moveTo>
                <a:lnTo>
                  <a:pt x="1805636" y="3963"/>
                </a:lnTo>
                <a:lnTo>
                  <a:pt x="1799844" y="55169"/>
                </a:lnTo>
                <a:lnTo>
                  <a:pt x="1844955" y="55169"/>
                </a:lnTo>
                <a:lnTo>
                  <a:pt x="1844955" y="59741"/>
                </a:lnTo>
                <a:cubicBezTo>
                  <a:pt x="1845056" y="72744"/>
                  <a:pt x="1844311" y="87988"/>
                  <a:pt x="1842720" y="105472"/>
                </a:cubicBezTo>
                <a:cubicBezTo>
                  <a:pt x="1841128" y="122957"/>
                  <a:pt x="1838080" y="141474"/>
                  <a:pt x="1833576" y="161025"/>
                </a:cubicBezTo>
                <a:cubicBezTo>
                  <a:pt x="1829071" y="180575"/>
                  <a:pt x="1822501" y="199951"/>
                  <a:pt x="1813865" y="219151"/>
                </a:cubicBezTo>
                <a:lnTo>
                  <a:pt x="1848917" y="251765"/>
                </a:lnTo>
                <a:lnTo>
                  <a:pt x="1842516" y="258471"/>
                </a:lnTo>
                <a:lnTo>
                  <a:pt x="1809903" y="227991"/>
                </a:lnTo>
                <a:cubicBezTo>
                  <a:pt x="1806258" y="235147"/>
                  <a:pt x="1802270" y="242094"/>
                  <a:pt x="1797939" y="248831"/>
                </a:cubicBezTo>
                <a:cubicBezTo>
                  <a:pt x="1793609" y="255569"/>
                  <a:pt x="1788859" y="262134"/>
                  <a:pt x="1783690" y="268529"/>
                </a:cubicBezTo>
                <a:lnTo>
                  <a:pt x="1776375" y="262738"/>
                </a:lnTo>
                <a:cubicBezTo>
                  <a:pt x="1781556" y="256324"/>
                  <a:pt x="1786357" y="249644"/>
                  <a:pt x="1790777" y="242697"/>
                </a:cubicBezTo>
                <a:cubicBezTo>
                  <a:pt x="1795196" y="235750"/>
                  <a:pt x="1799235" y="228613"/>
                  <a:pt x="1802892" y="221285"/>
                </a:cubicBezTo>
                <a:lnTo>
                  <a:pt x="1775156" y="195377"/>
                </a:lnTo>
                <a:lnTo>
                  <a:pt x="1789481" y="64313"/>
                </a:lnTo>
                <a:lnTo>
                  <a:pt x="1763268" y="64313"/>
                </a:lnTo>
                <a:lnTo>
                  <a:pt x="1763268" y="55169"/>
                </a:lnTo>
                <a:lnTo>
                  <a:pt x="1790700" y="55169"/>
                </a:lnTo>
                <a:close/>
                <a:moveTo>
                  <a:pt x="709575" y="0"/>
                </a:moveTo>
                <a:lnTo>
                  <a:pt x="718414" y="1524"/>
                </a:lnTo>
                <a:lnTo>
                  <a:pt x="709270" y="53950"/>
                </a:lnTo>
                <a:lnTo>
                  <a:pt x="783946" y="53950"/>
                </a:lnTo>
                <a:lnTo>
                  <a:pt x="783946" y="98451"/>
                </a:lnTo>
                <a:lnTo>
                  <a:pt x="774802" y="98451"/>
                </a:lnTo>
                <a:lnTo>
                  <a:pt x="774802" y="63094"/>
                </a:lnTo>
                <a:lnTo>
                  <a:pt x="745236" y="63094"/>
                </a:lnTo>
                <a:lnTo>
                  <a:pt x="745236" y="120701"/>
                </a:lnTo>
                <a:cubicBezTo>
                  <a:pt x="749223" y="140024"/>
                  <a:pt x="753374" y="156987"/>
                  <a:pt x="757688" y="171591"/>
                </a:cubicBezTo>
                <a:cubicBezTo>
                  <a:pt x="762002" y="186195"/>
                  <a:pt x="766943" y="200156"/>
                  <a:pt x="772510" y="213473"/>
                </a:cubicBezTo>
                <a:cubicBezTo>
                  <a:pt x="778078" y="226790"/>
                  <a:pt x="784734" y="241180"/>
                  <a:pt x="792480" y="256642"/>
                </a:cubicBezTo>
                <a:lnTo>
                  <a:pt x="784251" y="260604"/>
                </a:lnTo>
                <a:cubicBezTo>
                  <a:pt x="777395" y="246679"/>
                  <a:pt x="771396" y="233720"/>
                  <a:pt x="766256" y="221725"/>
                </a:cubicBezTo>
                <a:cubicBezTo>
                  <a:pt x="761116" y="209731"/>
                  <a:pt x="756518" y="197516"/>
                  <a:pt x="752461" y="185081"/>
                </a:cubicBezTo>
                <a:cubicBezTo>
                  <a:pt x="748405" y="172647"/>
                  <a:pt x="744574" y="158807"/>
                  <a:pt x="740969" y="143561"/>
                </a:cubicBezTo>
                <a:cubicBezTo>
                  <a:pt x="736042" y="164198"/>
                  <a:pt x="729666" y="184417"/>
                  <a:pt x="721843" y="204216"/>
                </a:cubicBezTo>
                <a:cubicBezTo>
                  <a:pt x="714020" y="224015"/>
                  <a:pt x="705968" y="243015"/>
                  <a:pt x="697688" y="261214"/>
                </a:cubicBezTo>
                <a:lnTo>
                  <a:pt x="689458" y="257251"/>
                </a:lnTo>
                <a:cubicBezTo>
                  <a:pt x="699116" y="236093"/>
                  <a:pt x="708375" y="213868"/>
                  <a:pt x="717233" y="190576"/>
                </a:cubicBezTo>
                <a:cubicBezTo>
                  <a:pt x="726091" y="167285"/>
                  <a:pt x="732378" y="143688"/>
                  <a:pt x="736092" y="119787"/>
                </a:cubicBezTo>
                <a:lnTo>
                  <a:pt x="736092" y="63094"/>
                </a:lnTo>
                <a:lnTo>
                  <a:pt x="707746" y="63094"/>
                </a:lnTo>
                <a:lnTo>
                  <a:pt x="698907" y="113691"/>
                </a:lnTo>
                <a:lnTo>
                  <a:pt x="690068" y="112167"/>
                </a:lnTo>
                <a:close/>
                <a:moveTo>
                  <a:pt x="73457" y="0"/>
                </a:moveTo>
                <a:lnTo>
                  <a:pt x="82296" y="1524"/>
                </a:lnTo>
                <a:lnTo>
                  <a:pt x="74372" y="50597"/>
                </a:lnTo>
                <a:lnTo>
                  <a:pt x="151791" y="50597"/>
                </a:lnTo>
                <a:lnTo>
                  <a:pt x="151791" y="270663"/>
                </a:lnTo>
                <a:lnTo>
                  <a:pt x="142647" y="270663"/>
                </a:lnTo>
                <a:lnTo>
                  <a:pt x="142647" y="59741"/>
                </a:lnTo>
                <a:lnTo>
                  <a:pt x="9144" y="59741"/>
                </a:lnTo>
                <a:lnTo>
                  <a:pt x="9144" y="270663"/>
                </a:lnTo>
                <a:lnTo>
                  <a:pt x="0" y="270663"/>
                </a:lnTo>
                <a:lnTo>
                  <a:pt x="0" y="50597"/>
                </a:lnTo>
                <a:lnTo>
                  <a:pt x="65228" y="50597"/>
                </a:lnTo>
                <a:close/>
              </a:path>
            </a:pathLst>
          </a:custGeom>
          <a:solidFill>
            <a:srgbClr val="19A7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19A7FF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3325569B-3256-476C-811A-0E896911B22B}"/>
              </a:ext>
            </a:extLst>
          </p:cNvPr>
          <p:cNvSpPr txBox="1"/>
          <p:nvPr/>
        </p:nvSpPr>
        <p:spPr>
          <a:xfrm>
            <a:off x="2310376" y="3547423"/>
            <a:ext cx="2302154" cy="271577"/>
          </a:xfrm>
          <a:custGeom>
            <a:avLst/>
            <a:gdLst/>
            <a:ahLst/>
            <a:cxnLst/>
            <a:rect l="l" t="t" r="r" b="b"/>
            <a:pathLst>
              <a:path w="2302154" h="271577">
                <a:moveTo>
                  <a:pt x="473354" y="218846"/>
                </a:moveTo>
                <a:lnTo>
                  <a:pt x="489508" y="261518"/>
                </a:lnTo>
                <a:lnTo>
                  <a:pt x="480669" y="264566"/>
                </a:lnTo>
                <a:lnTo>
                  <a:pt x="464820" y="221894"/>
                </a:lnTo>
                <a:close/>
                <a:moveTo>
                  <a:pt x="349910" y="218846"/>
                </a:moveTo>
                <a:lnTo>
                  <a:pt x="358444" y="222199"/>
                </a:lnTo>
                <a:lnTo>
                  <a:pt x="341985" y="264871"/>
                </a:lnTo>
                <a:lnTo>
                  <a:pt x="333451" y="261518"/>
                </a:lnTo>
                <a:close/>
                <a:moveTo>
                  <a:pt x="2165908" y="210922"/>
                </a:moveTo>
                <a:lnTo>
                  <a:pt x="2165908" y="246278"/>
                </a:lnTo>
                <a:lnTo>
                  <a:pt x="2255824" y="246278"/>
                </a:lnTo>
                <a:lnTo>
                  <a:pt x="2255824" y="210922"/>
                </a:lnTo>
                <a:close/>
                <a:moveTo>
                  <a:pt x="1855012" y="207264"/>
                </a:moveTo>
                <a:lnTo>
                  <a:pt x="1864156" y="207264"/>
                </a:lnTo>
                <a:lnTo>
                  <a:pt x="1864156" y="249326"/>
                </a:lnTo>
                <a:lnTo>
                  <a:pt x="1855012" y="249326"/>
                </a:lnTo>
                <a:close/>
                <a:moveTo>
                  <a:pt x="1590751" y="207264"/>
                </a:moveTo>
                <a:lnTo>
                  <a:pt x="1590751" y="243840"/>
                </a:lnTo>
                <a:lnTo>
                  <a:pt x="1670913" y="243840"/>
                </a:lnTo>
                <a:lnTo>
                  <a:pt x="1670913" y="207264"/>
                </a:lnTo>
                <a:close/>
                <a:moveTo>
                  <a:pt x="2165908" y="165811"/>
                </a:moveTo>
                <a:lnTo>
                  <a:pt x="2165908" y="201778"/>
                </a:lnTo>
                <a:lnTo>
                  <a:pt x="2255824" y="201778"/>
                </a:lnTo>
                <a:lnTo>
                  <a:pt x="2255824" y="165811"/>
                </a:lnTo>
                <a:close/>
                <a:moveTo>
                  <a:pt x="1590751" y="161849"/>
                </a:moveTo>
                <a:lnTo>
                  <a:pt x="1590751" y="198120"/>
                </a:lnTo>
                <a:lnTo>
                  <a:pt x="1670913" y="198120"/>
                </a:lnTo>
                <a:lnTo>
                  <a:pt x="1670913" y="161849"/>
                </a:lnTo>
                <a:close/>
                <a:moveTo>
                  <a:pt x="355701" y="160630"/>
                </a:moveTo>
                <a:lnTo>
                  <a:pt x="355701" y="189281"/>
                </a:lnTo>
                <a:lnTo>
                  <a:pt x="466953" y="189281"/>
                </a:lnTo>
                <a:lnTo>
                  <a:pt x="466953" y="160630"/>
                </a:lnTo>
                <a:close/>
                <a:moveTo>
                  <a:pt x="1581607" y="152705"/>
                </a:moveTo>
                <a:lnTo>
                  <a:pt x="1680057" y="152705"/>
                </a:lnTo>
                <a:lnTo>
                  <a:pt x="1680057" y="252984"/>
                </a:lnTo>
                <a:lnTo>
                  <a:pt x="1581607" y="252984"/>
                </a:lnTo>
                <a:close/>
                <a:moveTo>
                  <a:pt x="346557" y="151486"/>
                </a:moveTo>
                <a:lnTo>
                  <a:pt x="476097" y="151486"/>
                </a:lnTo>
                <a:lnTo>
                  <a:pt x="476097" y="198425"/>
                </a:lnTo>
                <a:lnTo>
                  <a:pt x="416052" y="198425"/>
                </a:lnTo>
                <a:lnTo>
                  <a:pt x="416052" y="271272"/>
                </a:lnTo>
                <a:lnTo>
                  <a:pt x="406908" y="271272"/>
                </a:lnTo>
                <a:lnTo>
                  <a:pt x="406908" y="198425"/>
                </a:lnTo>
                <a:lnTo>
                  <a:pt x="346557" y="198425"/>
                </a:lnTo>
                <a:close/>
                <a:moveTo>
                  <a:pt x="1599590" y="74371"/>
                </a:moveTo>
                <a:lnTo>
                  <a:pt x="1599590" y="106070"/>
                </a:lnTo>
                <a:lnTo>
                  <a:pt x="1662074" y="106070"/>
                </a:lnTo>
                <a:lnTo>
                  <a:pt x="1662074" y="74371"/>
                </a:lnTo>
                <a:close/>
                <a:moveTo>
                  <a:pt x="361492" y="54254"/>
                </a:moveTo>
                <a:lnTo>
                  <a:pt x="361492" y="75895"/>
                </a:lnTo>
                <a:lnTo>
                  <a:pt x="461467" y="75895"/>
                </a:lnTo>
                <a:lnTo>
                  <a:pt x="461467" y="54254"/>
                </a:lnTo>
                <a:close/>
                <a:moveTo>
                  <a:pt x="1120425" y="49054"/>
                </a:moveTo>
                <a:lnTo>
                  <a:pt x="1120425" y="153943"/>
                </a:lnTo>
                <a:lnTo>
                  <a:pt x="1148788" y="153943"/>
                </a:lnTo>
                <a:cubicBezTo>
                  <a:pt x="1162423" y="154032"/>
                  <a:pt x="1172360" y="150881"/>
                  <a:pt x="1178599" y="144491"/>
                </a:cubicBezTo>
                <a:cubicBezTo>
                  <a:pt x="1184838" y="138100"/>
                  <a:pt x="1187913" y="127937"/>
                  <a:pt x="1187824" y="114000"/>
                </a:cubicBezTo>
                <a:lnTo>
                  <a:pt x="1187824" y="90521"/>
                </a:lnTo>
                <a:cubicBezTo>
                  <a:pt x="1188015" y="77988"/>
                  <a:pt x="1185499" y="67990"/>
                  <a:pt x="1180276" y="60526"/>
                </a:cubicBezTo>
                <a:cubicBezTo>
                  <a:pt x="1175053" y="53062"/>
                  <a:pt x="1165981" y="49238"/>
                  <a:pt x="1153057" y="49054"/>
                </a:cubicBezTo>
                <a:close/>
                <a:moveTo>
                  <a:pt x="929925" y="49054"/>
                </a:moveTo>
                <a:lnTo>
                  <a:pt x="929925" y="153943"/>
                </a:lnTo>
                <a:lnTo>
                  <a:pt x="958288" y="153943"/>
                </a:lnTo>
                <a:cubicBezTo>
                  <a:pt x="971923" y="154032"/>
                  <a:pt x="981860" y="150881"/>
                  <a:pt x="988099" y="144491"/>
                </a:cubicBezTo>
                <a:cubicBezTo>
                  <a:pt x="994338" y="138100"/>
                  <a:pt x="997413" y="127937"/>
                  <a:pt x="997324" y="114000"/>
                </a:cubicBezTo>
                <a:lnTo>
                  <a:pt x="997324" y="90521"/>
                </a:lnTo>
                <a:cubicBezTo>
                  <a:pt x="997515" y="77988"/>
                  <a:pt x="994999" y="67990"/>
                  <a:pt x="989776" y="60526"/>
                </a:cubicBezTo>
                <a:cubicBezTo>
                  <a:pt x="984554" y="53062"/>
                  <a:pt x="975481" y="49238"/>
                  <a:pt x="962557" y="49054"/>
                </a:cubicBezTo>
                <a:close/>
                <a:moveTo>
                  <a:pt x="1294504" y="39338"/>
                </a:moveTo>
                <a:lnTo>
                  <a:pt x="1394745" y="39338"/>
                </a:lnTo>
                <a:lnTo>
                  <a:pt x="1394745" y="49054"/>
                </a:lnTo>
                <a:lnTo>
                  <a:pt x="1349940" y="49054"/>
                </a:lnTo>
                <a:lnTo>
                  <a:pt x="1349940" y="252660"/>
                </a:lnTo>
                <a:lnTo>
                  <a:pt x="1339615" y="252660"/>
                </a:lnTo>
                <a:lnTo>
                  <a:pt x="1339615" y="49054"/>
                </a:lnTo>
                <a:lnTo>
                  <a:pt x="1294504" y="49054"/>
                </a:lnTo>
                <a:close/>
                <a:moveTo>
                  <a:pt x="1110100" y="39338"/>
                </a:moveTo>
                <a:lnTo>
                  <a:pt x="1153057" y="39338"/>
                </a:lnTo>
                <a:cubicBezTo>
                  <a:pt x="1169346" y="39591"/>
                  <a:pt x="1180979" y="44411"/>
                  <a:pt x="1187955" y="53800"/>
                </a:cubicBezTo>
                <a:cubicBezTo>
                  <a:pt x="1194931" y="63190"/>
                  <a:pt x="1198329" y="75633"/>
                  <a:pt x="1198149" y="91131"/>
                </a:cubicBezTo>
                <a:lnTo>
                  <a:pt x="1198149" y="113390"/>
                </a:lnTo>
                <a:cubicBezTo>
                  <a:pt x="1198208" y="130292"/>
                  <a:pt x="1194213" y="142900"/>
                  <a:pt x="1186163" y="151216"/>
                </a:cubicBezTo>
                <a:cubicBezTo>
                  <a:pt x="1178113" y="159532"/>
                  <a:pt x="1165655" y="163679"/>
                  <a:pt x="1148788" y="163658"/>
                </a:cubicBezTo>
                <a:lnTo>
                  <a:pt x="1120425" y="163658"/>
                </a:lnTo>
                <a:lnTo>
                  <a:pt x="1120425" y="252660"/>
                </a:lnTo>
                <a:lnTo>
                  <a:pt x="1110100" y="252660"/>
                </a:lnTo>
                <a:close/>
                <a:moveTo>
                  <a:pt x="919600" y="39338"/>
                </a:moveTo>
                <a:lnTo>
                  <a:pt x="962557" y="39338"/>
                </a:lnTo>
                <a:cubicBezTo>
                  <a:pt x="978846" y="39591"/>
                  <a:pt x="990479" y="44411"/>
                  <a:pt x="997455" y="53800"/>
                </a:cubicBezTo>
                <a:cubicBezTo>
                  <a:pt x="1004431" y="63190"/>
                  <a:pt x="1007829" y="75633"/>
                  <a:pt x="1007649" y="91131"/>
                </a:cubicBezTo>
                <a:lnTo>
                  <a:pt x="1007649" y="113390"/>
                </a:lnTo>
                <a:cubicBezTo>
                  <a:pt x="1007708" y="130292"/>
                  <a:pt x="1003713" y="142900"/>
                  <a:pt x="995663" y="151216"/>
                </a:cubicBezTo>
                <a:cubicBezTo>
                  <a:pt x="987613" y="159532"/>
                  <a:pt x="975155" y="163679"/>
                  <a:pt x="958288" y="163658"/>
                </a:cubicBezTo>
                <a:lnTo>
                  <a:pt x="929925" y="163658"/>
                </a:lnTo>
                <a:lnTo>
                  <a:pt x="929925" y="252660"/>
                </a:lnTo>
                <a:lnTo>
                  <a:pt x="919600" y="252660"/>
                </a:lnTo>
                <a:close/>
                <a:moveTo>
                  <a:pt x="1599590" y="33833"/>
                </a:moveTo>
                <a:lnTo>
                  <a:pt x="1599590" y="65227"/>
                </a:lnTo>
                <a:lnTo>
                  <a:pt x="1662074" y="65227"/>
                </a:lnTo>
                <a:lnTo>
                  <a:pt x="1662074" y="33833"/>
                </a:lnTo>
                <a:close/>
                <a:moveTo>
                  <a:pt x="1840382" y="28346"/>
                </a:moveTo>
                <a:lnTo>
                  <a:pt x="1840382" y="68885"/>
                </a:lnTo>
                <a:lnTo>
                  <a:pt x="1951329" y="68885"/>
                </a:lnTo>
                <a:lnTo>
                  <a:pt x="1951329" y="28346"/>
                </a:lnTo>
                <a:close/>
                <a:moveTo>
                  <a:pt x="78028" y="26213"/>
                </a:moveTo>
                <a:lnTo>
                  <a:pt x="156362" y="26213"/>
                </a:lnTo>
                <a:lnTo>
                  <a:pt x="119786" y="102718"/>
                </a:lnTo>
                <a:lnTo>
                  <a:pt x="197205" y="102718"/>
                </a:lnTo>
                <a:lnTo>
                  <a:pt x="197205" y="107290"/>
                </a:lnTo>
                <a:cubicBezTo>
                  <a:pt x="196833" y="120855"/>
                  <a:pt x="196121" y="137175"/>
                  <a:pt x="195072" y="156249"/>
                </a:cubicBezTo>
                <a:cubicBezTo>
                  <a:pt x="194022" y="175324"/>
                  <a:pt x="192430" y="195008"/>
                  <a:pt x="190296" y="215302"/>
                </a:cubicBezTo>
                <a:cubicBezTo>
                  <a:pt x="188163" y="235595"/>
                  <a:pt x="185284" y="254354"/>
                  <a:pt x="181660" y="271577"/>
                </a:cubicBezTo>
                <a:lnTo>
                  <a:pt x="172821" y="269748"/>
                </a:lnTo>
                <a:cubicBezTo>
                  <a:pt x="176347" y="252886"/>
                  <a:pt x="179150" y="234455"/>
                  <a:pt x="181231" y="214455"/>
                </a:cubicBezTo>
                <a:cubicBezTo>
                  <a:pt x="183312" y="194455"/>
                  <a:pt x="184851" y="175301"/>
                  <a:pt x="185849" y="156995"/>
                </a:cubicBezTo>
                <a:cubicBezTo>
                  <a:pt x="186846" y="138688"/>
                  <a:pt x="187482" y="123643"/>
                  <a:pt x="187756" y="111862"/>
                </a:cubicBezTo>
                <a:lnTo>
                  <a:pt x="182270" y="111862"/>
                </a:lnTo>
                <a:lnTo>
                  <a:pt x="105460" y="267310"/>
                </a:lnTo>
                <a:lnTo>
                  <a:pt x="97231" y="263042"/>
                </a:lnTo>
                <a:lnTo>
                  <a:pt x="172212" y="111862"/>
                </a:lnTo>
                <a:lnTo>
                  <a:pt x="132283" y="111862"/>
                </a:lnTo>
                <a:lnTo>
                  <a:pt x="84429" y="206654"/>
                </a:lnTo>
                <a:lnTo>
                  <a:pt x="76200" y="202692"/>
                </a:lnTo>
                <a:lnTo>
                  <a:pt x="122529" y="111862"/>
                </a:lnTo>
                <a:lnTo>
                  <a:pt x="105460" y="111862"/>
                </a:lnTo>
                <a:lnTo>
                  <a:pt x="141732" y="35357"/>
                </a:lnTo>
                <a:lnTo>
                  <a:pt x="78028" y="35357"/>
                </a:lnTo>
                <a:close/>
                <a:moveTo>
                  <a:pt x="1590446" y="24689"/>
                </a:moveTo>
                <a:lnTo>
                  <a:pt x="1671218" y="24689"/>
                </a:lnTo>
                <a:lnTo>
                  <a:pt x="1671218" y="115214"/>
                </a:lnTo>
                <a:lnTo>
                  <a:pt x="1590446" y="115214"/>
                </a:lnTo>
                <a:close/>
                <a:moveTo>
                  <a:pt x="361492" y="22555"/>
                </a:moveTo>
                <a:lnTo>
                  <a:pt x="361492" y="45110"/>
                </a:lnTo>
                <a:lnTo>
                  <a:pt x="461467" y="45110"/>
                </a:lnTo>
                <a:lnTo>
                  <a:pt x="461467" y="22555"/>
                </a:lnTo>
                <a:close/>
                <a:moveTo>
                  <a:pt x="1831238" y="19202"/>
                </a:moveTo>
                <a:lnTo>
                  <a:pt x="1960473" y="19202"/>
                </a:lnTo>
                <a:lnTo>
                  <a:pt x="1960473" y="78029"/>
                </a:lnTo>
                <a:lnTo>
                  <a:pt x="1840382" y="78029"/>
                </a:lnTo>
                <a:lnTo>
                  <a:pt x="1840382" y="117348"/>
                </a:lnTo>
                <a:lnTo>
                  <a:pt x="1989124" y="117348"/>
                </a:lnTo>
                <a:lnTo>
                  <a:pt x="1989124" y="126492"/>
                </a:lnTo>
                <a:lnTo>
                  <a:pt x="1944624" y="126492"/>
                </a:lnTo>
                <a:lnTo>
                  <a:pt x="1944624" y="168554"/>
                </a:lnTo>
                <a:lnTo>
                  <a:pt x="1991258" y="168554"/>
                </a:lnTo>
                <a:lnTo>
                  <a:pt x="1991258" y="177698"/>
                </a:lnTo>
                <a:lnTo>
                  <a:pt x="1944624" y="177698"/>
                </a:lnTo>
                <a:lnTo>
                  <a:pt x="1944624" y="270967"/>
                </a:lnTo>
                <a:lnTo>
                  <a:pt x="1935480" y="270967"/>
                </a:lnTo>
                <a:lnTo>
                  <a:pt x="1935480" y="177698"/>
                </a:lnTo>
                <a:lnTo>
                  <a:pt x="1802892" y="177698"/>
                </a:lnTo>
                <a:lnTo>
                  <a:pt x="1802892" y="168554"/>
                </a:lnTo>
                <a:lnTo>
                  <a:pt x="1935480" y="168554"/>
                </a:lnTo>
                <a:lnTo>
                  <a:pt x="1935480" y="126492"/>
                </a:lnTo>
                <a:lnTo>
                  <a:pt x="1831238" y="126492"/>
                </a:lnTo>
                <a:close/>
                <a:moveTo>
                  <a:pt x="352348" y="13411"/>
                </a:moveTo>
                <a:lnTo>
                  <a:pt x="470611" y="13411"/>
                </a:lnTo>
                <a:lnTo>
                  <a:pt x="470611" y="85039"/>
                </a:lnTo>
                <a:lnTo>
                  <a:pt x="416052" y="85039"/>
                </a:lnTo>
                <a:lnTo>
                  <a:pt x="416052" y="113690"/>
                </a:lnTo>
                <a:lnTo>
                  <a:pt x="508101" y="113690"/>
                </a:lnTo>
                <a:lnTo>
                  <a:pt x="508101" y="122834"/>
                </a:lnTo>
                <a:lnTo>
                  <a:pt x="316077" y="122834"/>
                </a:lnTo>
                <a:lnTo>
                  <a:pt x="316077" y="113690"/>
                </a:lnTo>
                <a:lnTo>
                  <a:pt x="406908" y="113690"/>
                </a:lnTo>
                <a:lnTo>
                  <a:pt x="406908" y="85039"/>
                </a:lnTo>
                <a:lnTo>
                  <a:pt x="352348" y="85039"/>
                </a:lnTo>
                <a:close/>
                <a:moveTo>
                  <a:pt x="37185" y="5791"/>
                </a:moveTo>
                <a:lnTo>
                  <a:pt x="46329" y="5791"/>
                </a:lnTo>
                <a:lnTo>
                  <a:pt x="46329" y="91135"/>
                </a:lnTo>
                <a:lnTo>
                  <a:pt x="77114" y="91135"/>
                </a:lnTo>
                <a:lnTo>
                  <a:pt x="77114" y="100279"/>
                </a:lnTo>
                <a:lnTo>
                  <a:pt x="46329" y="100279"/>
                </a:lnTo>
                <a:lnTo>
                  <a:pt x="46329" y="199034"/>
                </a:lnTo>
                <a:lnTo>
                  <a:pt x="75590" y="197206"/>
                </a:lnTo>
                <a:lnTo>
                  <a:pt x="76200" y="206350"/>
                </a:lnTo>
                <a:lnTo>
                  <a:pt x="3048" y="210617"/>
                </a:lnTo>
                <a:lnTo>
                  <a:pt x="2438" y="201473"/>
                </a:lnTo>
                <a:lnTo>
                  <a:pt x="37185" y="199644"/>
                </a:lnTo>
                <a:lnTo>
                  <a:pt x="37185" y="100279"/>
                </a:lnTo>
                <a:lnTo>
                  <a:pt x="0" y="100279"/>
                </a:lnTo>
                <a:lnTo>
                  <a:pt x="0" y="91135"/>
                </a:lnTo>
                <a:lnTo>
                  <a:pt x="37185" y="91135"/>
                </a:lnTo>
                <a:close/>
                <a:moveTo>
                  <a:pt x="746150" y="5486"/>
                </a:moveTo>
                <a:lnTo>
                  <a:pt x="755294" y="5486"/>
                </a:lnTo>
                <a:lnTo>
                  <a:pt x="755294" y="113690"/>
                </a:lnTo>
                <a:lnTo>
                  <a:pt x="818692" y="113690"/>
                </a:lnTo>
                <a:lnTo>
                  <a:pt x="818692" y="122834"/>
                </a:lnTo>
                <a:lnTo>
                  <a:pt x="755294" y="122834"/>
                </a:lnTo>
                <a:lnTo>
                  <a:pt x="755294" y="238963"/>
                </a:lnTo>
                <a:lnTo>
                  <a:pt x="819302" y="238963"/>
                </a:lnTo>
                <a:lnTo>
                  <a:pt x="819302" y="248107"/>
                </a:lnTo>
                <a:lnTo>
                  <a:pt x="746150" y="248107"/>
                </a:lnTo>
                <a:close/>
                <a:moveTo>
                  <a:pt x="1556613" y="914"/>
                </a:moveTo>
                <a:lnTo>
                  <a:pt x="1564843" y="4877"/>
                </a:lnTo>
                <a:lnTo>
                  <a:pt x="1540764" y="55474"/>
                </a:lnTo>
                <a:lnTo>
                  <a:pt x="1540764" y="270358"/>
                </a:lnTo>
                <a:lnTo>
                  <a:pt x="1531620" y="270358"/>
                </a:lnTo>
                <a:lnTo>
                  <a:pt x="1531620" y="74676"/>
                </a:lnTo>
                <a:lnTo>
                  <a:pt x="1496263" y="149047"/>
                </a:lnTo>
                <a:lnTo>
                  <a:pt x="1488033" y="145085"/>
                </a:lnTo>
                <a:close/>
                <a:moveTo>
                  <a:pt x="2183282" y="305"/>
                </a:moveTo>
                <a:lnTo>
                  <a:pt x="2192426" y="305"/>
                </a:lnTo>
                <a:lnTo>
                  <a:pt x="2192426" y="42062"/>
                </a:lnTo>
                <a:lnTo>
                  <a:pt x="2244852" y="42062"/>
                </a:lnTo>
                <a:lnTo>
                  <a:pt x="2244852" y="51206"/>
                </a:lnTo>
                <a:lnTo>
                  <a:pt x="2192426" y="51206"/>
                </a:lnTo>
                <a:lnTo>
                  <a:pt x="2192426" y="99060"/>
                </a:lnTo>
                <a:lnTo>
                  <a:pt x="2214372" y="99060"/>
                </a:lnTo>
                <a:cubicBezTo>
                  <a:pt x="2229592" y="84449"/>
                  <a:pt x="2243423" y="70390"/>
                  <a:pt x="2255862" y="56883"/>
                </a:cubicBezTo>
                <a:cubicBezTo>
                  <a:pt x="2268302" y="43377"/>
                  <a:pt x="2278551" y="31223"/>
                  <a:pt x="2286609" y="20422"/>
                </a:cubicBezTo>
                <a:lnTo>
                  <a:pt x="2293924" y="25908"/>
                </a:lnTo>
                <a:cubicBezTo>
                  <a:pt x="2286355" y="35928"/>
                  <a:pt x="2276881" y="47206"/>
                  <a:pt x="2265502" y="59741"/>
                </a:cubicBezTo>
                <a:cubicBezTo>
                  <a:pt x="2254123" y="72276"/>
                  <a:pt x="2241448" y="85382"/>
                  <a:pt x="2227478" y="99060"/>
                </a:cubicBezTo>
                <a:lnTo>
                  <a:pt x="2302154" y="99060"/>
                </a:lnTo>
                <a:lnTo>
                  <a:pt x="2302154" y="108204"/>
                </a:lnTo>
                <a:lnTo>
                  <a:pt x="2218029" y="108204"/>
                </a:lnTo>
                <a:cubicBezTo>
                  <a:pt x="2209330" y="116453"/>
                  <a:pt x="2200440" y="124644"/>
                  <a:pt x="2191359" y="132778"/>
                </a:cubicBezTo>
                <a:cubicBezTo>
                  <a:pt x="2182279" y="140913"/>
                  <a:pt x="2173084" y="148876"/>
                  <a:pt x="2163775" y="156667"/>
                </a:cubicBezTo>
                <a:lnTo>
                  <a:pt x="2264968" y="156667"/>
                </a:lnTo>
                <a:lnTo>
                  <a:pt x="2264968" y="255422"/>
                </a:lnTo>
                <a:lnTo>
                  <a:pt x="2156764" y="255422"/>
                </a:lnTo>
                <a:lnTo>
                  <a:pt x="2156764" y="162458"/>
                </a:lnTo>
                <a:cubicBezTo>
                  <a:pt x="2147766" y="169659"/>
                  <a:pt x="2138864" y="176593"/>
                  <a:pt x="2130056" y="183261"/>
                </a:cubicBezTo>
                <a:cubicBezTo>
                  <a:pt x="2121249" y="189928"/>
                  <a:pt x="2112575" y="196101"/>
                  <a:pt x="2104034" y="201778"/>
                </a:cubicBezTo>
                <a:lnTo>
                  <a:pt x="2098852" y="194158"/>
                </a:lnTo>
                <a:cubicBezTo>
                  <a:pt x="2116226" y="182556"/>
                  <a:pt x="2133981" y="169335"/>
                  <a:pt x="2152116" y="154495"/>
                </a:cubicBezTo>
                <a:cubicBezTo>
                  <a:pt x="2170252" y="139655"/>
                  <a:pt x="2187854" y="124225"/>
                  <a:pt x="2204923" y="108204"/>
                </a:cubicBezTo>
                <a:lnTo>
                  <a:pt x="2101596" y="108204"/>
                </a:lnTo>
                <a:lnTo>
                  <a:pt x="2101596" y="99060"/>
                </a:lnTo>
                <a:lnTo>
                  <a:pt x="2183282" y="99060"/>
                </a:lnTo>
                <a:lnTo>
                  <a:pt x="2183282" y="51206"/>
                </a:lnTo>
                <a:lnTo>
                  <a:pt x="2124151" y="51206"/>
                </a:lnTo>
                <a:lnTo>
                  <a:pt x="2124151" y="42062"/>
                </a:lnTo>
                <a:lnTo>
                  <a:pt x="2183282" y="42062"/>
                </a:lnTo>
                <a:close/>
                <a:moveTo>
                  <a:pt x="686714" y="0"/>
                </a:moveTo>
                <a:lnTo>
                  <a:pt x="694944" y="3962"/>
                </a:lnTo>
                <a:lnTo>
                  <a:pt x="672998" y="50902"/>
                </a:lnTo>
                <a:lnTo>
                  <a:pt x="672998" y="270358"/>
                </a:lnTo>
                <a:lnTo>
                  <a:pt x="663854" y="270358"/>
                </a:lnTo>
                <a:lnTo>
                  <a:pt x="663854" y="70409"/>
                </a:lnTo>
                <a:lnTo>
                  <a:pt x="626364" y="150266"/>
                </a:lnTo>
                <a:lnTo>
                  <a:pt x="618134" y="146304"/>
                </a:lnTo>
                <a:close/>
              </a:path>
            </a:pathLst>
          </a:custGeom>
          <a:solidFill>
            <a:srgbClr val="19A7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600" normalizeH="0" baseline="0">
                <a:ln>
                  <a:noFill/>
                </a:ln>
                <a:solidFill>
                  <a:srgbClr val="AD965E"/>
                </a:solidFill>
                <a:effectLst/>
                <a:uLnTx/>
                <a:uFillTx/>
                <a:latin typeface="文悦后现代体 (非商业使用) W2-75" pitchFamily="50" charset="-122"/>
                <a:ea typeface="文悦后现代体 (非商业使用) W2-75" pitchFamily="5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19A7FF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2C243B5E-4B38-4256-8722-94EB371FC107}"/>
              </a:ext>
            </a:extLst>
          </p:cNvPr>
          <p:cNvSpPr txBox="1"/>
          <p:nvPr/>
        </p:nvSpPr>
        <p:spPr>
          <a:xfrm>
            <a:off x="2307328" y="4832941"/>
            <a:ext cx="2656636" cy="271272"/>
          </a:xfrm>
          <a:custGeom>
            <a:avLst/>
            <a:gdLst/>
            <a:ahLst/>
            <a:cxnLst/>
            <a:rect l="l" t="t" r="r" b="b"/>
            <a:pathLst>
              <a:path w="2656636" h="271272">
                <a:moveTo>
                  <a:pt x="1564843" y="215799"/>
                </a:moveTo>
                <a:lnTo>
                  <a:pt x="1581302" y="215799"/>
                </a:lnTo>
                <a:lnTo>
                  <a:pt x="1581302" y="252984"/>
                </a:lnTo>
                <a:lnTo>
                  <a:pt x="1564843" y="252984"/>
                </a:lnTo>
                <a:close/>
                <a:moveTo>
                  <a:pt x="420928" y="197206"/>
                </a:moveTo>
                <a:lnTo>
                  <a:pt x="420928" y="245974"/>
                </a:lnTo>
                <a:lnTo>
                  <a:pt x="488289" y="245974"/>
                </a:lnTo>
                <a:lnTo>
                  <a:pt x="488289" y="197206"/>
                </a:lnTo>
                <a:close/>
                <a:moveTo>
                  <a:pt x="2472537" y="193243"/>
                </a:moveTo>
                <a:lnTo>
                  <a:pt x="2472537" y="224943"/>
                </a:lnTo>
                <a:lnTo>
                  <a:pt x="2492654" y="224943"/>
                </a:lnTo>
                <a:lnTo>
                  <a:pt x="2492654" y="193243"/>
                </a:lnTo>
                <a:close/>
                <a:moveTo>
                  <a:pt x="411784" y="188062"/>
                </a:moveTo>
                <a:lnTo>
                  <a:pt x="497433" y="188062"/>
                </a:lnTo>
                <a:lnTo>
                  <a:pt x="497433" y="255118"/>
                </a:lnTo>
                <a:lnTo>
                  <a:pt x="411784" y="255118"/>
                </a:lnTo>
                <a:close/>
                <a:moveTo>
                  <a:pt x="2463393" y="184099"/>
                </a:moveTo>
                <a:lnTo>
                  <a:pt x="2501798" y="184099"/>
                </a:lnTo>
                <a:lnTo>
                  <a:pt x="2501798" y="234087"/>
                </a:lnTo>
                <a:lnTo>
                  <a:pt x="2463393" y="234087"/>
                </a:lnTo>
                <a:close/>
                <a:moveTo>
                  <a:pt x="76809" y="176479"/>
                </a:moveTo>
                <a:lnTo>
                  <a:pt x="124053" y="176479"/>
                </a:lnTo>
                <a:lnTo>
                  <a:pt x="124053" y="238049"/>
                </a:lnTo>
                <a:lnTo>
                  <a:pt x="143865" y="231648"/>
                </a:lnTo>
                <a:lnTo>
                  <a:pt x="146913" y="240183"/>
                </a:lnTo>
                <a:lnTo>
                  <a:pt x="114909" y="250546"/>
                </a:lnTo>
                <a:lnTo>
                  <a:pt x="114909" y="185623"/>
                </a:lnTo>
                <a:lnTo>
                  <a:pt x="85953" y="185623"/>
                </a:lnTo>
                <a:lnTo>
                  <a:pt x="85953" y="266395"/>
                </a:lnTo>
                <a:lnTo>
                  <a:pt x="76809" y="266395"/>
                </a:lnTo>
                <a:close/>
                <a:moveTo>
                  <a:pt x="397764" y="144780"/>
                </a:moveTo>
                <a:lnTo>
                  <a:pt x="510540" y="144780"/>
                </a:lnTo>
                <a:lnTo>
                  <a:pt x="510540" y="153924"/>
                </a:lnTo>
                <a:lnTo>
                  <a:pt x="397764" y="153924"/>
                </a:lnTo>
                <a:close/>
                <a:moveTo>
                  <a:pt x="66446" y="128931"/>
                </a:moveTo>
                <a:lnTo>
                  <a:pt x="132283" y="128931"/>
                </a:lnTo>
                <a:lnTo>
                  <a:pt x="132283" y="138075"/>
                </a:lnTo>
                <a:lnTo>
                  <a:pt x="66446" y="138075"/>
                </a:lnTo>
                <a:close/>
                <a:moveTo>
                  <a:pt x="1228953" y="127102"/>
                </a:moveTo>
                <a:lnTo>
                  <a:pt x="1427988" y="127102"/>
                </a:lnTo>
                <a:lnTo>
                  <a:pt x="1427988" y="136246"/>
                </a:lnTo>
                <a:lnTo>
                  <a:pt x="1295704" y="136246"/>
                </a:lnTo>
                <a:lnTo>
                  <a:pt x="1292961" y="181966"/>
                </a:lnTo>
                <a:lnTo>
                  <a:pt x="1389888" y="181966"/>
                </a:lnTo>
                <a:lnTo>
                  <a:pt x="1388364" y="270967"/>
                </a:lnTo>
                <a:lnTo>
                  <a:pt x="1379220" y="270967"/>
                </a:lnTo>
                <a:lnTo>
                  <a:pt x="1380439" y="191110"/>
                </a:lnTo>
                <a:lnTo>
                  <a:pt x="1283208" y="191110"/>
                </a:lnTo>
                <a:lnTo>
                  <a:pt x="1286561" y="136246"/>
                </a:lnTo>
                <a:lnTo>
                  <a:pt x="1228953" y="136246"/>
                </a:lnTo>
                <a:close/>
                <a:moveTo>
                  <a:pt x="1919630" y="112776"/>
                </a:moveTo>
                <a:lnTo>
                  <a:pt x="1919630" y="206045"/>
                </a:lnTo>
                <a:lnTo>
                  <a:pt x="1958949" y="206045"/>
                </a:lnTo>
                <a:lnTo>
                  <a:pt x="1958949" y="112776"/>
                </a:lnTo>
                <a:close/>
                <a:moveTo>
                  <a:pt x="712317" y="107290"/>
                </a:moveTo>
                <a:lnTo>
                  <a:pt x="720852" y="110643"/>
                </a:lnTo>
                <a:lnTo>
                  <a:pt x="672693" y="236220"/>
                </a:lnTo>
                <a:lnTo>
                  <a:pt x="776020" y="236220"/>
                </a:lnTo>
                <a:lnTo>
                  <a:pt x="747674" y="164592"/>
                </a:lnTo>
                <a:lnTo>
                  <a:pt x="756208" y="161239"/>
                </a:lnTo>
                <a:lnTo>
                  <a:pt x="789432" y="245364"/>
                </a:lnTo>
                <a:lnTo>
                  <a:pt x="659587" y="245364"/>
                </a:lnTo>
                <a:close/>
                <a:moveTo>
                  <a:pt x="397764" y="106071"/>
                </a:moveTo>
                <a:lnTo>
                  <a:pt x="510844" y="106071"/>
                </a:lnTo>
                <a:lnTo>
                  <a:pt x="510844" y="115215"/>
                </a:lnTo>
                <a:lnTo>
                  <a:pt x="397764" y="115215"/>
                </a:lnTo>
                <a:close/>
                <a:moveTo>
                  <a:pt x="1062228" y="105461"/>
                </a:moveTo>
                <a:lnTo>
                  <a:pt x="1071067" y="107899"/>
                </a:lnTo>
                <a:lnTo>
                  <a:pt x="1059180" y="154839"/>
                </a:lnTo>
                <a:lnTo>
                  <a:pt x="1120140" y="258775"/>
                </a:lnTo>
                <a:lnTo>
                  <a:pt x="1112215" y="263347"/>
                </a:lnTo>
                <a:lnTo>
                  <a:pt x="1056132" y="167335"/>
                </a:lnTo>
                <a:lnTo>
                  <a:pt x="1030224" y="270053"/>
                </a:lnTo>
                <a:lnTo>
                  <a:pt x="1021384" y="267919"/>
                </a:lnTo>
                <a:close/>
                <a:moveTo>
                  <a:pt x="1910486" y="103632"/>
                </a:moveTo>
                <a:lnTo>
                  <a:pt x="1968093" y="103632"/>
                </a:lnTo>
                <a:lnTo>
                  <a:pt x="1968093" y="215189"/>
                </a:lnTo>
                <a:lnTo>
                  <a:pt x="1910486" y="215189"/>
                </a:lnTo>
                <a:close/>
                <a:moveTo>
                  <a:pt x="982370" y="103327"/>
                </a:moveTo>
                <a:lnTo>
                  <a:pt x="991209" y="105461"/>
                </a:lnTo>
                <a:lnTo>
                  <a:pt x="976884" y="159715"/>
                </a:lnTo>
                <a:lnTo>
                  <a:pt x="1019556" y="198120"/>
                </a:lnTo>
                <a:lnTo>
                  <a:pt x="1013155" y="205131"/>
                </a:lnTo>
                <a:lnTo>
                  <a:pt x="974140" y="169774"/>
                </a:lnTo>
                <a:lnTo>
                  <a:pt x="947623" y="271272"/>
                </a:lnTo>
                <a:lnTo>
                  <a:pt x="938784" y="269139"/>
                </a:lnTo>
                <a:close/>
                <a:moveTo>
                  <a:pt x="1564843" y="100279"/>
                </a:moveTo>
                <a:lnTo>
                  <a:pt x="1581302" y="100279"/>
                </a:lnTo>
                <a:lnTo>
                  <a:pt x="1581302" y="137770"/>
                </a:lnTo>
                <a:lnTo>
                  <a:pt x="1564843" y="137770"/>
                </a:lnTo>
                <a:close/>
                <a:moveTo>
                  <a:pt x="161544" y="71019"/>
                </a:moveTo>
                <a:lnTo>
                  <a:pt x="159105" y="82601"/>
                </a:lnTo>
                <a:cubicBezTo>
                  <a:pt x="161042" y="96958"/>
                  <a:pt x="163417" y="111754"/>
                  <a:pt x="166230" y="126988"/>
                </a:cubicBezTo>
                <a:cubicBezTo>
                  <a:pt x="169043" y="142221"/>
                  <a:pt x="172561" y="157702"/>
                  <a:pt x="176784" y="173431"/>
                </a:cubicBezTo>
                <a:cubicBezTo>
                  <a:pt x="181559" y="154496"/>
                  <a:pt x="184962" y="136436"/>
                  <a:pt x="186994" y="119253"/>
                </a:cubicBezTo>
                <a:cubicBezTo>
                  <a:pt x="189026" y="102070"/>
                  <a:pt x="190296" y="85992"/>
                  <a:pt x="190804" y="71019"/>
                </a:cubicBezTo>
                <a:close/>
                <a:moveTo>
                  <a:pt x="2472537" y="67971"/>
                </a:moveTo>
                <a:lnTo>
                  <a:pt x="2472537" y="97841"/>
                </a:lnTo>
                <a:lnTo>
                  <a:pt x="2492654" y="97841"/>
                </a:lnTo>
                <a:lnTo>
                  <a:pt x="2492654" y="67971"/>
                </a:lnTo>
                <a:close/>
                <a:moveTo>
                  <a:pt x="59131" y="67666"/>
                </a:moveTo>
                <a:lnTo>
                  <a:pt x="67056" y="71933"/>
                </a:lnTo>
                <a:lnTo>
                  <a:pt x="45415" y="110338"/>
                </a:lnTo>
                <a:lnTo>
                  <a:pt x="45415" y="270967"/>
                </a:lnTo>
                <a:lnTo>
                  <a:pt x="36271" y="270967"/>
                </a:lnTo>
                <a:lnTo>
                  <a:pt x="36271" y="126492"/>
                </a:lnTo>
                <a:lnTo>
                  <a:pt x="7924" y="176784"/>
                </a:lnTo>
                <a:lnTo>
                  <a:pt x="0" y="172212"/>
                </a:lnTo>
                <a:close/>
                <a:moveTo>
                  <a:pt x="385876" y="63399"/>
                </a:moveTo>
                <a:lnTo>
                  <a:pt x="521817" y="63399"/>
                </a:lnTo>
                <a:lnTo>
                  <a:pt x="521817" y="72543"/>
                </a:lnTo>
                <a:lnTo>
                  <a:pt x="385876" y="72543"/>
                </a:lnTo>
                <a:close/>
                <a:moveTo>
                  <a:pt x="2463393" y="58827"/>
                </a:moveTo>
                <a:lnTo>
                  <a:pt x="2501798" y="58827"/>
                </a:lnTo>
                <a:lnTo>
                  <a:pt x="2501798" y="106985"/>
                </a:lnTo>
                <a:lnTo>
                  <a:pt x="2463393" y="106985"/>
                </a:lnTo>
                <a:close/>
                <a:moveTo>
                  <a:pt x="2155545" y="28347"/>
                </a:moveTo>
                <a:lnTo>
                  <a:pt x="2329586" y="28347"/>
                </a:lnTo>
                <a:lnTo>
                  <a:pt x="2329586" y="37491"/>
                </a:lnTo>
                <a:lnTo>
                  <a:pt x="2246985" y="37491"/>
                </a:lnTo>
                <a:lnTo>
                  <a:pt x="2246985" y="113386"/>
                </a:lnTo>
                <a:lnTo>
                  <a:pt x="2338425" y="113386"/>
                </a:lnTo>
                <a:lnTo>
                  <a:pt x="2338425" y="122530"/>
                </a:lnTo>
                <a:lnTo>
                  <a:pt x="2247900" y="122530"/>
                </a:lnTo>
                <a:cubicBezTo>
                  <a:pt x="2250024" y="129341"/>
                  <a:pt x="2254633" y="138960"/>
                  <a:pt x="2261725" y="151386"/>
                </a:cubicBezTo>
                <a:cubicBezTo>
                  <a:pt x="2268817" y="163812"/>
                  <a:pt x="2277074" y="177041"/>
                  <a:pt x="2286495" y="191072"/>
                </a:cubicBezTo>
                <a:cubicBezTo>
                  <a:pt x="2295916" y="205103"/>
                  <a:pt x="2305182" y="217931"/>
                  <a:pt x="2314294" y="229557"/>
                </a:cubicBezTo>
                <a:cubicBezTo>
                  <a:pt x="2323405" y="241184"/>
                  <a:pt x="2331043" y="249602"/>
                  <a:pt x="2337206" y="254813"/>
                </a:cubicBezTo>
                <a:lnTo>
                  <a:pt x="2331415" y="261823"/>
                </a:lnTo>
                <a:cubicBezTo>
                  <a:pt x="2326435" y="257617"/>
                  <a:pt x="2319916" y="250542"/>
                  <a:pt x="2311860" y="240597"/>
                </a:cubicBezTo>
                <a:cubicBezTo>
                  <a:pt x="2303803" y="230652"/>
                  <a:pt x="2295285" y="219300"/>
                  <a:pt x="2286304" y="206540"/>
                </a:cubicBezTo>
                <a:cubicBezTo>
                  <a:pt x="2277324" y="193781"/>
                  <a:pt x="2268958" y="181076"/>
                  <a:pt x="2261206" y="168426"/>
                </a:cubicBezTo>
                <a:cubicBezTo>
                  <a:pt x="2253454" y="155776"/>
                  <a:pt x="2247393" y="144643"/>
                  <a:pt x="2243023" y="135027"/>
                </a:cubicBezTo>
                <a:cubicBezTo>
                  <a:pt x="2238270" y="147256"/>
                  <a:pt x="2230944" y="161608"/>
                  <a:pt x="2221043" y="178082"/>
                </a:cubicBezTo>
                <a:cubicBezTo>
                  <a:pt x="2211143" y="194557"/>
                  <a:pt x="2200362" y="210489"/>
                  <a:pt x="2188701" y="225880"/>
                </a:cubicBezTo>
                <a:cubicBezTo>
                  <a:pt x="2177039" y="241270"/>
                  <a:pt x="2166191" y="253455"/>
                  <a:pt x="2156155" y="262433"/>
                </a:cubicBezTo>
                <a:lnTo>
                  <a:pt x="2150364" y="255423"/>
                </a:lnTo>
                <a:cubicBezTo>
                  <a:pt x="2159117" y="247611"/>
                  <a:pt x="2168242" y="237574"/>
                  <a:pt x="2177738" y="225314"/>
                </a:cubicBezTo>
                <a:cubicBezTo>
                  <a:pt x="2187235" y="213054"/>
                  <a:pt x="2196245" y="200179"/>
                  <a:pt x="2204770" y="186690"/>
                </a:cubicBezTo>
                <a:cubicBezTo>
                  <a:pt x="2213295" y="173201"/>
                  <a:pt x="2220477" y="160708"/>
                  <a:pt x="2226316" y="149209"/>
                </a:cubicBezTo>
                <a:cubicBezTo>
                  <a:pt x="2232155" y="137711"/>
                  <a:pt x="2235793" y="128818"/>
                  <a:pt x="2237232" y="122530"/>
                </a:cubicBezTo>
                <a:lnTo>
                  <a:pt x="2146401" y="122530"/>
                </a:lnTo>
                <a:lnTo>
                  <a:pt x="2146401" y="113386"/>
                </a:lnTo>
                <a:lnTo>
                  <a:pt x="2237841" y="113386"/>
                </a:lnTo>
                <a:lnTo>
                  <a:pt x="2237841" y="37491"/>
                </a:lnTo>
                <a:lnTo>
                  <a:pt x="2155545" y="37491"/>
                </a:lnTo>
                <a:close/>
                <a:moveTo>
                  <a:pt x="1275283" y="28042"/>
                </a:moveTo>
                <a:lnTo>
                  <a:pt x="1275283" y="77115"/>
                </a:lnTo>
                <a:lnTo>
                  <a:pt x="1384096" y="77115"/>
                </a:lnTo>
                <a:lnTo>
                  <a:pt x="1384096" y="28042"/>
                </a:lnTo>
                <a:close/>
                <a:moveTo>
                  <a:pt x="2453030" y="21641"/>
                </a:moveTo>
                <a:lnTo>
                  <a:pt x="2553309" y="21641"/>
                </a:lnTo>
                <a:lnTo>
                  <a:pt x="2553309" y="30785"/>
                </a:lnTo>
                <a:lnTo>
                  <a:pt x="2532278" y="30785"/>
                </a:lnTo>
                <a:lnTo>
                  <a:pt x="2532278" y="141732"/>
                </a:lnTo>
                <a:lnTo>
                  <a:pt x="2555138" y="141732"/>
                </a:lnTo>
                <a:lnTo>
                  <a:pt x="2555138" y="150876"/>
                </a:lnTo>
                <a:lnTo>
                  <a:pt x="2532278" y="150876"/>
                </a:lnTo>
                <a:lnTo>
                  <a:pt x="2532278" y="271272"/>
                </a:lnTo>
                <a:lnTo>
                  <a:pt x="2523134" y="271272"/>
                </a:lnTo>
                <a:lnTo>
                  <a:pt x="2523134" y="150876"/>
                </a:lnTo>
                <a:lnTo>
                  <a:pt x="2452725" y="150876"/>
                </a:lnTo>
                <a:lnTo>
                  <a:pt x="2452725" y="141732"/>
                </a:lnTo>
                <a:lnTo>
                  <a:pt x="2523134" y="141732"/>
                </a:lnTo>
                <a:lnTo>
                  <a:pt x="2523134" y="30785"/>
                </a:lnTo>
                <a:lnTo>
                  <a:pt x="2453030" y="30785"/>
                </a:lnTo>
                <a:close/>
                <a:moveTo>
                  <a:pt x="1266139" y="18898"/>
                </a:moveTo>
                <a:lnTo>
                  <a:pt x="1393240" y="18898"/>
                </a:lnTo>
                <a:lnTo>
                  <a:pt x="1393240" y="86259"/>
                </a:lnTo>
                <a:lnTo>
                  <a:pt x="1266139" y="86259"/>
                </a:lnTo>
                <a:close/>
                <a:moveTo>
                  <a:pt x="400812" y="18898"/>
                </a:moveTo>
                <a:lnTo>
                  <a:pt x="507796" y="18898"/>
                </a:lnTo>
                <a:lnTo>
                  <a:pt x="507796" y="28042"/>
                </a:lnTo>
                <a:lnTo>
                  <a:pt x="400812" y="28042"/>
                </a:lnTo>
                <a:close/>
                <a:moveTo>
                  <a:pt x="1025042" y="17679"/>
                </a:moveTo>
                <a:lnTo>
                  <a:pt x="1119530" y="112471"/>
                </a:lnTo>
                <a:lnTo>
                  <a:pt x="1113129" y="118872"/>
                </a:lnTo>
                <a:lnTo>
                  <a:pt x="1025042" y="30480"/>
                </a:lnTo>
                <a:lnTo>
                  <a:pt x="933602" y="120396"/>
                </a:lnTo>
                <a:lnTo>
                  <a:pt x="927201" y="113691"/>
                </a:lnTo>
                <a:close/>
                <a:moveTo>
                  <a:pt x="698601" y="17679"/>
                </a:moveTo>
                <a:lnTo>
                  <a:pt x="706221" y="22251"/>
                </a:lnTo>
                <a:lnTo>
                  <a:pt x="634593" y="141427"/>
                </a:lnTo>
                <a:lnTo>
                  <a:pt x="626668" y="136551"/>
                </a:lnTo>
                <a:close/>
                <a:moveTo>
                  <a:pt x="744626" y="16155"/>
                </a:moveTo>
                <a:lnTo>
                  <a:pt x="814425" y="136855"/>
                </a:lnTo>
                <a:lnTo>
                  <a:pt x="806500" y="141427"/>
                </a:lnTo>
                <a:lnTo>
                  <a:pt x="736701" y="20727"/>
                </a:lnTo>
                <a:close/>
                <a:moveTo>
                  <a:pt x="46939" y="10059"/>
                </a:moveTo>
                <a:lnTo>
                  <a:pt x="54864" y="14631"/>
                </a:lnTo>
                <a:lnTo>
                  <a:pt x="12496" y="85344"/>
                </a:lnTo>
                <a:lnTo>
                  <a:pt x="4572" y="80467"/>
                </a:lnTo>
                <a:close/>
                <a:moveTo>
                  <a:pt x="167030" y="2439"/>
                </a:moveTo>
                <a:lnTo>
                  <a:pt x="176174" y="4572"/>
                </a:lnTo>
                <a:lnTo>
                  <a:pt x="163677" y="61875"/>
                </a:lnTo>
                <a:lnTo>
                  <a:pt x="217322" y="61875"/>
                </a:lnTo>
                <a:lnTo>
                  <a:pt x="217322" y="71019"/>
                </a:lnTo>
                <a:lnTo>
                  <a:pt x="199948" y="71019"/>
                </a:lnTo>
                <a:cubicBezTo>
                  <a:pt x="199320" y="88157"/>
                  <a:pt x="197681" y="106763"/>
                  <a:pt x="195034" y="126835"/>
                </a:cubicBezTo>
                <a:cubicBezTo>
                  <a:pt x="192386" y="146907"/>
                  <a:pt x="187928" y="168028"/>
                  <a:pt x="181660" y="190195"/>
                </a:cubicBezTo>
                <a:cubicBezTo>
                  <a:pt x="185597" y="202260"/>
                  <a:pt x="190144" y="214249"/>
                  <a:pt x="195300" y="226162"/>
                </a:cubicBezTo>
                <a:cubicBezTo>
                  <a:pt x="200456" y="238074"/>
                  <a:pt x="206375" y="249758"/>
                  <a:pt x="213055" y="261214"/>
                </a:cubicBezTo>
                <a:lnTo>
                  <a:pt x="205130" y="265786"/>
                </a:lnTo>
                <a:cubicBezTo>
                  <a:pt x="199351" y="255873"/>
                  <a:pt x="194144" y="245828"/>
                  <a:pt x="189509" y="235649"/>
                </a:cubicBezTo>
                <a:cubicBezTo>
                  <a:pt x="184873" y="225470"/>
                  <a:pt x="180733" y="215195"/>
                  <a:pt x="177088" y="204826"/>
                </a:cubicBezTo>
                <a:cubicBezTo>
                  <a:pt x="173748" y="214891"/>
                  <a:pt x="169913" y="225089"/>
                  <a:pt x="165582" y="235420"/>
                </a:cubicBezTo>
                <a:cubicBezTo>
                  <a:pt x="161251" y="245752"/>
                  <a:pt x="156349" y="256178"/>
                  <a:pt x="150876" y="266700"/>
                </a:cubicBezTo>
                <a:lnTo>
                  <a:pt x="142646" y="262433"/>
                </a:lnTo>
                <a:cubicBezTo>
                  <a:pt x="149174" y="250076"/>
                  <a:pt x="154863" y="237833"/>
                  <a:pt x="159715" y="225705"/>
                </a:cubicBezTo>
                <a:cubicBezTo>
                  <a:pt x="164566" y="213576"/>
                  <a:pt x="168732" y="201638"/>
                  <a:pt x="172212" y="189891"/>
                </a:cubicBezTo>
                <a:cubicBezTo>
                  <a:pt x="167836" y="175990"/>
                  <a:pt x="164166" y="162186"/>
                  <a:pt x="161201" y="148476"/>
                </a:cubicBezTo>
                <a:cubicBezTo>
                  <a:pt x="158235" y="134766"/>
                  <a:pt x="155708" y="121342"/>
                  <a:pt x="153619" y="108204"/>
                </a:cubicBezTo>
                <a:lnTo>
                  <a:pt x="141732" y="162763"/>
                </a:lnTo>
                <a:lnTo>
                  <a:pt x="132892" y="160630"/>
                </a:lnTo>
                <a:close/>
                <a:moveTo>
                  <a:pt x="375513" y="1829"/>
                </a:moveTo>
                <a:lnTo>
                  <a:pt x="383743" y="5487"/>
                </a:lnTo>
                <a:lnTo>
                  <a:pt x="361188" y="55779"/>
                </a:lnTo>
                <a:lnTo>
                  <a:pt x="360883" y="270663"/>
                </a:lnTo>
                <a:lnTo>
                  <a:pt x="351739" y="270663"/>
                </a:lnTo>
                <a:lnTo>
                  <a:pt x="352044" y="75895"/>
                </a:lnTo>
                <a:lnTo>
                  <a:pt x="317296" y="153010"/>
                </a:lnTo>
                <a:lnTo>
                  <a:pt x="309067" y="149352"/>
                </a:lnTo>
                <a:lnTo>
                  <a:pt x="352044" y="53950"/>
                </a:lnTo>
                <a:lnTo>
                  <a:pt x="352044" y="53645"/>
                </a:lnTo>
                <a:close/>
                <a:moveTo>
                  <a:pt x="96012" y="610"/>
                </a:moveTo>
                <a:lnTo>
                  <a:pt x="105156" y="610"/>
                </a:lnTo>
                <a:lnTo>
                  <a:pt x="105156" y="80467"/>
                </a:lnTo>
                <a:lnTo>
                  <a:pt x="121310" y="80467"/>
                </a:lnTo>
                <a:lnTo>
                  <a:pt x="121310" y="17679"/>
                </a:lnTo>
                <a:lnTo>
                  <a:pt x="130454" y="17679"/>
                </a:lnTo>
                <a:lnTo>
                  <a:pt x="130454" y="89611"/>
                </a:lnTo>
                <a:lnTo>
                  <a:pt x="70408" y="89611"/>
                </a:lnTo>
                <a:lnTo>
                  <a:pt x="70408" y="17679"/>
                </a:lnTo>
                <a:lnTo>
                  <a:pt x="79552" y="17679"/>
                </a:lnTo>
                <a:lnTo>
                  <a:pt x="79552" y="80467"/>
                </a:lnTo>
                <a:lnTo>
                  <a:pt x="96012" y="80467"/>
                </a:lnTo>
                <a:close/>
                <a:moveTo>
                  <a:pt x="2573731" y="0"/>
                </a:moveTo>
                <a:lnTo>
                  <a:pt x="2582570" y="1524"/>
                </a:lnTo>
                <a:lnTo>
                  <a:pt x="2573426" y="53950"/>
                </a:lnTo>
                <a:lnTo>
                  <a:pt x="2648102" y="53950"/>
                </a:lnTo>
                <a:lnTo>
                  <a:pt x="2648102" y="98451"/>
                </a:lnTo>
                <a:lnTo>
                  <a:pt x="2638958" y="98451"/>
                </a:lnTo>
                <a:lnTo>
                  <a:pt x="2638958" y="63094"/>
                </a:lnTo>
                <a:lnTo>
                  <a:pt x="2609392" y="63094"/>
                </a:lnTo>
                <a:lnTo>
                  <a:pt x="2609392" y="120701"/>
                </a:lnTo>
                <a:cubicBezTo>
                  <a:pt x="2613379" y="140024"/>
                  <a:pt x="2617530" y="156987"/>
                  <a:pt x="2621844" y="171591"/>
                </a:cubicBezTo>
                <a:cubicBezTo>
                  <a:pt x="2626158" y="186195"/>
                  <a:pt x="2631099" y="200156"/>
                  <a:pt x="2636666" y="213473"/>
                </a:cubicBezTo>
                <a:cubicBezTo>
                  <a:pt x="2642234" y="226790"/>
                  <a:pt x="2648890" y="241180"/>
                  <a:pt x="2656636" y="256642"/>
                </a:cubicBezTo>
                <a:lnTo>
                  <a:pt x="2648407" y="260604"/>
                </a:lnTo>
                <a:cubicBezTo>
                  <a:pt x="2641551" y="246679"/>
                  <a:pt x="2635553" y="233720"/>
                  <a:pt x="2630412" y="221725"/>
                </a:cubicBezTo>
                <a:cubicBezTo>
                  <a:pt x="2625272" y="209731"/>
                  <a:pt x="2620674" y="197516"/>
                  <a:pt x="2616617" y="185082"/>
                </a:cubicBezTo>
                <a:cubicBezTo>
                  <a:pt x="2612561" y="172647"/>
                  <a:pt x="2608730" y="158807"/>
                  <a:pt x="2605125" y="143561"/>
                </a:cubicBezTo>
                <a:cubicBezTo>
                  <a:pt x="2600197" y="164199"/>
                  <a:pt x="2593822" y="184417"/>
                  <a:pt x="2585999" y="204216"/>
                </a:cubicBezTo>
                <a:cubicBezTo>
                  <a:pt x="2578176" y="224016"/>
                  <a:pt x="2570124" y="243015"/>
                  <a:pt x="2561844" y="261214"/>
                </a:cubicBezTo>
                <a:lnTo>
                  <a:pt x="2553614" y="257251"/>
                </a:lnTo>
                <a:cubicBezTo>
                  <a:pt x="2563272" y="236093"/>
                  <a:pt x="2572530" y="213868"/>
                  <a:pt x="2581389" y="190576"/>
                </a:cubicBezTo>
                <a:cubicBezTo>
                  <a:pt x="2590247" y="167285"/>
                  <a:pt x="2596534" y="143688"/>
                  <a:pt x="2600248" y="119787"/>
                </a:cubicBezTo>
                <a:lnTo>
                  <a:pt x="2600248" y="63094"/>
                </a:lnTo>
                <a:lnTo>
                  <a:pt x="2571902" y="63094"/>
                </a:lnTo>
                <a:lnTo>
                  <a:pt x="2563063" y="113691"/>
                </a:lnTo>
                <a:lnTo>
                  <a:pt x="2554223" y="112167"/>
                </a:lnTo>
                <a:close/>
                <a:moveTo>
                  <a:pt x="1937613" y="0"/>
                </a:moveTo>
                <a:lnTo>
                  <a:pt x="1946452" y="1524"/>
                </a:lnTo>
                <a:lnTo>
                  <a:pt x="1938528" y="50597"/>
                </a:lnTo>
                <a:lnTo>
                  <a:pt x="2015947" y="50597"/>
                </a:lnTo>
                <a:lnTo>
                  <a:pt x="2015947" y="270663"/>
                </a:lnTo>
                <a:lnTo>
                  <a:pt x="2006803" y="270663"/>
                </a:lnTo>
                <a:lnTo>
                  <a:pt x="2006803" y="59741"/>
                </a:lnTo>
                <a:lnTo>
                  <a:pt x="1873300" y="59741"/>
                </a:lnTo>
                <a:lnTo>
                  <a:pt x="1873300" y="270663"/>
                </a:lnTo>
                <a:lnTo>
                  <a:pt x="1864157" y="270663"/>
                </a:lnTo>
                <a:lnTo>
                  <a:pt x="1864157" y="50597"/>
                </a:lnTo>
                <a:lnTo>
                  <a:pt x="1929384" y="50597"/>
                </a:lnTo>
                <a:close/>
              </a:path>
            </a:pathLst>
          </a:custGeom>
          <a:solidFill>
            <a:srgbClr val="19A7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19A7FF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D617F1D1-F48A-4B3A-B452-05A20BE55FE8}"/>
              </a:ext>
            </a:extLst>
          </p:cNvPr>
          <p:cNvSpPr txBox="1"/>
          <p:nvPr/>
        </p:nvSpPr>
        <p:spPr>
          <a:xfrm>
            <a:off x="2320739" y="4008253"/>
            <a:ext cx="3099187" cy="275844"/>
          </a:xfrm>
          <a:custGeom>
            <a:avLst/>
            <a:gdLst/>
            <a:ahLst/>
            <a:cxnLst/>
            <a:rect l="l" t="t" r="r" b="b"/>
            <a:pathLst>
              <a:path w="3099187" h="275844">
                <a:moveTo>
                  <a:pt x="1580083" y="190805"/>
                </a:moveTo>
                <a:lnTo>
                  <a:pt x="1589227" y="190805"/>
                </a:lnTo>
                <a:lnTo>
                  <a:pt x="1589227" y="212446"/>
                </a:lnTo>
                <a:cubicBezTo>
                  <a:pt x="1591969" y="214414"/>
                  <a:pt x="1596943" y="217621"/>
                  <a:pt x="1604148" y="222066"/>
                </a:cubicBezTo>
                <a:cubicBezTo>
                  <a:pt x="1611353" y="226511"/>
                  <a:pt x="1619422" y="231356"/>
                  <a:pt x="1628356" y="236601"/>
                </a:cubicBezTo>
                <a:cubicBezTo>
                  <a:pt x="1637289" y="241846"/>
                  <a:pt x="1645721" y="246653"/>
                  <a:pt x="1653649" y="251022"/>
                </a:cubicBezTo>
                <a:cubicBezTo>
                  <a:pt x="1661578" y="255391"/>
                  <a:pt x="1667638" y="258483"/>
                  <a:pt x="1671828" y="260299"/>
                </a:cubicBezTo>
                <a:lnTo>
                  <a:pt x="1668475" y="268529"/>
                </a:lnTo>
                <a:cubicBezTo>
                  <a:pt x="1663117" y="266219"/>
                  <a:pt x="1654834" y="261966"/>
                  <a:pt x="1643628" y="255773"/>
                </a:cubicBezTo>
                <a:cubicBezTo>
                  <a:pt x="1632422" y="249579"/>
                  <a:pt x="1621182" y="243114"/>
                  <a:pt x="1609908" y="236378"/>
                </a:cubicBezTo>
                <a:cubicBezTo>
                  <a:pt x="1598634" y="229643"/>
                  <a:pt x="1590217" y="224307"/>
                  <a:pt x="1584655" y="220371"/>
                </a:cubicBezTo>
                <a:cubicBezTo>
                  <a:pt x="1579178" y="224527"/>
                  <a:pt x="1570794" y="230134"/>
                  <a:pt x="1559503" y="237191"/>
                </a:cubicBezTo>
                <a:cubicBezTo>
                  <a:pt x="1548213" y="244249"/>
                  <a:pt x="1537007" y="250984"/>
                  <a:pt x="1525885" y="257398"/>
                </a:cubicBezTo>
                <a:cubicBezTo>
                  <a:pt x="1514764" y="263812"/>
                  <a:pt x="1506718" y="268132"/>
                  <a:pt x="1501749" y="270358"/>
                </a:cubicBezTo>
                <a:lnTo>
                  <a:pt x="1498092" y="262128"/>
                </a:lnTo>
                <a:cubicBezTo>
                  <a:pt x="1502207" y="260234"/>
                  <a:pt x="1508207" y="257031"/>
                  <a:pt x="1516089" y="252518"/>
                </a:cubicBezTo>
                <a:cubicBezTo>
                  <a:pt x="1523972" y="248004"/>
                  <a:pt x="1532362" y="243029"/>
                  <a:pt x="1541259" y="237592"/>
                </a:cubicBezTo>
                <a:cubicBezTo>
                  <a:pt x="1550156" y="232155"/>
                  <a:pt x="1558184" y="227103"/>
                  <a:pt x="1565343" y="222438"/>
                </a:cubicBezTo>
                <a:cubicBezTo>
                  <a:pt x="1572502" y="217772"/>
                  <a:pt x="1577415" y="214340"/>
                  <a:pt x="1580083" y="212141"/>
                </a:cubicBezTo>
                <a:close/>
                <a:moveTo>
                  <a:pt x="2188159" y="164287"/>
                </a:moveTo>
                <a:lnTo>
                  <a:pt x="2197303" y="164287"/>
                </a:lnTo>
                <a:lnTo>
                  <a:pt x="2197303" y="199035"/>
                </a:lnTo>
                <a:cubicBezTo>
                  <a:pt x="2198300" y="202034"/>
                  <a:pt x="2203384" y="207449"/>
                  <a:pt x="2212554" y="215279"/>
                </a:cubicBezTo>
                <a:cubicBezTo>
                  <a:pt x="2221725" y="223110"/>
                  <a:pt x="2232656" y="231212"/>
                  <a:pt x="2245348" y="239584"/>
                </a:cubicBezTo>
                <a:cubicBezTo>
                  <a:pt x="2258041" y="247957"/>
                  <a:pt x="2270169" y="254456"/>
                  <a:pt x="2281733" y="259080"/>
                </a:cubicBezTo>
                <a:lnTo>
                  <a:pt x="2278380" y="267615"/>
                </a:lnTo>
                <a:cubicBezTo>
                  <a:pt x="2269354" y="264064"/>
                  <a:pt x="2259228" y="258871"/>
                  <a:pt x="2248001" y="252036"/>
                </a:cubicBezTo>
                <a:cubicBezTo>
                  <a:pt x="2236774" y="245201"/>
                  <a:pt x="2226174" y="237908"/>
                  <a:pt x="2216201" y="230158"/>
                </a:cubicBezTo>
                <a:cubicBezTo>
                  <a:pt x="2206227" y="222408"/>
                  <a:pt x="2198607" y="215387"/>
                  <a:pt x="2193341" y="209093"/>
                </a:cubicBezTo>
                <a:cubicBezTo>
                  <a:pt x="2188974" y="215577"/>
                  <a:pt x="2182230" y="222794"/>
                  <a:pt x="2173111" y="230745"/>
                </a:cubicBezTo>
                <a:cubicBezTo>
                  <a:pt x="2163991" y="238696"/>
                  <a:pt x="2153703" y="246275"/>
                  <a:pt x="2142247" y="253481"/>
                </a:cubicBezTo>
                <a:cubicBezTo>
                  <a:pt x="2130791" y="260687"/>
                  <a:pt x="2119374" y="266414"/>
                  <a:pt x="2107997" y="270663"/>
                </a:cubicBezTo>
                <a:lnTo>
                  <a:pt x="2104949" y="261823"/>
                </a:lnTo>
                <a:cubicBezTo>
                  <a:pt x="2119506" y="256386"/>
                  <a:pt x="2133064" y="249244"/>
                  <a:pt x="2145622" y="240397"/>
                </a:cubicBezTo>
                <a:cubicBezTo>
                  <a:pt x="2158181" y="231550"/>
                  <a:pt x="2168353" y="223144"/>
                  <a:pt x="2176136" y="215178"/>
                </a:cubicBezTo>
                <a:cubicBezTo>
                  <a:pt x="2183920" y="207212"/>
                  <a:pt x="2187927" y="201831"/>
                  <a:pt x="2188159" y="199035"/>
                </a:cubicBezTo>
                <a:close/>
                <a:moveTo>
                  <a:pt x="1519428" y="159715"/>
                </a:moveTo>
                <a:lnTo>
                  <a:pt x="1650187" y="159715"/>
                </a:lnTo>
                <a:lnTo>
                  <a:pt x="1650187" y="218847"/>
                </a:lnTo>
                <a:lnTo>
                  <a:pt x="1641043" y="218847"/>
                </a:lnTo>
                <a:lnTo>
                  <a:pt x="1641043" y="168859"/>
                </a:lnTo>
                <a:lnTo>
                  <a:pt x="1528572" y="168859"/>
                </a:lnTo>
                <a:lnTo>
                  <a:pt x="1528572" y="218542"/>
                </a:lnTo>
                <a:lnTo>
                  <a:pt x="1519428" y="218542"/>
                </a:lnTo>
                <a:close/>
                <a:moveTo>
                  <a:pt x="1278636" y="148133"/>
                </a:moveTo>
                <a:lnTo>
                  <a:pt x="1287780" y="148133"/>
                </a:lnTo>
                <a:lnTo>
                  <a:pt x="1287780" y="214275"/>
                </a:lnTo>
                <a:lnTo>
                  <a:pt x="1278636" y="214275"/>
                </a:lnTo>
                <a:close/>
                <a:moveTo>
                  <a:pt x="2125065" y="130150"/>
                </a:moveTo>
                <a:lnTo>
                  <a:pt x="2261616" y="130150"/>
                </a:lnTo>
                <a:lnTo>
                  <a:pt x="2261616" y="216103"/>
                </a:lnTo>
                <a:lnTo>
                  <a:pt x="2252472" y="216103"/>
                </a:lnTo>
                <a:lnTo>
                  <a:pt x="2252472" y="139294"/>
                </a:lnTo>
                <a:lnTo>
                  <a:pt x="2134209" y="139294"/>
                </a:lnTo>
                <a:lnTo>
                  <a:pt x="2134209" y="216103"/>
                </a:lnTo>
                <a:lnTo>
                  <a:pt x="2125065" y="216103"/>
                </a:lnTo>
                <a:close/>
                <a:moveTo>
                  <a:pt x="24384" y="124054"/>
                </a:moveTo>
                <a:lnTo>
                  <a:pt x="169469" y="124054"/>
                </a:lnTo>
                <a:lnTo>
                  <a:pt x="169469" y="133198"/>
                </a:lnTo>
                <a:lnTo>
                  <a:pt x="101803" y="133198"/>
                </a:lnTo>
                <a:lnTo>
                  <a:pt x="101803" y="187452"/>
                </a:lnTo>
                <a:lnTo>
                  <a:pt x="166116" y="187452"/>
                </a:lnTo>
                <a:lnTo>
                  <a:pt x="166116" y="196596"/>
                </a:lnTo>
                <a:lnTo>
                  <a:pt x="101803" y="196596"/>
                </a:lnTo>
                <a:lnTo>
                  <a:pt x="101803" y="251460"/>
                </a:lnTo>
                <a:lnTo>
                  <a:pt x="182270" y="251460"/>
                </a:lnTo>
                <a:lnTo>
                  <a:pt x="182270" y="260604"/>
                </a:lnTo>
                <a:lnTo>
                  <a:pt x="11582" y="260604"/>
                </a:lnTo>
                <a:lnTo>
                  <a:pt x="11582" y="251460"/>
                </a:lnTo>
                <a:lnTo>
                  <a:pt x="92659" y="251460"/>
                </a:lnTo>
                <a:lnTo>
                  <a:pt x="92659" y="196596"/>
                </a:lnTo>
                <a:lnTo>
                  <a:pt x="28041" y="196596"/>
                </a:lnTo>
                <a:lnTo>
                  <a:pt x="28041" y="187452"/>
                </a:lnTo>
                <a:lnTo>
                  <a:pt x="92659" y="187452"/>
                </a:lnTo>
                <a:lnTo>
                  <a:pt x="92659" y="133198"/>
                </a:lnTo>
                <a:lnTo>
                  <a:pt x="24384" y="133198"/>
                </a:lnTo>
                <a:close/>
                <a:moveTo>
                  <a:pt x="1826057" y="117348"/>
                </a:moveTo>
                <a:lnTo>
                  <a:pt x="1928165" y="117348"/>
                </a:lnTo>
                <a:lnTo>
                  <a:pt x="1888236" y="166726"/>
                </a:lnTo>
                <a:lnTo>
                  <a:pt x="1888236" y="182880"/>
                </a:lnTo>
                <a:lnTo>
                  <a:pt x="1985772" y="182880"/>
                </a:lnTo>
                <a:lnTo>
                  <a:pt x="1985772" y="192024"/>
                </a:lnTo>
                <a:lnTo>
                  <a:pt x="1888236" y="192024"/>
                </a:lnTo>
                <a:lnTo>
                  <a:pt x="1888236" y="275539"/>
                </a:lnTo>
                <a:lnTo>
                  <a:pt x="1879092" y="275539"/>
                </a:lnTo>
                <a:lnTo>
                  <a:pt x="1879092" y="192024"/>
                </a:lnTo>
                <a:lnTo>
                  <a:pt x="1787347" y="192024"/>
                </a:lnTo>
                <a:lnTo>
                  <a:pt x="1787347" y="182880"/>
                </a:lnTo>
                <a:lnTo>
                  <a:pt x="1879092" y="182880"/>
                </a:lnTo>
                <a:lnTo>
                  <a:pt x="1879092" y="163373"/>
                </a:lnTo>
                <a:lnTo>
                  <a:pt x="1908962" y="126492"/>
                </a:lnTo>
                <a:lnTo>
                  <a:pt x="1826057" y="126492"/>
                </a:lnTo>
                <a:close/>
                <a:moveTo>
                  <a:pt x="3047409" y="102737"/>
                </a:moveTo>
                <a:lnTo>
                  <a:pt x="3055296" y="102737"/>
                </a:lnTo>
                <a:lnTo>
                  <a:pt x="3055296" y="146933"/>
                </a:lnTo>
                <a:lnTo>
                  <a:pt x="3099187" y="146933"/>
                </a:lnTo>
                <a:lnTo>
                  <a:pt x="3099187" y="154819"/>
                </a:lnTo>
                <a:lnTo>
                  <a:pt x="3055296" y="154819"/>
                </a:lnTo>
                <a:lnTo>
                  <a:pt x="3055296" y="199930"/>
                </a:lnTo>
                <a:lnTo>
                  <a:pt x="3047409" y="199930"/>
                </a:lnTo>
                <a:lnTo>
                  <a:pt x="3047409" y="154819"/>
                </a:lnTo>
                <a:lnTo>
                  <a:pt x="3003518" y="154819"/>
                </a:lnTo>
                <a:lnTo>
                  <a:pt x="3003518" y="146933"/>
                </a:lnTo>
                <a:lnTo>
                  <a:pt x="3047409" y="146933"/>
                </a:lnTo>
                <a:close/>
                <a:moveTo>
                  <a:pt x="1565148" y="70104"/>
                </a:moveTo>
                <a:lnTo>
                  <a:pt x="1565148" y="99975"/>
                </a:lnTo>
                <a:lnTo>
                  <a:pt x="1604162" y="99975"/>
                </a:lnTo>
                <a:lnTo>
                  <a:pt x="1604162" y="70104"/>
                </a:lnTo>
                <a:close/>
                <a:moveTo>
                  <a:pt x="1514551" y="70104"/>
                </a:moveTo>
                <a:lnTo>
                  <a:pt x="1514551" y="99975"/>
                </a:lnTo>
                <a:lnTo>
                  <a:pt x="1556004" y="99975"/>
                </a:lnTo>
                <a:lnTo>
                  <a:pt x="1556004" y="70104"/>
                </a:lnTo>
                <a:close/>
                <a:moveTo>
                  <a:pt x="445922" y="64923"/>
                </a:moveTo>
                <a:lnTo>
                  <a:pt x="455066" y="66447"/>
                </a:lnTo>
                <a:cubicBezTo>
                  <a:pt x="452742" y="80798"/>
                  <a:pt x="449923" y="96139"/>
                  <a:pt x="446608" y="112471"/>
                </a:cubicBezTo>
                <a:cubicBezTo>
                  <a:pt x="443293" y="128804"/>
                  <a:pt x="439712" y="145060"/>
                  <a:pt x="435864" y="161239"/>
                </a:cubicBezTo>
                <a:lnTo>
                  <a:pt x="458724" y="213970"/>
                </a:lnTo>
                <a:lnTo>
                  <a:pt x="450189" y="217627"/>
                </a:lnTo>
                <a:lnTo>
                  <a:pt x="432206" y="176175"/>
                </a:lnTo>
                <a:cubicBezTo>
                  <a:pt x="428822" y="190183"/>
                  <a:pt x="425380" y="203010"/>
                  <a:pt x="421881" y="214656"/>
                </a:cubicBezTo>
                <a:cubicBezTo>
                  <a:pt x="418382" y="226302"/>
                  <a:pt x="415017" y="235928"/>
                  <a:pt x="411785" y="243535"/>
                </a:cubicBezTo>
                <a:lnTo>
                  <a:pt x="403250" y="240183"/>
                </a:lnTo>
                <a:cubicBezTo>
                  <a:pt x="406939" y="231610"/>
                  <a:pt x="410762" y="220561"/>
                  <a:pt x="414718" y="207036"/>
                </a:cubicBezTo>
                <a:cubicBezTo>
                  <a:pt x="418674" y="193510"/>
                  <a:pt x="422573" y="178651"/>
                  <a:pt x="426415" y="162459"/>
                </a:cubicBezTo>
                <a:lnTo>
                  <a:pt x="396849" y="93269"/>
                </a:lnTo>
                <a:lnTo>
                  <a:pt x="405079" y="89611"/>
                </a:lnTo>
                <a:lnTo>
                  <a:pt x="429768" y="147219"/>
                </a:lnTo>
                <a:cubicBezTo>
                  <a:pt x="432994" y="133064"/>
                  <a:pt x="435991" y="118929"/>
                  <a:pt x="438759" y="104813"/>
                </a:cubicBezTo>
                <a:cubicBezTo>
                  <a:pt x="441528" y="90697"/>
                  <a:pt x="443916" y="77400"/>
                  <a:pt x="445922" y="64923"/>
                </a:cubicBezTo>
                <a:close/>
                <a:moveTo>
                  <a:pt x="390144" y="64618"/>
                </a:moveTo>
                <a:lnTo>
                  <a:pt x="399288" y="65837"/>
                </a:lnTo>
                <a:cubicBezTo>
                  <a:pt x="397745" y="77984"/>
                  <a:pt x="395497" y="92399"/>
                  <a:pt x="392544" y="109080"/>
                </a:cubicBezTo>
                <a:cubicBezTo>
                  <a:pt x="389591" y="125762"/>
                  <a:pt x="386048" y="143148"/>
                  <a:pt x="381914" y="161239"/>
                </a:cubicBezTo>
                <a:lnTo>
                  <a:pt x="404469" y="214275"/>
                </a:lnTo>
                <a:lnTo>
                  <a:pt x="396240" y="217627"/>
                </a:lnTo>
                <a:lnTo>
                  <a:pt x="378561" y="176175"/>
                </a:lnTo>
                <a:cubicBezTo>
                  <a:pt x="375342" y="188925"/>
                  <a:pt x="371875" y="201067"/>
                  <a:pt x="368160" y="212598"/>
                </a:cubicBezTo>
                <a:cubicBezTo>
                  <a:pt x="364445" y="224130"/>
                  <a:pt x="360597" y="234442"/>
                  <a:pt x="356616" y="243535"/>
                </a:cubicBezTo>
                <a:lnTo>
                  <a:pt x="348386" y="239573"/>
                </a:lnTo>
                <a:cubicBezTo>
                  <a:pt x="352818" y="229502"/>
                  <a:pt x="357060" y="217716"/>
                  <a:pt x="361112" y="204216"/>
                </a:cubicBezTo>
                <a:cubicBezTo>
                  <a:pt x="365163" y="190716"/>
                  <a:pt x="368947" y="176492"/>
                  <a:pt x="372465" y="161544"/>
                </a:cubicBezTo>
                <a:lnTo>
                  <a:pt x="343509" y="93269"/>
                </a:lnTo>
                <a:lnTo>
                  <a:pt x="352044" y="89611"/>
                </a:lnTo>
                <a:lnTo>
                  <a:pt x="375818" y="146304"/>
                </a:lnTo>
                <a:cubicBezTo>
                  <a:pt x="379044" y="131051"/>
                  <a:pt x="381889" y="116370"/>
                  <a:pt x="384353" y="102261"/>
                </a:cubicBezTo>
                <a:cubicBezTo>
                  <a:pt x="386816" y="88151"/>
                  <a:pt x="388747" y="75603"/>
                  <a:pt x="390144" y="64618"/>
                </a:cubicBezTo>
                <a:close/>
                <a:moveTo>
                  <a:pt x="805262" y="53931"/>
                </a:moveTo>
                <a:lnTo>
                  <a:pt x="805262" y="158820"/>
                </a:lnTo>
                <a:lnTo>
                  <a:pt x="833625" y="158820"/>
                </a:lnTo>
                <a:cubicBezTo>
                  <a:pt x="847259" y="158909"/>
                  <a:pt x="857197" y="155758"/>
                  <a:pt x="863436" y="149368"/>
                </a:cubicBezTo>
                <a:cubicBezTo>
                  <a:pt x="869675" y="142977"/>
                  <a:pt x="872750" y="132814"/>
                  <a:pt x="872661" y="118877"/>
                </a:cubicBezTo>
                <a:lnTo>
                  <a:pt x="872661" y="95398"/>
                </a:lnTo>
                <a:cubicBezTo>
                  <a:pt x="872852" y="82865"/>
                  <a:pt x="870336" y="72867"/>
                  <a:pt x="865113" y="65403"/>
                </a:cubicBezTo>
                <a:cubicBezTo>
                  <a:pt x="859890" y="57939"/>
                  <a:pt x="850817" y="54115"/>
                  <a:pt x="837894" y="53931"/>
                </a:cubicBezTo>
                <a:close/>
                <a:moveTo>
                  <a:pt x="614762" y="53931"/>
                </a:moveTo>
                <a:lnTo>
                  <a:pt x="614762" y="158820"/>
                </a:lnTo>
                <a:lnTo>
                  <a:pt x="643125" y="158820"/>
                </a:lnTo>
                <a:cubicBezTo>
                  <a:pt x="656759" y="158909"/>
                  <a:pt x="666697" y="155758"/>
                  <a:pt x="672936" y="149368"/>
                </a:cubicBezTo>
                <a:cubicBezTo>
                  <a:pt x="679175" y="142977"/>
                  <a:pt x="682250" y="132814"/>
                  <a:pt x="682161" y="118877"/>
                </a:cubicBezTo>
                <a:lnTo>
                  <a:pt x="682161" y="95398"/>
                </a:lnTo>
                <a:cubicBezTo>
                  <a:pt x="682352" y="82865"/>
                  <a:pt x="679836" y="72867"/>
                  <a:pt x="674613" y="65403"/>
                </a:cubicBezTo>
                <a:cubicBezTo>
                  <a:pt x="669390" y="57939"/>
                  <a:pt x="660318" y="54115"/>
                  <a:pt x="647394" y="53931"/>
                </a:cubicBezTo>
                <a:close/>
                <a:moveTo>
                  <a:pt x="2592933" y="52102"/>
                </a:moveTo>
                <a:cubicBezTo>
                  <a:pt x="2580106" y="52388"/>
                  <a:pt x="2570919" y="56617"/>
                  <a:pt x="2565372" y="64791"/>
                </a:cubicBezTo>
                <a:cubicBezTo>
                  <a:pt x="2559826" y="72965"/>
                  <a:pt x="2557119" y="83368"/>
                  <a:pt x="2557253" y="96001"/>
                </a:cubicBezTo>
                <a:lnTo>
                  <a:pt x="2557253" y="205751"/>
                </a:lnTo>
                <a:cubicBezTo>
                  <a:pt x="2557119" y="218529"/>
                  <a:pt x="2559826" y="229022"/>
                  <a:pt x="2565372" y="237227"/>
                </a:cubicBezTo>
                <a:cubicBezTo>
                  <a:pt x="2570919" y="245433"/>
                  <a:pt x="2580106" y="249676"/>
                  <a:pt x="2592933" y="249955"/>
                </a:cubicBezTo>
                <a:cubicBezTo>
                  <a:pt x="2605774" y="249676"/>
                  <a:pt x="2615011" y="245433"/>
                  <a:pt x="2620647" y="237227"/>
                </a:cubicBezTo>
                <a:cubicBezTo>
                  <a:pt x="2626282" y="229022"/>
                  <a:pt x="2629039" y="218529"/>
                  <a:pt x="2628919" y="205751"/>
                </a:cubicBezTo>
                <a:lnTo>
                  <a:pt x="2628919" y="96001"/>
                </a:lnTo>
                <a:cubicBezTo>
                  <a:pt x="2629039" y="83368"/>
                  <a:pt x="2626282" y="72965"/>
                  <a:pt x="2620647" y="64791"/>
                </a:cubicBezTo>
                <a:cubicBezTo>
                  <a:pt x="2615011" y="56617"/>
                  <a:pt x="2605774" y="52388"/>
                  <a:pt x="2592933" y="52102"/>
                </a:cubicBezTo>
                <a:close/>
                <a:moveTo>
                  <a:pt x="2736208" y="44215"/>
                </a:moveTo>
                <a:lnTo>
                  <a:pt x="2746264" y="44215"/>
                </a:lnTo>
                <a:lnTo>
                  <a:pt x="2781004" y="243519"/>
                </a:lnTo>
                <a:lnTo>
                  <a:pt x="2814829" y="45435"/>
                </a:lnTo>
                <a:lnTo>
                  <a:pt x="2826408" y="45435"/>
                </a:lnTo>
                <a:lnTo>
                  <a:pt x="2858710" y="242605"/>
                </a:lnTo>
                <a:lnTo>
                  <a:pt x="2892230" y="44215"/>
                </a:lnTo>
                <a:lnTo>
                  <a:pt x="2901372" y="44215"/>
                </a:lnTo>
                <a:lnTo>
                  <a:pt x="2865414" y="257537"/>
                </a:lnTo>
                <a:lnTo>
                  <a:pt x="2852006" y="257537"/>
                </a:lnTo>
                <a:lnTo>
                  <a:pt x="2820314" y="71643"/>
                </a:lnTo>
                <a:lnTo>
                  <a:pt x="2787098" y="257537"/>
                </a:lnTo>
                <a:lnTo>
                  <a:pt x="2772471" y="257537"/>
                </a:lnTo>
                <a:close/>
                <a:moveTo>
                  <a:pt x="979341" y="44215"/>
                </a:moveTo>
                <a:lnTo>
                  <a:pt x="1079582" y="44215"/>
                </a:lnTo>
                <a:lnTo>
                  <a:pt x="1079582" y="53931"/>
                </a:lnTo>
                <a:lnTo>
                  <a:pt x="1034777" y="53931"/>
                </a:lnTo>
                <a:lnTo>
                  <a:pt x="1034777" y="257537"/>
                </a:lnTo>
                <a:lnTo>
                  <a:pt x="1024452" y="257537"/>
                </a:lnTo>
                <a:lnTo>
                  <a:pt x="1024452" y="53931"/>
                </a:lnTo>
                <a:lnTo>
                  <a:pt x="979341" y="53931"/>
                </a:lnTo>
                <a:close/>
                <a:moveTo>
                  <a:pt x="794937" y="44215"/>
                </a:moveTo>
                <a:lnTo>
                  <a:pt x="837894" y="44215"/>
                </a:lnTo>
                <a:cubicBezTo>
                  <a:pt x="854183" y="44468"/>
                  <a:pt x="865816" y="49288"/>
                  <a:pt x="872792" y="58677"/>
                </a:cubicBezTo>
                <a:cubicBezTo>
                  <a:pt x="879768" y="68067"/>
                  <a:pt x="883166" y="80510"/>
                  <a:pt x="882986" y="96008"/>
                </a:cubicBezTo>
                <a:lnTo>
                  <a:pt x="882986" y="118267"/>
                </a:lnTo>
                <a:cubicBezTo>
                  <a:pt x="883045" y="135169"/>
                  <a:pt x="879050" y="147777"/>
                  <a:pt x="871000" y="156093"/>
                </a:cubicBezTo>
                <a:cubicBezTo>
                  <a:pt x="862950" y="164409"/>
                  <a:pt x="850492" y="168556"/>
                  <a:pt x="833625" y="168535"/>
                </a:cubicBezTo>
                <a:lnTo>
                  <a:pt x="805262" y="168535"/>
                </a:lnTo>
                <a:lnTo>
                  <a:pt x="805262" y="257537"/>
                </a:lnTo>
                <a:lnTo>
                  <a:pt x="794937" y="257537"/>
                </a:lnTo>
                <a:close/>
                <a:moveTo>
                  <a:pt x="604437" y="44215"/>
                </a:moveTo>
                <a:lnTo>
                  <a:pt x="647394" y="44215"/>
                </a:lnTo>
                <a:cubicBezTo>
                  <a:pt x="663683" y="44468"/>
                  <a:pt x="675316" y="49288"/>
                  <a:pt x="682292" y="58677"/>
                </a:cubicBezTo>
                <a:cubicBezTo>
                  <a:pt x="689268" y="68067"/>
                  <a:pt x="692666" y="80510"/>
                  <a:pt x="692486" y="96008"/>
                </a:cubicBezTo>
                <a:lnTo>
                  <a:pt x="692486" y="118267"/>
                </a:lnTo>
                <a:cubicBezTo>
                  <a:pt x="692545" y="135169"/>
                  <a:pt x="688550" y="147777"/>
                  <a:pt x="680500" y="156093"/>
                </a:cubicBezTo>
                <a:cubicBezTo>
                  <a:pt x="672450" y="164409"/>
                  <a:pt x="659992" y="168556"/>
                  <a:pt x="643125" y="168535"/>
                </a:cubicBezTo>
                <a:lnTo>
                  <a:pt x="614762" y="168535"/>
                </a:lnTo>
                <a:lnTo>
                  <a:pt x="614762" y="257537"/>
                </a:lnTo>
                <a:lnTo>
                  <a:pt x="604437" y="257537"/>
                </a:lnTo>
                <a:close/>
                <a:moveTo>
                  <a:pt x="2435975" y="43910"/>
                </a:moveTo>
                <a:lnTo>
                  <a:pt x="2444781" y="43910"/>
                </a:lnTo>
                <a:lnTo>
                  <a:pt x="2444781" y="257537"/>
                </a:lnTo>
                <a:lnTo>
                  <a:pt x="2434456" y="257537"/>
                </a:lnTo>
                <a:lnTo>
                  <a:pt x="2434456" y="62503"/>
                </a:lnTo>
                <a:cubicBezTo>
                  <a:pt x="2430773" y="68616"/>
                  <a:pt x="2426024" y="73449"/>
                  <a:pt x="2420207" y="77002"/>
                </a:cubicBezTo>
                <a:cubicBezTo>
                  <a:pt x="2414390" y="80555"/>
                  <a:pt x="2407659" y="82720"/>
                  <a:pt x="2400014" y="83496"/>
                </a:cubicBezTo>
                <a:lnTo>
                  <a:pt x="2400014" y="74390"/>
                </a:lnTo>
                <a:cubicBezTo>
                  <a:pt x="2409838" y="73330"/>
                  <a:pt x="2417622" y="70041"/>
                  <a:pt x="2423368" y="64522"/>
                </a:cubicBezTo>
                <a:cubicBezTo>
                  <a:pt x="2429115" y="59004"/>
                  <a:pt x="2433317" y="52134"/>
                  <a:pt x="2435975" y="43910"/>
                </a:cubicBezTo>
                <a:close/>
                <a:moveTo>
                  <a:pt x="2592933" y="42691"/>
                </a:moveTo>
                <a:cubicBezTo>
                  <a:pt x="2609139" y="43013"/>
                  <a:pt x="2620936" y="48151"/>
                  <a:pt x="2628325" y="58104"/>
                </a:cubicBezTo>
                <a:cubicBezTo>
                  <a:pt x="2635714" y="68057"/>
                  <a:pt x="2639354" y="80893"/>
                  <a:pt x="2639244" y="96610"/>
                </a:cubicBezTo>
                <a:lnTo>
                  <a:pt x="2639244" y="205446"/>
                </a:lnTo>
                <a:cubicBezTo>
                  <a:pt x="2639354" y="221030"/>
                  <a:pt x="2635714" y="233827"/>
                  <a:pt x="2628325" y="243838"/>
                </a:cubicBezTo>
                <a:cubicBezTo>
                  <a:pt x="2620936" y="253849"/>
                  <a:pt x="2609139" y="259025"/>
                  <a:pt x="2592933" y="259366"/>
                </a:cubicBezTo>
                <a:cubicBezTo>
                  <a:pt x="2576740" y="259025"/>
                  <a:pt x="2564994" y="253849"/>
                  <a:pt x="2557694" y="243838"/>
                </a:cubicBezTo>
                <a:cubicBezTo>
                  <a:pt x="2550394" y="233827"/>
                  <a:pt x="2546805" y="221030"/>
                  <a:pt x="2546928" y="205446"/>
                </a:cubicBezTo>
                <a:lnTo>
                  <a:pt x="2546928" y="96610"/>
                </a:lnTo>
                <a:cubicBezTo>
                  <a:pt x="2546805" y="80893"/>
                  <a:pt x="2550394" y="68057"/>
                  <a:pt x="2557694" y="58104"/>
                </a:cubicBezTo>
                <a:cubicBezTo>
                  <a:pt x="2564994" y="48151"/>
                  <a:pt x="2576740" y="43013"/>
                  <a:pt x="2592933" y="42691"/>
                </a:cubicBezTo>
                <a:close/>
                <a:moveTo>
                  <a:pt x="1613306" y="34747"/>
                </a:moveTo>
                <a:lnTo>
                  <a:pt x="1613306" y="60960"/>
                </a:lnTo>
                <a:lnTo>
                  <a:pt x="1654759" y="60960"/>
                </a:lnTo>
                <a:lnTo>
                  <a:pt x="1654759" y="34747"/>
                </a:lnTo>
                <a:close/>
                <a:moveTo>
                  <a:pt x="1565148" y="34747"/>
                </a:moveTo>
                <a:lnTo>
                  <a:pt x="1565148" y="60960"/>
                </a:lnTo>
                <a:lnTo>
                  <a:pt x="1604162" y="60960"/>
                </a:lnTo>
                <a:lnTo>
                  <a:pt x="1604162" y="34747"/>
                </a:lnTo>
                <a:close/>
                <a:moveTo>
                  <a:pt x="2140305" y="34138"/>
                </a:moveTo>
                <a:lnTo>
                  <a:pt x="2140305" y="77115"/>
                </a:lnTo>
                <a:lnTo>
                  <a:pt x="2244852" y="77115"/>
                </a:lnTo>
                <a:lnTo>
                  <a:pt x="2244852" y="34138"/>
                </a:lnTo>
                <a:close/>
                <a:moveTo>
                  <a:pt x="320954" y="29871"/>
                </a:moveTo>
                <a:lnTo>
                  <a:pt x="482498" y="29871"/>
                </a:lnTo>
                <a:lnTo>
                  <a:pt x="482498" y="275844"/>
                </a:lnTo>
                <a:lnTo>
                  <a:pt x="473354" y="275844"/>
                </a:lnTo>
                <a:lnTo>
                  <a:pt x="473354" y="39015"/>
                </a:lnTo>
                <a:lnTo>
                  <a:pt x="330098" y="39015"/>
                </a:lnTo>
                <a:lnTo>
                  <a:pt x="330098" y="275844"/>
                </a:lnTo>
                <a:lnTo>
                  <a:pt x="320954" y="275844"/>
                </a:lnTo>
                <a:close/>
                <a:moveTo>
                  <a:pt x="96926" y="27127"/>
                </a:moveTo>
                <a:lnTo>
                  <a:pt x="195377" y="105766"/>
                </a:lnTo>
                <a:lnTo>
                  <a:pt x="189585" y="112776"/>
                </a:lnTo>
                <a:lnTo>
                  <a:pt x="96926" y="39015"/>
                </a:lnTo>
                <a:lnTo>
                  <a:pt x="5791" y="112776"/>
                </a:lnTo>
                <a:lnTo>
                  <a:pt x="0" y="105766"/>
                </a:lnTo>
                <a:close/>
                <a:moveTo>
                  <a:pt x="2131161" y="24994"/>
                </a:moveTo>
                <a:lnTo>
                  <a:pt x="2253996" y="24994"/>
                </a:lnTo>
                <a:lnTo>
                  <a:pt x="2253996" y="86259"/>
                </a:lnTo>
                <a:lnTo>
                  <a:pt x="2131161" y="86259"/>
                </a:lnTo>
                <a:close/>
                <a:moveTo>
                  <a:pt x="1335329" y="7925"/>
                </a:moveTo>
                <a:lnTo>
                  <a:pt x="1344473" y="7925"/>
                </a:lnTo>
                <a:lnTo>
                  <a:pt x="1344473" y="92355"/>
                </a:lnTo>
                <a:lnTo>
                  <a:pt x="1379829" y="92355"/>
                </a:lnTo>
                <a:lnTo>
                  <a:pt x="1379829" y="101499"/>
                </a:lnTo>
                <a:lnTo>
                  <a:pt x="1344473" y="101499"/>
                </a:lnTo>
                <a:lnTo>
                  <a:pt x="1344473" y="274625"/>
                </a:lnTo>
                <a:lnTo>
                  <a:pt x="1335329" y="274625"/>
                </a:lnTo>
                <a:lnTo>
                  <a:pt x="1335329" y="101499"/>
                </a:lnTo>
                <a:lnTo>
                  <a:pt x="1249680" y="101499"/>
                </a:lnTo>
                <a:lnTo>
                  <a:pt x="1249680" y="92355"/>
                </a:lnTo>
                <a:lnTo>
                  <a:pt x="1335329" y="92355"/>
                </a:lnTo>
                <a:close/>
                <a:moveTo>
                  <a:pt x="1819351" y="6401"/>
                </a:moveTo>
                <a:lnTo>
                  <a:pt x="1841297" y="48768"/>
                </a:lnTo>
                <a:lnTo>
                  <a:pt x="1833067" y="53035"/>
                </a:lnTo>
                <a:lnTo>
                  <a:pt x="1811121" y="10668"/>
                </a:lnTo>
                <a:close/>
                <a:moveTo>
                  <a:pt x="1551737" y="5791"/>
                </a:moveTo>
                <a:lnTo>
                  <a:pt x="1560881" y="5791"/>
                </a:lnTo>
                <a:lnTo>
                  <a:pt x="1560881" y="25603"/>
                </a:lnTo>
                <a:lnTo>
                  <a:pt x="1607820" y="25603"/>
                </a:lnTo>
                <a:lnTo>
                  <a:pt x="1607820" y="5791"/>
                </a:lnTo>
                <a:lnTo>
                  <a:pt x="1616964" y="5791"/>
                </a:lnTo>
                <a:lnTo>
                  <a:pt x="1616964" y="25603"/>
                </a:lnTo>
                <a:lnTo>
                  <a:pt x="1663903" y="25603"/>
                </a:lnTo>
                <a:lnTo>
                  <a:pt x="1663903" y="70104"/>
                </a:lnTo>
                <a:lnTo>
                  <a:pt x="1613306" y="70104"/>
                </a:lnTo>
                <a:lnTo>
                  <a:pt x="1613306" y="99975"/>
                </a:lnTo>
                <a:lnTo>
                  <a:pt x="1666341" y="99975"/>
                </a:lnTo>
                <a:lnTo>
                  <a:pt x="1666341" y="142647"/>
                </a:lnTo>
                <a:lnTo>
                  <a:pt x="1657197" y="142647"/>
                </a:lnTo>
                <a:lnTo>
                  <a:pt x="1657197" y="109119"/>
                </a:lnTo>
                <a:lnTo>
                  <a:pt x="1613306" y="109119"/>
                </a:lnTo>
                <a:lnTo>
                  <a:pt x="1613306" y="140818"/>
                </a:lnTo>
                <a:lnTo>
                  <a:pt x="1604162" y="140818"/>
                </a:lnTo>
                <a:lnTo>
                  <a:pt x="1604162" y="109119"/>
                </a:lnTo>
                <a:lnTo>
                  <a:pt x="1560271" y="109119"/>
                </a:lnTo>
                <a:lnTo>
                  <a:pt x="1552041" y="142951"/>
                </a:lnTo>
                <a:lnTo>
                  <a:pt x="1543202" y="140818"/>
                </a:lnTo>
                <a:lnTo>
                  <a:pt x="1550822" y="109119"/>
                </a:lnTo>
                <a:lnTo>
                  <a:pt x="1505407" y="109119"/>
                </a:lnTo>
                <a:lnTo>
                  <a:pt x="1505407" y="60960"/>
                </a:lnTo>
                <a:lnTo>
                  <a:pt x="1556004" y="60960"/>
                </a:lnTo>
                <a:lnTo>
                  <a:pt x="1556004" y="34747"/>
                </a:lnTo>
                <a:lnTo>
                  <a:pt x="1494434" y="34747"/>
                </a:lnTo>
                <a:lnTo>
                  <a:pt x="1494434" y="25603"/>
                </a:lnTo>
                <a:lnTo>
                  <a:pt x="1551737" y="25603"/>
                </a:lnTo>
                <a:close/>
                <a:moveTo>
                  <a:pt x="1957121" y="5487"/>
                </a:moveTo>
                <a:lnTo>
                  <a:pt x="1965350" y="9144"/>
                </a:lnTo>
                <a:lnTo>
                  <a:pt x="1943100" y="58217"/>
                </a:lnTo>
                <a:lnTo>
                  <a:pt x="1975409" y="58217"/>
                </a:lnTo>
                <a:lnTo>
                  <a:pt x="1975409" y="113386"/>
                </a:lnTo>
                <a:lnTo>
                  <a:pt x="1966265" y="113386"/>
                </a:lnTo>
                <a:lnTo>
                  <a:pt x="1966265" y="67361"/>
                </a:lnTo>
                <a:lnTo>
                  <a:pt x="1808988" y="67361"/>
                </a:lnTo>
                <a:lnTo>
                  <a:pt x="1808988" y="113386"/>
                </a:lnTo>
                <a:lnTo>
                  <a:pt x="1799844" y="113386"/>
                </a:lnTo>
                <a:lnTo>
                  <a:pt x="1799844" y="58217"/>
                </a:lnTo>
                <a:lnTo>
                  <a:pt x="1933041" y="58217"/>
                </a:lnTo>
                <a:close/>
                <a:moveTo>
                  <a:pt x="1239621" y="4877"/>
                </a:moveTo>
                <a:lnTo>
                  <a:pt x="1247851" y="8535"/>
                </a:lnTo>
                <a:lnTo>
                  <a:pt x="1227734" y="52731"/>
                </a:lnTo>
                <a:lnTo>
                  <a:pt x="1227734" y="274625"/>
                </a:lnTo>
                <a:lnTo>
                  <a:pt x="1218590" y="274625"/>
                </a:lnTo>
                <a:lnTo>
                  <a:pt x="1218590" y="72847"/>
                </a:lnTo>
                <a:lnTo>
                  <a:pt x="1182319" y="152705"/>
                </a:lnTo>
                <a:lnTo>
                  <a:pt x="1174089" y="148743"/>
                </a:lnTo>
                <a:close/>
                <a:moveTo>
                  <a:pt x="1880311" y="0"/>
                </a:moveTo>
                <a:lnTo>
                  <a:pt x="1898599" y="45111"/>
                </a:lnTo>
                <a:lnTo>
                  <a:pt x="1890065" y="48463"/>
                </a:lnTo>
                <a:lnTo>
                  <a:pt x="1872081" y="3353"/>
                </a:lnTo>
                <a:close/>
              </a:path>
            </a:pathLst>
          </a:custGeom>
          <a:solidFill>
            <a:srgbClr val="19A7F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60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后现代体 (非商业使用) W2-75" pitchFamily="50" charset="-122"/>
                <a:ea typeface="文悦后现代体 (非商业使用) W2-75" pitchFamily="5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19A7FF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7C4481E9-34A5-4A21-A649-CFC21ADCAB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773"/>
          <a:stretch/>
        </p:blipFill>
        <p:spPr>
          <a:xfrm>
            <a:off x="6345500" y="655043"/>
            <a:ext cx="4731292" cy="621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982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A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50A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6400" y="1820559"/>
            <a:ext cx="7906344" cy="3705470"/>
          </a:xfrm>
          <a:custGeom>
            <a:avLst/>
            <a:gdLst>
              <a:gd name="connsiteX0" fmla="*/ 0 w 7840225"/>
              <a:gd name="connsiteY0" fmla="*/ 0 h 3705470"/>
              <a:gd name="connsiteX1" fmla="*/ 7840225 w 7840225"/>
              <a:gd name="connsiteY1" fmla="*/ 0 h 3705470"/>
              <a:gd name="connsiteX2" fmla="*/ 7840225 w 7840225"/>
              <a:gd name="connsiteY2" fmla="*/ 3705470 h 3705470"/>
              <a:gd name="connsiteX3" fmla="*/ 0 w 7840225"/>
              <a:gd name="connsiteY3" fmla="*/ 3705470 h 3705470"/>
              <a:gd name="connsiteX4" fmla="*/ 0 w 7840225"/>
              <a:gd name="connsiteY4" fmla="*/ 0 h 3705470"/>
              <a:gd name="connsiteX0" fmla="*/ 0 w 7840225"/>
              <a:gd name="connsiteY0" fmla="*/ 0 h 3705470"/>
              <a:gd name="connsiteX1" fmla="*/ 6056782 w 7840225"/>
              <a:gd name="connsiteY1" fmla="*/ 2798 h 3705470"/>
              <a:gd name="connsiteX2" fmla="*/ 7840225 w 7840225"/>
              <a:gd name="connsiteY2" fmla="*/ 0 h 3705470"/>
              <a:gd name="connsiteX3" fmla="*/ 7840225 w 7840225"/>
              <a:gd name="connsiteY3" fmla="*/ 3705470 h 3705470"/>
              <a:gd name="connsiteX4" fmla="*/ 0 w 7840225"/>
              <a:gd name="connsiteY4" fmla="*/ 3705470 h 3705470"/>
              <a:gd name="connsiteX5" fmla="*/ 0 w 7840225"/>
              <a:gd name="connsiteY5" fmla="*/ 0 h 3705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40225" h="3705470">
                <a:moveTo>
                  <a:pt x="0" y="0"/>
                </a:moveTo>
                <a:lnTo>
                  <a:pt x="6056782" y="2798"/>
                </a:lnTo>
                <a:lnTo>
                  <a:pt x="7840225" y="0"/>
                </a:lnTo>
                <a:lnTo>
                  <a:pt x="7840225" y="3705470"/>
                </a:lnTo>
                <a:lnTo>
                  <a:pt x="0" y="3705470"/>
                </a:lnTo>
                <a:lnTo>
                  <a:pt x="0" y="0"/>
                </a:lnTo>
                <a:close/>
              </a:path>
            </a:pathLst>
          </a:custGeom>
          <a:solidFill>
            <a:srgbClr val="C50A3B"/>
          </a:solidFill>
          <a:ln w="57150">
            <a:solidFill>
              <a:schemeClr val="bg1"/>
            </a:solidFill>
          </a:ln>
          <a:effectLst>
            <a:outerShdw blurRad="774700" dist="444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6E481DE-F4EC-498D-A14F-3DCA15BB4446}"/>
              </a:ext>
            </a:extLst>
          </p:cNvPr>
          <p:cNvSpPr txBox="1"/>
          <p:nvPr/>
        </p:nvSpPr>
        <p:spPr>
          <a:xfrm>
            <a:off x="2299501" y="2535496"/>
            <a:ext cx="3961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 </a:t>
            </a:r>
            <a:r>
              <a:rPr kumimoji="0" lang="en-US" altLang="zh-CN" sz="4600" b="0" i="0" u="none" strike="noStrike" kern="1200" cap="none" spc="0" normalizeH="0" baseline="0" noProof="0" dirty="0">
                <a:ln>
                  <a:noFill/>
                </a:ln>
                <a:solidFill>
                  <a:srgbClr val="FA94A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 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CEO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5857DA7-F82C-4652-A6DF-EC982BE47971}"/>
              </a:ext>
            </a:extLst>
          </p:cNvPr>
          <p:cNvSpPr txBox="1"/>
          <p:nvPr/>
        </p:nvSpPr>
        <p:spPr>
          <a:xfrm>
            <a:off x="2337601" y="3398083"/>
            <a:ext cx="3556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</a:p>
        </p:txBody>
      </p:sp>
      <p:sp>
        <p:nvSpPr>
          <p:cNvPr id="12" name="矩形 11"/>
          <p:cNvSpPr/>
          <p:nvPr/>
        </p:nvSpPr>
        <p:spPr>
          <a:xfrm>
            <a:off x="2303236" y="417812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全网课程付费学员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495770" y="364578"/>
            <a:ext cx="2451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0515628" y="846500"/>
            <a:ext cx="1234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TOPPPT.CN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06809" y="523056"/>
            <a:ext cx="40272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核心成员介绍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348728" y="1036037"/>
            <a:ext cx="153194" cy="159466"/>
            <a:chOff x="3337719" y="866775"/>
            <a:chExt cx="153194" cy="15946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340100" y="866775"/>
              <a:ext cx="0" cy="1594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337719" y="1026241"/>
              <a:ext cx="15319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 rot="10800000">
            <a:off x="7543391" y="478548"/>
            <a:ext cx="153194" cy="159466"/>
            <a:chOff x="3337719" y="866775"/>
            <a:chExt cx="153194" cy="159466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340100" y="866775"/>
              <a:ext cx="0" cy="15946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37719" y="1026241"/>
              <a:ext cx="15319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234B584-72A4-4A0D-A67D-D4322AA252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t="-684" r="368" b="28096"/>
          <a:stretch/>
        </p:blipFill>
        <p:spPr>
          <a:xfrm>
            <a:off x="7505291" y="887798"/>
            <a:ext cx="4026888" cy="599245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200315" y="4161988"/>
            <a:ext cx="14141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万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+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424306" y="2811463"/>
            <a:ext cx="0" cy="333375"/>
          </a:xfrm>
          <a:prstGeom prst="line">
            <a:avLst/>
          </a:prstGeom>
          <a:ln w="19050">
            <a:solidFill>
              <a:srgbClr val="F6547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3765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1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371ED3E-2CE7-4976-861C-CA65CAF2FD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9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627CEFC-37B8-4D29-8BE2-DEC851E8587A}"/>
              </a:ext>
            </a:extLst>
          </p:cNvPr>
          <p:cNvSpPr txBox="1"/>
          <p:nvPr/>
        </p:nvSpPr>
        <p:spPr>
          <a:xfrm>
            <a:off x="1189254" y="5520516"/>
            <a:ext cx="9655304" cy="291157"/>
          </a:xfrm>
          <a:custGeom>
            <a:avLst/>
            <a:gdLst/>
            <a:ahLst/>
            <a:cxnLst/>
            <a:rect l="l" t="t" r="r" b="b"/>
            <a:pathLst>
              <a:path w="9655304" h="291157">
                <a:moveTo>
                  <a:pt x="7680590" y="12646"/>
                </a:moveTo>
                <a:cubicBezTo>
                  <a:pt x="7663371" y="13030"/>
                  <a:pt x="7651094" y="18714"/>
                  <a:pt x="7643761" y="29697"/>
                </a:cubicBezTo>
                <a:cubicBezTo>
                  <a:pt x="7636427" y="40681"/>
                  <a:pt x="7632858" y="54660"/>
                  <a:pt x="7633054" y="71635"/>
                </a:cubicBezTo>
                <a:lnTo>
                  <a:pt x="7633054" y="219521"/>
                </a:lnTo>
                <a:cubicBezTo>
                  <a:pt x="7632858" y="236496"/>
                  <a:pt x="7636427" y="250476"/>
                  <a:pt x="7643761" y="261460"/>
                </a:cubicBezTo>
                <a:cubicBezTo>
                  <a:pt x="7651094" y="272443"/>
                  <a:pt x="7663371" y="278127"/>
                  <a:pt x="7680590" y="278511"/>
                </a:cubicBezTo>
                <a:cubicBezTo>
                  <a:pt x="7698041" y="278127"/>
                  <a:pt x="7710574" y="272443"/>
                  <a:pt x="7718189" y="261460"/>
                </a:cubicBezTo>
                <a:cubicBezTo>
                  <a:pt x="7725805" y="250476"/>
                  <a:pt x="7729526" y="236496"/>
                  <a:pt x="7729356" y="219521"/>
                </a:cubicBezTo>
                <a:lnTo>
                  <a:pt x="7729356" y="71635"/>
                </a:lnTo>
                <a:cubicBezTo>
                  <a:pt x="7729526" y="54660"/>
                  <a:pt x="7725805" y="40681"/>
                  <a:pt x="7718189" y="29697"/>
                </a:cubicBezTo>
                <a:cubicBezTo>
                  <a:pt x="7710574" y="18714"/>
                  <a:pt x="7698041" y="13030"/>
                  <a:pt x="7680590" y="12646"/>
                </a:cubicBezTo>
                <a:close/>
                <a:moveTo>
                  <a:pt x="8572499" y="2048"/>
                </a:moveTo>
                <a:lnTo>
                  <a:pt x="8590882" y="2048"/>
                </a:lnTo>
                <a:lnTo>
                  <a:pt x="8684313" y="257162"/>
                </a:lnTo>
                <a:lnTo>
                  <a:pt x="8684313" y="2048"/>
                </a:lnTo>
                <a:lnTo>
                  <a:pt x="8697369" y="2048"/>
                </a:lnTo>
                <a:lnTo>
                  <a:pt x="8697369" y="288700"/>
                </a:lnTo>
                <a:lnTo>
                  <a:pt x="8681445" y="288700"/>
                </a:lnTo>
                <a:lnTo>
                  <a:pt x="8585145" y="24114"/>
                </a:lnTo>
                <a:lnTo>
                  <a:pt x="8585145" y="288700"/>
                </a:lnTo>
                <a:lnTo>
                  <a:pt x="8572499" y="288700"/>
                </a:lnTo>
                <a:close/>
                <a:moveTo>
                  <a:pt x="6677024" y="2048"/>
                </a:moveTo>
                <a:lnTo>
                  <a:pt x="6690899" y="2048"/>
                </a:lnTo>
                <a:lnTo>
                  <a:pt x="6690899" y="276054"/>
                </a:lnTo>
                <a:lnTo>
                  <a:pt x="6783872" y="276054"/>
                </a:lnTo>
                <a:lnTo>
                  <a:pt x="6783872" y="288700"/>
                </a:lnTo>
                <a:lnTo>
                  <a:pt x="6677024" y="288700"/>
                </a:lnTo>
                <a:close/>
                <a:moveTo>
                  <a:pt x="5714180" y="2048"/>
                </a:moveTo>
                <a:lnTo>
                  <a:pt x="5728055" y="2048"/>
                </a:lnTo>
                <a:lnTo>
                  <a:pt x="5728055" y="219123"/>
                </a:lnTo>
                <a:cubicBezTo>
                  <a:pt x="5727824" y="235754"/>
                  <a:pt x="5731256" y="249696"/>
                  <a:pt x="5738351" y="260951"/>
                </a:cubicBezTo>
                <a:cubicBezTo>
                  <a:pt x="5745446" y="272206"/>
                  <a:pt x="5757586" y="278059"/>
                  <a:pt x="5774772" y="278511"/>
                </a:cubicBezTo>
                <a:cubicBezTo>
                  <a:pt x="5791958" y="278059"/>
                  <a:pt x="5804098" y="272206"/>
                  <a:pt x="5811193" y="260951"/>
                </a:cubicBezTo>
                <a:cubicBezTo>
                  <a:pt x="5818288" y="249696"/>
                  <a:pt x="5821720" y="235754"/>
                  <a:pt x="5821489" y="219123"/>
                </a:cubicBezTo>
                <a:lnTo>
                  <a:pt x="5821489" y="2048"/>
                </a:lnTo>
                <a:lnTo>
                  <a:pt x="5834544" y="2048"/>
                </a:lnTo>
                <a:lnTo>
                  <a:pt x="5834544" y="218304"/>
                </a:lnTo>
                <a:cubicBezTo>
                  <a:pt x="5834769" y="238900"/>
                  <a:pt x="5830236" y="256059"/>
                  <a:pt x="5820948" y="269782"/>
                </a:cubicBezTo>
                <a:cubicBezTo>
                  <a:pt x="5811659" y="283505"/>
                  <a:pt x="5796267" y="290630"/>
                  <a:pt x="5774772" y="291157"/>
                </a:cubicBezTo>
                <a:cubicBezTo>
                  <a:pt x="5753064" y="290630"/>
                  <a:pt x="5737484" y="283505"/>
                  <a:pt x="5728033" y="269782"/>
                </a:cubicBezTo>
                <a:cubicBezTo>
                  <a:pt x="5718582" y="256059"/>
                  <a:pt x="5713964" y="238900"/>
                  <a:pt x="5714180" y="218304"/>
                </a:cubicBezTo>
                <a:close/>
                <a:moveTo>
                  <a:pt x="4752975" y="2048"/>
                </a:moveTo>
                <a:lnTo>
                  <a:pt x="4766850" y="2048"/>
                </a:lnTo>
                <a:lnTo>
                  <a:pt x="4766850" y="139256"/>
                </a:lnTo>
                <a:lnTo>
                  <a:pt x="4863150" y="139256"/>
                </a:lnTo>
                <a:lnTo>
                  <a:pt x="4863150" y="2048"/>
                </a:lnTo>
                <a:lnTo>
                  <a:pt x="4877434" y="2048"/>
                </a:lnTo>
                <a:lnTo>
                  <a:pt x="4877434" y="288700"/>
                </a:lnTo>
                <a:lnTo>
                  <a:pt x="4863150" y="288700"/>
                </a:lnTo>
                <a:lnTo>
                  <a:pt x="4863150" y="151902"/>
                </a:lnTo>
                <a:lnTo>
                  <a:pt x="4766850" y="151902"/>
                </a:lnTo>
                <a:lnTo>
                  <a:pt x="4766850" y="288700"/>
                </a:lnTo>
                <a:lnTo>
                  <a:pt x="4752975" y="288700"/>
                </a:lnTo>
                <a:close/>
                <a:moveTo>
                  <a:pt x="3794636" y="2048"/>
                </a:moveTo>
                <a:lnTo>
                  <a:pt x="3919505" y="2048"/>
                </a:lnTo>
                <a:lnTo>
                  <a:pt x="3919505" y="15513"/>
                </a:lnTo>
                <a:lnTo>
                  <a:pt x="3803646" y="276054"/>
                </a:lnTo>
                <a:lnTo>
                  <a:pt x="3917872" y="276054"/>
                </a:lnTo>
                <a:lnTo>
                  <a:pt x="3917872" y="288700"/>
                </a:lnTo>
                <a:lnTo>
                  <a:pt x="3789311" y="288700"/>
                </a:lnTo>
                <a:lnTo>
                  <a:pt x="3789311" y="276054"/>
                </a:lnTo>
                <a:lnTo>
                  <a:pt x="3904812" y="15104"/>
                </a:lnTo>
                <a:lnTo>
                  <a:pt x="3794636" y="15104"/>
                </a:lnTo>
                <a:close/>
                <a:moveTo>
                  <a:pt x="1876425" y="2048"/>
                </a:moveTo>
                <a:lnTo>
                  <a:pt x="1894808" y="2048"/>
                </a:lnTo>
                <a:lnTo>
                  <a:pt x="1988239" y="257162"/>
                </a:lnTo>
                <a:lnTo>
                  <a:pt x="1988239" y="2048"/>
                </a:lnTo>
                <a:lnTo>
                  <a:pt x="2001294" y="2048"/>
                </a:lnTo>
                <a:lnTo>
                  <a:pt x="2001294" y="288700"/>
                </a:lnTo>
                <a:lnTo>
                  <a:pt x="1985371" y="288700"/>
                </a:lnTo>
                <a:lnTo>
                  <a:pt x="1889071" y="24114"/>
                </a:lnTo>
                <a:lnTo>
                  <a:pt x="1889071" y="288700"/>
                </a:lnTo>
                <a:lnTo>
                  <a:pt x="1876425" y="288700"/>
                </a:lnTo>
                <a:close/>
                <a:moveTo>
                  <a:pt x="933450" y="2048"/>
                </a:moveTo>
                <a:lnTo>
                  <a:pt x="1044394" y="2048"/>
                </a:lnTo>
                <a:lnTo>
                  <a:pt x="1044394" y="15104"/>
                </a:lnTo>
                <a:lnTo>
                  <a:pt x="947324" y="15104"/>
                </a:lnTo>
                <a:lnTo>
                  <a:pt x="947324" y="137208"/>
                </a:lnTo>
                <a:lnTo>
                  <a:pt x="1028420" y="137208"/>
                </a:lnTo>
                <a:lnTo>
                  <a:pt x="1028420" y="149854"/>
                </a:lnTo>
                <a:lnTo>
                  <a:pt x="947324" y="149854"/>
                </a:lnTo>
                <a:lnTo>
                  <a:pt x="947324" y="276054"/>
                </a:lnTo>
                <a:lnTo>
                  <a:pt x="1044394" y="276054"/>
                </a:lnTo>
                <a:lnTo>
                  <a:pt x="1044394" y="288700"/>
                </a:lnTo>
                <a:lnTo>
                  <a:pt x="933450" y="288700"/>
                </a:lnTo>
                <a:close/>
                <a:moveTo>
                  <a:pt x="0" y="2048"/>
                </a:moveTo>
                <a:lnTo>
                  <a:pt x="106848" y="2048"/>
                </a:lnTo>
                <a:lnTo>
                  <a:pt x="106848" y="15104"/>
                </a:lnTo>
                <a:lnTo>
                  <a:pt x="13874" y="15104"/>
                </a:lnTo>
                <a:lnTo>
                  <a:pt x="13874" y="144171"/>
                </a:lnTo>
                <a:lnTo>
                  <a:pt x="90874" y="144171"/>
                </a:lnTo>
                <a:lnTo>
                  <a:pt x="90874" y="156816"/>
                </a:lnTo>
                <a:lnTo>
                  <a:pt x="13874" y="156816"/>
                </a:lnTo>
                <a:lnTo>
                  <a:pt x="13874" y="288700"/>
                </a:lnTo>
                <a:lnTo>
                  <a:pt x="0" y="288700"/>
                </a:lnTo>
                <a:close/>
                <a:moveTo>
                  <a:pt x="9594297" y="0"/>
                </a:moveTo>
                <a:cubicBezTo>
                  <a:pt x="9616022" y="485"/>
                  <a:pt x="9631670" y="7492"/>
                  <a:pt x="9641240" y="21022"/>
                </a:cubicBezTo>
                <a:cubicBezTo>
                  <a:pt x="9650811" y="34553"/>
                  <a:pt x="9655497" y="51701"/>
                  <a:pt x="9655298" y="72467"/>
                </a:cubicBezTo>
                <a:lnTo>
                  <a:pt x="9655298" y="92544"/>
                </a:lnTo>
                <a:lnTo>
                  <a:pt x="9641833" y="92544"/>
                </a:lnTo>
                <a:lnTo>
                  <a:pt x="9641833" y="71648"/>
                </a:lnTo>
                <a:cubicBezTo>
                  <a:pt x="9642047" y="54848"/>
                  <a:pt x="9638546" y="40917"/>
                  <a:pt x="9631332" y="29855"/>
                </a:cubicBezTo>
                <a:cubicBezTo>
                  <a:pt x="9624119" y="18792"/>
                  <a:pt x="9611909" y="13056"/>
                  <a:pt x="9594706" y="12646"/>
                </a:cubicBezTo>
                <a:cubicBezTo>
                  <a:pt x="9577503" y="13056"/>
                  <a:pt x="9565295" y="18792"/>
                  <a:pt x="9558081" y="29855"/>
                </a:cubicBezTo>
                <a:cubicBezTo>
                  <a:pt x="9550867" y="40917"/>
                  <a:pt x="9547366" y="54848"/>
                  <a:pt x="9547580" y="71648"/>
                </a:cubicBezTo>
                <a:lnTo>
                  <a:pt x="9547580" y="219509"/>
                </a:lnTo>
                <a:cubicBezTo>
                  <a:pt x="9547366" y="236291"/>
                  <a:pt x="9550867" y="250154"/>
                  <a:pt x="9558081" y="261098"/>
                </a:cubicBezTo>
                <a:cubicBezTo>
                  <a:pt x="9565295" y="272041"/>
                  <a:pt x="9577503" y="277709"/>
                  <a:pt x="9594706" y="278102"/>
                </a:cubicBezTo>
                <a:cubicBezTo>
                  <a:pt x="9611909" y="277709"/>
                  <a:pt x="9624119" y="272041"/>
                  <a:pt x="9631332" y="261098"/>
                </a:cubicBezTo>
                <a:cubicBezTo>
                  <a:pt x="9638546" y="250154"/>
                  <a:pt x="9642047" y="236291"/>
                  <a:pt x="9641833" y="219509"/>
                </a:cubicBezTo>
                <a:lnTo>
                  <a:pt x="9641833" y="155997"/>
                </a:lnTo>
                <a:lnTo>
                  <a:pt x="9600444" y="155997"/>
                </a:lnTo>
                <a:lnTo>
                  <a:pt x="9600444" y="143352"/>
                </a:lnTo>
                <a:lnTo>
                  <a:pt x="9655298" y="143352"/>
                </a:lnTo>
                <a:lnTo>
                  <a:pt x="9655298" y="218689"/>
                </a:lnTo>
                <a:cubicBezTo>
                  <a:pt x="9655497" y="239456"/>
                  <a:pt x="9650811" y="256604"/>
                  <a:pt x="9641240" y="270135"/>
                </a:cubicBezTo>
                <a:cubicBezTo>
                  <a:pt x="9631670" y="283665"/>
                  <a:pt x="9616022" y="290673"/>
                  <a:pt x="9594297" y="291157"/>
                </a:cubicBezTo>
                <a:cubicBezTo>
                  <a:pt x="9572768" y="290673"/>
                  <a:pt x="9557239" y="283665"/>
                  <a:pt x="9547712" y="270135"/>
                </a:cubicBezTo>
                <a:cubicBezTo>
                  <a:pt x="9538184" y="256604"/>
                  <a:pt x="9533515" y="239456"/>
                  <a:pt x="9533706" y="218689"/>
                </a:cubicBezTo>
                <a:lnTo>
                  <a:pt x="9533706" y="72467"/>
                </a:lnTo>
                <a:cubicBezTo>
                  <a:pt x="9533515" y="51701"/>
                  <a:pt x="9538184" y="34553"/>
                  <a:pt x="9547712" y="21022"/>
                </a:cubicBezTo>
                <a:cubicBezTo>
                  <a:pt x="9557239" y="7492"/>
                  <a:pt x="9572768" y="485"/>
                  <a:pt x="9594297" y="0"/>
                </a:cubicBezTo>
                <a:close/>
                <a:moveTo>
                  <a:pt x="7680590" y="0"/>
                </a:moveTo>
                <a:cubicBezTo>
                  <a:pt x="7702564" y="459"/>
                  <a:pt x="7718536" y="7414"/>
                  <a:pt x="7728507" y="20865"/>
                </a:cubicBezTo>
                <a:cubicBezTo>
                  <a:pt x="7738479" y="34317"/>
                  <a:pt x="7743387" y="51513"/>
                  <a:pt x="7743230" y="72454"/>
                </a:cubicBezTo>
                <a:lnTo>
                  <a:pt x="7743230" y="218702"/>
                </a:lnTo>
                <a:cubicBezTo>
                  <a:pt x="7743387" y="239643"/>
                  <a:pt x="7738479" y="256840"/>
                  <a:pt x="7728507" y="270291"/>
                </a:cubicBezTo>
                <a:cubicBezTo>
                  <a:pt x="7718536" y="283743"/>
                  <a:pt x="7702564" y="290698"/>
                  <a:pt x="7680590" y="291157"/>
                </a:cubicBezTo>
                <a:cubicBezTo>
                  <a:pt x="7659028" y="290698"/>
                  <a:pt x="7643364" y="283743"/>
                  <a:pt x="7633596" y="270291"/>
                </a:cubicBezTo>
                <a:cubicBezTo>
                  <a:pt x="7623829" y="256840"/>
                  <a:pt x="7619024" y="239643"/>
                  <a:pt x="7619180" y="218702"/>
                </a:cubicBezTo>
                <a:lnTo>
                  <a:pt x="7619180" y="72454"/>
                </a:lnTo>
                <a:cubicBezTo>
                  <a:pt x="7619024" y="51513"/>
                  <a:pt x="7623829" y="34317"/>
                  <a:pt x="7633596" y="20865"/>
                </a:cubicBezTo>
                <a:cubicBezTo>
                  <a:pt x="7643364" y="7414"/>
                  <a:pt x="7659028" y="459"/>
                  <a:pt x="7680590" y="0"/>
                </a:cubicBezTo>
                <a:close/>
                <a:moveTo>
                  <a:pt x="2898223" y="0"/>
                </a:moveTo>
                <a:cubicBezTo>
                  <a:pt x="2919948" y="485"/>
                  <a:pt x="2935596" y="7492"/>
                  <a:pt x="2945166" y="21022"/>
                </a:cubicBezTo>
                <a:cubicBezTo>
                  <a:pt x="2954737" y="34553"/>
                  <a:pt x="2959422" y="51701"/>
                  <a:pt x="2959223" y="72467"/>
                </a:cubicBezTo>
                <a:lnTo>
                  <a:pt x="2959223" y="92544"/>
                </a:lnTo>
                <a:lnTo>
                  <a:pt x="2945758" y="92544"/>
                </a:lnTo>
                <a:lnTo>
                  <a:pt x="2945758" y="71648"/>
                </a:lnTo>
                <a:cubicBezTo>
                  <a:pt x="2945972" y="54848"/>
                  <a:pt x="2942472" y="40917"/>
                  <a:pt x="2935258" y="29855"/>
                </a:cubicBezTo>
                <a:cubicBezTo>
                  <a:pt x="2928044" y="18792"/>
                  <a:pt x="2915835" y="13056"/>
                  <a:pt x="2898632" y="12646"/>
                </a:cubicBezTo>
                <a:cubicBezTo>
                  <a:pt x="2881429" y="13056"/>
                  <a:pt x="2869221" y="18792"/>
                  <a:pt x="2862007" y="29855"/>
                </a:cubicBezTo>
                <a:cubicBezTo>
                  <a:pt x="2854792" y="40917"/>
                  <a:pt x="2851292" y="54848"/>
                  <a:pt x="2851505" y="71648"/>
                </a:cubicBezTo>
                <a:lnTo>
                  <a:pt x="2851505" y="219509"/>
                </a:lnTo>
                <a:cubicBezTo>
                  <a:pt x="2851292" y="236291"/>
                  <a:pt x="2854792" y="250154"/>
                  <a:pt x="2862007" y="261098"/>
                </a:cubicBezTo>
                <a:cubicBezTo>
                  <a:pt x="2869221" y="272041"/>
                  <a:pt x="2881429" y="277709"/>
                  <a:pt x="2898632" y="278102"/>
                </a:cubicBezTo>
                <a:cubicBezTo>
                  <a:pt x="2915835" y="277709"/>
                  <a:pt x="2928044" y="272041"/>
                  <a:pt x="2935258" y="261098"/>
                </a:cubicBezTo>
                <a:cubicBezTo>
                  <a:pt x="2942472" y="250154"/>
                  <a:pt x="2945972" y="236291"/>
                  <a:pt x="2945758" y="219509"/>
                </a:cubicBezTo>
                <a:lnTo>
                  <a:pt x="2945758" y="155997"/>
                </a:lnTo>
                <a:lnTo>
                  <a:pt x="2904370" y="155997"/>
                </a:lnTo>
                <a:lnTo>
                  <a:pt x="2904370" y="143352"/>
                </a:lnTo>
                <a:lnTo>
                  <a:pt x="2959223" y="143352"/>
                </a:lnTo>
                <a:lnTo>
                  <a:pt x="2959223" y="218689"/>
                </a:lnTo>
                <a:cubicBezTo>
                  <a:pt x="2959422" y="239456"/>
                  <a:pt x="2954737" y="256604"/>
                  <a:pt x="2945166" y="270135"/>
                </a:cubicBezTo>
                <a:cubicBezTo>
                  <a:pt x="2935596" y="283665"/>
                  <a:pt x="2919948" y="290673"/>
                  <a:pt x="2898223" y="291157"/>
                </a:cubicBezTo>
                <a:cubicBezTo>
                  <a:pt x="2876693" y="290673"/>
                  <a:pt x="2861165" y="283665"/>
                  <a:pt x="2851637" y="270135"/>
                </a:cubicBezTo>
                <a:cubicBezTo>
                  <a:pt x="2842110" y="256604"/>
                  <a:pt x="2837441" y="239456"/>
                  <a:pt x="2837631" y="218689"/>
                </a:cubicBezTo>
                <a:lnTo>
                  <a:pt x="2837631" y="72467"/>
                </a:lnTo>
                <a:cubicBezTo>
                  <a:pt x="2837441" y="51701"/>
                  <a:pt x="2842110" y="34553"/>
                  <a:pt x="2851637" y="21022"/>
                </a:cubicBezTo>
                <a:cubicBezTo>
                  <a:pt x="2861165" y="7492"/>
                  <a:pt x="2876693" y="485"/>
                  <a:pt x="2898223" y="0"/>
                </a:cubicBez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AD965E">
                    <a:alpha val="47000"/>
                  </a:srgbClr>
                </a:solidFill>
                <a:effectLst/>
                <a:uLnTx/>
                <a:uFillTx/>
                <a:latin typeface="文悦后现代体 (非商业使用) W2-75" pitchFamily="50" charset="-122"/>
                <a:ea typeface="文悦后现代体 (非商业使用) W2-75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7C2C4DE7-B651-496E-BFAE-E80F46BE29B2}"/>
              </a:ext>
            </a:extLst>
          </p:cNvPr>
          <p:cNvSpPr txBox="1"/>
          <p:nvPr/>
        </p:nvSpPr>
        <p:spPr>
          <a:xfrm>
            <a:off x="1186796" y="957336"/>
            <a:ext cx="9666976" cy="291157"/>
          </a:xfrm>
          <a:custGeom>
            <a:avLst/>
            <a:gdLst/>
            <a:ahLst/>
            <a:cxnLst/>
            <a:rect l="l" t="t" r="r" b="b"/>
            <a:pathLst>
              <a:path w="9666976" h="291157">
                <a:moveTo>
                  <a:pt x="6695212" y="17970"/>
                </a:moveTo>
                <a:lnTo>
                  <a:pt x="6650174" y="210931"/>
                </a:lnTo>
                <a:lnTo>
                  <a:pt x="6741069" y="210931"/>
                </a:lnTo>
                <a:close/>
                <a:moveTo>
                  <a:pt x="1932712" y="17970"/>
                </a:moveTo>
                <a:lnTo>
                  <a:pt x="1887674" y="210931"/>
                </a:lnTo>
                <a:lnTo>
                  <a:pt x="1978569" y="210931"/>
                </a:lnTo>
                <a:close/>
                <a:moveTo>
                  <a:pt x="9556033" y="2048"/>
                </a:moveTo>
                <a:lnTo>
                  <a:pt x="9666976" y="2048"/>
                </a:lnTo>
                <a:lnTo>
                  <a:pt x="9666976" y="15103"/>
                </a:lnTo>
                <a:lnTo>
                  <a:pt x="9569907" y="15103"/>
                </a:lnTo>
                <a:lnTo>
                  <a:pt x="9569907" y="137208"/>
                </a:lnTo>
                <a:lnTo>
                  <a:pt x="9651003" y="137208"/>
                </a:lnTo>
                <a:lnTo>
                  <a:pt x="9651003" y="149854"/>
                </a:lnTo>
                <a:lnTo>
                  <a:pt x="9569907" y="149854"/>
                </a:lnTo>
                <a:lnTo>
                  <a:pt x="9569907" y="276054"/>
                </a:lnTo>
                <a:lnTo>
                  <a:pt x="9666976" y="276054"/>
                </a:lnTo>
                <a:lnTo>
                  <a:pt x="9666976" y="288700"/>
                </a:lnTo>
                <a:lnTo>
                  <a:pt x="9556033" y="288700"/>
                </a:lnTo>
                <a:close/>
                <a:moveTo>
                  <a:pt x="7612932" y="2048"/>
                </a:moveTo>
                <a:lnTo>
                  <a:pt x="7631314" y="2048"/>
                </a:lnTo>
                <a:lnTo>
                  <a:pt x="7724746" y="257162"/>
                </a:lnTo>
                <a:lnTo>
                  <a:pt x="7724746" y="2048"/>
                </a:lnTo>
                <a:lnTo>
                  <a:pt x="7737801" y="2048"/>
                </a:lnTo>
                <a:lnTo>
                  <a:pt x="7737801" y="288700"/>
                </a:lnTo>
                <a:lnTo>
                  <a:pt x="7721878" y="288700"/>
                </a:lnTo>
                <a:lnTo>
                  <a:pt x="7625578" y="24114"/>
                </a:lnTo>
                <a:lnTo>
                  <a:pt x="7625578" y="288700"/>
                </a:lnTo>
                <a:lnTo>
                  <a:pt x="7612932" y="288700"/>
                </a:lnTo>
                <a:close/>
                <a:moveTo>
                  <a:pt x="5765083" y="2048"/>
                </a:moveTo>
                <a:lnTo>
                  <a:pt x="5778957" y="2048"/>
                </a:lnTo>
                <a:lnTo>
                  <a:pt x="5778957" y="288700"/>
                </a:lnTo>
                <a:lnTo>
                  <a:pt x="5765083" y="288700"/>
                </a:lnTo>
                <a:close/>
                <a:moveTo>
                  <a:pt x="4784113" y="2048"/>
                </a:moveTo>
                <a:lnTo>
                  <a:pt x="4918811" y="2048"/>
                </a:lnTo>
                <a:lnTo>
                  <a:pt x="4918811" y="15103"/>
                </a:lnTo>
                <a:lnTo>
                  <a:pt x="4858195" y="15103"/>
                </a:lnTo>
                <a:lnTo>
                  <a:pt x="4858195" y="288700"/>
                </a:lnTo>
                <a:lnTo>
                  <a:pt x="4844320" y="288700"/>
                </a:lnTo>
                <a:lnTo>
                  <a:pt x="4844320" y="15103"/>
                </a:lnTo>
                <a:lnTo>
                  <a:pt x="4784113" y="15103"/>
                </a:lnTo>
                <a:close/>
                <a:moveTo>
                  <a:pt x="2850433" y="2048"/>
                </a:moveTo>
                <a:lnTo>
                  <a:pt x="2868816" y="2048"/>
                </a:lnTo>
                <a:lnTo>
                  <a:pt x="2962247" y="257162"/>
                </a:lnTo>
                <a:lnTo>
                  <a:pt x="2962247" y="2048"/>
                </a:lnTo>
                <a:lnTo>
                  <a:pt x="2975302" y="2048"/>
                </a:lnTo>
                <a:lnTo>
                  <a:pt x="2975302" y="288700"/>
                </a:lnTo>
                <a:lnTo>
                  <a:pt x="2959378" y="288700"/>
                </a:lnTo>
                <a:lnTo>
                  <a:pt x="2863079" y="24114"/>
                </a:lnTo>
                <a:lnTo>
                  <a:pt x="2863079" y="288700"/>
                </a:lnTo>
                <a:lnTo>
                  <a:pt x="2850433" y="288700"/>
                </a:lnTo>
                <a:close/>
                <a:moveTo>
                  <a:pt x="1002583" y="2048"/>
                </a:moveTo>
                <a:lnTo>
                  <a:pt x="1016457" y="2048"/>
                </a:lnTo>
                <a:lnTo>
                  <a:pt x="1016457" y="288700"/>
                </a:lnTo>
                <a:lnTo>
                  <a:pt x="1002583" y="288700"/>
                </a:lnTo>
                <a:close/>
                <a:moveTo>
                  <a:pt x="4504" y="2048"/>
                </a:moveTo>
                <a:lnTo>
                  <a:pt x="19244" y="2048"/>
                </a:lnTo>
                <a:lnTo>
                  <a:pt x="76975" y="128585"/>
                </a:lnTo>
                <a:lnTo>
                  <a:pt x="135115" y="2048"/>
                </a:lnTo>
                <a:lnTo>
                  <a:pt x="148626" y="2048"/>
                </a:lnTo>
                <a:lnTo>
                  <a:pt x="85982" y="140051"/>
                </a:lnTo>
                <a:lnTo>
                  <a:pt x="153130" y="288700"/>
                </a:lnTo>
                <a:lnTo>
                  <a:pt x="137981" y="288700"/>
                </a:lnTo>
                <a:lnTo>
                  <a:pt x="75746" y="151517"/>
                </a:lnTo>
                <a:lnTo>
                  <a:pt x="13921" y="288700"/>
                </a:lnTo>
                <a:lnTo>
                  <a:pt x="0" y="288700"/>
                </a:lnTo>
                <a:lnTo>
                  <a:pt x="67148" y="140051"/>
                </a:lnTo>
                <a:close/>
                <a:moveTo>
                  <a:pt x="6685385" y="1639"/>
                </a:moveTo>
                <a:lnTo>
                  <a:pt x="6705448" y="1639"/>
                </a:lnTo>
                <a:lnTo>
                  <a:pt x="6773005" y="288700"/>
                </a:lnTo>
                <a:lnTo>
                  <a:pt x="6759084" y="288700"/>
                </a:lnTo>
                <a:lnTo>
                  <a:pt x="6743526" y="223167"/>
                </a:lnTo>
                <a:lnTo>
                  <a:pt x="6647717" y="223167"/>
                </a:lnTo>
                <a:lnTo>
                  <a:pt x="6632158" y="288700"/>
                </a:lnTo>
                <a:lnTo>
                  <a:pt x="6619466" y="288700"/>
                </a:lnTo>
                <a:close/>
                <a:moveTo>
                  <a:pt x="1922885" y="1639"/>
                </a:moveTo>
                <a:lnTo>
                  <a:pt x="1942948" y="1639"/>
                </a:lnTo>
                <a:lnTo>
                  <a:pt x="2010505" y="288700"/>
                </a:lnTo>
                <a:lnTo>
                  <a:pt x="1996584" y="288700"/>
                </a:lnTo>
                <a:lnTo>
                  <a:pt x="1981026" y="223167"/>
                </a:lnTo>
                <a:lnTo>
                  <a:pt x="1885217" y="223167"/>
                </a:lnTo>
                <a:lnTo>
                  <a:pt x="1869659" y="288700"/>
                </a:lnTo>
                <a:lnTo>
                  <a:pt x="1856966" y="288700"/>
                </a:lnTo>
                <a:close/>
                <a:moveTo>
                  <a:pt x="8653780" y="0"/>
                </a:moveTo>
                <a:cubicBezTo>
                  <a:pt x="8675506" y="485"/>
                  <a:pt x="8691153" y="7492"/>
                  <a:pt x="8700723" y="21022"/>
                </a:cubicBezTo>
                <a:cubicBezTo>
                  <a:pt x="8710294" y="34552"/>
                  <a:pt x="8714980" y="51701"/>
                  <a:pt x="8714781" y="72467"/>
                </a:cubicBezTo>
                <a:lnTo>
                  <a:pt x="8714781" y="92544"/>
                </a:lnTo>
                <a:lnTo>
                  <a:pt x="8701316" y="92544"/>
                </a:lnTo>
                <a:lnTo>
                  <a:pt x="8701316" y="71647"/>
                </a:lnTo>
                <a:cubicBezTo>
                  <a:pt x="8701530" y="54848"/>
                  <a:pt x="8698029" y="40917"/>
                  <a:pt x="8690815" y="29855"/>
                </a:cubicBezTo>
                <a:cubicBezTo>
                  <a:pt x="8683601" y="18792"/>
                  <a:pt x="8671392" y="13056"/>
                  <a:pt x="8654189" y="12646"/>
                </a:cubicBezTo>
                <a:cubicBezTo>
                  <a:pt x="8636986" y="13056"/>
                  <a:pt x="8624778" y="18792"/>
                  <a:pt x="8617564" y="29855"/>
                </a:cubicBezTo>
                <a:cubicBezTo>
                  <a:pt x="8610350" y="40917"/>
                  <a:pt x="8606849" y="54848"/>
                  <a:pt x="8607063" y="71647"/>
                </a:cubicBezTo>
                <a:lnTo>
                  <a:pt x="8607063" y="219508"/>
                </a:lnTo>
                <a:cubicBezTo>
                  <a:pt x="8606849" y="236291"/>
                  <a:pt x="8610350" y="250154"/>
                  <a:pt x="8617564" y="261097"/>
                </a:cubicBezTo>
                <a:cubicBezTo>
                  <a:pt x="8624778" y="272041"/>
                  <a:pt x="8636986" y="277709"/>
                  <a:pt x="8654189" y="278102"/>
                </a:cubicBezTo>
                <a:cubicBezTo>
                  <a:pt x="8671392" y="277709"/>
                  <a:pt x="8683601" y="272041"/>
                  <a:pt x="8690815" y="261097"/>
                </a:cubicBezTo>
                <a:cubicBezTo>
                  <a:pt x="8698029" y="250154"/>
                  <a:pt x="8701530" y="236291"/>
                  <a:pt x="8701316" y="219508"/>
                </a:cubicBezTo>
                <a:lnTo>
                  <a:pt x="8701316" y="155997"/>
                </a:lnTo>
                <a:lnTo>
                  <a:pt x="8659926" y="155997"/>
                </a:lnTo>
                <a:lnTo>
                  <a:pt x="8659926" y="143352"/>
                </a:lnTo>
                <a:lnTo>
                  <a:pt x="8714781" y="143352"/>
                </a:lnTo>
                <a:lnTo>
                  <a:pt x="8714781" y="218689"/>
                </a:lnTo>
                <a:cubicBezTo>
                  <a:pt x="8714980" y="239455"/>
                  <a:pt x="8710294" y="256604"/>
                  <a:pt x="8700723" y="270135"/>
                </a:cubicBezTo>
                <a:cubicBezTo>
                  <a:pt x="8691153" y="283665"/>
                  <a:pt x="8675506" y="290673"/>
                  <a:pt x="8653780" y="291157"/>
                </a:cubicBezTo>
                <a:cubicBezTo>
                  <a:pt x="8632251" y="290673"/>
                  <a:pt x="8616722" y="283665"/>
                  <a:pt x="8607195" y="270135"/>
                </a:cubicBezTo>
                <a:cubicBezTo>
                  <a:pt x="8597666" y="256604"/>
                  <a:pt x="8592998" y="239455"/>
                  <a:pt x="8593188" y="218689"/>
                </a:cubicBezTo>
                <a:lnTo>
                  <a:pt x="8593188" y="72467"/>
                </a:lnTo>
                <a:cubicBezTo>
                  <a:pt x="8592998" y="51701"/>
                  <a:pt x="8597666" y="34552"/>
                  <a:pt x="8607195" y="21022"/>
                </a:cubicBezTo>
                <a:cubicBezTo>
                  <a:pt x="8616722" y="7492"/>
                  <a:pt x="8632251" y="485"/>
                  <a:pt x="8653780" y="0"/>
                </a:cubicBezTo>
                <a:close/>
                <a:moveTo>
                  <a:pt x="3891280" y="0"/>
                </a:moveTo>
                <a:cubicBezTo>
                  <a:pt x="3913006" y="485"/>
                  <a:pt x="3928654" y="7492"/>
                  <a:pt x="3938224" y="21022"/>
                </a:cubicBezTo>
                <a:cubicBezTo>
                  <a:pt x="3947795" y="34552"/>
                  <a:pt x="3952480" y="51701"/>
                  <a:pt x="3952281" y="72467"/>
                </a:cubicBezTo>
                <a:lnTo>
                  <a:pt x="3952281" y="92544"/>
                </a:lnTo>
                <a:lnTo>
                  <a:pt x="3938816" y="92544"/>
                </a:lnTo>
                <a:lnTo>
                  <a:pt x="3938816" y="71647"/>
                </a:lnTo>
                <a:cubicBezTo>
                  <a:pt x="3939030" y="54848"/>
                  <a:pt x="3935530" y="40917"/>
                  <a:pt x="3928316" y="29855"/>
                </a:cubicBezTo>
                <a:cubicBezTo>
                  <a:pt x="3921102" y="18792"/>
                  <a:pt x="3908893" y="13056"/>
                  <a:pt x="3891690" y="12646"/>
                </a:cubicBezTo>
                <a:cubicBezTo>
                  <a:pt x="3874487" y="13056"/>
                  <a:pt x="3862278" y="18792"/>
                  <a:pt x="3855064" y="29855"/>
                </a:cubicBezTo>
                <a:cubicBezTo>
                  <a:pt x="3847850" y="40917"/>
                  <a:pt x="3844350" y="54848"/>
                  <a:pt x="3844563" y="71647"/>
                </a:cubicBezTo>
                <a:lnTo>
                  <a:pt x="3844563" y="219508"/>
                </a:lnTo>
                <a:cubicBezTo>
                  <a:pt x="3844350" y="236291"/>
                  <a:pt x="3847850" y="250154"/>
                  <a:pt x="3855064" y="261097"/>
                </a:cubicBezTo>
                <a:cubicBezTo>
                  <a:pt x="3862278" y="272041"/>
                  <a:pt x="3874487" y="277709"/>
                  <a:pt x="3891690" y="278102"/>
                </a:cubicBezTo>
                <a:cubicBezTo>
                  <a:pt x="3908893" y="277709"/>
                  <a:pt x="3921102" y="272041"/>
                  <a:pt x="3928316" y="261097"/>
                </a:cubicBezTo>
                <a:cubicBezTo>
                  <a:pt x="3935530" y="250154"/>
                  <a:pt x="3939030" y="236291"/>
                  <a:pt x="3938816" y="219508"/>
                </a:cubicBezTo>
                <a:lnTo>
                  <a:pt x="3938816" y="155997"/>
                </a:lnTo>
                <a:lnTo>
                  <a:pt x="3897427" y="155997"/>
                </a:lnTo>
                <a:lnTo>
                  <a:pt x="3897427" y="143352"/>
                </a:lnTo>
                <a:lnTo>
                  <a:pt x="3952281" y="143352"/>
                </a:lnTo>
                <a:lnTo>
                  <a:pt x="3952281" y="218689"/>
                </a:lnTo>
                <a:cubicBezTo>
                  <a:pt x="3952480" y="239455"/>
                  <a:pt x="3947795" y="256604"/>
                  <a:pt x="3938224" y="270135"/>
                </a:cubicBezTo>
                <a:cubicBezTo>
                  <a:pt x="3928654" y="283665"/>
                  <a:pt x="3913006" y="290673"/>
                  <a:pt x="3891280" y="291157"/>
                </a:cubicBezTo>
                <a:cubicBezTo>
                  <a:pt x="3869751" y="290673"/>
                  <a:pt x="3854223" y="283665"/>
                  <a:pt x="3844695" y="270135"/>
                </a:cubicBezTo>
                <a:cubicBezTo>
                  <a:pt x="3835167" y="256604"/>
                  <a:pt x="3830499" y="239455"/>
                  <a:pt x="3830689" y="218689"/>
                </a:cubicBezTo>
                <a:lnTo>
                  <a:pt x="3830689" y="72467"/>
                </a:lnTo>
                <a:cubicBezTo>
                  <a:pt x="3830499" y="51701"/>
                  <a:pt x="3835167" y="34552"/>
                  <a:pt x="3844695" y="21022"/>
                </a:cubicBezTo>
                <a:cubicBezTo>
                  <a:pt x="3854223" y="7492"/>
                  <a:pt x="3869751" y="485"/>
                  <a:pt x="3891280" y="0"/>
                </a:cubicBez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di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solidFill>
                  <a:srgbClr val="AD965E"/>
                </a:solidFill>
                <a:effectLst/>
                <a:uLnTx/>
                <a:uFillTx/>
                <a:latin typeface="文悦后现代体 (非商业使用) W2-75" pitchFamily="50" charset="-122"/>
                <a:ea typeface="文悦后现代体 (非商业使用) W2-75" pitchFamily="50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35420F2-7A43-48BA-B869-96B2C03A6A72}"/>
              </a:ext>
            </a:extLst>
          </p:cNvPr>
          <p:cNvSpPr/>
          <p:nvPr/>
        </p:nvSpPr>
        <p:spPr>
          <a:xfrm>
            <a:off x="635000" y="685800"/>
            <a:ext cx="10922000" cy="5427617"/>
          </a:xfrm>
          <a:prstGeom prst="rect">
            <a:avLst/>
          </a:prstGeom>
          <a:noFill/>
          <a:ln w="25400">
            <a:solidFill>
              <a:srgbClr val="AD96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BDF303D8-37B7-4EA5-BBD6-7D2931626245}"/>
              </a:ext>
            </a:extLst>
          </p:cNvPr>
          <p:cNvCxnSpPr>
            <a:cxnSpLocks/>
          </p:cNvCxnSpPr>
          <p:nvPr/>
        </p:nvCxnSpPr>
        <p:spPr>
          <a:xfrm flipH="1">
            <a:off x="635000" y="1496144"/>
            <a:ext cx="10922000" cy="0"/>
          </a:xfrm>
          <a:prstGeom prst="line">
            <a:avLst/>
          </a:prstGeom>
          <a:ln w="25400">
            <a:solidFill>
              <a:srgbClr val="AD96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7B559612-19D5-4020-9CDD-464B4D72AE81}"/>
              </a:ext>
            </a:extLst>
          </p:cNvPr>
          <p:cNvCxnSpPr>
            <a:cxnSpLocks/>
          </p:cNvCxnSpPr>
          <p:nvPr/>
        </p:nvCxnSpPr>
        <p:spPr>
          <a:xfrm flipH="1">
            <a:off x="635000" y="5214152"/>
            <a:ext cx="10922000" cy="0"/>
          </a:xfrm>
          <a:prstGeom prst="line">
            <a:avLst/>
          </a:prstGeom>
          <a:ln w="25400">
            <a:solidFill>
              <a:srgbClr val="AD96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E9839ABE-8623-4FCE-9E6D-B7DD2B0457A8}"/>
              </a:ext>
            </a:extLst>
          </p:cNvPr>
          <p:cNvSpPr txBox="1"/>
          <p:nvPr/>
        </p:nvSpPr>
        <p:spPr>
          <a:xfrm>
            <a:off x="8367290" y="2293291"/>
            <a:ext cx="1917649" cy="744321"/>
          </a:xfrm>
          <a:custGeom>
            <a:avLst/>
            <a:gdLst/>
            <a:ahLst/>
            <a:cxnLst/>
            <a:rect l="l" t="t" r="r" b="b"/>
            <a:pathLst>
              <a:path w="1917649" h="744321">
                <a:moveTo>
                  <a:pt x="139980" y="549859"/>
                </a:moveTo>
                <a:lnTo>
                  <a:pt x="408204" y="549859"/>
                </a:lnTo>
                <a:lnTo>
                  <a:pt x="408204" y="608533"/>
                </a:lnTo>
                <a:lnTo>
                  <a:pt x="139980" y="608533"/>
                </a:lnTo>
                <a:close/>
                <a:moveTo>
                  <a:pt x="747599" y="390601"/>
                </a:moveTo>
                <a:lnTo>
                  <a:pt x="805434" y="401498"/>
                </a:lnTo>
                <a:lnTo>
                  <a:pt x="741731" y="734263"/>
                </a:lnTo>
                <a:lnTo>
                  <a:pt x="683895" y="723366"/>
                </a:lnTo>
                <a:close/>
                <a:moveTo>
                  <a:pt x="74600" y="327736"/>
                </a:moveTo>
                <a:lnTo>
                  <a:pt x="132436" y="340309"/>
                </a:lnTo>
                <a:lnTo>
                  <a:pt x="56998" y="684809"/>
                </a:lnTo>
                <a:lnTo>
                  <a:pt x="0" y="672236"/>
                </a:lnTo>
                <a:close/>
                <a:moveTo>
                  <a:pt x="1696365" y="309296"/>
                </a:moveTo>
                <a:lnTo>
                  <a:pt x="1755039" y="309296"/>
                </a:lnTo>
                <a:lnTo>
                  <a:pt x="1755039" y="434187"/>
                </a:lnTo>
                <a:lnTo>
                  <a:pt x="1836344" y="370484"/>
                </a:lnTo>
                <a:lnTo>
                  <a:pt x="1873225" y="416585"/>
                </a:lnTo>
                <a:lnTo>
                  <a:pt x="1755039" y="509625"/>
                </a:lnTo>
                <a:lnTo>
                  <a:pt x="1755039" y="651281"/>
                </a:lnTo>
                <a:lnTo>
                  <a:pt x="1917649" y="651281"/>
                </a:lnTo>
                <a:lnTo>
                  <a:pt x="1917649" y="709955"/>
                </a:lnTo>
                <a:lnTo>
                  <a:pt x="1696365" y="709955"/>
                </a:lnTo>
                <a:lnTo>
                  <a:pt x="1696365" y="555726"/>
                </a:lnTo>
                <a:lnTo>
                  <a:pt x="1623441" y="612724"/>
                </a:lnTo>
                <a:lnTo>
                  <a:pt x="1586561" y="566623"/>
                </a:lnTo>
                <a:lnTo>
                  <a:pt x="1696365" y="480288"/>
                </a:lnTo>
                <a:close/>
                <a:moveTo>
                  <a:pt x="725805" y="206197"/>
                </a:moveTo>
                <a:lnTo>
                  <a:pt x="784479" y="206197"/>
                </a:lnTo>
                <a:lnTo>
                  <a:pt x="784479" y="335280"/>
                </a:lnTo>
                <a:lnTo>
                  <a:pt x="725805" y="335280"/>
                </a:lnTo>
                <a:close/>
                <a:moveTo>
                  <a:pt x="38557" y="58674"/>
                </a:moveTo>
                <a:lnTo>
                  <a:pt x="97231" y="58674"/>
                </a:lnTo>
                <a:lnTo>
                  <a:pt x="97231" y="202844"/>
                </a:lnTo>
                <a:lnTo>
                  <a:pt x="38557" y="202844"/>
                </a:lnTo>
                <a:close/>
                <a:moveTo>
                  <a:pt x="147523" y="45263"/>
                </a:moveTo>
                <a:lnTo>
                  <a:pt x="466878" y="45263"/>
                </a:lnTo>
                <a:lnTo>
                  <a:pt x="466878" y="353720"/>
                </a:lnTo>
                <a:lnTo>
                  <a:pt x="524713" y="353720"/>
                </a:lnTo>
                <a:lnTo>
                  <a:pt x="524713" y="743483"/>
                </a:lnTo>
                <a:lnTo>
                  <a:pt x="466039" y="743483"/>
                </a:lnTo>
                <a:lnTo>
                  <a:pt x="466039" y="412394"/>
                </a:lnTo>
                <a:lnTo>
                  <a:pt x="207874" y="412394"/>
                </a:lnTo>
                <a:lnTo>
                  <a:pt x="207874" y="173507"/>
                </a:lnTo>
                <a:lnTo>
                  <a:pt x="266548" y="173507"/>
                </a:lnTo>
                <a:lnTo>
                  <a:pt x="266548" y="353720"/>
                </a:lnTo>
                <a:lnTo>
                  <a:pt x="408204" y="353720"/>
                </a:lnTo>
                <a:lnTo>
                  <a:pt x="408204" y="103937"/>
                </a:lnTo>
                <a:lnTo>
                  <a:pt x="147523" y="103937"/>
                </a:lnTo>
                <a:close/>
                <a:moveTo>
                  <a:pt x="725805" y="31013"/>
                </a:moveTo>
                <a:lnTo>
                  <a:pt x="784479" y="31013"/>
                </a:lnTo>
                <a:lnTo>
                  <a:pt x="784479" y="159258"/>
                </a:lnTo>
                <a:lnTo>
                  <a:pt x="725805" y="159258"/>
                </a:lnTo>
                <a:close/>
                <a:moveTo>
                  <a:pt x="1745819" y="27660"/>
                </a:moveTo>
                <a:lnTo>
                  <a:pt x="1804492" y="27660"/>
                </a:lnTo>
                <a:lnTo>
                  <a:pt x="1804492" y="121539"/>
                </a:lnTo>
                <a:lnTo>
                  <a:pt x="1745819" y="121539"/>
                </a:lnTo>
                <a:close/>
                <a:moveTo>
                  <a:pt x="1531239" y="5867"/>
                </a:moveTo>
                <a:lnTo>
                  <a:pt x="1589913" y="5867"/>
                </a:lnTo>
                <a:lnTo>
                  <a:pt x="1589913" y="183566"/>
                </a:lnTo>
                <a:lnTo>
                  <a:pt x="1894180" y="183566"/>
                </a:lnTo>
                <a:lnTo>
                  <a:pt x="1894180" y="242240"/>
                </a:lnTo>
                <a:lnTo>
                  <a:pt x="1589075" y="242240"/>
                </a:lnTo>
                <a:cubicBezTo>
                  <a:pt x="1586910" y="346299"/>
                  <a:pt x="1573009" y="440352"/>
                  <a:pt x="1547375" y="524399"/>
                </a:cubicBezTo>
                <a:cubicBezTo>
                  <a:pt x="1521740" y="608446"/>
                  <a:pt x="1484789" y="681753"/>
                  <a:pt x="1436523" y="744321"/>
                </a:cubicBezTo>
                <a:lnTo>
                  <a:pt x="1389583" y="708279"/>
                </a:lnTo>
                <a:cubicBezTo>
                  <a:pt x="1434061" y="650775"/>
                  <a:pt x="1468112" y="583055"/>
                  <a:pt x="1491739" y="505120"/>
                </a:cubicBezTo>
                <a:cubicBezTo>
                  <a:pt x="1515366" y="427185"/>
                  <a:pt x="1528253" y="339558"/>
                  <a:pt x="1530401" y="242240"/>
                </a:cubicBezTo>
                <a:lnTo>
                  <a:pt x="1389583" y="242240"/>
                </a:lnTo>
                <a:lnTo>
                  <a:pt x="1389583" y="183566"/>
                </a:lnTo>
                <a:lnTo>
                  <a:pt x="1531239" y="183566"/>
                </a:lnTo>
                <a:close/>
                <a:moveTo>
                  <a:pt x="1011631" y="0"/>
                </a:moveTo>
                <a:lnTo>
                  <a:pt x="1070305" y="0"/>
                </a:lnTo>
                <a:lnTo>
                  <a:pt x="1070305" y="155067"/>
                </a:lnTo>
                <a:lnTo>
                  <a:pt x="1230402" y="155067"/>
                </a:lnTo>
                <a:lnTo>
                  <a:pt x="1230402" y="213741"/>
                </a:lnTo>
                <a:lnTo>
                  <a:pt x="1070305" y="213741"/>
                </a:lnTo>
                <a:lnTo>
                  <a:pt x="1070305" y="402336"/>
                </a:lnTo>
                <a:lnTo>
                  <a:pt x="1216990" y="402336"/>
                </a:lnTo>
                <a:lnTo>
                  <a:pt x="1216990" y="461010"/>
                </a:lnTo>
                <a:lnTo>
                  <a:pt x="1070305" y="461010"/>
                </a:lnTo>
                <a:lnTo>
                  <a:pt x="1070305" y="647090"/>
                </a:lnTo>
                <a:lnTo>
                  <a:pt x="1248004" y="647090"/>
                </a:lnTo>
                <a:lnTo>
                  <a:pt x="1248004" y="705764"/>
                </a:lnTo>
                <a:lnTo>
                  <a:pt x="835609" y="705764"/>
                </a:lnTo>
                <a:lnTo>
                  <a:pt x="835609" y="647090"/>
                </a:lnTo>
                <a:lnTo>
                  <a:pt x="1011631" y="647090"/>
                </a:lnTo>
                <a:lnTo>
                  <a:pt x="1011631" y="461010"/>
                </a:lnTo>
                <a:lnTo>
                  <a:pt x="863270" y="461010"/>
                </a:lnTo>
                <a:lnTo>
                  <a:pt x="863270" y="402336"/>
                </a:lnTo>
                <a:lnTo>
                  <a:pt x="1011631" y="402336"/>
                </a:lnTo>
                <a:lnTo>
                  <a:pt x="1011631" y="213741"/>
                </a:lnTo>
                <a:lnTo>
                  <a:pt x="849859" y="213741"/>
                </a:lnTo>
                <a:lnTo>
                  <a:pt x="849859" y="155067"/>
                </a:lnTo>
                <a:lnTo>
                  <a:pt x="1011631" y="155067"/>
                </a:ln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60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00E89B70-5E2C-4C17-AB53-F6273EC75FD5}"/>
              </a:ext>
            </a:extLst>
          </p:cNvPr>
          <p:cNvSpPr/>
          <p:nvPr/>
        </p:nvSpPr>
        <p:spPr>
          <a:xfrm>
            <a:off x="8437665" y="3316710"/>
            <a:ext cx="2260397" cy="271272"/>
          </a:xfrm>
          <a:custGeom>
            <a:avLst/>
            <a:gdLst/>
            <a:ahLst/>
            <a:cxnLst/>
            <a:rect l="l" t="t" r="r" b="b"/>
            <a:pathLst>
              <a:path w="2260397" h="271272">
                <a:moveTo>
                  <a:pt x="608381" y="193243"/>
                </a:moveTo>
                <a:lnTo>
                  <a:pt x="608381" y="224943"/>
                </a:lnTo>
                <a:lnTo>
                  <a:pt x="628498" y="224943"/>
                </a:lnTo>
                <a:lnTo>
                  <a:pt x="628498" y="193243"/>
                </a:lnTo>
                <a:close/>
                <a:moveTo>
                  <a:pt x="599237" y="184099"/>
                </a:moveTo>
                <a:lnTo>
                  <a:pt x="637642" y="184099"/>
                </a:lnTo>
                <a:lnTo>
                  <a:pt x="637642" y="234087"/>
                </a:lnTo>
                <a:lnTo>
                  <a:pt x="599237" y="234087"/>
                </a:lnTo>
                <a:close/>
                <a:moveTo>
                  <a:pt x="1883664" y="175565"/>
                </a:moveTo>
                <a:lnTo>
                  <a:pt x="1883664" y="248412"/>
                </a:lnTo>
                <a:lnTo>
                  <a:pt x="1939748" y="248412"/>
                </a:lnTo>
                <a:lnTo>
                  <a:pt x="1939748" y="175565"/>
                </a:lnTo>
                <a:close/>
                <a:moveTo>
                  <a:pt x="1874520" y="166421"/>
                </a:moveTo>
                <a:lnTo>
                  <a:pt x="1948891" y="166421"/>
                </a:lnTo>
                <a:lnTo>
                  <a:pt x="1948891" y="257556"/>
                </a:lnTo>
                <a:lnTo>
                  <a:pt x="1874520" y="257556"/>
                </a:lnTo>
                <a:close/>
                <a:moveTo>
                  <a:pt x="1488948" y="128016"/>
                </a:moveTo>
                <a:lnTo>
                  <a:pt x="1553566" y="128016"/>
                </a:lnTo>
                <a:lnTo>
                  <a:pt x="1553566" y="195987"/>
                </a:lnTo>
                <a:lnTo>
                  <a:pt x="1544422" y="195987"/>
                </a:lnTo>
                <a:lnTo>
                  <a:pt x="1544422" y="137160"/>
                </a:lnTo>
                <a:lnTo>
                  <a:pt x="1498092" y="137160"/>
                </a:lnTo>
                <a:lnTo>
                  <a:pt x="1498092" y="239878"/>
                </a:lnTo>
                <a:lnTo>
                  <a:pt x="1574597" y="239878"/>
                </a:lnTo>
                <a:lnTo>
                  <a:pt x="1574597" y="249022"/>
                </a:lnTo>
                <a:lnTo>
                  <a:pt x="1488948" y="249022"/>
                </a:lnTo>
                <a:close/>
                <a:moveTo>
                  <a:pt x="55474" y="112776"/>
                </a:moveTo>
                <a:lnTo>
                  <a:pt x="55474" y="206045"/>
                </a:lnTo>
                <a:lnTo>
                  <a:pt x="94793" y="206045"/>
                </a:lnTo>
                <a:lnTo>
                  <a:pt x="94793" y="112776"/>
                </a:lnTo>
                <a:close/>
                <a:moveTo>
                  <a:pt x="46330" y="103632"/>
                </a:moveTo>
                <a:lnTo>
                  <a:pt x="103937" y="103632"/>
                </a:lnTo>
                <a:lnTo>
                  <a:pt x="103937" y="215189"/>
                </a:lnTo>
                <a:lnTo>
                  <a:pt x="46330" y="215189"/>
                </a:lnTo>
                <a:close/>
                <a:moveTo>
                  <a:pt x="608381" y="67971"/>
                </a:moveTo>
                <a:lnTo>
                  <a:pt x="608381" y="97841"/>
                </a:lnTo>
                <a:lnTo>
                  <a:pt x="628498" y="97841"/>
                </a:lnTo>
                <a:lnTo>
                  <a:pt x="628498" y="67971"/>
                </a:lnTo>
                <a:close/>
                <a:moveTo>
                  <a:pt x="1798930" y="64313"/>
                </a:moveTo>
                <a:lnTo>
                  <a:pt x="1784909" y="191719"/>
                </a:lnTo>
                <a:lnTo>
                  <a:pt x="1806854" y="212446"/>
                </a:lnTo>
                <a:cubicBezTo>
                  <a:pt x="1814589" y="194705"/>
                  <a:pt x="1820524" y="176846"/>
                  <a:pt x="1824657" y="158869"/>
                </a:cubicBezTo>
                <a:cubicBezTo>
                  <a:pt x="1828791" y="140891"/>
                  <a:pt x="1831654" y="123777"/>
                  <a:pt x="1833248" y="107527"/>
                </a:cubicBezTo>
                <a:cubicBezTo>
                  <a:pt x="1834842" y="91276"/>
                  <a:pt x="1835696" y="76872"/>
                  <a:pt x="1835811" y="64313"/>
                </a:cubicBezTo>
                <a:close/>
                <a:moveTo>
                  <a:pt x="599237" y="58827"/>
                </a:moveTo>
                <a:lnTo>
                  <a:pt x="637642" y="58827"/>
                </a:lnTo>
                <a:lnTo>
                  <a:pt x="637642" y="106985"/>
                </a:lnTo>
                <a:lnTo>
                  <a:pt x="599237" y="106985"/>
                </a:lnTo>
                <a:close/>
                <a:moveTo>
                  <a:pt x="1088117" y="49359"/>
                </a:moveTo>
                <a:lnTo>
                  <a:pt x="1088117" y="154248"/>
                </a:lnTo>
                <a:lnTo>
                  <a:pt x="1116480" y="154248"/>
                </a:lnTo>
                <a:cubicBezTo>
                  <a:pt x="1130114" y="154337"/>
                  <a:pt x="1140051" y="151186"/>
                  <a:pt x="1146291" y="144796"/>
                </a:cubicBezTo>
                <a:cubicBezTo>
                  <a:pt x="1152530" y="138405"/>
                  <a:pt x="1155605" y="128242"/>
                  <a:pt x="1155516" y="114305"/>
                </a:cubicBezTo>
                <a:lnTo>
                  <a:pt x="1155516" y="90826"/>
                </a:lnTo>
                <a:cubicBezTo>
                  <a:pt x="1155707" y="78293"/>
                  <a:pt x="1153190" y="68295"/>
                  <a:pt x="1147968" y="60831"/>
                </a:cubicBezTo>
                <a:cubicBezTo>
                  <a:pt x="1142745" y="53367"/>
                  <a:pt x="1133672" y="49543"/>
                  <a:pt x="1120749" y="49359"/>
                </a:cubicBezTo>
                <a:close/>
                <a:moveTo>
                  <a:pt x="897617" y="49359"/>
                </a:moveTo>
                <a:lnTo>
                  <a:pt x="897617" y="154248"/>
                </a:lnTo>
                <a:lnTo>
                  <a:pt x="925980" y="154248"/>
                </a:lnTo>
                <a:cubicBezTo>
                  <a:pt x="939614" y="154337"/>
                  <a:pt x="949551" y="151186"/>
                  <a:pt x="955791" y="144796"/>
                </a:cubicBezTo>
                <a:cubicBezTo>
                  <a:pt x="962030" y="138405"/>
                  <a:pt x="965105" y="128242"/>
                  <a:pt x="965016" y="114305"/>
                </a:cubicBezTo>
                <a:lnTo>
                  <a:pt x="965016" y="90826"/>
                </a:lnTo>
                <a:cubicBezTo>
                  <a:pt x="965207" y="78293"/>
                  <a:pt x="962691" y="68295"/>
                  <a:pt x="957468" y="60831"/>
                </a:cubicBezTo>
                <a:cubicBezTo>
                  <a:pt x="952245" y="53367"/>
                  <a:pt x="943172" y="49543"/>
                  <a:pt x="930249" y="49359"/>
                </a:cubicBezTo>
                <a:close/>
                <a:moveTo>
                  <a:pt x="1262196" y="39643"/>
                </a:moveTo>
                <a:lnTo>
                  <a:pt x="1362437" y="39643"/>
                </a:lnTo>
                <a:lnTo>
                  <a:pt x="1362437" y="49359"/>
                </a:lnTo>
                <a:lnTo>
                  <a:pt x="1317632" y="49359"/>
                </a:lnTo>
                <a:lnTo>
                  <a:pt x="1317632" y="252965"/>
                </a:lnTo>
                <a:lnTo>
                  <a:pt x="1307306" y="252965"/>
                </a:lnTo>
                <a:lnTo>
                  <a:pt x="1307306" y="49359"/>
                </a:lnTo>
                <a:lnTo>
                  <a:pt x="1262196" y="49359"/>
                </a:lnTo>
                <a:close/>
                <a:moveTo>
                  <a:pt x="1077792" y="39643"/>
                </a:moveTo>
                <a:lnTo>
                  <a:pt x="1120749" y="39643"/>
                </a:lnTo>
                <a:cubicBezTo>
                  <a:pt x="1137038" y="39896"/>
                  <a:pt x="1148670" y="44716"/>
                  <a:pt x="1155646" y="54106"/>
                </a:cubicBezTo>
                <a:cubicBezTo>
                  <a:pt x="1162623" y="63495"/>
                  <a:pt x="1166021" y="75938"/>
                  <a:pt x="1165841" y="91436"/>
                </a:cubicBezTo>
                <a:lnTo>
                  <a:pt x="1165841" y="113695"/>
                </a:lnTo>
                <a:cubicBezTo>
                  <a:pt x="1165900" y="130597"/>
                  <a:pt x="1161905" y="143205"/>
                  <a:pt x="1153855" y="151521"/>
                </a:cubicBezTo>
                <a:cubicBezTo>
                  <a:pt x="1145805" y="159837"/>
                  <a:pt x="1133346" y="163984"/>
                  <a:pt x="1116480" y="163963"/>
                </a:cubicBezTo>
                <a:lnTo>
                  <a:pt x="1088117" y="163963"/>
                </a:lnTo>
                <a:lnTo>
                  <a:pt x="1088117" y="252965"/>
                </a:lnTo>
                <a:lnTo>
                  <a:pt x="1077792" y="252965"/>
                </a:lnTo>
                <a:close/>
                <a:moveTo>
                  <a:pt x="887292" y="39643"/>
                </a:moveTo>
                <a:lnTo>
                  <a:pt x="930249" y="39643"/>
                </a:lnTo>
                <a:cubicBezTo>
                  <a:pt x="946538" y="39896"/>
                  <a:pt x="958170" y="44716"/>
                  <a:pt x="965147" y="54106"/>
                </a:cubicBezTo>
                <a:cubicBezTo>
                  <a:pt x="972123" y="63495"/>
                  <a:pt x="975521" y="75938"/>
                  <a:pt x="975341" y="91436"/>
                </a:cubicBezTo>
                <a:lnTo>
                  <a:pt x="975341" y="113695"/>
                </a:lnTo>
                <a:cubicBezTo>
                  <a:pt x="975400" y="130597"/>
                  <a:pt x="971405" y="143205"/>
                  <a:pt x="963355" y="151521"/>
                </a:cubicBezTo>
                <a:cubicBezTo>
                  <a:pt x="955305" y="159837"/>
                  <a:pt x="942846" y="163984"/>
                  <a:pt x="925980" y="163963"/>
                </a:cubicBezTo>
                <a:lnTo>
                  <a:pt x="897617" y="163963"/>
                </a:lnTo>
                <a:lnTo>
                  <a:pt x="897617" y="252965"/>
                </a:lnTo>
                <a:lnTo>
                  <a:pt x="887292" y="252965"/>
                </a:lnTo>
                <a:close/>
                <a:moveTo>
                  <a:pt x="291389" y="28347"/>
                </a:moveTo>
                <a:lnTo>
                  <a:pt x="465430" y="28347"/>
                </a:lnTo>
                <a:lnTo>
                  <a:pt x="465430" y="37491"/>
                </a:lnTo>
                <a:lnTo>
                  <a:pt x="382829" y="37491"/>
                </a:lnTo>
                <a:lnTo>
                  <a:pt x="382829" y="113386"/>
                </a:lnTo>
                <a:lnTo>
                  <a:pt x="474269" y="113386"/>
                </a:lnTo>
                <a:lnTo>
                  <a:pt x="474269" y="122530"/>
                </a:lnTo>
                <a:lnTo>
                  <a:pt x="383743" y="122530"/>
                </a:lnTo>
                <a:cubicBezTo>
                  <a:pt x="385868" y="129341"/>
                  <a:pt x="390477" y="138960"/>
                  <a:pt x="397569" y="151386"/>
                </a:cubicBezTo>
                <a:cubicBezTo>
                  <a:pt x="404661" y="163812"/>
                  <a:pt x="412918" y="177041"/>
                  <a:pt x="422339" y="191072"/>
                </a:cubicBezTo>
                <a:cubicBezTo>
                  <a:pt x="431760" y="205103"/>
                  <a:pt x="441026" y="217931"/>
                  <a:pt x="450137" y="229557"/>
                </a:cubicBezTo>
                <a:cubicBezTo>
                  <a:pt x="459249" y="241183"/>
                  <a:pt x="466886" y="249602"/>
                  <a:pt x="473050" y="254813"/>
                </a:cubicBezTo>
                <a:lnTo>
                  <a:pt x="467259" y="261823"/>
                </a:lnTo>
                <a:cubicBezTo>
                  <a:pt x="462279" y="257617"/>
                  <a:pt x="455760" y="250542"/>
                  <a:pt x="447704" y="240597"/>
                </a:cubicBezTo>
                <a:cubicBezTo>
                  <a:pt x="439647" y="230652"/>
                  <a:pt x="431129" y="219300"/>
                  <a:pt x="422148" y="206540"/>
                </a:cubicBezTo>
                <a:cubicBezTo>
                  <a:pt x="413168" y="193781"/>
                  <a:pt x="404802" y="181076"/>
                  <a:pt x="397050" y="168426"/>
                </a:cubicBezTo>
                <a:cubicBezTo>
                  <a:pt x="389298" y="155776"/>
                  <a:pt x="383237" y="144643"/>
                  <a:pt x="378867" y="135027"/>
                </a:cubicBezTo>
                <a:cubicBezTo>
                  <a:pt x="374114" y="147256"/>
                  <a:pt x="366787" y="161608"/>
                  <a:pt x="356887" y="178082"/>
                </a:cubicBezTo>
                <a:cubicBezTo>
                  <a:pt x="346987" y="194557"/>
                  <a:pt x="336206" y="210489"/>
                  <a:pt x="324544" y="225880"/>
                </a:cubicBezTo>
                <a:cubicBezTo>
                  <a:pt x="312883" y="241270"/>
                  <a:pt x="302034" y="253455"/>
                  <a:pt x="291999" y="262433"/>
                </a:cubicBezTo>
                <a:lnTo>
                  <a:pt x="286207" y="255423"/>
                </a:lnTo>
                <a:cubicBezTo>
                  <a:pt x="294961" y="247610"/>
                  <a:pt x="304086" y="237574"/>
                  <a:pt x="313582" y="225314"/>
                </a:cubicBezTo>
                <a:cubicBezTo>
                  <a:pt x="323079" y="213054"/>
                  <a:pt x="332089" y="200179"/>
                  <a:pt x="340614" y="186690"/>
                </a:cubicBezTo>
                <a:cubicBezTo>
                  <a:pt x="349139" y="173201"/>
                  <a:pt x="356321" y="160708"/>
                  <a:pt x="362160" y="149209"/>
                </a:cubicBezTo>
                <a:cubicBezTo>
                  <a:pt x="367999" y="137711"/>
                  <a:pt x="371637" y="128818"/>
                  <a:pt x="373075" y="122530"/>
                </a:cubicBezTo>
                <a:lnTo>
                  <a:pt x="282245" y="122530"/>
                </a:lnTo>
                <a:lnTo>
                  <a:pt x="282245" y="113386"/>
                </a:lnTo>
                <a:lnTo>
                  <a:pt x="373685" y="113386"/>
                </a:lnTo>
                <a:lnTo>
                  <a:pt x="373685" y="37491"/>
                </a:lnTo>
                <a:lnTo>
                  <a:pt x="291389" y="37491"/>
                </a:lnTo>
                <a:close/>
                <a:moveTo>
                  <a:pt x="1523086" y="22555"/>
                </a:moveTo>
                <a:lnTo>
                  <a:pt x="1584046" y="101499"/>
                </a:lnTo>
                <a:lnTo>
                  <a:pt x="1576731" y="107290"/>
                </a:lnTo>
                <a:lnTo>
                  <a:pt x="1522781" y="37186"/>
                </a:lnTo>
                <a:lnTo>
                  <a:pt x="1461821" y="112471"/>
                </a:lnTo>
                <a:lnTo>
                  <a:pt x="1454811" y="106680"/>
                </a:lnTo>
                <a:close/>
                <a:moveTo>
                  <a:pt x="588874" y="21641"/>
                </a:moveTo>
                <a:lnTo>
                  <a:pt x="689153" y="21641"/>
                </a:lnTo>
                <a:lnTo>
                  <a:pt x="689153" y="30785"/>
                </a:lnTo>
                <a:lnTo>
                  <a:pt x="668122" y="30785"/>
                </a:lnTo>
                <a:lnTo>
                  <a:pt x="668122" y="141732"/>
                </a:lnTo>
                <a:lnTo>
                  <a:pt x="690982" y="141732"/>
                </a:lnTo>
                <a:lnTo>
                  <a:pt x="690982" y="150876"/>
                </a:lnTo>
                <a:lnTo>
                  <a:pt x="668122" y="150876"/>
                </a:lnTo>
                <a:lnTo>
                  <a:pt x="668122" y="271272"/>
                </a:lnTo>
                <a:lnTo>
                  <a:pt x="658978" y="271272"/>
                </a:lnTo>
                <a:lnTo>
                  <a:pt x="658978" y="150876"/>
                </a:lnTo>
                <a:lnTo>
                  <a:pt x="588569" y="150876"/>
                </a:lnTo>
                <a:lnTo>
                  <a:pt x="588569" y="141732"/>
                </a:lnTo>
                <a:lnTo>
                  <a:pt x="658978" y="141732"/>
                </a:lnTo>
                <a:lnTo>
                  <a:pt x="658978" y="30785"/>
                </a:lnTo>
                <a:lnTo>
                  <a:pt x="588874" y="30785"/>
                </a:lnTo>
                <a:close/>
                <a:moveTo>
                  <a:pt x="2189683" y="7925"/>
                </a:moveTo>
                <a:lnTo>
                  <a:pt x="2197913" y="11583"/>
                </a:lnTo>
                <a:lnTo>
                  <a:pt x="2168652" y="80772"/>
                </a:lnTo>
                <a:lnTo>
                  <a:pt x="2260397" y="255423"/>
                </a:lnTo>
                <a:lnTo>
                  <a:pt x="2252167" y="259385"/>
                </a:lnTo>
                <a:lnTo>
                  <a:pt x="2163775" y="91745"/>
                </a:lnTo>
                <a:lnTo>
                  <a:pt x="2092148" y="261519"/>
                </a:lnTo>
                <a:lnTo>
                  <a:pt x="2083613" y="257861"/>
                </a:lnTo>
                <a:close/>
                <a:moveTo>
                  <a:pt x="1636776" y="7315"/>
                </a:moveTo>
                <a:lnTo>
                  <a:pt x="1645920" y="7315"/>
                </a:lnTo>
                <a:lnTo>
                  <a:pt x="1645920" y="270663"/>
                </a:lnTo>
                <a:lnTo>
                  <a:pt x="1636776" y="270663"/>
                </a:lnTo>
                <a:close/>
                <a:moveTo>
                  <a:pt x="1595019" y="7315"/>
                </a:moveTo>
                <a:lnTo>
                  <a:pt x="1604163" y="7315"/>
                </a:lnTo>
                <a:lnTo>
                  <a:pt x="1604163" y="256947"/>
                </a:lnTo>
                <a:lnTo>
                  <a:pt x="1595019" y="256947"/>
                </a:lnTo>
                <a:close/>
                <a:moveTo>
                  <a:pt x="1899209" y="3658"/>
                </a:moveTo>
                <a:lnTo>
                  <a:pt x="1908048" y="6096"/>
                </a:lnTo>
                <a:lnTo>
                  <a:pt x="1879397" y="110643"/>
                </a:lnTo>
                <a:lnTo>
                  <a:pt x="1946758" y="110643"/>
                </a:lnTo>
                <a:lnTo>
                  <a:pt x="1925422" y="46635"/>
                </a:lnTo>
                <a:lnTo>
                  <a:pt x="1933956" y="43587"/>
                </a:lnTo>
                <a:lnTo>
                  <a:pt x="1959559" y="119787"/>
                </a:lnTo>
                <a:lnTo>
                  <a:pt x="1867510" y="119787"/>
                </a:lnTo>
                <a:close/>
                <a:moveTo>
                  <a:pt x="1796491" y="3048"/>
                </a:moveTo>
                <a:lnTo>
                  <a:pt x="1805636" y="3963"/>
                </a:lnTo>
                <a:lnTo>
                  <a:pt x="1799844" y="55169"/>
                </a:lnTo>
                <a:lnTo>
                  <a:pt x="1844954" y="55169"/>
                </a:lnTo>
                <a:lnTo>
                  <a:pt x="1844954" y="59741"/>
                </a:lnTo>
                <a:cubicBezTo>
                  <a:pt x="1845056" y="72744"/>
                  <a:pt x="1844311" y="87988"/>
                  <a:pt x="1842719" y="105472"/>
                </a:cubicBezTo>
                <a:cubicBezTo>
                  <a:pt x="1841128" y="122957"/>
                  <a:pt x="1838080" y="141474"/>
                  <a:pt x="1833576" y="161025"/>
                </a:cubicBezTo>
                <a:cubicBezTo>
                  <a:pt x="1829071" y="180575"/>
                  <a:pt x="1822501" y="199951"/>
                  <a:pt x="1813865" y="219151"/>
                </a:cubicBezTo>
                <a:lnTo>
                  <a:pt x="1848917" y="251765"/>
                </a:lnTo>
                <a:lnTo>
                  <a:pt x="1842516" y="258471"/>
                </a:lnTo>
                <a:lnTo>
                  <a:pt x="1809903" y="227991"/>
                </a:lnTo>
                <a:cubicBezTo>
                  <a:pt x="1806258" y="235147"/>
                  <a:pt x="1802270" y="242094"/>
                  <a:pt x="1797939" y="248831"/>
                </a:cubicBezTo>
                <a:cubicBezTo>
                  <a:pt x="1793608" y="255569"/>
                  <a:pt x="1788859" y="262134"/>
                  <a:pt x="1783690" y="268529"/>
                </a:cubicBezTo>
                <a:lnTo>
                  <a:pt x="1776375" y="262738"/>
                </a:lnTo>
                <a:cubicBezTo>
                  <a:pt x="1781556" y="256324"/>
                  <a:pt x="1786357" y="249644"/>
                  <a:pt x="1790776" y="242697"/>
                </a:cubicBezTo>
                <a:cubicBezTo>
                  <a:pt x="1795196" y="235750"/>
                  <a:pt x="1799234" y="228613"/>
                  <a:pt x="1802892" y="221285"/>
                </a:cubicBezTo>
                <a:lnTo>
                  <a:pt x="1775155" y="195377"/>
                </a:lnTo>
                <a:lnTo>
                  <a:pt x="1789481" y="64313"/>
                </a:lnTo>
                <a:lnTo>
                  <a:pt x="1763268" y="64313"/>
                </a:lnTo>
                <a:lnTo>
                  <a:pt x="1763268" y="55169"/>
                </a:lnTo>
                <a:lnTo>
                  <a:pt x="1790700" y="55169"/>
                </a:lnTo>
                <a:close/>
                <a:moveTo>
                  <a:pt x="709575" y="0"/>
                </a:moveTo>
                <a:lnTo>
                  <a:pt x="718414" y="1524"/>
                </a:lnTo>
                <a:lnTo>
                  <a:pt x="709270" y="53950"/>
                </a:lnTo>
                <a:lnTo>
                  <a:pt x="783946" y="53950"/>
                </a:lnTo>
                <a:lnTo>
                  <a:pt x="783946" y="98451"/>
                </a:lnTo>
                <a:lnTo>
                  <a:pt x="774802" y="98451"/>
                </a:lnTo>
                <a:lnTo>
                  <a:pt x="774802" y="63094"/>
                </a:lnTo>
                <a:lnTo>
                  <a:pt x="745236" y="63094"/>
                </a:lnTo>
                <a:lnTo>
                  <a:pt x="745236" y="120701"/>
                </a:lnTo>
                <a:cubicBezTo>
                  <a:pt x="749223" y="140024"/>
                  <a:pt x="753374" y="156987"/>
                  <a:pt x="757688" y="171591"/>
                </a:cubicBezTo>
                <a:cubicBezTo>
                  <a:pt x="762002" y="186195"/>
                  <a:pt x="766943" y="200156"/>
                  <a:pt x="772510" y="213473"/>
                </a:cubicBezTo>
                <a:cubicBezTo>
                  <a:pt x="778077" y="226790"/>
                  <a:pt x="784734" y="241180"/>
                  <a:pt x="792480" y="256642"/>
                </a:cubicBezTo>
                <a:lnTo>
                  <a:pt x="784251" y="260604"/>
                </a:lnTo>
                <a:cubicBezTo>
                  <a:pt x="777394" y="246679"/>
                  <a:pt x="771396" y="233720"/>
                  <a:pt x="766256" y="221725"/>
                </a:cubicBezTo>
                <a:cubicBezTo>
                  <a:pt x="761116" y="209731"/>
                  <a:pt x="756518" y="197516"/>
                  <a:pt x="752461" y="185081"/>
                </a:cubicBezTo>
                <a:cubicBezTo>
                  <a:pt x="748405" y="172647"/>
                  <a:pt x="744574" y="158807"/>
                  <a:pt x="740969" y="143561"/>
                </a:cubicBezTo>
                <a:cubicBezTo>
                  <a:pt x="736041" y="164198"/>
                  <a:pt x="729666" y="184417"/>
                  <a:pt x="721843" y="204216"/>
                </a:cubicBezTo>
                <a:cubicBezTo>
                  <a:pt x="714020" y="224015"/>
                  <a:pt x="705968" y="243015"/>
                  <a:pt x="697687" y="261214"/>
                </a:cubicBezTo>
                <a:lnTo>
                  <a:pt x="689458" y="257251"/>
                </a:lnTo>
                <a:cubicBezTo>
                  <a:pt x="699116" y="236093"/>
                  <a:pt x="708374" y="213868"/>
                  <a:pt x="717233" y="190576"/>
                </a:cubicBezTo>
                <a:cubicBezTo>
                  <a:pt x="726091" y="167285"/>
                  <a:pt x="732377" y="143688"/>
                  <a:pt x="736092" y="119787"/>
                </a:cubicBezTo>
                <a:lnTo>
                  <a:pt x="736092" y="63094"/>
                </a:lnTo>
                <a:lnTo>
                  <a:pt x="707746" y="63094"/>
                </a:lnTo>
                <a:lnTo>
                  <a:pt x="698907" y="113691"/>
                </a:lnTo>
                <a:lnTo>
                  <a:pt x="690067" y="112167"/>
                </a:lnTo>
                <a:close/>
                <a:moveTo>
                  <a:pt x="73457" y="0"/>
                </a:moveTo>
                <a:lnTo>
                  <a:pt x="82296" y="1524"/>
                </a:lnTo>
                <a:lnTo>
                  <a:pt x="74371" y="50597"/>
                </a:lnTo>
                <a:lnTo>
                  <a:pt x="151791" y="50597"/>
                </a:lnTo>
                <a:lnTo>
                  <a:pt x="151791" y="270663"/>
                </a:lnTo>
                <a:lnTo>
                  <a:pt x="142647" y="270663"/>
                </a:lnTo>
                <a:lnTo>
                  <a:pt x="142647" y="59741"/>
                </a:lnTo>
                <a:lnTo>
                  <a:pt x="9144" y="59741"/>
                </a:lnTo>
                <a:lnTo>
                  <a:pt x="9144" y="270663"/>
                </a:lnTo>
                <a:lnTo>
                  <a:pt x="0" y="270663"/>
                </a:lnTo>
                <a:lnTo>
                  <a:pt x="0" y="50597"/>
                </a:lnTo>
                <a:lnTo>
                  <a:pt x="65227" y="50597"/>
                </a:ln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9275E0BB-578C-4609-9EAC-576EC1198CDC}"/>
              </a:ext>
            </a:extLst>
          </p:cNvPr>
          <p:cNvSpPr/>
          <p:nvPr/>
        </p:nvSpPr>
        <p:spPr>
          <a:xfrm>
            <a:off x="1421944" y="2406972"/>
            <a:ext cx="2948254" cy="1936109"/>
          </a:xfrm>
          <a:custGeom>
            <a:avLst/>
            <a:gdLst/>
            <a:ahLst/>
            <a:cxnLst/>
            <a:rect l="l" t="t" r="r" b="b"/>
            <a:pathLst>
              <a:path w="2948254" h="1936109">
                <a:moveTo>
                  <a:pt x="2258435" y="1729845"/>
                </a:moveTo>
                <a:lnTo>
                  <a:pt x="2258435" y="1871034"/>
                </a:lnTo>
                <a:lnTo>
                  <a:pt x="2376383" y="1871034"/>
                </a:lnTo>
                <a:lnTo>
                  <a:pt x="2376383" y="1729845"/>
                </a:lnTo>
                <a:close/>
                <a:moveTo>
                  <a:pt x="2123637" y="1729845"/>
                </a:moveTo>
                <a:lnTo>
                  <a:pt x="2123637" y="1871034"/>
                </a:lnTo>
                <a:lnTo>
                  <a:pt x="2241004" y="1871034"/>
                </a:lnTo>
                <a:lnTo>
                  <a:pt x="2241004" y="1729845"/>
                </a:lnTo>
                <a:close/>
                <a:moveTo>
                  <a:pt x="1075182" y="1714738"/>
                </a:moveTo>
                <a:lnTo>
                  <a:pt x="1075182" y="1883817"/>
                </a:lnTo>
                <a:lnTo>
                  <a:pt x="1149553" y="1883817"/>
                </a:lnTo>
                <a:lnTo>
                  <a:pt x="1149553" y="1714738"/>
                </a:lnTo>
                <a:close/>
                <a:moveTo>
                  <a:pt x="1258205" y="1672323"/>
                </a:moveTo>
                <a:lnTo>
                  <a:pt x="1275636" y="1672323"/>
                </a:lnTo>
                <a:lnTo>
                  <a:pt x="1275636" y="1754829"/>
                </a:lnTo>
                <a:lnTo>
                  <a:pt x="1258205" y="1754829"/>
                </a:lnTo>
                <a:close/>
                <a:moveTo>
                  <a:pt x="48806" y="1625841"/>
                </a:moveTo>
                <a:lnTo>
                  <a:pt x="113881" y="1692078"/>
                </a:lnTo>
                <a:lnTo>
                  <a:pt x="101679" y="1704280"/>
                </a:lnTo>
                <a:lnTo>
                  <a:pt x="36605" y="1638624"/>
                </a:lnTo>
                <a:close/>
                <a:moveTo>
                  <a:pt x="336995" y="1622355"/>
                </a:moveTo>
                <a:lnTo>
                  <a:pt x="348615" y="1635719"/>
                </a:lnTo>
                <a:lnTo>
                  <a:pt x="251584" y="1718805"/>
                </a:lnTo>
                <a:lnTo>
                  <a:pt x="359655" y="1864062"/>
                </a:lnTo>
                <a:lnTo>
                  <a:pt x="345710" y="1874520"/>
                </a:lnTo>
                <a:lnTo>
                  <a:pt x="227762" y="1716481"/>
                </a:lnTo>
                <a:close/>
                <a:moveTo>
                  <a:pt x="1819618" y="1577035"/>
                </a:moveTo>
                <a:lnTo>
                  <a:pt x="1819618" y="1654893"/>
                </a:lnTo>
                <a:lnTo>
                  <a:pt x="1878302" y="1654893"/>
                </a:lnTo>
                <a:lnTo>
                  <a:pt x="1878302" y="1577035"/>
                </a:lnTo>
                <a:close/>
                <a:moveTo>
                  <a:pt x="1744085" y="1577035"/>
                </a:moveTo>
                <a:lnTo>
                  <a:pt x="1744085" y="1654893"/>
                </a:lnTo>
                <a:lnTo>
                  <a:pt x="1802187" y="1654893"/>
                </a:lnTo>
                <a:lnTo>
                  <a:pt x="1802187" y="1577035"/>
                </a:lnTo>
                <a:close/>
                <a:moveTo>
                  <a:pt x="2258435" y="1571225"/>
                </a:moveTo>
                <a:lnTo>
                  <a:pt x="2258435" y="1712414"/>
                </a:lnTo>
                <a:lnTo>
                  <a:pt x="2376383" y="1712414"/>
                </a:lnTo>
                <a:lnTo>
                  <a:pt x="2376383" y="1571225"/>
                </a:lnTo>
                <a:close/>
                <a:moveTo>
                  <a:pt x="2123637" y="1571225"/>
                </a:moveTo>
                <a:lnTo>
                  <a:pt x="2123637" y="1712414"/>
                </a:lnTo>
                <a:lnTo>
                  <a:pt x="2241004" y="1712414"/>
                </a:lnTo>
                <a:lnTo>
                  <a:pt x="2241004" y="1571225"/>
                </a:lnTo>
                <a:close/>
                <a:moveTo>
                  <a:pt x="1075182" y="1540431"/>
                </a:moveTo>
                <a:lnTo>
                  <a:pt x="1075182" y="1697307"/>
                </a:lnTo>
                <a:lnTo>
                  <a:pt x="1149553" y="1697307"/>
                </a:lnTo>
                <a:lnTo>
                  <a:pt x="1149553" y="1540431"/>
                </a:lnTo>
                <a:close/>
                <a:moveTo>
                  <a:pt x="1819618" y="1482328"/>
                </a:moveTo>
                <a:lnTo>
                  <a:pt x="1819618" y="1559604"/>
                </a:lnTo>
                <a:lnTo>
                  <a:pt x="1878302" y="1559604"/>
                </a:lnTo>
                <a:lnTo>
                  <a:pt x="1878302" y="1482328"/>
                </a:lnTo>
                <a:close/>
                <a:moveTo>
                  <a:pt x="1744085" y="1482328"/>
                </a:moveTo>
                <a:lnTo>
                  <a:pt x="1744085" y="1559604"/>
                </a:lnTo>
                <a:lnTo>
                  <a:pt x="1802187" y="1559604"/>
                </a:lnTo>
                <a:lnTo>
                  <a:pt x="1802187" y="1482328"/>
                </a:lnTo>
                <a:close/>
                <a:moveTo>
                  <a:pt x="1548860" y="1481747"/>
                </a:moveTo>
                <a:lnTo>
                  <a:pt x="1683077" y="1481747"/>
                </a:lnTo>
                <a:lnTo>
                  <a:pt x="1683077" y="1499178"/>
                </a:lnTo>
                <a:lnTo>
                  <a:pt x="1624975" y="1499178"/>
                </a:lnTo>
                <a:lnTo>
                  <a:pt x="1624975" y="1647920"/>
                </a:lnTo>
                <a:lnTo>
                  <a:pt x="1681915" y="1647920"/>
                </a:lnTo>
                <a:lnTo>
                  <a:pt x="1681915" y="1665351"/>
                </a:lnTo>
                <a:lnTo>
                  <a:pt x="1624975" y="1665351"/>
                </a:lnTo>
                <a:lnTo>
                  <a:pt x="1624975" y="1819323"/>
                </a:lnTo>
                <a:lnTo>
                  <a:pt x="1687726" y="1814675"/>
                </a:lnTo>
                <a:lnTo>
                  <a:pt x="1688888" y="1832105"/>
                </a:lnTo>
                <a:lnTo>
                  <a:pt x="1536659" y="1842564"/>
                </a:lnTo>
                <a:lnTo>
                  <a:pt x="1535497" y="1825133"/>
                </a:lnTo>
                <a:lnTo>
                  <a:pt x="1607544" y="1820485"/>
                </a:lnTo>
                <a:lnTo>
                  <a:pt x="1607544" y="1665351"/>
                </a:lnTo>
                <a:lnTo>
                  <a:pt x="1549442" y="1665351"/>
                </a:lnTo>
                <a:lnTo>
                  <a:pt x="1549442" y="1647920"/>
                </a:lnTo>
                <a:lnTo>
                  <a:pt x="1607544" y="1647920"/>
                </a:lnTo>
                <a:lnTo>
                  <a:pt x="1607544" y="1499178"/>
                </a:lnTo>
                <a:lnTo>
                  <a:pt x="1548860" y="1499178"/>
                </a:lnTo>
                <a:close/>
                <a:moveTo>
                  <a:pt x="1726654" y="1464897"/>
                </a:moveTo>
                <a:lnTo>
                  <a:pt x="1895732" y="1464897"/>
                </a:lnTo>
                <a:lnTo>
                  <a:pt x="1895732" y="1672323"/>
                </a:lnTo>
                <a:lnTo>
                  <a:pt x="1819618" y="1672323"/>
                </a:lnTo>
                <a:lnTo>
                  <a:pt x="1819618" y="1768192"/>
                </a:lnTo>
                <a:lnTo>
                  <a:pt x="1924784" y="1768192"/>
                </a:lnTo>
                <a:lnTo>
                  <a:pt x="1924784" y="1785623"/>
                </a:lnTo>
                <a:lnTo>
                  <a:pt x="1819618" y="1785623"/>
                </a:lnTo>
                <a:lnTo>
                  <a:pt x="1819618" y="1883235"/>
                </a:lnTo>
                <a:lnTo>
                  <a:pt x="1940471" y="1883235"/>
                </a:lnTo>
                <a:lnTo>
                  <a:pt x="1940471" y="1900666"/>
                </a:lnTo>
                <a:lnTo>
                  <a:pt x="1685401" y="1900666"/>
                </a:lnTo>
                <a:lnTo>
                  <a:pt x="1685401" y="1883235"/>
                </a:lnTo>
                <a:lnTo>
                  <a:pt x="1802187" y="1883235"/>
                </a:lnTo>
                <a:lnTo>
                  <a:pt x="1802187" y="1785623"/>
                </a:lnTo>
                <a:lnTo>
                  <a:pt x="1697022" y="1785623"/>
                </a:lnTo>
                <a:lnTo>
                  <a:pt x="1697022" y="1768192"/>
                </a:lnTo>
                <a:lnTo>
                  <a:pt x="1802187" y="1768192"/>
                </a:lnTo>
                <a:lnTo>
                  <a:pt x="1802187" y="1672323"/>
                </a:lnTo>
                <a:lnTo>
                  <a:pt x="1726654" y="1672323"/>
                </a:lnTo>
                <a:close/>
                <a:moveTo>
                  <a:pt x="746179" y="1433522"/>
                </a:moveTo>
                <a:lnTo>
                  <a:pt x="761867" y="1440494"/>
                </a:lnTo>
                <a:lnTo>
                  <a:pt x="706088" y="1572387"/>
                </a:lnTo>
                <a:lnTo>
                  <a:pt x="880977" y="1905314"/>
                </a:lnTo>
                <a:lnTo>
                  <a:pt x="865289" y="1912868"/>
                </a:lnTo>
                <a:lnTo>
                  <a:pt x="696792" y="1593304"/>
                </a:lnTo>
                <a:lnTo>
                  <a:pt x="560251" y="1916935"/>
                </a:lnTo>
                <a:lnTo>
                  <a:pt x="543982" y="1909963"/>
                </a:lnTo>
                <a:close/>
                <a:moveTo>
                  <a:pt x="1273893" y="1430617"/>
                </a:moveTo>
                <a:lnTo>
                  <a:pt x="1290161" y="1437589"/>
                </a:lnTo>
                <a:lnTo>
                  <a:pt x="1256462" y="1517771"/>
                </a:lnTo>
                <a:lnTo>
                  <a:pt x="1376734" y="1517771"/>
                </a:lnTo>
                <a:lnTo>
                  <a:pt x="1376734" y="1936109"/>
                </a:lnTo>
                <a:lnTo>
                  <a:pt x="1359303" y="1936109"/>
                </a:lnTo>
                <a:lnTo>
                  <a:pt x="1359303" y="1535201"/>
                </a:lnTo>
                <a:lnTo>
                  <a:pt x="1248909" y="1535201"/>
                </a:lnTo>
                <a:lnTo>
                  <a:pt x="1212885" y="1622355"/>
                </a:lnTo>
                <a:lnTo>
                  <a:pt x="1196616" y="1615964"/>
                </a:lnTo>
                <a:close/>
                <a:moveTo>
                  <a:pt x="292837" y="1427131"/>
                </a:moveTo>
                <a:lnTo>
                  <a:pt x="310267" y="1427131"/>
                </a:lnTo>
                <a:lnTo>
                  <a:pt x="310267" y="1492206"/>
                </a:lnTo>
                <a:lnTo>
                  <a:pt x="292837" y="1492206"/>
                </a:lnTo>
                <a:close/>
                <a:moveTo>
                  <a:pt x="186509" y="1419578"/>
                </a:moveTo>
                <a:lnTo>
                  <a:pt x="203940" y="1419578"/>
                </a:lnTo>
                <a:lnTo>
                  <a:pt x="203940" y="1541593"/>
                </a:lnTo>
                <a:lnTo>
                  <a:pt x="371275" y="1541593"/>
                </a:lnTo>
                <a:lnTo>
                  <a:pt x="371275" y="1559024"/>
                </a:lnTo>
                <a:lnTo>
                  <a:pt x="203940" y="1559024"/>
                </a:lnTo>
                <a:lnTo>
                  <a:pt x="203940" y="1935528"/>
                </a:lnTo>
                <a:lnTo>
                  <a:pt x="186509" y="1935528"/>
                </a:lnTo>
                <a:lnTo>
                  <a:pt x="186509" y="1707185"/>
                </a:lnTo>
                <a:lnTo>
                  <a:pt x="44739" y="1878587"/>
                </a:lnTo>
                <a:lnTo>
                  <a:pt x="31375" y="1866967"/>
                </a:lnTo>
                <a:lnTo>
                  <a:pt x="186509" y="1679877"/>
                </a:lnTo>
                <a:lnTo>
                  <a:pt x="186509" y="1559024"/>
                </a:lnTo>
                <a:lnTo>
                  <a:pt x="17431" y="1559024"/>
                </a:lnTo>
                <a:lnTo>
                  <a:pt x="17431" y="1541593"/>
                </a:lnTo>
                <a:lnTo>
                  <a:pt x="186509" y="1541593"/>
                </a:lnTo>
                <a:close/>
                <a:moveTo>
                  <a:pt x="2241004" y="1418996"/>
                </a:moveTo>
                <a:lnTo>
                  <a:pt x="2258435" y="1418996"/>
                </a:lnTo>
                <a:lnTo>
                  <a:pt x="2258435" y="1553794"/>
                </a:lnTo>
                <a:lnTo>
                  <a:pt x="2393813" y="1553794"/>
                </a:lnTo>
                <a:lnTo>
                  <a:pt x="2393813" y="1888465"/>
                </a:lnTo>
                <a:lnTo>
                  <a:pt x="2106206" y="1888465"/>
                </a:lnTo>
                <a:lnTo>
                  <a:pt x="2106206" y="1553794"/>
                </a:lnTo>
                <a:lnTo>
                  <a:pt x="2241004" y="1553794"/>
                </a:lnTo>
                <a:close/>
                <a:moveTo>
                  <a:pt x="1112949" y="1418415"/>
                </a:moveTo>
                <a:lnTo>
                  <a:pt x="1130380" y="1420740"/>
                </a:lnTo>
                <a:lnTo>
                  <a:pt x="1115273" y="1523000"/>
                </a:lnTo>
                <a:lnTo>
                  <a:pt x="1166984" y="1523000"/>
                </a:lnTo>
                <a:lnTo>
                  <a:pt x="1166984" y="1901247"/>
                </a:lnTo>
                <a:lnTo>
                  <a:pt x="1057751" y="1901247"/>
                </a:lnTo>
                <a:lnTo>
                  <a:pt x="1057751" y="1523000"/>
                </a:lnTo>
                <a:lnTo>
                  <a:pt x="1098423" y="1523000"/>
                </a:lnTo>
                <a:close/>
                <a:moveTo>
                  <a:pt x="163268" y="1056951"/>
                </a:moveTo>
                <a:lnTo>
                  <a:pt x="180699" y="1056951"/>
                </a:lnTo>
                <a:lnTo>
                  <a:pt x="180699" y="1198140"/>
                </a:lnTo>
                <a:lnTo>
                  <a:pt x="163268" y="1198140"/>
                </a:lnTo>
                <a:close/>
                <a:moveTo>
                  <a:pt x="20336" y="1056951"/>
                </a:moveTo>
                <a:lnTo>
                  <a:pt x="37767" y="1057532"/>
                </a:lnTo>
                <a:lnTo>
                  <a:pt x="31375" y="1199883"/>
                </a:lnTo>
                <a:lnTo>
                  <a:pt x="13945" y="1199302"/>
                </a:lnTo>
                <a:close/>
                <a:moveTo>
                  <a:pt x="313173" y="959920"/>
                </a:moveTo>
                <a:lnTo>
                  <a:pt x="330603" y="959920"/>
                </a:lnTo>
                <a:lnTo>
                  <a:pt x="330603" y="1183615"/>
                </a:lnTo>
                <a:lnTo>
                  <a:pt x="398583" y="1183615"/>
                </a:lnTo>
                <a:lnTo>
                  <a:pt x="398583" y="1201045"/>
                </a:lnTo>
                <a:lnTo>
                  <a:pt x="313173" y="1201045"/>
                </a:lnTo>
                <a:close/>
                <a:moveTo>
                  <a:pt x="831009" y="952948"/>
                </a:moveTo>
                <a:lnTo>
                  <a:pt x="844372" y="963987"/>
                </a:lnTo>
                <a:lnTo>
                  <a:pt x="833333" y="978513"/>
                </a:lnTo>
                <a:cubicBezTo>
                  <a:pt x="809529" y="1008292"/>
                  <a:pt x="785606" y="1036856"/>
                  <a:pt x="761566" y="1064203"/>
                </a:cubicBezTo>
                <a:cubicBezTo>
                  <a:pt x="737525" y="1091551"/>
                  <a:pt x="710934" y="1117962"/>
                  <a:pt x="681793" y="1143438"/>
                </a:cubicBezTo>
                <a:cubicBezTo>
                  <a:pt x="652652" y="1168913"/>
                  <a:pt x="618529" y="1193732"/>
                  <a:pt x="579425" y="1217895"/>
                </a:cubicBezTo>
                <a:lnTo>
                  <a:pt x="570129" y="1202788"/>
                </a:lnTo>
                <a:cubicBezTo>
                  <a:pt x="608462" y="1179203"/>
                  <a:pt x="641932" y="1154908"/>
                  <a:pt x="670538" y="1129902"/>
                </a:cubicBezTo>
                <a:cubicBezTo>
                  <a:pt x="699145" y="1104896"/>
                  <a:pt x="725298" y="1078923"/>
                  <a:pt x="748998" y="1051980"/>
                </a:cubicBezTo>
                <a:cubicBezTo>
                  <a:pt x="772698" y="1025038"/>
                  <a:pt x="796355" y="996869"/>
                  <a:pt x="819969" y="967473"/>
                </a:cubicBezTo>
                <a:close/>
                <a:moveTo>
                  <a:pt x="1027538" y="934936"/>
                </a:moveTo>
                <a:lnTo>
                  <a:pt x="1419730" y="934936"/>
                </a:lnTo>
                <a:lnTo>
                  <a:pt x="1419730" y="952367"/>
                </a:lnTo>
                <a:lnTo>
                  <a:pt x="1027538" y="952367"/>
                </a:lnTo>
                <a:close/>
                <a:moveTo>
                  <a:pt x="58103" y="898912"/>
                </a:moveTo>
                <a:lnTo>
                  <a:pt x="58103" y="994201"/>
                </a:lnTo>
                <a:lnTo>
                  <a:pt x="140027" y="994201"/>
                </a:lnTo>
                <a:lnTo>
                  <a:pt x="140027" y="898912"/>
                </a:lnTo>
                <a:close/>
                <a:moveTo>
                  <a:pt x="1727816" y="897750"/>
                </a:moveTo>
                <a:lnTo>
                  <a:pt x="1745247" y="897750"/>
                </a:lnTo>
                <a:lnTo>
                  <a:pt x="1745247" y="1238812"/>
                </a:lnTo>
                <a:lnTo>
                  <a:pt x="1727816" y="1238812"/>
                </a:lnTo>
                <a:close/>
                <a:moveTo>
                  <a:pt x="40672" y="881482"/>
                </a:moveTo>
                <a:lnTo>
                  <a:pt x="157458" y="881482"/>
                </a:lnTo>
                <a:lnTo>
                  <a:pt x="157458" y="1011631"/>
                </a:lnTo>
                <a:lnTo>
                  <a:pt x="108652" y="1011631"/>
                </a:lnTo>
                <a:lnTo>
                  <a:pt x="108652" y="1230097"/>
                </a:lnTo>
                <a:lnTo>
                  <a:pt x="91221" y="1230097"/>
                </a:lnTo>
                <a:lnTo>
                  <a:pt x="91221" y="1011631"/>
                </a:lnTo>
                <a:lnTo>
                  <a:pt x="40672" y="1011631"/>
                </a:lnTo>
                <a:close/>
                <a:moveTo>
                  <a:pt x="793242" y="788518"/>
                </a:moveTo>
                <a:lnTo>
                  <a:pt x="894340" y="910533"/>
                </a:lnTo>
                <a:lnTo>
                  <a:pt x="880977" y="921572"/>
                </a:lnTo>
                <a:lnTo>
                  <a:pt x="779879" y="799557"/>
                </a:lnTo>
                <a:close/>
                <a:moveTo>
                  <a:pt x="616610" y="784450"/>
                </a:moveTo>
                <a:lnTo>
                  <a:pt x="632298" y="792585"/>
                </a:lnTo>
                <a:lnTo>
                  <a:pt x="537591" y="959920"/>
                </a:lnTo>
                <a:lnTo>
                  <a:pt x="521903" y="951786"/>
                </a:lnTo>
                <a:close/>
                <a:moveTo>
                  <a:pt x="1739437" y="757723"/>
                </a:moveTo>
                <a:lnTo>
                  <a:pt x="1925365" y="927383"/>
                </a:lnTo>
                <a:lnTo>
                  <a:pt x="1913163" y="940165"/>
                </a:lnTo>
                <a:lnTo>
                  <a:pt x="1739437" y="780964"/>
                </a:lnTo>
                <a:lnTo>
                  <a:pt x="1556995" y="940746"/>
                </a:lnTo>
                <a:lnTo>
                  <a:pt x="1545374" y="927383"/>
                </a:lnTo>
                <a:close/>
                <a:moveTo>
                  <a:pt x="338157" y="750170"/>
                </a:moveTo>
                <a:lnTo>
                  <a:pt x="355587" y="750170"/>
                </a:lnTo>
                <a:lnTo>
                  <a:pt x="355587" y="828608"/>
                </a:lnTo>
                <a:lnTo>
                  <a:pt x="338157" y="828608"/>
                </a:lnTo>
                <a:close/>
                <a:moveTo>
                  <a:pt x="698535" y="715309"/>
                </a:moveTo>
                <a:lnTo>
                  <a:pt x="715966" y="715309"/>
                </a:lnTo>
                <a:lnTo>
                  <a:pt x="715966" y="1001173"/>
                </a:lnTo>
                <a:lnTo>
                  <a:pt x="698535" y="1001173"/>
                </a:lnTo>
                <a:close/>
                <a:moveTo>
                  <a:pt x="265529" y="714727"/>
                </a:moveTo>
                <a:lnTo>
                  <a:pt x="282959" y="714727"/>
                </a:lnTo>
                <a:lnTo>
                  <a:pt x="282959" y="881482"/>
                </a:lnTo>
                <a:lnTo>
                  <a:pt x="385220" y="881482"/>
                </a:lnTo>
                <a:lnTo>
                  <a:pt x="385220" y="898912"/>
                </a:lnTo>
                <a:lnTo>
                  <a:pt x="282959" y="898912"/>
                </a:lnTo>
                <a:lnTo>
                  <a:pt x="282959" y="907047"/>
                </a:lnTo>
                <a:cubicBezTo>
                  <a:pt x="278957" y="942177"/>
                  <a:pt x="274825" y="976436"/>
                  <a:pt x="270564" y="1009824"/>
                </a:cubicBezTo>
                <a:cubicBezTo>
                  <a:pt x="266303" y="1043211"/>
                  <a:pt x="261526" y="1077599"/>
                  <a:pt x="256232" y="1112988"/>
                </a:cubicBezTo>
                <a:cubicBezTo>
                  <a:pt x="250938" y="1148377"/>
                  <a:pt x="244741" y="1186638"/>
                  <a:pt x="237639" y="1227773"/>
                </a:cubicBezTo>
                <a:lnTo>
                  <a:pt x="220209" y="1224867"/>
                </a:lnTo>
                <a:cubicBezTo>
                  <a:pt x="227310" y="1183916"/>
                  <a:pt x="233508" y="1145805"/>
                  <a:pt x="238801" y="1110535"/>
                </a:cubicBezTo>
                <a:cubicBezTo>
                  <a:pt x="244095" y="1075264"/>
                  <a:pt x="248872" y="1041027"/>
                  <a:pt x="253133" y="1007822"/>
                </a:cubicBezTo>
                <a:cubicBezTo>
                  <a:pt x="257394" y="974618"/>
                  <a:pt x="261526" y="940639"/>
                  <a:pt x="265529" y="905885"/>
                </a:cubicBezTo>
                <a:lnTo>
                  <a:pt x="265529" y="898912"/>
                </a:lnTo>
                <a:lnTo>
                  <a:pt x="196387" y="898912"/>
                </a:lnTo>
                <a:lnTo>
                  <a:pt x="196387" y="881482"/>
                </a:lnTo>
                <a:lnTo>
                  <a:pt x="265529" y="881482"/>
                </a:lnTo>
                <a:close/>
                <a:moveTo>
                  <a:pt x="90640" y="714727"/>
                </a:moveTo>
                <a:lnTo>
                  <a:pt x="108071" y="714727"/>
                </a:lnTo>
                <a:lnTo>
                  <a:pt x="108071" y="789099"/>
                </a:lnTo>
                <a:lnTo>
                  <a:pt x="198711" y="789099"/>
                </a:lnTo>
                <a:lnTo>
                  <a:pt x="198711" y="806529"/>
                </a:lnTo>
                <a:lnTo>
                  <a:pt x="0" y="806529"/>
                </a:lnTo>
                <a:lnTo>
                  <a:pt x="0" y="789099"/>
                </a:lnTo>
                <a:lnTo>
                  <a:pt x="90640" y="789099"/>
                </a:lnTo>
                <a:close/>
                <a:moveTo>
                  <a:pt x="2633339" y="333508"/>
                </a:moveTo>
                <a:lnTo>
                  <a:pt x="2633339" y="400907"/>
                </a:lnTo>
                <a:lnTo>
                  <a:pt x="2729208" y="400907"/>
                </a:lnTo>
                <a:lnTo>
                  <a:pt x="2729208" y="333508"/>
                </a:lnTo>
                <a:close/>
                <a:moveTo>
                  <a:pt x="2814619" y="280054"/>
                </a:moveTo>
                <a:lnTo>
                  <a:pt x="2832049" y="280054"/>
                </a:lnTo>
                <a:lnTo>
                  <a:pt x="2832049" y="361398"/>
                </a:lnTo>
                <a:lnTo>
                  <a:pt x="2946511" y="361398"/>
                </a:lnTo>
                <a:lnTo>
                  <a:pt x="2946511" y="378828"/>
                </a:lnTo>
                <a:lnTo>
                  <a:pt x="2832049" y="378828"/>
                </a:lnTo>
                <a:lnTo>
                  <a:pt x="2832049" y="482832"/>
                </a:lnTo>
                <a:lnTo>
                  <a:pt x="2948254" y="482832"/>
                </a:lnTo>
                <a:lnTo>
                  <a:pt x="2948254" y="500263"/>
                </a:lnTo>
                <a:lnTo>
                  <a:pt x="2814619" y="500263"/>
                </a:lnTo>
                <a:close/>
                <a:moveTo>
                  <a:pt x="231248" y="280054"/>
                </a:moveTo>
                <a:lnTo>
                  <a:pt x="184766" y="325374"/>
                </a:lnTo>
                <a:lnTo>
                  <a:pt x="247517" y="404393"/>
                </a:lnTo>
                <a:cubicBezTo>
                  <a:pt x="264669" y="385776"/>
                  <a:pt x="280623" y="366070"/>
                  <a:pt x="295379" y="345274"/>
                </a:cubicBezTo>
                <a:cubicBezTo>
                  <a:pt x="310134" y="324478"/>
                  <a:pt x="323619" y="302738"/>
                  <a:pt x="335833" y="280054"/>
                </a:cubicBezTo>
                <a:close/>
                <a:moveTo>
                  <a:pt x="2633339" y="245774"/>
                </a:moveTo>
                <a:lnTo>
                  <a:pt x="2633339" y="316078"/>
                </a:lnTo>
                <a:lnTo>
                  <a:pt x="2729208" y="316078"/>
                </a:lnTo>
                <a:lnTo>
                  <a:pt x="2729208" y="245774"/>
                </a:lnTo>
                <a:close/>
                <a:moveTo>
                  <a:pt x="1027538" y="230086"/>
                </a:moveTo>
                <a:lnTo>
                  <a:pt x="1419730" y="230086"/>
                </a:lnTo>
                <a:lnTo>
                  <a:pt x="1419730" y="247517"/>
                </a:lnTo>
                <a:lnTo>
                  <a:pt x="1027538" y="247517"/>
                </a:lnTo>
                <a:close/>
                <a:moveTo>
                  <a:pt x="2615908" y="228343"/>
                </a:moveTo>
                <a:lnTo>
                  <a:pt x="2746639" y="228343"/>
                </a:lnTo>
                <a:lnTo>
                  <a:pt x="2746639" y="526409"/>
                </a:lnTo>
                <a:lnTo>
                  <a:pt x="2729208" y="526409"/>
                </a:lnTo>
                <a:lnTo>
                  <a:pt x="2729208" y="418338"/>
                </a:lnTo>
                <a:lnTo>
                  <a:pt x="2633339" y="418338"/>
                </a:lnTo>
                <a:lnTo>
                  <a:pt x="2633339" y="525247"/>
                </a:lnTo>
                <a:lnTo>
                  <a:pt x="2615908" y="525247"/>
                </a:lnTo>
                <a:close/>
                <a:moveTo>
                  <a:pt x="592207" y="223695"/>
                </a:moveTo>
                <a:lnTo>
                  <a:pt x="786851" y="223695"/>
                </a:lnTo>
                <a:lnTo>
                  <a:pt x="710737" y="317821"/>
                </a:lnTo>
                <a:lnTo>
                  <a:pt x="710737" y="348615"/>
                </a:lnTo>
                <a:lnTo>
                  <a:pt x="896665" y="348615"/>
                </a:lnTo>
                <a:lnTo>
                  <a:pt x="896665" y="366046"/>
                </a:lnTo>
                <a:lnTo>
                  <a:pt x="710737" y="366046"/>
                </a:lnTo>
                <a:lnTo>
                  <a:pt x="710737" y="525247"/>
                </a:lnTo>
                <a:lnTo>
                  <a:pt x="693306" y="525247"/>
                </a:lnTo>
                <a:lnTo>
                  <a:pt x="693306" y="366046"/>
                </a:lnTo>
                <a:lnTo>
                  <a:pt x="518417" y="366046"/>
                </a:lnTo>
                <a:lnTo>
                  <a:pt x="518417" y="348615"/>
                </a:lnTo>
                <a:lnTo>
                  <a:pt x="693306" y="348615"/>
                </a:lnTo>
                <a:lnTo>
                  <a:pt x="693306" y="311429"/>
                </a:lnTo>
                <a:lnTo>
                  <a:pt x="750246" y="241125"/>
                </a:lnTo>
                <a:lnTo>
                  <a:pt x="592207" y="241125"/>
                </a:lnTo>
                <a:close/>
                <a:moveTo>
                  <a:pt x="287026" y="201616"/>
                </a:moveTo>
                <a:lnTo>
                  <a:pt x="299228" y="214398"/>
                </a:lnTo>
                <a:lnTo>
                  <a:pt x="249260" y="262623"/>
                </a:lnTo>
                <a:lnTo>
                  <a:pt x="364884" y="262623"/>
                </a:lnTo>
                <a:lnTo>
                  <a:pt x="358492" y="275406"/>
                </a:lnTo>
                <a:cubicBezTo>
                  <a:pt x="331124" y="329187"/>
                  <a:pt x="296964" y="377775"/>
                  <a:pt x="256014" y="421171"/>
                </a:cubicBezTo>
                <a:cubicBezTo>
                  <a:pt x="215064" y="464566"/>
                  <a:pt x="167686" y="502550"/>
                  <a:pt x="113881" y="535124"/>
                </a:cubicBezTo>
                <a:lnTo>
                  <a:pt x="104585" y="520017"/>
                </a:lnTo>
                <a:cubicBezTo>
                  <a:pt x="129000" y="505443"/>
                  <a:pt x="152071" y="489562"/>
                  <a:pt x="173799" y="472373"/>
                </a:cubicBezTo>
                <a:cubicBezTo>
                  <a:pt x="195527" y="455185"/>
                  <a:pt x="215839" y="436979"/>
                  <a:pt x="234734" y="417757"/>
                </a:cubicBezTo>
                <a:lnTo>
                  <a:pt x="172565" y="337576"/>
                </a:lnTo>
                <a:lnTo>
                  <a:pt x="108071" y="400326"/>
                </a:lnTo>
                <a:lnTo>
                  <a:pt x="95869" y="387544"/>
                </a:lnTo>
                <a:close/>
                <a:moveTo>
                  <a:pt x="1727816" y="192900"/>
                </a:moveTo>
                <a:lnTo>
                  <a:pt x="1745247" y="192900"/>
                </a:lnTo>
                <a:lnTo>
                  <a:pt x="1745247" y="533962"/>
                </a:lnTo>
                <a:lnTo>
                  <a:pt x="1727816" y="533962"/>
                </a:lnTo>
                <a:close/>
                <a:moveTo>
                  <a:pt x="135379" y="95288"/>
                </a:moveTo>
                <a:lnTo>
                  <a:pt x="101098" y="130150"/>
                </a:lnTo>
                <a:lnTo>
                  <a:pt x="154553" y="218465"/>
                </a:lnTo>
                <a:cubicBezTo>
                  <a:pt x="173472" y="201713"/>
                  <a:pt x="191266" y="183217"/>
                  <a:pt x="207934" y="162978"/>
                </a:cubicBezTo>
                <a:cubicBezTo>
                  <a:pt x="224603" y="142738"/>
                  <a:pt x="239927" y="120175"/>
                  <a:pt x="253908" y="95288"/>
                </a:cubicBezTo>
                <a:close/>
                <a:moveTo>
                  <a:pt x="1739437" y="52873"/>
                </a:moveTo>
                <a:lnTo>
                  <a:pt x="1925365" y="222533"/>
                </a:lnTo>
                <a:lnTo>
                  <a:pt x="1913163" y="235315"/>
                </a:lnTo>
                <a:lnTo>
                  <a:pt x="1739437" y="76114"/>
                </a:lnTo>
                <a:lnTo>
                  <a:pt x="1556995" y="235896"/>
                </a:lnTo>
                <a:lnTo>
                  <a:pt x="1545374" y="222533"/>
                </a:lnTo>
                <a:close/>
                <a:moveTo>
                  <a:pt x="2812876" y="20336"/>
                </a:moveTo>
                <a:lnTo>
                  <a:pt x="2830306" y="20336"/>
                </a:lnTo>
                <a:lnTo>
                  <a:pt x="2830306" y="101098"/>
                </a:lnTo>
                <a:lnTo>
                  <a:pt x="2946511" y="101098"/>
                </a:lnTo>
                <a:lnTo>
                  <a:pt x="2946511" y="118529"/>
                </a:lnTo>
                <a:lnTo>
                  <a:pt x="2830306" y="118529"/>
                </a:lnTo>
                <a:lnTo>
                  <a:pt x="2830306" y="224857"/>
                </a:lnTo>
                <a:lnTo>
                  <a:pt x="2948254" y="224857"/>
                </a:lnTo>
                <a:lnTo>
                  <a:pt x="2948254" y="242287"/>
                </a:lnTo>
                <a:lnTo>
                  <a:pt x="2812876" y="242287"/>
                </a:lnTo>
                <a:close/>
                <a:moveTo>
                  <a:pt x="2118408" y="15688"/>
                </a:moveTo>
                <a:lnTo>
                  <a:pt x="2135839" y="15688"/>
                </a:lnTo>
                <a:lnTo>
                  <a:pt x="2135839" y="139446"/>
                </a:lnTo>
                <a:lnTo>
                  <a:pt x="2193941" y="139446"/>
                </a:lnTo>
                <a:lnTo>
                  <a:pt x="2193941" y="156877"/>
                </a:lnTo>
                <a:lnTo>
                  <a:pt x="2135839" y="156877"/>
                </a:lnTo>
                <a:lnTo>
                  <a:pt x="2135839" y="307943"/>
                </a:lnTo>
                <a:lnTo>
                  <a:pt x="2196846" y="290513"/>
                </a:lnTo>
                <a:lnTo>
                  <a:pt x="2201494" y="307362"/>
                </a:lnTo>
                <a:lnTo>
                  <a:pt x="2135839" y="325955"/>
                </a:lnTo>
                <a:lnTo>
                  <a:pt x="2135839" y="526409"/>
                </a:lnTo>
                <a:lnTo>
                  <a:pt x="2118408" y="526409"/>
                </a:lnTo>
                <a:lnTo>
                  <a:pt x="2118408" y="331184"/>
                </a:lnTo>
                <a:lnTo>
                  <a:pt x="2049847" y="350358"/>
                </a:lnTo>
                <a:lnTo>
                  <a:pt x="2044618" y="333508"/>
                </a:lnTo>
                <a:lnTo>
                  <a:pt x="2118408" y="312591"/>
                </a:lnTo>
                <a:lnTo>
                  <a:pt x="2118408" y="156877"/>
                </a:lnTo>
                <a:lnTo>
                  <a:pt x="2053914" y="156877"/>
                </a:lnTo>
                <a:lnTo>
                  <a:pt x="2053914" y="139446"/>
                </a:lnTo>
                <a:lnTo>
                  <a:pt x="2118408" y="139446"/>
                </a:lnTo>
                <a:close/>
                <a:moveTo>
                  <a:pt x="2662390" y="13945"/>
                </a:moveTo>
                <a:lnTo>
                  <a:pt x="2678659" y="19755"/>
                </a:lnTo>
                <a:lnTo>
                  <a:pt x="2632758" y="146418"/>
                </a:lnTo>
                <a:lnTo>
                  <a:pt x="2730951" y="146418"/>
                </a:lnTo>
                <a:lnTo>
                  <a:pt x="2710034" y="73209"/>
                </a:lnTo>
                <a:lnTo>
                  <a:pt x="2726303" y="67980"/>
                </a:lnTo>
                <a:lnTo>
                  <a:pt x="2754192" y="163849"/>
                </a:lnTo>
                <a:lnTo>
                  <a:pt x="2607774" y="163849"/>
                </a:lnTo>
                <a:close/>
                <a:moveTo>
                  <a:pt x="579425" y="12202"/>
                </a:moveTo>
                <a:lnTo>
                  <a:pt x="621259" y="92964"/>
                </a:lnTo>
                <a:lnTo>
                  <a:pt x="605571" y="101098"/>
                </a:lnTo>
                <a:lnTo>
                  <a:pt x="563737" y="20336"/>
                </a:lnTo>
                <a:close/>
                <a:moveTo>
                  <a:pt x="193481" y="12202"/>
                </a:moveTo>
                <a:lnTo>
                  <a:pt x="206264" y="24403"/>
                </a:lnTo>
                <a:lnTo>
                  <a:pt x="152810" y="77857"/>
                </a:lnTo>
                <a:lnTo>
                  <a:pt x="282959" y="77857"/>
                </a:lnTo>
                <a:lnTo>
                  <a:pt x="275987" y="90640"/>
                </a:lnTo>
                <a:cubicBezTo>
                  <a:pt x="255884" y="129249"/>
                  <a:pt x="232952" y="162683"/>
                  <a:pt x="207189" y="190942"/>
                </a:cubicBezTo>
                <a:cubicBezTo>
                  <a:pt x="181427" y="219201"/>
                  <a:pt x="153760" y="244199"/>
                  <a:pt x="124189" y="265937"/>
                </a:cubicBezTo>
                <a:cubicBezTo>
                  <a:pt x="94618" y="287676"/>
                  <a:pt x="64067" y="308069"/>
                  <a:pt x="32538" y="327117"/>
                </a:cubicBezTo>
                <a:lnTo>
                  <a:pt x="23241" y="312010"/>
                </a:lnTo>
                <a:cubicBezTo>
                  <a:pt x="43625" y="299591"/>
                  <a:pt x="63719" y="286663"/>
                  <a:pt x="83522" y="273227"/>
                </a:cubicBezTo>
                <a:cubicBezTo>
                  <a:pt x="103326" y="259791"/>
                  <a:pt x="122548" y="245410"/>
                  <a:pt x="141189" y="230086"/>
                </a:cubicBezTo>
                <a:lnTo>
                  <a:pt x="88316" y="142932"/>
                </a:lnTo>
                <a:lnTo>
                  <a:pt x="29051" y="202778"/>
                </a:lnTo>
                <a:lnTo>
                  <a:pt x="16850" y="190576"/>
                </a:lnTo>
                <a:close/>
                <a:moveTo>
                  <a:pt x="2312470" y="10458"/>
                </a:moveTo>
                <a:lnTo>
                  <a:pt x="2329901" y="10458"/>
                </a:lnTo>
                <a:lnTo>
                  <a:pt x="2329901" y="94707"/>
                </a:lnTo>
                <a:lnTo>
                  <a:pt x="2442620" y="94707"/>
                </a:lnTo>
                <a:lnTo>
                  <a:pt x="2442620" y="112138"/>
                </a:lnTo>
                <a:lnTo>
                  <a:pt x="2329901" y="112138"/>
                </a:lnTo>
                <a:lnTo>
                  <a:pt x="2329901" y="222533"/>
                </a:lnTo>
                <a:lnTo>
                  <a:pt x="2403691" y="222533"/>
                </a:lnTo>
                <a:lnTo>
                  <a:pt x="2402529" y="231829"/>
                </a:lnTo>
                <a:cubicBezTo>
                  <a:pt x="2398486" y="268083"/>
                  <a:pt x="2390158" y="301758"/>
                  <a:pt x="2377545" y="332855"/>
                </a:cubicBezTo>
                <a:cubicBezTo>
                  <a:pt x="2364932" y="363952"/>
                  <a:pt x="2347888" y="392833"/>
                  <a:pt x="2326415" y="419500"/>
                </a:cubicBezTo>
                <a:cubicBezTo>
                  <a:pt x="2342272" y="438008"/>
                  <a:pt x="2358492" y="453720"/>
                  <a:pt x="2375076" y="466636"/>
                </a:cubicBezTo>
                <a:cubicBezTo>
                  <a:pt x="2391659" y="479551"/>
                  <a:pt x="2407589" y="490179"/>
                  <a:pt x="2422865" y="498520"/>
                </a:cubicBezTo>
                <a:lnTo>
                  <a:pt x="2414730" y="514207"/>
                </a:lnTo>
                <a:cubicBezTo>
                  <a:pt x="2401101" y="506763"/>
                  <a:pt x="2385655" y="496377"/>
                  <a:pt x="2368394" y="483050"/>
                </a:cubicBezTo>
                <a:cubicBezTo>
                  <a:pt x="2351132" y="469722"/>
                  <a:pt x="2333653" y="452800"/>
                  <a:pt x="2315956" y="432283"/>
                </a:cubicBezTo>
                <a:cubicBezTo>
                  <a:pt x="2303210" y="446506"/>
                  <a:pt x="2289193" y="460184"/>
                  <a:pt x="2273905" y="473318"/>
                </a:cubicBezTo>
                <a:cubicBezTo>
                  <a:pt x="2258616" y="486451"/>
                  <a:pt x="2241839" y="499113"/>
                  <a:pt x="2223573" y="511302"/>
                </a:cubicBezTo>
                <a:lnTo>
                  <a:pt x="2213696" y="496776"/>
                </a:lnTo>
                <a:cubicBezTo>
                  <a:pt x="2231986" y="484599"/>
                  <a:pt x="2248715" y="472059"/>
                  <a:pt x="2263882" y="459155"/>
                </a:cubicBezTo>
                <a:cubicBezTo>
                  <a:pt x="2279049" y="446251"/>
                  <a:pt x="2292727" y="432839"/>
                  <a:pt x="2304917" y="418919"/>
                </a:cubicBezTo>
                <a:cubicBezTo>
                  <a:pt x="2291142" y="401258"/>
                  <a:pt x="2278601" y="381092"/>
                  <a:pt x="2267295" y="358420"/>
                </a:cubicBezTo>
                <a:cubicBezTo>
                  <a:pt x="2255990" y="335748"/>
                  <a:pt x="2246645" y="310207"/>
                  <a:pt x="2239261" y="281797"/>
                </a:cubicBezTo>
                <a:lnTo>
                  <a:pt x="2256111" y="277149"/>
                </a:lnTo>
                <a:cubicBezTo>
                  <a:pt x="2262865" y="303525"/>
                  <a:pt x="2271290" y="327323"/>
                  <a:pt x="2281385" y="348542"/>
                </a:cubicBezTo>
                <a:cubicBezTo>
                  <a:pt x="2291481" y="369762"/>
                  <a:pt x="2302811" y="388766"/>
                  <a:pt x="2315375" y="405555"/>
                </a:cubicBezTo>
                <a:cubicBezTo>
                  <a:pt x="2334174" y="381806"/>
                  <a:pt x="2349159" y="356241"/>
                  <a:pt x="2360332" y="328860"/>
                </a:cubicBezTo>
                <a:cubicBezTo>
                  <a:pt x="2371505" y="301479"/>
                  <a:pt x="2379373" y="271847"/>
                  <a:pt x="2383936" y="239963"/>
                </a:cubicBezTo>
                <a:lnTo>
                  <a:pt x="2214858" y="239963"/>
                </a:lnTo>
                <a:lnTo>
                  <a:pt x="2214858" y="222533"/>
                </a:lnTo>
                <a:lnTo>
                  <a:pt x="2312470" y="222533"/>
                </a:lnTo>
                <a:lnTo>
                  <a:pt x="2312470" y="112138"/>
                </a:lnTo>
                <a:lnTo>
                  <a:pt x="2204399" y="112138"/>
                </a:lnTo>
                <a:lnTo>
                  <a:pt x="2204399" y="94707"/>
                </a:lnTo>
                <a:lnTo>
                  <a:pt x="2312470" y="94707"/>
                </a:lnTo>
                <a:close/>
                <a:moveTo>
                  <a:pt x="842048" y="10458"/>
                </a:moveTo>
                <a:lnTo>
                  <a:pt x="857736" y="17431"/>
                </a:lnTo>
                <a:lnTo>
                  <a:pt x="815321" y="110976"/>
                </a:lnTo>
                <a:lnTo>
                  <a:pt x="876910" y="110976"/>
                </a:lnTo>
                <a:lnTo>
                  <a:pt x="876910" y="216141"/>
                </a:lnTo>
                <a:lnTo>
                  <a:pt x="859479" y="216141"/>
                </a:lnTo>
                <a:lnTo>
                  <a:pt x="859479" y="128407"/>
                </a:lnTo>
                <a:lnTo>
                  <a:pt x="559670" y="128407"/>
                </a:lnTo>
                <a:lnTo>
                  <a:pt x="559670" y="216141"/>
                </a:lnTo>
                <a:lnTo>
                  <a:pt x="542239" y="216141"/>
                </a:lnTo>
                <a:lnTo>
                  <a:pt x="542239" y="110976"/>
                </a:lnTo>
                <a:lnTo>
                  <a:pt x="796147" y="110976"/>
                </a:lnTo>
                <a:close/>
                <a:moveTo>
                  <a:pt x="695630" y="0"/>
                </a:moveTo>
                <a:lnTo>
                  <a:pt x="730491" y="85992"/>
                </a:lnTo>
                <a:lnTo>
                  <a:pt x="714223" y="92383"/>
                </a:lnTo>
                <a:lnTo>
                  <a:pt x="679942" y="6391"/>
                </a:ln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600" b="0" i="0" u="none" strike="noStrike" kern="1200" cap="none" spc="60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0DABEEB0-3F88-4486-96A8-A7B4237ABC17}"/>
              </a:ext>
            </a:extLst>
          </p:cNvPr>
          <p:cNvSpPr txBox="1"/>
          <p:nvPr/>
        </p:nvSpPr>
        <p:spPr>
          <a:xfrm>
            <a:off x="8405355" y="3744015"/>
            <a:ext cx="2302155" cy="271577"/>
          </a:xfrm>
          <a:custGeom>
            <a:avLst/>
            <a:gdLst/>
            <a:ahLst/>
            <a:cxnLst/>
            <a:rect l="l" t="t" r="r" b="b"/>
            <a:pathLst>
              <a:path w="2302155" h="271577">
                <a:moveTo>
                  <a:pt x="473355" y="218846"/>
                </a:moveTo>
                <a:lnTo>
                  <a:pt x="489509" y="261518"/>
                </a:lnTo>
                <a:lnTo>
                  <a:pt x="480670" y="264566"/>
                </a:lnTo>
                <a:lnTo>
                  <a:pt x="464820" y="221894"/>
                </a:lnTo>
                <a:close/>
                <a:moveTo>
                  <a:pt x="349911" y="218846"/>
                </a:moveTo>
                <a:lnTo>
                  <a:pt x="358445" y="222199"/>
                </a:lnTo>
                <a:lnTo>
                  <a:pt x="341986" y="264871"/>
                </a:lnTo>
                <a:lnTo>
                  <a:pt x="333452" y="261518"/>
                </a:lnTo>
                <a:close/>
                <a:moveTo>
                  <a:pt x="2165909" y="210922"/>
                </a:moveTo>
                <a:lnTo>
                  <a:pt x="2165909" y="246278"/>
                </a:lnTo>
                <a:lnTo>
                  <a:pt x="2255825" y="246278"/>
                </a:lnTo>
                <a:lnTo>
                  <a:pt x="2255825" y="210922"/>
                </a:lnTo>
                <a:close/>
                <a:moveTo>
                  <a:pt x="1855013" y="207264"/>
                </a:moveTo>
                <a:lnTo>
                  <a:pt x="1864157" y="207264"/>
                </a:lnTo>
                <a:lnTo>
                  <a:pt x="1864157" y="249326"/>
                </a:lnTo>
                <a:lnTo>
                  <a:pt x="1855013" y="249326"/>
                </a:lnTo>
                <a:close/>
                <a:moveTo>
                  <a:pt x="1590751" y="207264"/>
                </a:moveTo>
                <a:lnTo>
                  <a:pt x="1590751" y="243840"/>
                </a:lnTo>
                <a:lnTo>
                  <a:pt x="1670914" y="243840"/>
                </a:lnTo>
                <a:lnTo>
                  <a:pt x="1670914" y="207264"/>
                </a:lnTo>
                <a:close/>
                <a:moveTo>
                  <a:pt x="2165909" y="165811"/>
                </a:moveTo>
                <a:lnTo>
                  <a:pt x="2165909" y="201778"/>
                </a:lnTo>
                <a:lnTo>
                  <a:pt x="2255825" y="201778"/>
                </a:lnTo>
                <a:lnTo>
                  <a:pt x="2255825" y="165811"/>
                </a:lnTo>
                <a:close/>
                <a:moveTo>
                  <a:pt x="1590751" y="161849"/>
                </a:moveTo>
                <a:lnTo>
                  <a:pt x="1590751" y="198120"/>
                </a:lnTo>
                <a:lnTo>
                  <a:pt x="1670914" y="198120"/>
                </a:lnTo>
                <a:lnTo>
                  <a:pt x="1670914" y="161849"/>
                </a:lnTo>
                <a:close/>
                <a:moveTo>
                  <a:pt x="355702" y="160630"/>
                </a:moveTo>
                <a:lnTo>
                  <a:pt x="355702" y="189281"/>
                </a:lnTo>
                <a:lnTo>
                  <a:pt x="466954" y="189281"/>
                </a:lnTo>
                <a:lnTo>
                  <a:pt x="466954" y="160630"/>
                </a:lnTo>
                <a:close/>
                <a:moveTo>
                  <a:pt x="1581608" y="152705"/>
                </a:moveTo>
                <a:lnTo>
                  <a:pt x="1680058" y="152705"/>
                </a:lnTo>
                <a:lnTo>
                  <a:pt x="1680058" y="252984"/>
                </a:lnTo>
                <a:lnTo>
                  <a:pt x="1581608" y="252984"/>
                </a:lnTo>
                <a:close/>
                <a:moveTo>
                  <a:pt x="346558" y="151486"/>
                </a:moveTo>
                <a:lnTo>
                  <a:pt x="476098" y="151486"/>
                </a:lnTo>
                <a:lnTo>
                  <a:pt x="476098" y="198425"/>
                </a:lnTo>
                <a:lnTo>
                  <a:pt x="416052" y="198425"/>
                </a:lnTo>
                <a:lnTo>
                  <a:pt x="416052" y="271272"/>
                </a:lnTo>
                <a:lnTo>
                  <a:pt x="406908" y="271272"/>
                </a:lnTo>
                <a:lnTo>
                  <a:pt x="406908" y="198425"/>
                </a:lnTo>
                <a:lnTo>
                  <a:pt x="346558" y="198425"/>
                </a:lnTo>
                <a:close/>
                <a:moveTo>
                  <a:pt x="1599591" y="74371"/>
                </a:moveTo>
                <a:lnTo>
                  <a:pt x="1599591" y="106070"/>
                </a:lnTo>
                <a:lnTo>
                  <a:pt x="1662075" y="106070"/>
                </a:lnTo>
                <a:lnTo>
                  <a:pt x="1662075" y="74371"/>
                </a:lnTo>
                <a:close/>
                <a:moveTo>
                  <a:pt x="361493" y="54254"/>
                </a:moveTo>
                <a:lnTo>
                  <a:pt x="361493" y="75895"/>
                </a:lnTo>
                <a:lnTo>
                  <a:pt x="461468" y="75895"/>
                </a:lnTo>
                <a:lnTo>
                  <a:pt x="461468" y="54254"/>
                </a:lnTo>
                <a:close/>
                <a:moveTo>
                  <a:pt x="1120426" y="49054"/>
                </a:moveTo>
                <a:lnTo>
                  <a:pt x="1120426" y="153943"/>
                </a:lnTo>
                <a:lnTo>
                  <a:pt x="1148789" y="153943"/>
                </a:lnTo>
                <a:cubicBezTo>
                  <a:pt x="1162423" y="154032"/>
                  <a:pt x="1172360" y="150881"/>
                  <a:pt x="1178600" y="144491"/>
                </a:cubicBezTo>
                <a:cubicBezTo>
                  <a:pt x="1184839" y="138100"/>
                  <a:pt x="1187914" y="127937"/>
                  <a:pt x="1187825" y="114000"/>
                </a:cubicBezTo>
                <a:lnTo>
                  <a:pt x="1187825" y="90521"/>
                </a:lnTo>
                <a:cubicBezTo>
                  <a:pt x="1188016" y="77988"/>
                  <a:pt x="1185499" y="67990"/>
                  <a:pt x="1180277" y="60526"/>
                </a:cubicBezTo>
                <a:cubicBezTo>
                  <a:pt x="1175054" y="53062"/>
                  <a:pt x="1165981" y="49238"/>
                  <a:pt x="1153058" y="49054"/>
                </a:cubicBezTo>
                <a:close/>
                <a:moveTo>
                  <a:pt x="929926" y="49054"/>
                </a:moveTo>
                <a:lnTo>
                  <a:pt x="929926" y="153943"/>
                </a:lnTo>
                <a:lnTo>
                  <a:pt x="958289" y="153943"/>
                </a:lnTo>
                <a:cubicBezTo>
                  <a:pt x="971923" y="154032"/>
                  <a:pt x="981860" y="150881"/>
                  <a:pt x="988100" y="144491"/>
                </a:cubicBezTo>
                <a:cubicBezTo>
                  <a:pt x="994339" y="138100"/>
                  <a:pt x="997414" y="127937"/>
                  <a:pt x="997325" y="114000"/>
                </a:cubicBezTo>
                <a:lnTo>
                  <a:pt x="997325" y="90521"/>
                </a:lnTo>
                <a:cubicBezTo>
                  <a:pt x="997516" y="77988"/>
                  <a:pt x="995000" y="67990"/>
                  <a:pt x="989777" y="60526"/>
                </a:cubicBezTo>
                <a:cubicBezTo>
                  <a:pt x="984554" y="53062"/>
                  <a:pt x="975481" y="49238"/>
                  <a:pt x="962558" y="49054"/>
                </a:cubicBezTo>
                <a:close/>
                <a:moveTo>
                  <a:pt x="1294505" y="39338"/>
                </a:moveTo>
                <a:lnTo>
                  <a:pt x="1394746" y="39338"/>
                </a:lnTo>
                <a:lnTo>
                  <a:pt x="1394746" y="49054"/>
                </a:lnTo>
                <a:lnTo>
                  <a:pt x="1349941" y="49054"/>
                </a:lnTo>
                <a:lnTo>
                  <a:pt x="1349941" y="252660"/>
                </a:lnTo>
                <a:lnTo>
                  <a:pt x="1339615" y="252660"/>
                </a:lnTo>
                <a:lnTo>
                  <a:pt x="1339615" y="49054"/>
                </a:lnTo>
                <a:lnTo>
                  <a:pt x="1294505" y="49054"/>
                </a:lnTo>
                <a:close/>
                <a:moveTo>
                  <a:pt x="1110101" y="39338"/>
                </a:moveTo>
                <a:lnTo>
                  <a:pt x="1153058" y="39338"/>
                </a:lnTo>
                <a:cubicBezTo>
                  <a:pt x="1169347" y="39591"/>
                  <a:pt x="1180979" y="44411"/>
                  <a:pt x="1187955" y="53800"/>
                </a:cubicBezTo>
                <a:cubicBezTo>
                  <a:pt x="1194932" y="63190"/>
                  <a:pt x="1198330" y="75633"/>
                  <a:pt x="1198150" y="91131"/>
                </a:cubicBezTo>
                <a:lnTo>
                  <a:pt x="1198150" y="113390"/>
                </a:lnTo>
                <a:cubicBezTo>
                  <a:pt x="1198209" y="130292"/>
                  <a:pt x="1194214" y="142900"/>
                  <a:pt x="1186164" y="151216"/>
                </a:cubicBezTo>
                <a:cubicBezTo>
                  <a:pt x="1178114" y="159532"/>
                  <a:pt x="1165655" y="163679"/>
                  <a:pt x="1148789" y="163658"/>
                </a:cubicBezTo>
                <a:lnTo>
                  <a:pt x="1120426" y="163658"/>
                </a:lnTo>
                <a:lnTo>
                  <a:pt x="1120426" y="252660"/>
                </a:lnTo>
                <a:lnTo>
                  <a:pt x="1110101" y="252660"/>
                </a:lnTo>
                <a:close/>
                <a:moveTo>
                  <a:pt x="919601" y="39338"/>
                </a:moveTo>
                <a:lnTo>
                  <a:pt x="962558" y="39338"/>
                </a:lnTo>
                <a:cubicBezTo>
                  <a:pt x="978847" y="39591"/>
                  <a:pt x="990479" y="44411"/>
                  <a:pt x="997456" y="53800"/>
                </a:cubicBezTo>
                <a:cubicBezTo>
                  <a:pt x="1004432" y="63190"/>
                  <a:pt x="1007830" y="75633"/>
                  <a:pt x="1007650" y="91131"/>
                </a:cubicBezTo>
                <a:lnTo>
                  <a:pt x="1007650" y="113390"/>
                </a:lnTo>
                <a:cubicBezTo>
                  <a:pt x="1007709" y="130292"/>
                  <a:pt x="1003714" y="142900"/>
                  <a:pt x="995664" y="151216"/>
                </a:cubicBezTo>
                <a:cubicBezTo>
                  <a:pt x="987614" y="159532"/>
                  <a:pt x="975155" y="163679"/>
                  <a:pt x="958289" y="163658"/>
                </a:cubicBezTo>
                <a:lnTo>
                  <a:pt x="929926" y="163658"/>
                </a:lnTo>
                <a:lnTo>
                  <a:pt x="929926" y="252660"/>
                </a:lnTo>
                <a:lnTo>
                  <a:pt x="919601" y="252660"/>
                </a:lnTo>
                <a:close/>
                <a:moveTo>
                  <a:pt x="1599591" y="33833"/>
                </a:moveTo>
                <a:lnTo>
                  <a:pt x="1599591" y="65227"/>
                </a:lnTo>
                <a:lnTo>
                  <a:pt x="1662075" y="65227"/>
                </a:lnTo>
                <a:lnTo>
                  <a:pt x="1662075" y="33833"/>
                </a:lnTo>
                <a:close/>
                <a:moveTo>
                  <a:pt x="1840383" y="28346"/>
                </a:moveTo>
                <a:lnTo>
                  <a:pt x="1840383" y="68885"/>
                </a:lnTo>
                <a:lnTo>
                  <a:pt x="1951330" y="68885"/>
                </a:lnTo>
                <a:lnTo>
                  <a:pt x="1951330" y="28346"/>
                </a:lnTo>
                <a:close/>
                <a:moveTo>
                  <a:pt x="78029" y="26213"/>
                </a:moveTo>
                <a:lnTo>
                  <a:pt x="156363" y="26213"/>
                </a:lnTo>
                <a:lnTo>
                  <a:pt x="119787" y="102718"/>
                </a:lnTo>
                <a:lnTo>
                  <a:pt x="197206" y="102718"/>
                </a:lnTo>
                <a:lnTo>
                  <a:pt x="197206" y="107290"/>
                </a:lnTo>
                <a:cubicBezTo>
                  <a:pt x="196833" y="120855"/>
                  <a:pt x="196122" y="137175"/>
                  <a:pt x="195072" y="156249"/>
                </a:cubicBezTo>
                <a:cubicBezTo>
                  <a:pt x="194023" y="175324"/>
                  <a:pt x="192431" y="195008"/>
                  <a:pt x="190297" y="215302"/>
                </a:cubicBezTo>
                <a:cubicBezTo>
                  <a:pt x="188164" y="235595"/>
                  <a:pt x="185285" y="254354"/>
                  <a:pt x="181661" y="271577"/>
                </a:cubicBezTo>
                <a:lnTo>
                  <a:pt x="172822" y="269748"/>
                </a:lnTo>
                <a:cubicBezTo>
                  <a:pt x="176348" y="252886"/>
                  <a:pt x="179151" y="234455"/>
                  <a:pt x="181232" y="214455"/>
                </a:cubicBezTo>
                <a:cubicBezTo>
                  <a:pt x="183313" y="194455"/>
                  <a:pt x="184852" y="175301"/>
                  <a:pt x="185849" y="156995"/>
                </a:cubicBezTo>
                <a:cubicBezTo>
                  <a:pt x="186847" y="138688"/>
                  <a:pt x="187483" y="123643"/>
                  <a:pt x="187757" y="111862"/>
                </a:cubicBezTo>
                <a:lnTo>
                  <a:pt x="182271" y="111862"/>
                </a:lnTo>
                <a:lnTo>
                  <a:pt x="105461" y="267310"/>
                </a:lnTo>
                <a:lnTo>
                  <a:pt x="97232" y="263042"/>
                </a:lnTo>
                <a:lnTo>
                  <a:pt x="172212" y="111862"/>
                </a:lnTo>
                <a:lnTo>
                  <a:pt x="132284" y="111862"/>
                </a:lnTo>
                <a:lnTo>
                  <a:pt x="84430" y="206654"/>
                </a:lnTo>
                <a:lnTo>
                  <a:pt x="76200" y="202692"/>
                </a:lnTo>
                <a:lnTo>
                  <a:pt x="122530" y="111862"/>
                </a:lnTo>
                <a:lnTo>
                  <a:pt x="105461" y="111862"/>
                </a:lnTo>
                <a:lnTo>
                  <a:pt x="141732" y="35357"/>
                </a:lnTo>
                <a:lnTo>
                  <a:pt x="78029" y="35357"/>
                </a:lnTo>
                <a:close/>
                <a:moveTo>
                  <a:pt x="1590447" y="24689"/>
                </a:moveTo>
                <a:lnTo>
                  <a:pt x="1671219" y="24689"/>
                </a:lnTo>
                <a:lnTo>
                  <a:pt x="1671219" y="115214"/>
                </a:lnTo>
                <a:lnTo>
                  <a:pt x="1590447" y="115214"/>
                </a:lnTo>
                <a:close/>
                <a:moveTo>
                  <a:pt x="361493" y="22555"/>
                </a:moveTo>
                <a:lnTo>
                  <a:pt x="361493" y="45110"/>
                </a:lnTo>
                <a:lnTo>
                  <a:pt x="461468" y="45110"/>
                </a:lnTo>
                <a:lnTo>
                  <a:pt x="461468" y="22555"/>
                </a:lnTo>
                <a:close/>
                <a:moveTo>
                  <a:pt x="1831239" y="19202"/>
                </a:moveTo>
                <a:lnTo>
                  <a:pt x="1960474" y="19202"/>
                </a:lnTo>
                <a:lnTo>
                  <a:pt x="1960474" y="78029"/>
                </a:lnTo>
                <a:lnTo>
                  <a:pt x="1840383" y="78029"/>
                </a:lnTo>
                <a:lnTo>
                  <a:pt x="1840383" y="117348"/>
                </a:lnTo>
                <a:lnTo>
                  <a:pt x="1989125" y="117348"/>
                </a:lnTo>
                <a:lnTo>
                  <a:pt x="1989125" y="126492"/>
                </a:lnTo>
                <a:lnTo>
                  <a:pt x="1944624" y="126492"/>
                </a:lnTo>
                <a:lnTo>
                  <a:pt x="1944624" y="168554"/>
                </a:lnTo>
                <a:lnTo>
                  <a:pt x="1991259" y="168554"/>
                </a:lnTo>
                <a:lnTo>
                  <a:pt x="1991259" y="177698"/>
                </a:lnTo>
                <a:lnTo>
                  <a:pt x="1944624" y="177698"/>
                </a:lnTo>
                <a:lnTo>
                  <a:pt x="1944624" y="270967"/>
                </a:lnTo>
                <a:lnTo>
                  <a:pt x="1935480" y="270967"/>
                </a:lnTo>
                <a:lnTo>
                  <a:pt x="1935480" y="177698"/>
                </a:lnTo>
                <a:lnTo>
                  <a:pt x="1802892" y="177698"/>
                </a:lnTo>
                <a:lnTo>
                  <a:pt x="1802892" y="168554"/>
                </a:lnTo>
                <a:lnTo>
                  <a:pt x="1935480" y="168554"/>
                </a:lnTo>
                <a:lnTo>
                  <a:pt x="1935480" y="126492"/>
                </a:lnTo>
                <a:lnTo>
                  <a:pt x="1831239" y="126492"/>
                </a:lnTo>
                <a:close/>
                <a:moveTo>
                  <a:pt x="352349" y="13411"/>
                </a:moveTo>
                <a:lnTo>
                  <a:pt x="470612" y="13411"/>
                </a:lnTo>
                <a:lnTo>
                  <a:pt x="470612" y="85039"/>
                </a:lnTo>
                <a:lnTo>
                  <a:pt x="416052" y="85039"/>
                </a:lnTo>
                <a:lnTo>
                  <a:pt x="416052" y="113690"/>
                </a:lnTo>
                <a:lnTo>
                  <a:pt x="508102" y="113690"/>
                </a:lnTo>
                <a:lnTo>
                  <a:pt x="508102" y="122834"/>
                </a:lnTo>
                <a:lnTo>
                  <a:pt x="316078" y="122834"/>
                </a:lnTo>
                <a:lnTo>
                  <a:pt x="316078" y="113690"/>
                </a:lnTo>
                <a:lnTo>
                  <a:pt x="406908" y="113690"/>
                </a:lnTo>
                <a:lnTo>
                  <a:pt x="406908" y="85039"/>
                </a:lnTo>
                <a:lnTo>
                  <a:pt x="352349" y="85039"/>
                </a:lnTo>
                <a:close/>
                <a:moveTo>
                  <a:pt x="37186" y="5791"/>
                </a:moveTo>
                <a:lnTo>
                  <a:pt x="46330" y="5791"/>
                </a:lnTo>
                <a:lnTo>
                  <a:pt x="46330" y="91135"/>
                </a:lnTo>
                <a:lnTo>
                  <a:pt x="77115" y="91135"/>
                </a:lnTo>
                <a:lnTo>
                  <a:pt x="77115" y="100279"/>
                </a:lnTo>
                <a:lnTo>
                  <a:pt x="46330" y="100279"/>
                </a:lnTo>
                <a:lnTo>
                  <a:pt x="46330" y="199034"/>
                </a:lnTo>
                <a:lnTo>
                  <a:pt x="75591" y="197206"/>
                </a:lnTo>
                <a:lnTo>
                  <a:pt x="76200" y="206350"/>
                </a:lnTo>
                <a:lnTo>
                  <a:pt x="3048" y="210617"/>
                </a:lnTo>
                <a:lnTo>
                  <a:pt x="2439" y="201473"/>
                </a:lnTo>
                <a:lnTo>
                  <a:pt x="37186" y="199644"/>
                </a:lnTo>
                <a:lnTo>
                  <a:pt x="37186" y="100279"/>
                </a:lnTo>
                <a:lnTo>
                  <a:pt x="0" y="100279"/>
                </a:lnTo>
                <a:lnTo>
                  <a:pt x="0" y="91135"/>
                </a:lnTo>
                <a:lnTo>
                  <a:pt x="37186" y="91135"/>
                </a:lnTo>
                <a:close/>
                <a:moveTo>
                  <a:pt x="746151" y="5486"/>
                </a:moveTo>
                <a:lnTo>
                  <a:pt x="755295" y="5486"/>
                </a:lnTo>
                <a:lnTo>
                  <a:pt x="755295" y="113690"/>
                </a:lnTo>
                <a:lnTo>
                  <a:pt x="818693" y="113690"/>
                </a:lnTo>
                <a:lnTo>
                  <a:pt x="818693" y="122834"/>
                </a:lnTo>
                <a:lnTo>
                  <a:pt x="755295" y="122834"/>
                </a:lnTo>
                <a:lnTo>
                  <a:pt x="755295" y="238963"/>
                </a:lnTo>
                <a:lnTo>
                  <a:pt x="819303" y="238963"/>
                </a:lnTo>
                <a:lnTo>
                  <a:pt x="819303" y="248107"/>
                </a:lnTo>
                <a:lnTo>
                  <a:pt x="746151" y="248107"/>
                </a:lnTo>
                <a:close/>
                <a:moveTo>
                  <a:pt x="1556614" y="914"/>
                </a:moveTo>
                <a:lnTo>
                  <a:pt x="1564844" y="4877"/>
                </a:lnTo>
                <a:lnTo>
                  <a:pt x="1540765" y="55474"/>
                </a:lnTo>
                <a:lnTo>
                  <a:pt x="1540765" y="270358"/>
                </a:lnTo>
                <a:lnTo>
                  <a:pt x="1531620" y="270358"/>
                </a:lnTo>
                <a:lnTo>
                  <a:pt x="1531620" y="74676"/>
                </a:lnTo>
                <a:lnTo>
                  <a:pt x="1496263" y="149047"/>
                </a:lnTo>
                <a:lnTo>
                  <a:pt x="1488034" y="145085"/>
                </a:lnTo>
                <a:close/>
                <a:moveTo>
                  <a:pt x="2183283" y="305"/>
                </a:moveTo>
                <a:lnTo>
                  <a:pt x="2192427" y="305"/>
                </a:lnTo>
                <a:lnTo>
                  <a:pt x="2192427" y="42062"/>
                </a:lnTo>
                <a:lnTo>
                  <a:pt x="2244853" y="42062"/>
                </a:lnTo>
                <a:lnTo>
                  <a:pt x="2244853" y="51206"/>
                </a:lnTo>
                <a:lnTo>
                  <a:pt x="2192427" y="51206"/>
                </a:lnTo>
                <a:lnTo>
                  <a:pt x="2192427" y="99060"/>
                </a:lnTo>
                <a:lnTo>
                  <a:pt x="2214373" y="99060"/>
                </a:lnTo>
                <a:cubicBezTo>
                  <a:pt x="2229593" y="84449"/>
                  <a:pt x="2243423" y="70390"/>
                  <a:pt x="2255863" y="56883"/>
                </a:cubicBezTo>
                <a:cubicBezTo>
                  <a:pt x="2268303" y="43377"/>
                  <a:pt x="2278552" y="31223"/>
                  <a:pt x="2286610" y="20422"/>
                </a:cubicBezTo>
                <a:lnTo>
                  <a:pt x="2293925" y="25908"/>
                </a:lnTo>
                <a:cubicBezTo>
                  <a:pt x="2286356" y="35928"/>
                  <a:pt x="2276882" y="47206"/>
                  <a:pt x="2265503" y="59741"/>
                </a:cubicBezTo>
                <a:cubicBezTo>
                  <a:pt x="2254123" y="72276"/>
                  <a:pt x="2241449" y="85382"/>
                  <a:pt x="2227479" y="99060"/>
                </a:cubicBezTo>
                <a:lnTo>
                  <a:pt x="2302155" y="99060"/>
                </a:lnTo>
                <a:lnTo>
                  <a:pt x="2302155" y="108204"/>
                </a:lnTo>
                <a:lnTo>
                  <a:pt x="2218030" y="108204"/>
                </a:lnTo>
                <a:cubicBezTo>
                  <a:pt x="2209331" y="116453"/>
                  <a:pt x="2200441" y="124644"/>
                  <a:pt x="2191360" y="132778"/>
                </a:cubicBezTo>
                <a:cubicBezTo>
                  <a:pt x="2182279" y="140913"/>
                  <a:pt x="2173085" y="148876"/>
                  <a:pt x="2163775" y="156667"/>
                </a:cubicBezTo>
                <a:lnTo>
                  <a:pt x="2264969" y="156667"/>
                </a:lnTo>
                <a:lnTo>
                  <a:pt x="2264969" y="255422"/>
                </a:lnTo>
                <a:lnTo>
                  <a:pt x="2156765" y="255422"/>
                </a:lnTo>
                <a:lnTo>
                  <a:pt x="2156765" y="162458"/>
                </a:lnTo>
                <a:cubicBezTo>
                  <a:pt x="2147767" y="169659"/>
                  <a:pt x="2138865" y="176593"/>
                  <a:pt x="2130057" y="183261"/>
                </a:cubicBezTo>
                <a:cubicBezTo>
                  <a:pt x="2121250" y="189928"/>
                  <a:pt x="2112575" y="196101"/>
                  <a:pt x="2104035" y="201778"/>
                </a:cubicBezTo>
                <a:lnTo>
                  <a:pt x="2098853" y="194158"/>
                </a:lnTo>
                <a:cubicBezTo>
                  <a:pt x="2116227" y="182556"/>
                  <a:pt x="2133981" y="169335"/>
                  <a:pt x="2152117" y="154495"/>
                </a:cubicBezTo>
                <a:cubicBezTo>
                  <a:pt x="2170253" y="139655"/>
                  <a:pt x="2187855" y="124225"/>
                  <a:pt x="2204924" y="108204"/>
                </a:cubicBezTo>
                <a:lnTo>
                  <a:pt x="2101597" y="108204"/>
                </a:lnTo>
                <a:lnTo>
                  <a:pt x="2101597" y="99060"/>
                </a:lnTo>
                <a:lnTo>
                  <a:pt x="2183283" y="99060"/>
                </a:lnTo>
                <a:lnTo>
                  <a:pt x="2183283" y="51206"/>
                </a:lnTo>
                <a:lnTo>
                  <a:pt x="2124152" y="51206"/>
                </a:lnTo>
                <a:lnTo>
                  <a:pt x="2124152" y="42062"/>
                </a:lnTo>
                <a:lnTo>
                  <a:pt x="2183283" y="42062"/>
                </a:lnTo>
                <a:close/>
                <a:moveTo>
                  <a:pt x="686715" y="0"/>
                </a:moveTo>
                <a:lnTo>
                  <a:pt x="694944" y="3962"/>
                </a:lnTo>
                <a:lnTo>
                  <a:pt x="672999" y="50902"/>
                </a:lnTo>
                <a:lnTo>
                  <a:pt x="672999" y="270358"/>
                </a:lnTo>
                <a:lnTo>
                  <a:pt x="663855" y="270358"/>
                </a:lnTo>
                <a:lnTo>
                  <a:pt x="663855" y="70409"/>
                </a:lnTo>
                <a:lnTo>
                  <a:pt x="626364" y="150266"/>
                </a:lnTo>
                <a:lnTo>
                  <a:pt x="618135" y="146304"/>
                </a:ln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600" normalizeH="0" baseline="0">
                <a:ln>
                  <a:noFill/>
                </a:ln>
                <a:solidFill>
                  <a:srgbClr val="AD965E"/>
                </a:solidFill>
                <a:effectLst/>
                <a:uLnTx/>
                <a:uFillTx/>
                <a:latin typeface="文悦后现代体 (非商业使用) W2-75" pitchFamily="50" charset="-122"/>
                <a:ea typeface="文悦后现代体 (非商业使用) W2-75" pitchFamily="50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78B7327-D242-473A-A7FA-00CAF7BEBF4D}"/>
              </a:ext>
            </a:extLst>
          </p:cNvPr>
          <p:cNvSpPr txBox="1"/>
          <p:nvPr/>
        </p:nvSpPr>
        <p:spPr>
          <a:xfrm>
            <a:off x="8402307" y="4174070"/>
            <a:ext cx="2656637" cy="271272"/>
          </a:xfrm>
          <a:custGeom>
            <a:avLst/>
            <a:gdLst/>
            <a:ahLst/>
            <a:cxnLst/>
            <a:rect l="l" t="t" r="r" b="b"/>
            <a:pathLst>
              <a:path w="2656637" h="271272">
                <a:moveTo>
                  <a:pt x="1564844" y="215799"/>
                </a:moveTo>
                <a:lnTo>
                  <a:pt x="1581303" y="215799"/>
                </a:lnTo>
                <a:lnTo>
                  <a:pt x="1581303" y="252984"/>
                </a:lnTo>
                <a:lnTo>
                  <a:pt x="1564844" y="252984"/>
                </a:lnTo>
                <a:close/>
                <a:moveTo>
                  <a:pt x="420929" y="197206"/>
                </a:moveTo>
                <a:lnTo>
                  <a:pt x="420929" y="245974"/>
                </a:lnTo>
                <a:lnTo>
                  <a:pt x="488290" y="245974"/>
                </a:lnTo>
                <a:lnTo>
                  <a:pt x="488290" y="197206"/>
                </a:lnTo>
                <a:close/>
                <a:moveTo>
                  <a:pt x="2472538" y="193243"/>
                </a:moveTo>
                <a:lnTo>
                  <a:pt x="2472538" y="224943"/>
                </a:lnTo>
                <a:lnTo>
                  <a:pt x="2492655" y="224943"/>
                </a:lnTo>
                <a:lnTo>
                  <a:pt x="2492655" y="193243"/>
                </a:lnTo>
                <a:close/>
                <a:moveTo>
                  <a:pt x="411785" y="188062"/>
                </a:moveTo>
                <a:lnTo>
                  <a:pt x="497434" y="188062"/>
                </a:lnTo>
                <a:lnTo>
                  <a:pt x="497434" y="255118"/>
                </a:lnTo>
                <a:lnTo>
                  <a:pt x="411785" y="255118"/>
                </a:lnTo>
                <a:close/>
                <a:moveTo>
                  <a:pt x="2463394" y="184099"/>
                </a:moveTo>
                <a:lnTo>
                  <a:pt x="2501799" y="184099"/>
                </a:lnTo>
                <a:lnTo>
                  <a:pt x="2501799" y="234087"/>
                </a:lnTo>
                <a:lnTo>
                  <a:pt x="2463394" y="234087"/>
                </a:lnTo>
                <a:close/>
                <a:moveTo>
                  <a:pt x="76810" y="176479"/>
                </a:moveTo>
                <a:lnTo>
                  <a:pt x="124054" y="176479"/>
                </a:lnTo>
                <a:lnTo>
                  <a:pt x="124054" y="238049"/>
                </a:lnTo>
                <a:lnTo>
                  <a:pt x="143866" y="231648"/>
                </a:lnTo>
                <a:lnTo>
                  <a:pt x="146914" y="240183"/>
                </a:lnTo>
                <a:lnTo>
                  <a:pt x="114910" y="250546"/>
                </a:lnTo>
                <a:lnTo>
                  <a:pt x="114910" y="185623"/>
                </a:lnTo>
                <a:lnTo>
                  <a:pt x="85954" y="185623"/>
                </a:lnTo>
                <a:lnTo>
                  <a:pt x="85954" y="266395"/>
                </a:lnTo>
                <a:lnTo>
                  <a:pt x="76810" y="266395"/>
                </a:lnTo>
                <a:close/>
                <a:moveTo>
                  <a:pt x="397764" y="144780"/>
                </a:moveTo>
                <a:lnTo>
                  <a:pt x="510540" y="144780"/>
                </a:lnTo>
                <a:lnTo>
                  <a:pt x="510540" y="153924"/>
                </a:lnTo>
                <a:lnTo>
                  <a:pt x="397764" y="153924"/>
                </a:lnTo>
                <a:close/>
                <a:moveTo>
                  <a:pt x="66447" y="128931"/>
                </a:moveTo>
                <a:lnTo>
                  <a:pt x="132284" y="128931"/>
                </a:lnTo>
                <a:lnTo>
                  <a:pt x="132284" y="138075"/>
                </a:lnTo>
                <a:lnTo>
                  <a:pt x="66447" y="138075"/>
                </a:lnTo>
                <a:close/>
                <a:moveTo>
                  <a:pt x="1228954" y="127102"/>
                </a:moveTo>
                <a:lnTo>
                  <a:pt x="1427989" y="127102"/>
                </a:lnTo>
                <a:lnTo>
                  <a:pt x="1427989" y="136246"/>
                </a:lnTo>
                <a:lnTo>
                  <a:pt x="1295705" y="136246"/>
                </a:lnTo>
                <a:lnTo>
                  <a:pt x="1292962" y="181966"/>
                </a:lnTo>
                <a:lnTo>
                  <a:pt x="1389889" y="181966"/>
                </a:lnTo>
                <a:lnTo>
                  <a:pt x="1388364" y="270967"/>
                </a:lnTo>
                <a:lnTo>
                  <a:pt x="1379221" y="270967"/>
                </a:lnTo>
                <a:lnTo>
                  <a:pt x="1380440" y="191110"/>
                </a:lnTo>
                <a:lnTo>
                  <a:pt x="1283209" y="191110"/>
                </a:lnTo>
                <a:lnTo>
                  <a:pt x="1286561" y="136246"/>
                </a:lnTo>
                <a:lnTo>
                  <a:pt x="1228954" y="136246"/>
                </a:lnTo>
                <a:close/>
                <a:moveTo>
                  <a:pt x="1919631" y="112776"/>
                </a:moveTo>
                <a:lnTo>
                  <a:pt x="1919631" y="206045"/>
                </a:lnTo>
                <a:lnTo>
                  <a:pt x="1958950" y="206045"/>
                </a:lnTo>
                <a:lnTo>
                  <a:pt x="1958950" y="112776"/>
                </a:lnTo>
                <a:close/>
                <a:moveTo>
                  <a:pt x="712318" y="107290"/>
                </a:moveTo>
                <a:lnTo>
                  <a:pt x="720852" y="110643"/>
                </a:lnTo>
                <a:lnTo>
                  <a:pt x="672694" y="236220"/>
                </a:lnTo>
                <a:lnTo>
                  <a:pt x="776021" y="236220"/>
                </a:lnTo>
                <a:lnTo>
                  <a:pt x="747675" y="164592"/>
                </a:lnTo>
                <a:lnTo>
                  <a:pt x="756209" y="161239"/>
                </a:lnTo>
                <a:lnTo>
                  <a:pt x="789432" y="245364"/>
                </a:lnTo>
                <a:lnTo>
                  <a:pt x="659588" y="245364"/>
                </a:lnTo>
                <a:close/>
                <a:moveTo>
                  <a:pt x="397764" y="106071"/>
                </a:moveTo>
                <a:lnTo>
                  <a:pt x="510845" y="106071"/>
                </a:lnTo>
                <a:lnTo>
                  <a:pt x="510845" y="115215"/>
                </a:lnTo>
                <a:lnTo>
                  <a:pt x="397764" y="115215"/>
                </a:lnTo>
                <a:close/>
                <a:moveTo>
                  <a:pt x="1062228" y="105461"/>
                </a:moveTo>
                <a:lnTo>
                  <a:pt x="1071068" y="107899"/>
                </a:lnTo>
                <a:lnTo>
                  <a:pt x="1059180" y="154839"/>
                </a:lnTo>
                <a:lnTo>
                  <a:pt x="1120141" y="258775"/>
                </a:lnTo>
                <a:lnTo>
                  <a:pt x="1112216" y="263347"/>
                </a:lnTo>
                <a:lnTo>
                  <a:pt x="1056132" y="167335"/>
                </a:lnTo>
                <a:lnTo>
                  <a:pt x="1030224" y="270053"/>
                </a:lnTo>
                <a:lnTo>
                  <a:pt x="1021385" y="267919"/>
                </a:lnTo>
                <a:close/>
                <a:moveTo>
                  <a:pt x="1910487" y="103632"/>
                </a:moveTo>
                <a:lnTo>
                  <a:pt x="1968094" y="103632"/>
                </a:lnTo>
                <a:lnTo>
                  <a:pt x="1968094" y="215189"/>
                </a:lnTo>
                <a:lnTo>
                  <a:pt x="1910487" y="215189"/>
                </a:lnTo>
                <a:close/>
                <a:moveTo>
                  <a:pt x="982371" y="103327"/>
                </a:moveTo>
                <a:lnTo>
                  <a:pt x="991210" y="105461"/>
                </a:lnTo>
                <a:lnTo>
                  <a:pt x="976884" y="159715"/>
                </a:lnTo>
                <a:lnTo>
                  <a:pt x="1019557" y="198120"/>
                </a:lnTo>
                <a:lnTo>
                  <a:pt x="1013156" y="205131"/>
                </a:lnTo>
                <a:lnTo>
                  <a:pt x="974141" y="169774"/>
                </a:lnTo>
                <a:lnTo>
                  <a:pt x="947624" y="271272"/>
                </a:lnTo>
                <a:lnTo>
                  <a:pt x="938784" y="269139"/>
                </a:lnTo>
                <a:close/>
                <a:moveTo>
                  <a:pt x="1564844" y="100279"/>
                </a:moveTo>
                <a:lnTo>
                  <a:pt x="1581303" y="100279"/>
                </a:lnTo>
                <a:lnTo>
                  <a:pt x="1581303" y="137770"/>
                </a:lnTo>
                <a:lnTo>
                  <a:pt x="1564844" y="137770"/>
                </a:lnTo>
                <a:close/>
                <a:moveTo>
                  <a:pt x="161544" y="71019"/>
                </a:moveTo>
                <a:lnTo>
                  <a:pt x="159106" y="82601"/>
                </a:lnTo>
                <a:cubicBezTo>
                  <a:pt x="161043" y="96958"/>
                  <a:pt x="163418" y="111754"/>
                  <a:pt x="166231" y="126988"/>
                </a:cubicBezTo>
                <a:cubicBezTo>
                  <a:pt x="169044" y="142221"/>
                  <a:pt x="172562" y="157702"/>
                  <a:pt x="176784" y="173431"/>
                </a:cubicBezTo>
                <a:cubicBezTo>
                  <a:pt x="181560" y="154496"/>
                  <a:pt x="184963" y="136436"/>
                  <a:pt x="186995" y="119253"/>
                </a:cubicBezTo>
                <a:cubicBezTo>
                  <a:pt x="189027" y="102070"/>
                  <a:pt x="190297" y="85992"/>
                  <a:pt x="190805" y="71019"/>
                </a:cubicBezTo>
                <a:close/>
                <a:moveTo>
                  <a:pt x="2472538" y="67971"/>
                </a:moveTo>
                <a:lnTo>
                  <a:pt x="2472538" y="97841"/>
                </a:lnTo>
                <a:lnTo>
                  <a:pt x="2492655" y="97841"/>
                </a:lnTo>
                <a:lnTo>
                  <a:pt x="2492655" y="67971"/>
                </a:lnTo>
                <a:close/>
                <a:moveTo>
                  <a:pt x="59132" y="67666"/>
                </a:moveTo>
                <a:lnTo>
                  <a:pt x="67056" y="71933"/>
                </a:lnTo>
                <a:lnTo>
                  <a:pt x="45416" y="110338"/>
                </a:lnTo>
                <a:lnTo>
                  <a:pt x="45416" y="270967"/>
                </a:lnTo>
                <a:lnTo>
                  <a:pt x="36272" y="270967"/>
                </a:lnTo>
                <a:lnTo>
                  <a:pt x="36272" y="126492"/>
                </a:lnTo>
                <a:lnTo>
                  <a:pt x="7925" y="176784"/>
                </a:lnTo>
                <a:lnTo>
                  <a:pt x="0" y="172212"/>
                </a:lnTo>
                <a:close/>
                <a:moveTo>
                  <a:pt x="385877" y="63399"/>
                </a:moveTo>
                <a:lnTo>
                  <a:pt x="521818" y="63399"/>
                </a:lnTo>
                <a:lnTo>
                  <a:pt x="521818" y="72543"/>
                </a:lnTo>
                <a:lnTo>
                  <a:pt x="385877" y="72543"/>
                </a:lnTo>
                <a:close/>
                <a:moveTo>
                  <a:pt x="2463394" y="58827"/>
                </a:moveTo>
                <a:lnTo>
                  <a:pt x="2501799" y="58827"/>
                </a:lnTo>
                <a:lnTo>
                  <a:pt x="2501799" y="106985"/>
                </a:lnTo>
                <a:lnTo>
                  <a:pt x="2463394" y="106985"/>
                </a:lnTo>
                <a:close/>
                <a:moveTo>
                  <a:pt x="2155546" y="28347"/>
                </a:moveTo>
                <a:lnTo>
                  <a:pt x="2329587" y="28347"/>
                </a:lnTo>
                <a:lnTo>
                  <a:pt x="2329587" y="37491"/>
                </a:lnTo>
                <a:lnTo>
                  <a:pt x="2246986" y="37491"/>
                </a:lnTo>
                <a:lnTo>
                  <a:pt x="2246986" y="113386"/>
                </a:lnTo>
                <a:lnTo>
                  <a:pt x="2338426" y="113386"/>
                </a:lnTo>
                <a:lnTo>
                  <a:pt x="2338426" y="122530"/>
                </a:lnTo>
                <a:lnTo>
                  <a:pt x="2247901" y="122530"/>
                </a:lnTo>
                <a:cubicBezTo>
                  <a:pt x="2250025" y="129341"/>
                  <a:pt x="2254634" y="138960"/>
                  <a:pt x="2261726" y="151386"/>
                </a:cubicBezTo>
                <a:cubicBezTo>
                  <a:pt x="2268818" y="163812"/>
                  <a:pt x="2277075" y="177041"/>
                  <a:pt x="2286496" y="191072"/>
                </a:cubicBezTo>
                <a:cubicBezTo>
                  <a:pt x="2295917" y="205103"/>
                  <a:pt x="2305183" y="217931"/>
                  <a:pt x="2314295" y="229557"/>
                </a:cubicBezTo>
                <a:cubicBezTo>
                  <a:pt x="2323406" y="241184"/>
                  <a:pt x="2331043" y="249602"/>
                  <a:pt x="2337207" y="254813"/>
                </a:cubicBezTo>
                <a:lnTo>
                  <a:pt x="2331416" y="261823"/>
                </a:lnTo>
                <a:cubicBezTo>
                  <a:pt x="2326436" y="257617"/>
                  <a:pt x="2319917" y="250542"/>
                  <a:pt x="2311861" y="240597"/>
                </a:cubicBezTo>
                <a:cubicBezTo>
                  <a:pt x="2303804" y="230652"/>
                  <a:pt x="2295286" y="219300"/>
                  <a:pt x="2286305" y="206540"/>
                </a:cubicBezTo>
                <a:cubicBezTo>
                  <a:pt x="2277325" y="193781"/>
                  <a:pt x="2268959" y="181076"/>
                  <a:pt x="2261207" y="168426"/>
                </a:cubicBezTo>
                <a:cubicBezTo>
                  <a:pt x="2253455" y="155776"/>
                  <a:pt x="2247394" y="144643"/>
                  <a:pt x="2243024" y="135027"/>
                </a:cubicBezTo>
                <a:cubicBezTo>
                  <a:pt x="2238271" y="147256"/>
                  <a:pt x="2230945" y="161608"/>
                  <a:pt x="2221044" y="178082"/>
                </a:cubicBezTo>
                <a:cubicBezTo>
                  <a:pt x="2211144" y="194557"/>
                  <a:pt x="2200363" y="210489"/>
                  <a:pt x="2188701" y="225880"/>
                </a:cubicBezTo>
                <a:cubicBezTo>
                  <a:pt x="2177040" y="241270"/>
                  <a:pt x="2166191" y="253455"/>
                  <a:pt x="2156156" y="262433"/>
                </a:cubicBezTo>
                <a:lnTo>
                  <a:pt x="2150365" y="255423"/>
                </a:lnTo>
                <a:cubicBezTo>
                  <a:pt x="2159118" y="247611"/>
                  <a:pt x="2168243" y="237574"/>
                  <a:pt x="2177739" y="225314"/>
                </a:cubicBezTo>
                <a:cubicBezTo>
                  <a:pt x="2187236" y="213054"/>
                  <a:pt x="2196246" y="200179"/>
                  <a:pt x="2204771" y="186690"/>
                </a:cubicBezTo>
                <a:cubicBezTo>
                  <a:pt x="2213296" y="173201"/>
                  <a:pt x="2220478" y="160708"/>
                  <a:pt x="2226317" y="149209"/>
                </a:cubicBezTo>
                <a:cubicBezTo>
                  <a:pt x="2232156" y="137711"/>
                  <a:pt x="2235794" y="128818"/>
                  <a:pt x="2237233" y="122530"/>
                </a:cubicBezTo>
                <a:lnTo>
                  <a:pt x="2146402" y="122530"/>
                </a:lnTo>
                <a:lnTo>
                  <a:pt x="2146402" y="113386"/>
                </a:lnTo>
                <a:lnTo>
                  <a:pt x="2237842" y="113386"/>
                </a:lnTo>
                <a:lnTo>
                  <a:pt x="2237842" y="37491"/>
                </a:lnTo>
                <a:lnTo>
                  <a:pt x="2155546" y="37491"/>
                </a:lnTo>
                <a:close/>
                <a:moveTo>
                  <a:pt x="1275284" y="28042"/>
                </a:moveTo>
                <a:lnTo>
                  <a:pt x="1275284" y="77115"/>
                </a:lnTo>
                <a:lnTo>
                  <a:pt x="1384097" y="77115"/>
                </a:lnTo>
                <a:lnTo>
                  <a:pt x="1384097" y="28042"/>
                </a:lnTo>
                <a:close/>
                <a:moveTo>
                  <a:pt x="2453031" y="21641"/>
                </a:moveTo>
                <a:lnTo>
                  <a:pt x="2553310" y="21641"/>
                </a:lnTo>
                <a:lnTo>
                  <a:pt x="2553310" y="30785"/>
                </a:lnTo>
                <a:lnTo>
                  <a:pt x="2532279" y="30785"/>
                </a:lnTo>
                <a:lnTo>
                  <a:pt x="2532279" y="141732"/>
                </a:lnTo>
                <a:lnTo>
                  <a:pt x="2555139" y="141732"/>
                </a:lnTo>
                <a:lnTo>
                  <a:pt x="2555139" y="150876"/>
                </a:lnTo>
                <a:lnTo>
                  <a:pt x="2532279" y="150876"/>
                </a:lnTo>
                <a:lnTo>
                  <a:pt x="2532279" y="271272"/>
                </a:lnTo>
                <a:lnTo>
                  <a:pt x="2523135" y="271272"/>
                </a:lnTo>
                <a:lnTo>
                  <a:pt x="2523135" y="150876"/>
                </a:lnTo>
                <a:lnTo>
                  <a:pt x="2452726" y="150876"/>
                </a:lnTo>
                <a:lnTo>
                  <a:pt x="2452726" y="141732"/>
                </a:lnTo>
                <a:lnTo>
                  <a:pt x="2523135" y="141732"/>
                </a:lnTo>
                <a:lnTo>
                  <a:pt x="2523135" y="30785"/>
                </a:lnTo>
                <a:lnTo>
                  <a:pt x="2453031" y="30785"/>
                </a:lnTo>
                <a:close/>
                <a:moveTo>
                  <a:pt x="1266140" y="18898"/>
                </a:moveTo>
                <a:lnTo>
                  <a:pt x="1393241" y="18898"/>
                </a:lnTo>
                <a:lnTo>
                  <a:pt x="1393241" y="86259"/>
                </a:lnTo>
                <a:lnTo>
                  <a:pt x="1266140" y="86259"/>
                </a:lnTo>
                <a:close/>
                <a:moveTo>
                  <a:pt x="400812" y="18898"/>
                </a:moveTo>
                <a:lnTo>
                  <a:pt x="507797" y="18898"/>
                </a:lnTo>
                <a:lnTo>
                  <a:pt x="507797" y="28042"/>
                </a:lnTo>
                <a:lnTo>
                  <a:pt x="400812" y="28042"/>
                </a:lnTo>
                <a:close/>
                <a:moveTo>
                  <a:pt x="1025043" y="17679"/>
                </a:moveTo>
                <a:lnTo>
                  <a:pt x="1119531" y="112471"/>
                </a:lnTo>
                <a:lnTo>
                  <a:pt x="1113130" y="118872"/>
                </a:lnTo>
                <a:lnTo>
                  <a:pt x="1025043" y="30480"/>
                </a:lnTo>
                <a:lnTo>
                  <a:pt x="933603" y="120396"/>
                </a:lnTo>
                <a:lnTo>
                  <a:pt x="927202" y="113691"/>
                </a:lnTo>
                <a:close/>
                <a:moveTo>
                  <a:pt x="698602" y="17679"/>
                </a:moveTo>
                <a:lnTo>
                  <a:pt x="706222" y="22251"/>
                </a:lnTo>
                <a:lnTo>
                  <a:pt x="634594" y="141427"/>
                </a:lnTo>
                <a:lnTo>
                  <a:pt x="626669" y="136551"/>
                </a:lnTo>
                <a:close/>
                <a:moveTo>
                  <a:pt x="744627" y="16155"/>
                </a:moveTo>
                <a:lnTo>
                  <a:pt x="814426" y="136855"/>
                </a:lnTo>
                <a:lnTo>
                  <a:pt x="806501" y="141427"/>
                </a:lnTo>
                <a:lnTo>
                  <a:pt x="736702" y="20727"/>
                </a:lnTo>
                <a:close/>
                <a:moveTo>
                  <a:pt x="46940" y="10059"/>
                </a:moveTo>
                <a:lnTo>
                  <a:pt x="54864" y="14631"/>
                </a:lnTo>
                <a:lnTo>
                  <a:pt x="12497" y="85344"/>
                </a:lnTo>
                <a:lnTo>
                  <a:pt x="4572" y="80467"/>
                </a:lnTo>
                <a:close/>
                <a:moveTo>
                  <a:pt x="167031" y="2439"/>
                </a:moveTo>
                <a:lnTo>
                  <a:pt x="176175" y="4572"/>
                </a:lnTo>
                <a:lnTo>
                  <a:pt x="163678" y="61875"/>
                </a:lnTo>
                <a:lnTo>
                  <a:pt x="217323" y="61875"/>
                </a:lnTo>
                <a:lnTo>
                  <a:pt x="217323" y="71019"/>
                </a:lnTo>
                <a:lnTo>
                  <a:pt x="199949" y="71019"/>
                </a:lnTo>
                <a:cubicBezTo>
                  <a:pt x="199321" y="88157"/>
                  <a:pt x="197682" y="106763"/>
                  <a:pt x="195034" y="126835"/>
                </a:cubicBezTo>
                <a:cubicBezTo>
                  <a:pt x="192386" y="146907"/>
                  <a:pt x="187929" y="168028"/>
                  <a:pt x="181661" y="190195"/>
                </a:cubicBezTo>
                <a:cubicBezTo>
                  <a:pt x="185598" y="202260"/>
                  <a:pt x="190145" y="214249"/>
                  <a:pt x="195301" y="226162"/>
                </a:cubicBezTo>
                <a:cubicBezTo>
                  <a:pt x="200457" y="238074"/>
                  <a:pt x="206375" y="249758"/>
                  <a:pt x="213056" y="261214"/>
                </a:cubicBezTo>
                <a:lnTo>
                  <a:pt x="205131" y="265786"/>
                </a:lnTo>
                <a:cubicBezTo>
                  <a:pt x="199352" y="255873"/>
                  <a:pt x="194145" y="245828"/>
                  <a:pt x="189510" y="235649"/>
                </a:cubicBezTo>
                <a:cubicBezTo>
                  <a:pt x="184874" y="225470"/>
                  <a:pt x="180734" y="215195"/>
                  <a:pt x="177089" y="204826"/>
                </a:cubicBezTo>
                <a:cubicBezTo>
                  <a:pt x="173749" y="214891"/>
                  <a:pt x="169914" y="225089"/>
                  <a:pt x="165583" y="235420"/>
                </a:cubicBezTo>
                <a:cubicBezTo>
                  <a:pt x="161252" y="245752"/>
                  <a:pt x="156350" y="256178"/>
                  <a:pt x="150876" y="266700"/>
                </a:cubicBezTo>
                <a:lnTo>
                  <a:pt x="142647" y="262433"/>
                </a:lnTo>
                <a:cubicBezTo>
                  <a:pt x="149175" y="250076"/>
                  <a:pt x="154864" y="237833"/>
                  <a:pt x="159716" y="225705"/>
                </a:cubicBezTo>
                <a:cubicBezTo>
                  <a:pt x="164567" y="213576"/>
                  <a:pt x="168733" y="201638"/>
                  <a:pt x="172212" y="189891"/>
                </a:cubicBezTo>
                <a:cubicBezTo>
                  <a:pt x="167837" y="175990"/>
                  <a:pt x="164167" y="162186"/>
                  <a:pt x="161202" y="148476"/>
                </a:cubicBezTo>
                <a:cubicBezTo>
                  <a:pt x="158236" y="134766"/>
                  <a:pt x="155709" y="121342"/>
                  <a:pt x="153620" y="108204"/>
                </a:cubicBezTo>
                <a:lnTo>
                  <a:pt x="141732" y="162763"/>
                </a:lnTo>
                <a:lnTo>
                  <a:pt x="132893" y="160630"/>
                </a:lnTo>
                <a:close/>
                <a:moveTo>
                  <a:pt x="375514" y="1829"/>
                </a:moveTo>
                <a:lnTo>
                  <a:pt x="383744" y="5487"/>
                </a:lnTo>
                <a:lnTo>
                  <a:pt x="361188" y="55779"/>
                </a:lnTo>
                <a:lnTo>
                  <a:pt x="360884" y="270663"/>
                </a:lnTo>
                <a:lnTo>
                  <a:pt x="351740" y="270663"/>
                </a:lnTo>
                <a:lnTo>
                  <a:pt x="352044" y="75895"/>
                </a:lnTo>
                <a:lnTo>
                  <a:pt x="317297" y="153010"/>
                </a:lnTo>
                <a:lnTo>
                  <a:pt x="309068" y="149352"/>
                </a:lnTo>
                <a:lnTo>
                  <a:pt x="352044" y="53950"/>
                </a:lnTo>
                <a:lnTo>
                  <a:pt x="352044" y="53645"/>
                </a:lnTo>
                <a:close/>
                <a:moveTo>
                  <a:pt x="96012" y="610"/>
                </a:moveTo>
                <a:lnTo>
                  <a:pt x="105156" y="610"/>
                </a:lnTo>
                <a:lnTo>
                  <a:pt x="105156" y="80467"/>
                </a:lnTo>
                <a:lnTo>
                  <a:pt x="121311" y="80467"/>
                </a:lnTo>
                <a:lnTo>
                  <a:pt x="121311" y="17679"/>
                </a:lnTo>
                <a:lnTo>
                  <a:pt x="130455" y="17679"/>
                </a:lnTo>
                <a:lnTo>
                  <a:pt x="130455" y="89611"/>
                </a:lnTo>
                <a:lnTo>
                  <a:pt x="70409" y="89611"/>
                </a:lnTo>
                <a:lnTo>
                  <a:pt x="70409" y="17679"/>
                </a:lnTo>
                <a:lnTo>
                  <a:pt x="79553" y="17679"/>
                </a:lnTo>
                <a:lnTo>
                  <a:pt x="79553" y="80467"/>
                </a:lnTo>
                <a:lnTo>
                  <a:pt x="96012" y="80467"/>
                </a:lnTo>
                <a:close/>
                <a:moveTo>
                  <a:pt x="2573731" y="0"/>
                </a:moveTo>
                <a:lnTo>
                  <a:pt x="2582571" y="1524"/>
                </a:lnTo>
                <a:lnTo>
                  <a:pt x="2573427" y="53950"/>
                </a:lnTo>
                <a:lnTo>
                  <a:pt x="2648103" y="53950"/>
                </a:lnTo>
                <a:lnTo>
                  <a:pt x="2648103" y="98451"/>
                </a:lnTo>
                <a:lnTo>
                  <a:pt x="2638959" y="98451"/>
                </a:lnTo>
                <a:lnTo>
                  <a:pt x="2638959" y="63094"/>
                </a:lnTo>
                <a:lnTo>
                  <a:pt x="2609393" y="63094"/>
                </a:lnTo>
                <a:lnTo>
                  <a:pt x="2609393" y="120701"/>
                </a:lnTo>
                <a:cubicBezTo>
                  <a:pt x="2613380" y="140024"/>
                  <a:pt x="2617531" y="156987"/>
                  <a:pt x="2621845" y="171591"/>
                </a:cubicBezTo>
                <a:cubicBezTo>
                  <a:pt x="2626159" y="186195"/>
                  <a:pt x="2631100" y="200156"/>
                  <a:pt x="2636667" y="213473"/>
                </a:cubicBezTo>
                <a:cubicBezTo>
                  <a:pt x="2642235" y="226790"/>
                  <a:pt x="2648891" y="241180"/>
                  <a:pt x="2656637" y="256642"/>
                </a:cubicBezTo>
                <a:lnTo>
                  <a:pt x="2648407" y="260604"/>
                </a:lnTo>
                <a:cubicBezTo>
                  <a:pt x="2641551" y="246679"/>
                  <a:pt x="2635553" y="233720"/>
                  <a:pt x="2630413" y="221725"/>
                </a:cubicBezTo>
                <a:cubicBezTo>
                  <a:pt x="2625273" y="209731"/>
                  <a:pt x="2620675" y="197516"/>
                  <a:pt x="2616618" y="185082"/>
                </a:cubicBezTo>
                <a:cubicBezTo>
                  <a:pt x="2612562" y="172647"/>
                  <a:pt x="2608731" y="158807"/>
                  <a:pt x="2605126" y="143561"/>
                </a:cubicBezTo>
                <a:cubicBezTo>
                  <a:pt x="2600198" y="164199"/>
                  <a:pt x="2593823" y="184417"/>
                  <a:pt x="2586000" y="204216"/>
                </a:cubicBezTo>
                <a:cubicBezTo>
                  <a:pt x="2578177" y="224016"/>
                  <a:pt x="2570125" y="243015"/>
                  <a:pt x="2561845" y="261214"/>
                </a:cubicBezTo>
                <a:lnTo>
                  <a:pt x="2553615" y="257251"/>
                </a:lnTo>
                <a:cubicBezTo>
                  <a:pt x="2563273" y="236093"/>
                  <a:pt x="2572531" y="213868"/>
                  <a:pt x="2581390" y="190576"/>
                </a:cubicBezTo>
                <a:cubicBezTo>
                  <a:pt x="2590248" y="167285"/>
                  <a:pt x="2596535" y="143688"/>
                  <a:pt x="2600249" y="119787"/>
                </a:cubicBezTo>
                <a:lnTo>
                  <a:pt x="2600249" y="63094"/>
                </a:lnTo>
                <a:lnTo>
                  <a:pt x="2571903" y="63094"/>
                </a:lnTo>
                <a:lnTo>
                  <a:pt x="2563064" y="113691"/>
                </a:lnTo>
                <a:lnTo>
                  <a:pt x="2554224" y="112167"/>
                </a:lnTo>
                <a:close/>
                <a:moveTo>
                  <a:pt x="1937614" y="0"/>
                </a:moveTo>
                <a:lnTo>
                  <a:pt x="1946453" y="1524"/>
                </a:lnTo>
                <a:lnTo>
                  <a:pt x="1938529" y="50597"/>
                </a:lnTo>
                <a:lnTo>
                  <a:pt x="2015947" y="50597"/>
                </a:lnTo>
                <a:lnTo>
                  <a:pt x="2015947" y="270663"/>
                </a:lnTo>
                <a:lnTo>
                  <a:pt x="2006804" y="270663"/>
                </a:lnTo>
                <a:lnTo>
                  <a:pt x="2006804" y="59741"/>
                </a:lnTo>
                <a:lnTo>
                  <a:pt x="1873301" y="59741"/>
                </a:lnTo>
                <a:lnTo>
                  <a:pt x="1873301" y="270663"/>
                </a:lnTo>
                <a:lnTo>
                  <a:pt x="1864157" y="270663"/>
                </a:lnTo>
                <a:lnTo>
                  <a:pt x="1864157" y="50597"/>
                </a:lnTo>
                <a:lnTo>
                  <a:pt x="1929385" y="50597"/>
                </a:lnTo>
                <a:close/>
              </a:path>
            </a:pathLst>
          </a:custGeom>
          <a:solidFill>
            <a:srgbClr val="AD965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600" normalizeH="0" baseline="0" noProof="0" dirty="0">
              <a:ln>
                <a:noFill/>
              </a:ln>
              <a:solidFill>
                <a:srgbClr val="AD965E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B562730A-20BE-4D3C-9B2F-17B41B3A5201}"/>
              </a:ext>
            </a:extLst>
          </p:cNvPr>
          <p:cNvGrpSpPr/>
          <p:nvPr/>
        </p:nvGrpSpPr>
        <p:grpSpPr>
          <a:xfrm rot="253871">
            <a:off x="4234532" y="838667"/>
            <a:ext cx="4376547" cy="6300254"/>
            <a:chOff x="1024539" y="633039"/>
            <a:chExt cx="4271382" cy="6148864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A4E70897-22D5-468C-8D1F-A7372E57CA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29164"/>
            <a:stretch/>
          </p:blipFill>
          <p:spPr>
            <a:xfrm>
              <a:off x="1024539" y="2375206"/>
              <a:ext cx="4271382" cy="440669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4ECEF743-4481-4E26-BC71-D6D25BC9E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29470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6564C6DE-FAB9-419D-BB9D-3A7DDA0DC029}"/>
              </a:ext>
            </a:extLst>
          </p:cNvPr>
          <p:cNvSpPr/>
          <p:nvPr/>
        </p:nvSpPr>
        <p:spPr>
          <a:xfrm>
            <a:off x="0" y="0"/>
            <a:ext cx="12309476" cy="6858000"/>
          </a:xfrm>
          <a:prstGeom prst="rect">
            <a:avLst/>
          </a:prstGeom>
          <a:solidFill>
            <a:srgbClr val="FBB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46B26AC-B560-4609-8C1B-993C6A03A39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769556">
            <a:off x="2725964" y="5479496"/>
            <a:ext cx="6958391" cy="3581505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xmlns="" id="{63DD96D8-B1C9-4210-9D4E-EBC2D99A78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861590">
            <a:off x="4272178" y="668604"/>
            <a:ext cx="11340510" cy="583699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53C13B6-9374-44E1-88CA-3DE46FA463FB}"/>
              </a:ext>
            </a:extLst>
          </p:cNvPr>
          <p:cNvSpPr/>
          <p:nvPr/>
        </p:nvSpPr>
        <p:spPr>
          <a:xfrm>
            <a:off x="8022154" y="0"/>
            <a:ext cx="4295798" cy="6869090"/>
          </a:xfrm>
          <a:custGeom>
            <a:avLst/>
            <a:gdLst>
              <a:gd name="connsiteX0" fmla="*/ 0 w 4295798"/>
              <a:gd name="connsiteY0" fmla="*/ 0 h 6869090"/>
              <a:gd name="connsiteX1" fmla="*/ 4295798 w 4295798"/>
              <a:gd name="connsiteY1" fmla="*/ 0 h 6869090"/>
              <a:gd name="connsiteX2" fmla="*/ 4295798 w 4295798"/>
              <a:gd name="connsiteY2" fmla="*/ 6869090 h 6869090"/>
              <a:gd name="connsiteX3" fmla="*/ 0 w 4295798"/>
              <a:gd name="connsiteY3" fmla="*/ 6869090 h 6869090"/>
              <a:gd name="connsiteX4" fmla="*/ 0 w 4295798"/>
              <a:gd name="connsiteY4" fmla="*/ 0 h 6869090"/>
              <a:gd name="connsiteX0" fmla="*/ 3033486 w 4295798"/>
              <a:gd name="connsiteY0" fmla="*/ 0 h 6869090"/>
              <a:gd name="connsiteX1" fmla="*/ 4295798 w 4295798"/>
              <a:gd name="connsiteY1" fmla="*/ 0 h 6869090"/>
              <a:gd name="connsiteX2" fmla="*/ 4295798 w 4295798"/>
              <a:gd name="connsiteY2" fmla="*/ 6869090 h 6869090"/>
              <a:gd name="connsiteX3" fmla="*/ 0 w 4295798"/>
              <a:gd name="connsiteY3" fmla="*/ 6869090 h 6869090"/>
              <a:gd name="connsiteX4" fmla="*/ 3033486 w 4295798"/>
              <a:gd name="connsiteY4" fmla="*/ 0 h 6869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95798" h="6869090">
                <a:moveTo>
                  <a:pt x="3033486" y="0"/>
                </a:moveTo>
                <a:lnTo>
                  <a:pt x="4295798" y="0"/>
                </a:lnTo>
                <a:lnTo>
                  <a:pt x="4295798" y="6869090"/>
                </a:lnTo>
                <a:lnTo>
                  <a:pt x="0" y="6869090"/>
                </a:lnTo>
                <a:lnTo>
                  <a:pt x="303348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E729E927-B203-4BF5-B7B3-2D4513944DEB}"/>
              </a:ext>
            </a:extLst>
          </p:cNvPr>
          <p:cNvGrpSpPr/>
          <p:nvPr/>
        </p:nvGrpSpPr>
        <p:grpSpPr>
          <a:xfrm rot="21422798">
            <a:off x="1061921" y="1516749"/>
            <a:ext cx="4822429" cy="1259420"/>
            <a:chOff x="4948164" y="1435668"/>
            <a:chExt cx="5100635" cy="1332076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7BF0F98C-F647-46F3-9810-D3C06DCF6816}"/>
                </a:ext>
              </a:extLst>
            </p:cNvPr>
            <p:cNvGrpSpPr/>
            <p:nvPr/>
          </p:nvGrpSpPr>
          <p:grpSpPr>
            <a:xfrm>
              <a:off x="4948164" y="1435668"/>
              <a:ext cx="309182" cy="193548"/>
              <a:chOff x="4823248" y="1393319"/>
              <a:chExt cx="309182" cy="193548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4697E15E-A1E4-4E6D-A13A-746BB0B15325}"/>
                  </a:ext>
                </a:extLst>
              </p:cNvPr>
              <p:cNvSpPr/>
              <p:nvPr/>
            </p:nvSpPr>
            <p:spPr>
              <a:xfrm>
                <a:off x="4823248" y="1393319"/>
                <a:ext cx="134112" cy="179832"/>
              </a:xfrm>
              <a:custGeom>
                <a:avLst/>
                <a:gdLst/>
                <a:ahLst/>
                <a:cxnLst/>
                <a:rect l="l" t="t" r="r" b="b"/>
                <a:pathLst>
                  <a:path w="134112" h="179832">
                    <a:moveTo>
                      <a:pt x="106680" y="0"/>
                    </a:moveTo>
                    <a:lnTo>
                      <a:pt x="103632" y="3048"/>
                    </a:lnTo>
                    <a:lnTo>
                      <a:pt x="103632" y="6096"/>
                    </a:lnTo>
                    <a:lnTo>
                      <a:pt x="106680" y="6096"/>
                    </a:lnTo>
                    <a:lnTo>
                      <a:pt x="100585" y="12192"/>
                    </a:lnTo>
                    <a:lnTo>
                      <a:pt x="100585" y="15240"/>
                    </a:lnTo>
                    <a:cubicBezTo>
                      <a:pt x="105156" y="14224"/>
                      <a:pt x="107696" y="12700"/>
                      <a:pt x="108204" y="10668"/>
                    </a:cubicBezTo>
                    <a:cubicBezTo>
                      <a:pt x="108712" y="8636"/>
                      <a:pt x="111252" y="8128"/>
                      <a:pt x="115824" y="9144"/>
                    </a:cubicBezTo>
                    <a:cubicBezTo>
                      <a:pt x="108712" y="14224"/>
                      <a:pt x="103632" y="18288"/>
                      <a:pt x="100585" y="21336"/>
                    </a:cubicBezTo>
                    <a:lnTo>
                      <a:pt x="97537" y="24384"/>
                    </a:lnTo>
                    <a:cubicBezTo>
                      <a:pt x="98552" y="25400"/>
                      <a:pt x="99822" y="25781"/>
                      <a:pt x="101346" y="25527"/>
                    </a:cubicBezTo>
                    <a:cubicBezTo>
                      <a:pt x="102870" y="25273"/>
                      <a:pt x="106680" y="22860"/>
                      <a:pt x="112776" y="18288"/>
                    </a:cubicBezTo>
                    <a:lnTo>
                      <a:pt x="103632" y="27432"/>
                    </a:lnTo>
                    <a:cubicBezTo>
                      <a:pt x="98552" y="30480"/>
                      <a:pt x="87884" y="41402"/>
                      <a:pt x="71628" y="60198"/>
                    </a:cubicBezTo>
                    <a:cubicBezTo>
                      <a:pt x="72136" y="59690"/>
                      <a:pt x="74422" y="59944"/>
                      <a:pt x="78486" y="60960"/>
                    </a:cubicBezTo>
                    <a:cubicBezTo>
                      <a:pt x="86106" y="63500"/>
                      <a:pt x="93218" y="66294"/>
                      <a:pt x="99822" y="69342"/>
                    </a:cubicBezTo>
                    <a:cubicBezTo>
                      <a:pt x="102870" y="71374"/>
                      <a:pt x="104140" y="72644"/>
                      <a:pt x="103632" y="73152"/>
                    </a:cubicBezTo>
                    <a:cubicBezTo>
                      <a:pt x="103124" y="73660"/>
                      <a:pt x="105283" y="74930"/>
                      <a:pt x="110109" y="76962"/>
                    </a:cubicBezTo>
                    <a:cubicBezTo>
                      <a:pt x="114935" y="78994"/>
                      <a:pt x="118364" y="81026"/>
                      <a:pt x="120396" y="83058"/>
                    </a:cubicBezTo>
                    <a:lnTo>
                      <a:pt x="134112" y="96774"/>
                    </a:lnTo>
                    <a:cubicBezTo>
                      <a:pt x="133604" y="96266"/>
                      <a:pt x="132588" y="96012"/>
                      <a:pt x="131064" y="96012"/>
                    </a:cubicBezTo>
                    <a:cubicBezTo>
                      <a:pt x="129540" y="96012"/>
                      <a:pt x="127508" y="97282"/>
                      <a:pt x="124968" y="99822"/>
                    </a:cubicBezTo>
                    <a:lnTo>
                      <a:pt x="124968" y="105918"/>
                    </a:lnTo>
                    <a:cubicBezTo>
                      <a:pt x="130048" y="108966"/>
                      <a:pt x="133096" y="110998"/>
                      <a:pt x="134112" y="112014"/>
                    </a:cubicBezTo>
                    <a:lnTo>
                      <a:pt x="131064" y="115062"/>
                    </a:lnTo>
                    <a:lnTo>
                      <a:pt x="128016" y="115062"/>
                    </a:lnTo>
                    <a:cubicBezTo>
                      <a:pt x="125476" y="116078"/>
                      <a:pt x="123444" y="118110"/>
                      <a:pt x="121920" y="121158"/>
                    </a:cubicBezTo>
                    <a:lnTo>
                      <a:pt x="121920" y="133350"/>
                    </a:lnTo>
                    <a:cubicBezTo>
                      <a:pt x="119888" y="135382"/>
                      <a:pt x="117856" y="136398"/>
                      <a:pt x="115824" y="136398"/>
                    </a:cubicBezTo>
                    <a:cubicBezTo>
                      <a:pt x="111761" y="140462"/>
                      <a:pt x="109728" y="144526"/>
                      <a:pt x="109728" y="148590"/>
                    </a:cubicBezTo>
                    <a:lnTo>
                      <a:pt x="115824" y="151638"/>
                    </a:lnTo>
                    <a:lnTo>
                      <a:pt x="112776" y="154686"/>
                    </a:lnTo>
                    <a:lnTo>
                      <a:pt x="100585" y="156210"/>
                    </a:lnTo>
                    <a:cubicBezTo>
                      <a:pt x="96012" y="156718"/>
                      <a:pt x="90932" y="158242"/>
                      <a:pt x="85344" y="160782"/>
                    </a:cubicBezTo>
                    <a:cubicBezTo>
                      <a:pt x="81788" y="162814"/>
                      <a:pt x="80011" y="165862"/>
                      <a:pt x="80011" y="169926"/>
                    </a:cubicBezTo>
                    <a:cubicBezTo>
                      <a:pt x="80011" y="170434"/>
                      <a:pt x="79756" y="171704"/>
                      <a:pt x="79248" y="173736"/>
                    </a:cubicBezTo>
                    <a:cubicBezTo>
                      <a:pt x="78741" y="175768"/>
                      <a:pt x="77724" y="177546"/>
                      <a:pt x="76200" y="179070"/>
                    </a:cubicBezTo>
                    <a:lnTo>
                      <a:pt x="69342" y="179832"/>
                    </a:lnTo>
                    <a:cubicBezTo>
                      <a:pt x="64770" y="179832"/>
                      <a:pt x="60198" y="179070"/>
                      <a:pt x="55626" y="177546"/>
                    </a:cubicBezTo>
                    <a:cubicBezTo>
                      <a:pt x="49022" y="176022"/>
                      <a:pt x="40386" y="174244"/>
                      <a:pt x="29718" y="172212"/>
                    </a:cubicBezTo>
                    <a:cubicBezTo>
                      <a:pt x="22099" y="170688"/>
                      <a:pt x="15621" y="165481"/>
                      <a:pt x="10287" y="156591"/>
                    </a:cubicBezTo>
                    <a:cubicBezTo>
                      <a:pt x="4953" y="147701"/>
                      <a:pt x="2286" y="141478"/>
                      <a:pt x="2286" y="137922"/>
                    </a:cubicBezTo>
                    <a:lnTo>
                      <a:pt x="0" y="121158"/>
                    </a:lnTo>
                    <a:lnTo>
                      <a:pt x="3049" y="118110"/>
                    </a:lnTo>
                    <a:lnTo>
                      <a:pt x="3049" y="105156"/>
                    </a:lnTo>
                    <a:cubicBezTo>
                      <a:pt x="2540" y="104140"/>
                      <a:pt x="2286" y="103124"/>
                      <a:pt x="2286" y="102108"/>
                    </a:cubicBezTo>
                    <a:cubicBezTo>
                      <a:pt x="2286" y="101092"/>
                      <a:pt x="2032" y="100330"/>
                      <a:pt x="1525" y="99822"/>
                    </a:cubicBezTo>
                    <a:cubicBezTo>
                      <a:pt x="1016" y="99314"/>
                      <a:pt x="762" y="98552"/>
                      <a:pt x="762" y="97536"/>
                    </a:cubicBezTo>
                    <a:cubicBezTo>
                      <a:pt x="762" y="96520"/>
                      <a:pt x="1016" y="95758"/>
                      <a:pt x="1525" y="95250"/>
                    </a:cubicBezTo>
                    <a:cubicBezTo>
                      <a:pt x="2540" y="92202"/>
                      <a:pt x="3049" y="90170"/>
                      <a:pt x="3049" y="89154"/>
                    </a:cubicBezTo>
                    <a:cubicBezTo>
                      <a:pt x="3049" y="87122"/>
                      <a:pt x="4064" y="85090"/>
                      <a:pt x="6096" y="83058"/>
                    </a:cubicBezTo>
                    <a:lnTo>
                      <a:pt x="18288" y="76962"/>
                    </a:lnTo>
                    <a:cubicBezTo>
                      <a:pt x="27432" y="58674"/>
                      <a:pt x="45721" y="39116"/>
                      <a:pt x="73152" y="18288"/>
                    </a:cubicBezTo>
                    <a:cubicBezTo>
                      <a:pt x="81788" y="12192"/>
                      <a:pt x="86741" y="9144"/>
                      <a:pt x="88011" y="9144"/>
                    </a:cubicBezTo>
                    <a:cubicBezTo>
                      <a:pt x="89281" y="9144"/>
                      <a:pt x="91440" y="8636"/>
                      <a:pt x="94488" y="7620"/>
                    </a:cubicBezTo>
                    <a:cubicBezTo>
                      <a:pt x="94488" y="7620"/>
                      <a:pt x="98552" y="5080"/>
                      <a:pt x="10668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xmlns="" id="{BB3B3B21-CFE1-4664-BCEE-41150B1CCC4F}"/>
                  </a:ext>
                </a:extLst>
              </p:cNvPr>
              <p:cNvSpPr/>
              <p:nvPr/>
            </p:nvSpPr>
            <p:spPr>
              <a:xfrm>
                <a:off x="4985555" y="1393319"/>
                <a:ext cx="146875" cy="193548"/>
              </a:xfrm>
              <a:custGeom>
                <a:avLst/>
                <a:gdLst/>
                <a:ahLst/>
                <a:cxnLst/>
                <a:rect l="l" t="t" r="r" b="b"/>
                <a:pathLst>
                  <a:path w="146875" h="193548">
                    <a:moveTo>
                      <a:pt x="96773" y="0"/>
                    </a:moveTo>
                    <a:cubicBezTo>
                      <a:pt x="96773" y="3556"/>
                      <a:pt x="92709" y="9398"/>
                      <a:pt x="84581" y="17526"/>
                    </a:cubicBezTo>
                    <a:cubicBezTo>
                      <a:pt x="94741" y="9906"/>
                      <a:pt x="104139" y="6096"/>
                      <a:pt x="112775" y="6096"/>
                    </a:cubicBezTo>
                    <a:cubicBezTo>
                      <a:pt x="115823" y="6096"/>
                      <a:pt x="118109" y="6858"/>
                      <a:pt x="119633" y="8382"/>
                    </a:cubicBezTo>
                    <a:cubicBezTo>
                      <a:pt x="117601" y="7874"/>
                      <a:pt x="117093" y="8128"/>
                      <a:pt x="118109" y="9144"/>
                    </a:cubicBezTo>
                    <a:lnTo>
                      <a:pt x="118871" y="10668"/>
                    </a:lnTo>
                    <a:cubicBezTo>
                      <a:pt x="118871" y="12700"/>
                      <a:pt x="118109" y="15240"/>
                      <a:pt x="116585" y="18288"/>
                    </a:cubicBezTo>
                    <a:cubicBezTo>
                      <a:pt x="118109" y="16256"/>
                      <a:pt x="113029" y="22098"/>
                      <a:pt x="101345" y="35814"/>
                    </a:cubicBezTo>
                    <a:cubicBezTo>
                      <a:pt x="95757" y="41402"/>
                      <a:pt x="91185" y="46736"/>
                      <a:pt x="87629" y="51816"/>
                    </a:cubicBezTo>
                    <a:cubicBezTo>
                      <a:pt x="80009" y="64516"/>
                      <a:pt x="76199" y="75184"/>
                      <a:pt x="76199" y="83820"/>
                    </a:cubicBezTo>
                    <a:cubicBezTo>
                      <a:pt x="76199" y="88900"/>
                      <a:pt x="77977" y="93726"/>
                      <a:pt x="81533" y="98298"/>
                    </a:cubicBezTo>
                    <a:lnTo>
                      <a:pt x="94487" y="100584"/>
                    </a:lnTo>
                    <a:cubicBezTo>
                      <a:pt x="98551" y="101092"/>
                      <a:pt x="103631" y="103124"/>
                      <a:pt x="109727" y="106680"/>
                    </a:cubicBezTo>
                    <a:cubicBezTo>
                      <a:pt x="111251" y="108204"/>
                      <a:pt x="112903" y="109601"/>
                      <a:pt x="114680" y="110871"/>
                    </a:cubicBezTo>
                    <a:cubicBezTo>
                      <a:pt x="116458" y="112141"/>
                      <a:pt x="118109" y="113284"/>
                      <a:pt x="119633" y="114300"/>
                    </a:cubicBezTo>
                    <a:cubicBezTo>
                      <a:pt x="123697" y="116332"/>
                      <a:pt x="127253" y="119126"/>
                      <a:pt x="130301" y="122682"/>
                    </a:cubicBezTo>
                    <a:cubicBezTo>
                      <a:pt x="132333" y="125222"/>
                      <a:pt x="136143" y="128524"/>
                      <a:pt x="141731" y="132588"/>
                    </a:cubicBezTo>
                    <a:cubicBezTo>
                      <a:pt x="141731" y="134112"/>
                      <a:pt x="142874" y="137287"/>
                      <a:pt x="145160" y="142113"/>
                    </a:cubicBezTo>
                    <a:cubicBezTo>
                      <a:pt x="147446" y="146939"/>
                      <a:pt x="147446" y="150495"/>
                      <a:pt x="145160" y="152781"/>
                    </a:cubicBezTo>
                    <a:cubicBezTo>
                      <a:pt x="142874" y="155067"/>
                      <a:pt x="141731" y="157099"/>
                      <a:pt x="141731" y="158877"/>
                    </a:cubicBezTo>
                    <a:cubicBezTo>
                      <a:pt x="141731" y="160655"/>
                      <a:pt x="140969" y="164592"/>
                      <a:pt x="139445" y="170688"/>
                    </a:cubicBezTo>
                    <a:cubicBezTo>
                      <a:pt x="136397" y="170688"/>
                      <a:pt x="134111" y="170942"/>
                      <a:pt x="132587" y="171450"/>
                    </a:cubicBezTo>
                    <a:lnTo>
                      <a:pt x="130301" y="171450"/>
                    </a:lnTo>
                    <a:cubicBezTo>
                      <a:pt x="128269" y="171450"/>
                      <a:pt x="124967" y="170688"/>
                      <a:pt x="120395" y="169164"/>
                    </a:cubicBezTo>
                    <a:cubicBezTo>
                      <a:pt x="117347" y="168148"/>
                      <a:pt x="115823" y="168148"/>
                      <a:pt x="115823" y="169164"/>
                    </a:cubicBezTo>
                    <a:cubicBezTo>
                      <a:pt x="115823" y="170180"/>
                      <a:pt x="114807" y="170688"/>
                      <a:pt x="112775" y="170688"/>
                    </a:cubicBezTo>
                    <a:lnTo>
                      <a:pt x="110489" y="179070"/>
                    </a:lnTo>
                    <a:cubicBezTo>
                      <a:pt x="107441" y="182118"/>
                      <a:pt x="104139" y="183642"/>
                      <a:pt x="100583" y="183642"/>
                    </a:cubicBezTo>
                    <a:lnTo>
                      <a:pt x="93725" y="183642"/>
                    </a:lnTo>
                    <a:cubicBezTo>
                      <a:pt x="89662" y="183642"/>
                      <a:pt x="86360" y="185293"/>
                      <a:pt x="83820" y="188595"/>
                    </a:cubicBezTo>
                    <a:cubicBezTo>
                      <a:pt x="81280" y="191897"/>
                      <a:pt x="76199" y="193548"/>
                      <a:pt x="68579" y="193548"/>
                    </a:cubicBezTo>
                    <a:cubicBezTo>
                      <a:pt x="59435" y="193548"/>
                      <a:pt x="52577" y="192532"/>
                      <a:pt x="48005" y="190500"/>
                    </a:cubicBezTo>
                    <a:cubicBezTo>
                      <a:pt x="35305" y="184404"/>
                      <a:pt x="26923" y="180848"/>
                      <a:pt x="22859" y="179832"/>
                    </a:cubicBezTo>
                    <a:cubicBezTo>
                      <a:pt x="17779" y="178308"/>
                      <a:pt x="14223" y="176530"/>
                      <a:pt x="12191" y="174498"/>
                    </a:cubicBezTo>
                    <a:cubicBezTo>
                      <a:pt x="9143" y="171450"/>
                      <a:pt x="6730" y="168910"/>
                      <a:pt x="4952" y="166878"/>
                    </a:cubicBezTo>
                    <a:cubicBezTo>
                      <a:pt x="3174" y="164846"/>
                      <a:pt x="2031" y="162306"/>
                      <a:pt x="1524" y="159258"/>
                    </a:cubicBezTo>
                    <a:cubicBezTo>
                      <a:pt x="507" y="155194"/>
                      <a:pt x="0" y="150876"/>
                      <a:pt x="0" y="146304"/>
                    </a:cubicBezTo>
                    <a:lnTo>
                      <a:pt x="0" y="121920"/>
                    </a:lnTo>
                    <a:cubicBezTo>
                      <a:pt x="0" y="109728"/>
                      <a:pt x="1015" y="101854"/>
                      <a:pt x="3047" y="98298"/>
                    </a:cubicBezTo>
                    <a:cubicBezTo>
                      <a:pt x="8127" y="89662"/>
                      <a:pt x="12191" y="83312"/>
                      <a:pt x="15239" y="79248"/>
                    </a:cubicBezTo>
                    <a:cubicBezTo>
                      <a:pt x="22351" y="69596"/>
                      <a:pt x="26416" y="64516"/>
                      <a:pt x="27431" y="64008"/>
                    </a:cubicBezTo>
                    <a:lnTo>
                      <a:pt x="35813" y="57912"/>
                    </a:lnTo>
                    <a:cubicBezTo>
                      <a:pt x="37337" y="55372"/>
                      <a:pt x="40132" y="51562"/>
                      <a:pt x="44195" y="46482"/>
                    </a:cubicBezTo>
                    <a:lnTo>
                      <a:pt x="53339" y="35052"/>
                    </a:lnTo>
                    <a:lnTo>
                      <a:pt x="9677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0C54D9CF-A69B-4BB7-B2C2-786C8A61FB21}"/>
                </a:ext>
              </a:extLst>
            </p:cNvPr>
            <p:cNvSpPr/>
            <p:nvPr/>
          </p:nvSpPr>
          <p:spPr>
            <a:xfrm>
              <a:off x="5257346" y="1532442"/>
              <a:ext cx="693757" cy="925008"/>
            </a:xfrm>
            <a:custGeom>
              <a:avLst/>
              <a:gdLst/>
              <a:ahLst/>
              <a:cxnLst/>
              <a:rect l="l" t="t" r="r" b="b"/>
              <a:pathLst>
                <a:path w="563500" h="751332">
                  <a:moveTo>
                    <a:pt x="275844" y="0"/>
                  </a:moveTo>
                  <a:lnTo>
                    <a:pt x="293370" y="2286"/>
                  </a:lnTo>
                  <a:cubicBezTo>
                    <a:pt x="298450" y="8890"/>
                    <a:pt x="302133" y="13208"/>
                    <a:pt x="304419" y="15240"/>
                  </a:cubicBezTo>
                  <a:cubicBezTo>
                    <a:pt x="306705" y="17272"/>
                    <a:pt x="309499" y="22098"/>
                    <a:pt x="312801" y="29718"/>
                  </a:cubicBezTo>
                  <a:cubicBezTo>
                    <a:pt x="316103" y="37338"/>
                    <a:pt x="316865" y="43180"/>
                    <a:pt x="315087" y="47244"/>
                  </a:cubicBezTo>
                  <a:cubicBezTo>
                    <a:pt x="313309" y="51308"/>
                    <a:pt x="312548" y="54610"/>
                    <a:pt x="312801" y="57150"/>
                  </a:cubicBezTo>
                  <a:cubicBezTo>
                    <a:pt x="313055" y="59690"/>
                    <a:pt x="313055" y="61849"/>
                    <a:pt x="312801" y="63627"/>
                  </a:cubicBezTo>
                  <a:cubicBezTo>
                    <a:pt x="312548" y="65405"/>
                    <a:pt x="312166" y="66802"/>
                    <a:pt x="311658" y="67818"/>
                  </a:cubicBezTo>
                  <a:cubicBezTo>
                    <a:pt x="311150" y="68834"/>
                    <a:pt x="310642" y="69850"/>
                    <a:pt x="310134" y="70866"/>
                  </a:cubicBezTo>
                  <a:lnTo>
                    <a:pt x="305562" y="72390"/>
                  </a:lnTo>
                  <a:cubicBezTo>
                    <a:pt x="304546" y="76454"/>
                    <a:pt x="302514" y="80010"/>
                    <a:pt x="299466" y="83058"/>
                  </a:cubicBezTo>
                  <a:lnTo>
                    <a:pt x="300990" y="83058"/>
                  </a:lnTo>
                  <a:lnTo>
                    <a:pt x="307848" y="77724"/>
                  </a:lnTo>
                  <a:cubicBezTo>
                    <a:pt x="311404" y="72136"/>
                    <a:pt x="315468" y="66294"/>
                    <a:pt x="320040" y="60198"/>
                  </a:cubicBezTo>
                  <a:lnTo>
                    <a:pt x="320040" y="60960"/>
                  </a:lnTo>
                  <a:lnTo>
                    <a:pt x="304038" y="85344"/>
                  </a:lnTo>
                  <a:lnTo>
                    <a:pt x="296418" y="91440"/>
                  </a:lnTo>
                  <a:cubicBezTo>
                    <a:pt x="296418" y="92964"/>
                    <a:pt x="295783" y="94488"/>
                    <a:pt x="294513" y="96012"/>
                  </a:cubicBezTo>
                  <a:cubicBezTo>
                    <a:pt x="293243" y="97536"/>
                    <a:pt x="292100" y="98679"/>
                    <a:pt x="291084" y="99441"/>
                  </a:cubicBezTo>
                  <a:cubicBezTo>
                    <a:pt x="290068" y="100203"/>
                    <a:pt x="289560" y="101092"/>
                    <a:pt x="289560" y="102108"/>
                  </a:cubicBezTo>
                  <a:cubicBezTo>
                    <a:pt x="291592" y="101092"/>
                    <a:pt x="293878" y="99568"/>
                    <a:pt x="296418" y="97536"/>
                  </a:cubicBezTo>
                  <a:lnTo>
                    <a:pt x="298704" y="95250"/>
                  </a:lnTo>
                  <a:lnTo>
                    <a:pt x="300990" y="95250"/>
                  </a:lnTo>
                  <a:lnTo>
                    <a:pt x="299466" y="97536"/>
                  </a:lnTo>
                  <a:cubicBezTo>
                    <a:pt x="316230" y="88900"/>
                    <a:pt x="333502" y="81788"/>
                    <a:pt x="351282" y="76200"/>
                  </a:cubicBezTo>
                  <a:lnTo>
                    <a:pt x="355854" y="70866"/>
                  </a:lnTo>
                  <a:lnTo>
                    <a:pt x="360426" y="66294"/>
                  </a:lnTo>
                  <a:lnTo>
                    <a:pt x="362712" y="69342"/>
                  </a:lnTo>
                  <a:lnTo>
                    <a:pt x="364998" y="63246"/>
                  </a:lnTo>
                  <a:lnTo>
                    <a:pt x="368046" y="63246"/>
                  </a:lnTo>
                  <a:lnTo>
                    <a:pt x="364998" y="67818"/>
                  </a:lnTo>
                  <a:lnTo>
                    <a:pt x="366522" y="71628"/>
                  </a:lnTo>
                  <a:lnTo>
                    <a:pt x="368808" y="69342"/>
                  </a:lnTo>
                  <a:lnTo>
                    <a:pt x="371856" y="70104"/>
                  </a:lnTo>
                  <a:lnTo>
                    <a:pt x="373380" y="71628"/>
                  </a:lnTo>
                  <a:lnTo>
                    <a:pt x="380238" y="70104"/>
                  </a:lnTo>
                  <a:lnTo>
                    <a:pt x="381000" y="67056"/>
                  </a:lnTo>
                  <a:lnTo>
                    <a:pt x="384810" y="70866"/>
                  </a:lnTo>
                  <a:cubicBezTo>
                    <a:pt x="389382" y="72390"/>
                    <a:pt x="392811" y="73787"/>
                    <a:pt x="395097" y="75057"/>
                  </a:cubicBezTo>
                  <a:cubicBezTo>
                    <a:pt x="397383" y="76327"/>
                    <a:pt x="398780" y="76835"/>
                    <a:pt x="399288" y="76581"/>
                  </a:cubicBezTo>
                  <a:cubicBezTo>
                    <a:pt x="399796" y="76327"/>
                    <a:pt x="400812" y="76200"/>
                    <a:pt x="402336" y="76200"/>
                  </a:cubicBezTo>
                  <a:cubicBezTo>
                    <a:pt x="406908" y="79756"/>
                    <a:pt x="411734" y="82296"/>
                    <a:pt x="416814" y="83820"/>
                  </a:cubicBezTo>
                  <a:cubicBezTo>
                    <a:pt x="418338" y="84836"/>
                    <a:pt x="419608" y="85852"/>
                    <a:pt x="420624" y="86868"/>
                  </a:cubicBezTo>
                  <a:cubicBezTo>
                    <a:pt x="421640" y="87884"/>
                    <a:pt x="422021" y="88900"/>
                    <a:pt x="421767" y="89916"/>
                  </a:cubicBezTo>
                  <a:cubicBezTo>
                    <a:pt x="421513" y="90932"/>
                    <a:pt x="421640" y="92710"/>
                    <a:pt x="422148" y="95250"/>
                  </a:cubicBezTo>
                  <a:lnTo>
                    <a:pt x="424435" y="95250"/>
                  </a:lnTo>
                  <a:lnTo>
                    <a:pt x="428244" y="102108"/>
                  </a:lnTo>
                  <a:lnTo>
                    <a:pt x="435103" y="106680"/>
                  </a:lnTo>
                  <a:cubicBezTo>
                    <a:pt x="435611" y="108204"/>
                    <a:pt x="435991" y="109220"/>
                    <a:pt x="436245" y="109728"/>
                  </a:cubicBezTo>
                  <a:cubicBezTo>
                    <a:pt x="436499" y="110236"/>
                    <a:pt x="436372" y="110998"/>
                    <a:pt x="435864" y="112014"/>
                  </a:cubicBezTo>
                  <a:cubicBezTo>
                    <a:pt x="435356" y="113030"/>
                    <a:pt x="434594" y="114808"/>
                    <a:pt x="433578" y="117348"/>
                  </a:cubicBezTo>
                  <a:cubicBezTo>
                    <a:pt x="432054" y="118364"/>
                    <a:pt x="431165" y="119126"/>
                    <a:pt x="430911" y="119634"/>
                  </a:cubicBezTo>
                  <a:cubicBezTo>
                    <a:pt x="430657" y="120142"/>
                    <a:pt x="430149" y="120269"/>
                    <a:pt x="429387" y="120015"/>
                  </a:cubicBezTo>
                  <a:cubicBezTo>
                    <a:pt x="428625" y="119761"/>
                    <a:pt x="427609" y="120142"/>
                    <a:pt x="426340" y="121158"/>
                  </a:cubicBezTo>
                  <a:cubicBezTo>
                    <a:pt x="425069" y="122174"/>
                    <a:pt x="422275" y="123063"/>
                    <a:pt x="417958" y="123825"/>
                  </a:cubicBezTo>
                  <a:cubicBezTo>
                    <a:pt x="413639" y="124587"/>
                    <a:pt x="409448" y="127381"/>
                    <a:pt x="405384" y="132207"/>
                  </a:cubicBezTo>
                  <a:cubicBezTo>
                    <a:pt x="401321" y="137033"/>
                    <a:pt x="398399" y="139700"/>
                    <a:pt x="396621" y="140208"/>
                  </a:cubicBezTo>
                  <a:cubicBezTo>
                    <a:pt x="394843" y="140716"/>
                    <a:pt x="393447" y="141478"/>
                    <a:pt x="392430" y="142494"/>
                  </a:cubicBezTo>
                  <a:cubicBezTo>
                    <a:pt x="391415" y="143510"/>
                    <a:pt x="389382" y="145288"/>
                    <a:pt x="386334" y="147828"/>
                  </a:cubicBezTo>
                  <a:cubicBezTo>
                    <a:pt x="382778" y="153416"/>
                    <a:pt x="379222" y="158496"/>
                    <a:pt x="375666" y="163068"/>
                  </a:cubicBezTo>
                  <a:lnTo>
                    <a:pt x="371856" y="165354"/>
                  </a:lnTo>
                  <a:lnTo>
                    <a:pt x="370332" y="160020"/>
                  </a:lnTo>
                  <a:lnTo>
                    <a:pt x="364998" y="164592"/>
                  </a:lnTo>
                  <a:lnTo>
                    <a:pt x="364998" y="166116"/>
                  </a:lnTo>
                  <a:lnTo>
                    <a:pt x="362712" y="167640"/>
                  </a:lnTo>
                  <a:lnTo>
                    <a:pt x="361950" y="169926"/>
                  </a:lnTo>
                  <a:cubicBezTo>
                    <a:pt x="359918" y="171450"/>
                    <a:pt x="357632" y="172720"/>
                    <a:pt x="355092" y="173736"/>
                  </a:cubicBezTo>
                  <a:lnTo>
                    <a:pt x="361950" y="163830"/>
                  </a:lnTo>
                  <a:lnTo>
                    <a:pt x="360426" y="158496"/>
                  </a:lnTo>
                  <a:lnTo>
                    <a:pt x="353568" y="165354"/>
                  </a:lnTo>
                  <a:lnTo>
                    <a:pt x="355092" y="166116"/>
                  </a:lnTo>
                  <a:lnTo>
                    <a:pt x="350520" y="168402"/>
                  </a:lnTo>
                  <a:cubicBezTo>
                    <a:pt x="347980" y="170942"/>
                    <a:pt x="345440" y="173990"/>
                    <a:pt x="342900" y="177546"/>
                  </a:cubicBezTo>
                  <a:lnTo>
                    <a:pt x="337566" y="182880"/>
                  </a:lnTo>
                  <a:lnTo>
                    <a:pt x="335280" y="186690"/>
                  </a:lnTo>
                  <a:lnTo>
                    <a:pt x="329946" y="190500"/>
                  </a:lnTo>
                  <a:lnTo>
                    <a:pt x="329946" y="193548"/>
                  </a:lnTo>
                  <a:lnTo>
                    <a:pt x="328422" y="192786"/>
                  </a:lnTo>
                  <a:lnTo>
                    <a:pt x="328422" y="195072"/>
                  </a:lnTo>
                  <a:lnTo>
                    <a:pt x="324933" y="195072"/>
                  </a:lnTo>
                  <a:lnTo>
                    <a:pt x="326898" y="189738"/>
                  </a:lnTo>
                  <a:lnTo>
                    <a:pt x="316992" y="201168"/>
                  </a:lnTo>
                  <a:lnTo>
                    <a:pt x="316230" y="200406"/>
                  </a:lnTo>
                  <a:lnTo>
                    <a:pt x="318516" y="198882"/>
                  </a:lnTo>
                  <a:lnTo>
                    <a:pt x="316230" y="198882"/>
                  </a:lnTo>
                  <a:cubicBezTo>
                    <a:pt x="314198" y="200406"/>
                    <a:pt x="312801" y="201549"/>
                    <a:pt x="312039" y="202311"/>
                  </a:cubicBezTo>
                  <a:cubicBezTo>
                    <a:pt x="311277" y="203073"/>
                    <a:pt x="310896" y="203708"/>
                    <a:pt x="310896" y="204216"/>
                  </a:cubicBezTo>
                  <a:cubicBezTo>
                    <a:pt x="310896" y="204724"/>
                    <a:pt x="310896" y="205232"/>
                    <a:pt x="310896" y="205740"/>
                  </a:cubicBezTo>
                  <a:lnTo>
                    <a:pt x="308610" y="206502"/>
                  </a:lnTo>
                  <a:lnTo>
                    <a:pt x="307086" y="208026"/>
                  </a:lnTo>
                  <a:lnTo>
                    <a:pt x="310896" y="209550"/>
                  </a:lnTo>
                  <a:lnTo>
                    <a:pt x="307848" y="213360"/>
                  </a:lnTo>
                  <a:lnTo>
                    <a:pt x="304800" y="214884"/>
                  </a:lnTo>
                  <a:lnTo>
                    <a:pt x="304800" y="218694"/>
                  </a:lnTo>
                  <a:lnTo>
                    <a:pt x="300228" y="221742"/>
                  </a:lnTo>
                  <a:lnTo>
                    <a:pt x="304038" y="217932"/>
                  </a:lnTo>
                  <a:lnTo>
                    <a:pt x="302514" y="217170"/>
                  </a:lnTo>
                  <a:lnTo>
                    <a:pt x="297942" y="224028"/>
                  </a:lnTo>
                  <a:lnTo>
                    <a:pt x="300228" y="226314"/>
                  </a:lnTo>
                  <a:lnTo>
                    <a:pt x="298704" y="230124"/>
                  </a:lnTo>
                  <a:lnTo>
                    <a:pt x="300228" y="230886"/>
                  </a:lnTo>
                  <a:lnTo>
                    <a:pt x="304800" y="224790"/>
                  </a:lnTo>
                  <a:lnTo>
                    <a:pt x="305562" y="224028"/>
                  </a:lnTo>
                  <a:cubicBezTo>
                    <a:pt x="304546" y="226568"/>
                    <a:pt x="304546" y="228854"/>
                    <a:pt x="305562" y="230886"/>
                  </a:cubicBezTo>
                  <a:lnTo>
                    <a:pt x="300990" y="232410"/>
                  </a:lnTo>
                  <a:lnTo>
                    <a:pt x="300990" y="235458"/>
                  </a:lnTo>
                  <a:lnTo>
                    <a:pt x="300228" y="236220"/>
                  </a:lnTo>
                  <a:lnTo>
                    <a:pt x="297942" y="237744"/>
                  </a:lnTo>
                  <a:lnTo>
                    <a:pt x="299466" y="238506"/>
                  </a:lnTo>
                  <a:cubicBezTo>
                    <a:pt x="297434" y="241554"/>
                    <a:pt x="295148" y="243840"/>
                    <a:pt x="292608" y="245364"/>
                  </a:cubicBezTo>
                  <a:lnTo>
                    <a:pt x="291846" y="243840"/>
                  </a:lnTo>
                  <a:lnTo>
                    <a:pt x="293370" y="243078"/>
                  </a:lnTo>
                  <a:lnTo>
                    <a:pt x="294132" y="240030"/>
                  </a:lnTo>
                  <a:lnTo>
                    <a:pt x="295656" y="239268"/>
                  </a:lnTo>
                  <a:lnTo>
                    <a:pt x="296418" y="236220"/>
                  </a:lnTo>
                  <a:lnTo>
                    <a:pt x="298704" y="235458"/>
                  </a:lnTo>
                  <a:lnTo>
                    <a:pt x="298704" y="230886"/>
                  </a:lnTo>
                  <a:cubicBezTo>
                    <a:pt x="296672" y="232410"/>
                    <a:pt x="295148" y="234188"/>
                    <a:pt x="294132" y="236220"/>
                  </a:cubicBezTo>
                  <a:lnTo>
                    <a:pt x="288798" y="240030"/>
                  </a:lnTo>
                  <a:lnTo>
                    <a:pt x="290322" y="240030"/>
                  </a:lnTo>
                  <a:cubicBezTo>
                    <a:pt x="287274" y="245110"/>
                    <a:pt x="284734" y="249936"/>
                    <a:pt x="282702" y="254508"/>
                  </a:cubicBezTo>
                  <a:lnTo>
                    <a:pt x="287274" y="255270"/>
                  </a:lnTo>
                  <a:lnTo>
                    <a:pt x="286512" y="256032"/>
                  </a:lnTo>
                  <a:lnTo>
                    <a:pt x="283464" y="258318"/>
                  </a:lnTo>
                  <a:lnTo>
                    <a:pt x="281940" y="257556"/>
                  </a:lnTo>
                  <a:cubicBezTo>
                    <a:pt x="280416" y="257556"/>
                    <a:pt x="278892" y="257302"/>
                    <a:pt x="277368" y="256794"/>
                  </a:cubicBezTo>
                  <a:lnTo>
                    <a:pt x="275844" y="259842"/>
                  </a:lnTo>
                  <a:lnTo>
                    <a:pt x="279654" y="259842"/>
                  </a:lnTo>
                  <a:lnTo>
                    <a:pt x="277368" y="261366"/>
                  </a:lnTo>
                  <a:lnTo>
                    <a:pt x="279654" y="262128"/>
                  </a:lnTo>
                  <a:lnTo>
                    <a:pt x="279654" y="263652"/>
                  </a:lnTo>
                  <a:cubicBezTo>
                    <a:pt x="280670" y="263144"/>
                    <a:pt x="281432" y="262763"/>
                    <a:pt x="281940" y="262509"/>
                  </a:cubicBezTo>
                  <a:cubicBezTo>
                    <a:pt x="282448" y="262255"/>
                    <a:pt x="282956" y="262255"/>
                    <a:pt x="283464" y="262509"/>
                  </a:cubicBezTo>
                  <a:cubicBezTo>
                    <a:pt x="283972" y="262763"/>
                    <a:pt x="284988" y="263144"/>
                    <a:pt x="286512" y="263652"/>
                  </a:cubicBezTo>
                  <a:cubicBezTo>
                    <a:pt x="283972" y="266700"/>
                    <a:pt x="281940" y="269494"/>
                    <a:pt x="280416" y="272034"/>
                  </a:cubicBezTo>
                  <a:lnTo>
                    <a:pt x="281178" y="273558"/>
                  </a:lnTo>
                  <a:lnTo>
                    <a:pt x="277368" y="278130"/>
                  </a:lnTo>
                  <a:lnTo>
                    <a:pt x="275082" y="287274"/>
                  </a:lnTo>
                  <a:lnTo>
                    <a:pt x="282702" y="291846"/>
                  </a:lnTo>
                  <a:cubicBezTo>
                    <a:pt x="281178" y="292354"/>
                    <a:pt x="279654" y="293116"/>
                    <a:pt x="278130" y="294132"/>
                  </a:cubicBezTo>
                  <a:lnTo>
                    <a:pt x="277368" y="296418"/>
                  </a:lnTo>
                  <a:lnTo>
                    <a:pt x="271272" y="297180"/>
                  </a:lnTo>
                  <a:lnTo>
                    <a:pt x="266700" y="304038"/>
                  </a:lnTo>
                  <a:lnTo>
                    <a:pt x="269748" y="297180"/>
                  </a:lnTo>
                  <a:lnTo>
                    <a:pt x="267462" y="297180"/>
                  </a:lnTo>
                  <a:cubicBezTo>
                    <a:pt x="264922" y="299212"/>
                    <a:pt x="263144" y="300863"/>
                    <a:pt x="262128" y="302133"/>
                  </a:cubicBezTo>
                  <a:cubicBezTo>
                    <a:pt x="261112" y="303403"/>
                    <a:pt x="259969" y="304927"/>
                    <a:pt x="258699" y="306705"/>
                  </a:cubicBezTo>
                  <a:cubicBezTo>
                    <a:pt x="257429" y="308483"/>
                    <a:pt x="255524" y="311658"/>
                    <a:pt x="252984" y="316230"/>
                  </a:cubicBezTo>
                  <a:lnTo>
                    <a:pt x="249174" y="320040"/>
                  </a:lnTo>
                  <a:lnTo>
                    <a:pt x="244602" y="329184"/>
                  </a:lnTo>
                  <a:lnTo>
                    <a:pt x="243078" y="329946"/>
                  </a:lnTo>
                  <a:cubicBezTo>
                    <a:pt x="240538" y="334010"/>
                    <a:pt x="238252" y="337566"/>
                    <a:pt x="236220" y="340614"/>
                  </a:cubicBezTo>
                  <a:lnTo>
                    <a:pt x="233172" y="341376"/>
                  </a:lnTo>
                  <a:lnTo>
                    <a:pt x="232410" y="339852"/>
                  </a:lnTo>
                  <a:lnTo>
                    <a:pt x="234696" y="338328"/>
                  </a:lnTo>
                  <a:cubicBezTo>
                    <a:pt x="234188" y="336804"/>
                    <a:pt x="234950" y="335534"/>
                    <a:pt x="236982" y="334518"/>
                  </a:cubicBezTo>
                  <a:lnTo>
                    <a:pt x="239268" y="332232"/>
                  </a:lnTo>
                  <a:cubicBezTo>
                    <a:pt x="239776" y="331216"/>
                    <a:pt x="240030" y="330200"/>
                    <a:pt x="240030" y="329184"/>
                  </a:cubicBezTo>
                  <a:lnTo>
                    <a:pt x="236982" y="331470"/>
                  </a:lnTo>
                  <a:lnTo>
                    <a:pt x="234696" y="330708"/>
                  </a:lnTo>
                  <a:lnTo>
                    <a:pt x="230886" y="336804"/>
                  </a:lnTo>
                  <a:lnTo>
                    <a:pt x="226314" y="340614"/>
                  </a:lnTo>
                  <a:lnTo>
                    <a:pt x="224028" y="343662"/>
                  </a:lnTo>
                  <a:lnTo>
                    <a:pt x="226314" y="344424"/>
                  </a:lnTo>
                  <a:lnTo>
                    <a:pt x="224028" y="346710"/>
                  </a:lnTo>
                  <a:lnTo>
                    <a:pt x="227076" y="346710"/>
                  </a:lnTo>
                  <a:lnTo>
                    <a:pt x="227838" y="343662"/>
                  </a:lnTo>
                  <a:cubicBezTo>
                    <a:pt x="229870" y="343662"/>
                    <a:pt x="232156" y="343916"/>
                    <a:pt x="234696" y="344424"/>
                  </a:cubicBezTo>
                  <a:lnTo>
                    <a:pt x="231648" y="348996"/>
                  </a:lnTo>
                  <a:lnTo>
                    <a:pt x="228600" y="349758"/>
                  </a:lnTo>
                  <a:lnTo>
                    <a:pt x="230886" y="352044"/>
                  </a:lnTo>
                  <a:lnTo>
                    <a:pt x="227076" y="355854"/>
                  </a:lnTo>
                  <a:lnTo>
                    <a:pt x="225552" y="355092"/>
                  </a:lnTo>
                  <a:lnTo>
                    <a:pt x="225552" y="358140"/>
                  </a:lnTo>
                  <a:lnTo>
                    <a:pt x="221742" y="359664"/>
                  </a:lnTo>
                  <a:lnTo>
                    <a:pt x="224028" y="360426"/>
                  </a:lnTo>
                  <a:cubicBezTo>
                    <a:pt x="222504" y="361950"/>
                    <a:pt x="220980" y="363220"/>
                    <a:pt x="219456" y="364236"/>
                  </a:cubicBezTo>
                  <a:cubicBezTo>
                    <a:pt x="216916" y="367284"/>
                    <a:pt x="215900" y="370840"/>
                    <a:pt x="216408" y="374904"/>
                  </a:cubicBezTo>
                  <a:lnTo>
                    <a:pt x="214122" y="373380"/>
                  </a:lnTo>
                  <a:cubicBezTo>
                    <a:pt x="214630" y="375920"/>
                    <a:pt x="214122" y="377952"/>
                    <a:pt x="212598" y="379476"/>
                  </a:cubicBezTo>
                  <a:lnTo>
                    <a:pt x="207264" y="381000"/>
                  </a:lnTo>
                  <a:lnTo>
                    <a:pt x="209550" y="383286"/>
                  </a:lnTo>
                  <a:cubicBezTo>
                    <a:pt x="209042" y="383794"/>
                    <a:pt x="208661" y="384048"/>
                    <a:pt x="208407" y="384048"/>
                  </a:cubicBezTo>
                  <a:cubicBezTo>
                    <a:pt x="208153" y="384048"/>
                    <a:pt x="208153" y="384429"/>
                    <a:pt x="208407" y="385191"/>
                  </a:cubicBezTo>
                  <a:cubicBezTo>
                    <a:pt x="208661" y="385953"/>
                    <a:pt x="207645" y="387477"/>
                    <a:pt x="205359" y="389763"/>
                  </a:cubicBezTo>
                  <a:cubicBezTo>
                    <a:pt x="203073" y="392049"/>
                    <a:pt x="201930" y="393700"/>
                    <a:pt x="201930" y="394716"/>
                  </a:cubicBezTo>
                  <a:cubicBezTo>
                    <a:pt x="201930" y="395732"/>
                    <a:pt x="201930" y="397256"/>
                    <a:pt x="201930" y="399288"/>
                  </a:cubicBezTo>
                  <a:lnTo>
                    <a:pt x="206502" y="393954"/>
                  </a:lnTo>
                  <a:lnTo>
                    <a:pt x="207264" y="396240"/>
                  </a:lnTo>
                  <a:lnTo>
                    <a:pt x="205740" y="397764"/>
                  </a:lnTo>
                  <a:lnTo>
                    <a:pt x="207264" y="398526"/>
                  </a:lnTo>
                  <a:lnTo>
                    <a:pt x="207264" y="403098"/>
                  </a:lnTo>
                  <a:lnTo>
                    <a:pt x="208026" y="402336"/>
                  </a:lnTo>
                  <a:lnTo>
                    <a:pt x="211836" y="401574"/>
                  </a:lnTo>
                  <a:lnTo>
                    <a:pt x="212598" y="403098"/>
                  </a:lnTo>
                  <a:cubicBezTo>
                    <a:pt x="217170" y="405130"/>
                    <a:pt x="221742" y="405638"/>
                    <a:pt x="226314" y="404622"/>
                  </a:cubicBezTo>
                  <a:lnTo>
                    <a:pt x="224790" y="401574"/>
                  </a:lnTo>
                  <a:lnTo>
                    <a:pt x="214122" y="397764"/>
                  </a:lnTo>
                  <a:lnTo>
                    <a:pt x="214884" y="397002"/>
                  </a:lnTo>
                  <a:lnTo>
                    <a:pt x="219456" y="397002"/>
                  </a:lnTo>
                  <a:lnTo>
                    <a:pt x="216408" y="393954"/>
                  </a:lnTo>
                  <a:lnTo>
                    <a:pt x="218694" y="393954"/>
                  </a:lnTo>
                  <a:lnTo>
                    <a:pt x="219456" y="388620"/>
                  </a:lnTo>
                  <a:lnTo>
                    <a:pt x="222504" y="389382"/>
                  </a:lnTo>
                  <a:lnTo>
                    <a:pt x="224028" y="393954"/>
                  </a:lnTo>
                  <a:lnTo>
                    <a:pt x="227838" y="393954"/>
                  </a:lnTo>
                  <a:lnTo>
                    <a:pt x="227838" y="390906"/>
                  </a:lnTo>
                  <a:lnTo>
                    <a:pt x="230124" y="391668"/>
                  </a:lnTo>
                  <a:cubicBezTo>
                    <a:pt x="230124" y="391160"/>
                    <a:pt x="230124" y="390652"/>
                    <a:pt x="230124" y="390144"/>
                  </a:cubicBezTo>
                  <a:cubicBezTo>
                    <a:pt x="230124" y="389636"/>
                    <a:pt x="230378" y="389255"/>
                    <a:pt x="230886" y="389001"/>
                  </a:cubicBezTo>
                  <a:lnTo>
                    <a:pt x="232982" y="385858"/>
                  </a:lnTo>
                  <a:lnTo>
                    <a:pt x="233934" y="386334"/>
                  </a:lnTo>
                  <a:lnTo>
                    <a:pt x="239268" y="381000"/>
                  </a:lnTo>
                  <a:cubicBezTo>
                    <a:pt x="243840" y="378968"/>
                    <a:pt x="248920" y="376682"/>
                    <a:pt x="254508" y="374142"/>
                  </a:cubicBezTo>
                  <a:lnTo>
                    <a:pt x="255270" y="372618"/>
                  </a:lnTo>
                  <a:lnTo>
                    <a:pt x="261366" y="373380"/>
                  </a:lnTo>
                  <a:lnTo>
                    <a:pt x="290322" y="333756"/>
                  </a:lnTo>
                  <a:lnTo>
                    <a:pt x="289560" y="331470"/>
                  </a:lnTo>
                  <a:lnTo>
                    <a:pt x="291846" y="331470"/>
                  </a:lnTo>
                  <a:cubicBezTo>
                    <a:pt x="294894" y="325882"/>
                    <a:pt x="306070" y="307975"/>
                    <a:pt x="325374" y="277749"/>
                  </a:cubicBezTo>
                  <a:cubicBezTo>
                    <a:pt x="344678" y="247523"/>
                    <a:pt x="353060" y="230251"/>
                    <a:pt x="350520" y="225933"/>
                  </a:cubicBezTo>
                  <a:cubicBezTo>
                    <a:pt x="347980" y="221615"/>
                    <a:pt x="347091" y="218694"/>
                    <a:pt x="347853" y="217170"/>
                  </a:cubicBezTo>
                  <a:cubicBezTo>
                    <a:pt x="348615" y="215646"/>
                    <a:pt x="348869" y="214249"/>
                    <a:pt x="348615" y="212979"/>
                  </a:cubicBezTo>
                  <a:cubicBezTo>
                    <a:pt x="348361" y="211709"/>
                    <a:pt x="348615" y="210566"/>
                    <a:pt x="349377" y="209550"/>
                  </a:cubicBezTo>
                  <a:cubicBezTo>
                    <a:pt x="350139" y="208534"/>
                    <a:pt x="351282" y="206502"/>
                    <a:pt x="352806" y="203454"/>
                  </a:cubicBezTo>
                  <a:lnTo>
                    <a:pt x="355092" y="204978"/>
                  </a:lnTo>
                  <a:lnTo>
                    <a:pt x="356616" y="201168"/>
                  </a:lnTo>
                  <a:lnTo>
                    <a:pt x="355092" y="198882"/>
                  </a:lnTo>
                  <a:lnTo>
                    <a:pt x="361950" y="196596"/>
                  </a:lnTo>
                  <a:cubicBezTo>
                    <a:pt x="362458" y="198628"/>
                    <a:pt x="363093" y="199898"/>
                    <a:pt x="363855" y="200406"/>
                  </a:cubicBezTo>
                  <a:cubicBezTo>
                    <a:pt x="364617" y="200914"/>
                    <a:pt x="364998" y="201422"/>
                    <a:pt x="364998" y="201930"/>
                  </a:cubicBezTo>
                  <a:cubicBezTo>
                    <a:pt x="364998" y="202438"/>
                    <a:pt x="364998" y="203708"/>
                    <a:pt x="364998" y="205740"/>
                  </a:cubicBezTo>
                  <a:cubicBezTo>
                    <a:pt x="366014" y="206248"/>
                    <a:pt x="366903" y="206629"/>
                    <a:pt x="367665" y="206883"/>
                  </a:cubicBezTo>
                  <a:cubicBezTo>
                    <a:pt x="368427" y="207137"/>
                    <a:pt x="370967" y="208915"/>
                    <a:pt x="375285" y="212217"/>
                  </a:cubicBezTo>
                  <a:cubicBezTo>
                    <a:pt x="379604" y="215519"/>
                    <a:pt x="382905" y="217297"/>
                    <a:pt x="385191" y="217551"/>
                  </a:cubicBezTo>
                  <a:cubicBezTo>
                    <a:pt x="387478" y="217805"/>
                    <a:pt x="390398" y="218440"/>
                    <a:pt x="393954" y="219456"/>
                  </a:cubicBezTo>
                  <a:lnTo>
                    <a:pt x="393192" y="220218"/>
                  </a:lnTo>
                  <a:cubicBezTo>
                    <a:pt x="394209" y="222758"/>
                    <a:pt x="396494" y="224028"/>
                    <a:pt x="400050" y="224028"/>
                  </a:cubicBezTo>
                  <a:lnTo>
                    <a:pt x="403860" y="227838"/>
                  </a:lnTo>
                  <a:lnTo>
                    <a:pt x="411480" y="233172"/>
                  </a:lnTo>
                  <a:cubicBezTo>
                    <a:pt x="411480" y="234696"/>
                    <a:pt x="411480" y="235585"/>
                    <a:pt x="411480" y="235839"/>
                  </a:cubicBezTo>
                  <a:cubicBezTo>
                    <a:pt x="411480" y="236093"/>
                    <a:pt x="411988" y="236855"/>
                    <a:pt x="413004" y="238125"/>
                  </a:cubicBezTo>
                  <a:cubicBezTo>
                    <a:pt x="414020" y="239395"/>
                    <a:pt x="415036" y="241300"/>
                    <a:pt x="416052" y="243840"/>
                  </a:cubicBezTo>
                  <a:cubicBezTo>
                    <a:pt x="414020" y="248920"/>
                    <a:pt x="411480" y="253492"/>
                    <a:pt x="408432" y="257556"/>
                  </a:cubicBezTo>
                  <a:lnTo>
                    <a:pt x="409956" y="259842"/>
                  </a:lnTo>
                  <a:lnTo>
                    <a:pt x="397764" y="275082"/>
                  </a:lnTo>
                  <a:lnTo>
                    <a:pt x="397764" y="272796"/>
                  </a:lnTo>
                  <a:lnTo>
                    <a:pt x="396241" y="273558"/>
                  </a:lnTo>
                  <a:lnTo>
                    <a:pt x="397764" y="275844"/>
                  </a:lnTo>
                  <a:lnTo>
                    <a:pt x="391668" y="284988"/>
                  </a:lnTo>
                  <a:lnTo>
                    <a:pt x="390907" y="280416"/>
                  </a:lnTo>
                  <a:lnTo>
                    <a:pt x="390144" y="280416"/>
                  </a:lnTo>
                  <a:lnTo>
                    <a:pt x="384810" y="288036"/>
                  </a:lnTo>
                  <a:lnTo>
                    <a:pt x="386334" y="288798"/>
                  </a:lnTo>
                  <a:lnTo>
                    <a:pt x="384048" y="291846"/>
                  </a:lnTo>
                  <a:lnTo>
                    <a:pt x="386151" y="293248"/>
                  </a:lnTo>
                  <a:lnTo>
                    <a:pt x="382524" y="299466"/>
                  </a:lnTo>
                  <a:lnTo>
                    <a:pt x="385572" y="294132"/>
                  </a:lnTo>
                  <a:lnTo>
                    <a:pt x="381000" y="297180"/>
                  </a:lnTo>
                  <a:lnTo>
                    <a:pt x="384048" y="293370"/>
                  </a:lnTo>
                  <a:lnTo>
                    <a:pt x="381762" y="293370"/>
                  </a:lnTo>
                  <a:cubicBezTo>
                    <a:pt x="374142" y="304546"/>
                    <a:pt x="367538" y="315468"/>
                    <a:pt x="361950" y="326136"/>
                  </a:cubicBezTo>
                  <a:lnTo>
                    <a:pt x="364998" y="327660"/>
                  </a:lnTo>
                  <a:cubicBezTo>
                    <a:pt x="384302" y="315976"/>
                    <a:pt x="404369" y="305054"/>
                    <a:pt x="425196" y="294894"/>
                  </a:cubicBezTo>
                  <a:lnTo>
                    <a:pt x="428244" y="292608"/>
                  </a:lnTo>
                  <a:lnTo>
                    <a:pt x="433578" y="288798"/>
                  </a:lnTo>
                  <a:lnTo>
                    <a:pt x="436626" y="281940"/>
                  </a:lnTo>
                  <a:cubicBezTo>
                    <a:pt x="439166" y="281940"/>
                    <a:pt x="441325" y="281559"/>
                    <a:pt x="443103" y="280797"/>
                  </a:cubicBezTo>
                  <a:cubicBezTo>
                    <a:pt x="444881" y="280035"/>
                    <a:pt x="447167" y="279527"/>
                    <a:pt x="449961" y="279273"/>
                  </a:cubicBezTo>
                  <a:cubicBezTo>
                    <a:pt x="452755" y="279019"/>
                    <a:pt x="454661" y="278892"/>
                    <a:pt x="455676" y="278892"/>
                  </a:cubicBezTo>
                  <a:cubicBezTo>
                    <a:pt x="456692" y="278892"/>
                    <a:pt x="457454" y="278638"/>
                    <a:pt x="457962" y="278130"/>
                  </a:cubicBezTo>
                  <a:lnTo>
                    <a:pt x="458724" y="278892"/>
                  </a:lnTo>
                  <a:lnTo>
                    <a:pt x="468630" y="276606"/>
                  </a:lnTo>
                  <a:lnTo>
                    <a:pt x="466344" y="273558"/>
                  </a:lnTo>
                  <a:lnTo>
                    <a:pt x="468630" y="272034"/>
                  </a:lnTo>
                  <a:lnTo>
                    <a:pt x="471678" y="275844"/>
                  </a:lnTo>
                  <a:cubicBezTo>
                    <a:pt x="473711" y="275336"/>
                    <a:pt x="475361" y="274955"/>
                    <a:pt x="476631" y="274701"/>
                  </a:cubicBezTo>
                  <a:cubicBezTo>
                    <a:pt x="477901" y="274447"/>
                    <a:pt x="479552" y="274574"/>
                    <a:pt x="481585" y="275082"/>
                  </a:cubicBezTo>
                  <a:cubicBezTo>
                    <a:pt x="483616" y="275590"/>
                    <a:pt x="484632" y="275971"/>
                    <a:pt x="484632" y="276225"/>
                  </a:cubicBezTo>
                  <a:cubicBezTo>
                    <a:pt x="484632" y="276479"/>
                    <a:pt x="485140" y="277114"/>
                    <a:pt x="486156" y="278130"/>
                  </a:cubicBezTo>
                  <a:lnTo>
                    <a:pt x="489204" y="275844"/>
                  </a:lnTo>
                  <a:lnTo>
                    <a:pt x="491490" y="278130"/>
                  </a:lnTo>
                  <a:cubicBezTo>
                    <a:pt x="491490" y="277114"/>
                    <a:pt x="491744" y="276479"/>
                    <a:pt x="492252" y="276225"/>
                  </a:cubicBezTo>
                  <a:cubicBezTo>
                    <a:pt x="492761" y="275971"/>
                    <a:pt x="495682" y="276225"/>
                    <a:pt x="501016" y="276987"/>
                  </a:cubicBezTo>
                  <a:cubicBezTo>
                    <a:pt x="506349" y="277749"/>
                    <a:pt x="513207" y="279273"/>
                    <a:pt x="521589" y="281559"/>
                  </a:cubicBezTo>
                  <a:cubicBezTo>
                    <a:pt x="529971" y="283845"/>
                    <a:pt x="535686" y="285877"/>
                    <a:pt x="538734" y="287655"/>
                  </a:cubicBezTo>
                  <a:cubicBezTo>
                    <a:pt x="541782" y="289433"/>
                    <a:pt x="544322" y="290068"/>
                    <a:pt x="546354" y="289560"/>
                  </a:cubicBezTo>
                  <a:cubicBezTo>
                    <a:pt x="548387" y="289052"/>
                    <a:pt x="551180" y="290703"/>
                    <a:pt x="554736" y="294513"/>
                  </a:cubicBezTo>
                  <a:cubicBezTo>
                    <a:pt x="558293" y="298323"/>
                    <a:pt x="560324" y="300482"/>
                    <a:pt x="560833" y="300990"/>
                  </a:cubicBezTo>
                  <a:cubicBezTo>
                    <a:pt x="561848" y="303530"/>
                    <a:pt x="562610" y="305308"/>
                    <a:pt x="563118" y="306324"/>
                  </a:cubicBezTo>
                  <a:cubicBezTo>
                    <a:pt x="563627" y="307340"/>
                    <a:pt x="563627" y="308356"/>
                    <a:pt x="563118" y="309372"/>
                  </a:cubicBezTo>
                  <a:cubicBezTo>
                    <a:pt x="562610" y="310388"/>
                    <a:pt x="561594" y="311912"/>
                    <a:pt x="560070" y="313944"/>
                  </a:cubicBezTo>
                  <a:lnTo>
                    <a:pt x="559308" y="315468"/>
                  </a:lnTo>
                  <a:cubicBezTo>
                    <a:pt x="558293" y="316992"/>
                    <a:pt x="557149" y="318135"/>
                    <a:pt x="555879" y="318897"/>
                  </a:cubicBezTo>
                  <a:cubicBezTo>
                    <a:pt x="554609" y="319659"/>
                    <a:pt x="553974" y="321310"/>
                    <a:pt x="553974" y="323850"/>
                  </a:cubicBezTo>
                  <a:cubicBezTo>
                    <a:pt x="553974" y="326390"/>
                    <a:pt x="553721" y="328041"/>
                    <a:pt x="553212" y="328803"/>
                  </a:cubicBezTo>
                  <a:cubicBezTo>
                    <a:pt x="552704" y="329565"/>
                    <a:pt x="552196" y="330708"/>
                    <a:pt x="551688" y="332232"/>
                  </a:cubicBezTo>
                  <a:cubicBezTo>
                    <a:pt x="549148" y="332232"/>
                    <a:pt x="547116" y="333248"/>
                    <a:pt x="545592" y="335280"/>
                  </a:cubicBezTo>
                  <a:cubicBezTo>
                    <a:pt x="545592" y="336296"/>
                    <a:pt x="546227" y="338328"/>
                    <a:pt x="547497" y="341376"/>
                  </a:cubicBezTo>
                  <a:cubicBezTo>
                    <a:pt x="548767" y="344424"/>
                    <a:pt x="548894" y="346202"/>
                    <a:pt x="547879" y="346710"/>
                  </a:cubicBezTo>
                  <a:cubicBezTo>
                    <a:pt x="543814" y="347726"/>
                    <a:pt x="539750" y="348488"/>
                    <a:pt x="535686" y="348996"/>
                  </a:cubicBezTo>
                  <a:cubicBezTo>
                    <a:pt x="526542" y="359156"/>
                    <a:pt x="518160" y="369316"/>
                    <a:pt x="510540" y="379476"/>
                  </a:cubicBezTo>
                  <a:lnTo>
                    <a:pt x="509016" y="379476"/>
                  </a:lnTo>
                  <a:lnTo>
                    <a:pt x="504444" y="374904"/>
                  </a:lnTo>
                  <a:lnTo>
                    <a:pt x="501396" y="377952"/>
                  </a:lnTo>
                  <a:cubicBezTo>
                    <a:pt x="498348" y="383032"/>
                    <a:pt x="493395" y="390398"/>
                    <a:pt x="486537" y="400050"/>
                  </a:cubicBezTo>
                  <a:cubicBezTo>
                    <a:pt x="479679" y="409702"/>
                    <a:pt x="476631" y="415544"/>
                    <a:pt x="477393" y="417576"/>
                  </a:cubicBezTo>
                  <a:cubicBezTo>
                    <a:pt x="478155" y="419608"/>
                    <a:pt x="478282" y="421005"/>
                    <a:pt x="477774" y="421767"/>
                  </a:cubicBezTo>
                  <a:cubicBezTo>
                    <a:pt x="477266" y="422529"/>
                    <a:pt x="476250" y="424434"/>
                    <a:pt x="474726" y="427482"/>
                  </a:cubicBezTo>
                  <a:lnTo>
                    <a:pt x="477012" y="429006"/>
                  </a:lnTo>
                  <a:lnTo>
                    <a:pt x="486918" y="414528"/>
                  </a:lnTo>
                  <a:lnTo>
                    <a:pt x="477774" y="430530"/>
                  </a:lnTo>
                  <a:lnTo>
                    <a:pt x="478537" y="432054"/>
                  </a:lnTo>
                  <a:lnTo>
                    <a:pt x="483108" y="425958"/>
                  </a:lnTo>
                  <a:cubicBezTo>
                    <a:pt x="482600" y="427990"/>
                    <a:pt x="481838" y="431546"/>
                    <a:pt x="480822" y="436626"/>
                  </a:cubicBezTo>
                  <a:cubicBezTo>
                    <a:pt x="479806" y="441706"/>
                    <a:pt x="478282" y="446024"/>
                    <a:pt x="476250" y="449580"/>
                  </a:cubicBezTo>
                  <a:cubicBezTo>
                    <a:pt x="474218" y="453136"/>
                    <a:pt x="472440" y="456184"/>
                    <a:pt x="470916" y="458724"/>
                  </a:cubicBezTo>
                  <a:cubicBezTo>
                    <a:pt x="469392" y="461264"/>
                    <a:pt x="467614" y="464820"/>
                    <a:pt x="465583" y="469392"/>
                  </a:cubicBezTo>
                  <a:lnTo>
                    <a:pt x="461010" y="470916"/>
                  </a:lnTo>
                  <a:lnTo>
                    <a:pt x="437388" y="499872"/>
                  </a:lnTo>
                  <a:lnTo>
                    <a:pt x="437388" y="492252"/>
                  </a:lnTo>
                  <a:lnTo>
                    <a:pt x="433578" y="496824"/>
                  </a:lnTo>
                  <a:lnTo>
                    <a:pt x="428244" y="501396"/>
                  </a:lnTo>
                  <a:cubicBezTo>
                    <a:pt x="429769" y="498348"/>
                    <a:pt x="431038" y="496443"/>
                    <a:pt x="432054" y="495681"/>
                  </a:cubicBezTo>
                  <a:cubicBezTo>
                    <a:pt x="433070" y="494919"/>
                    <a:pt x="433578" y="494157"/>
                    <a:pt x="433578" y="493395"/>
                  </a:cubicBezTo>
                  <a:cubicBezTo>
                    <a:pt x="433578" y="492633"/>
                    <a:pt x="433578" y="491744"/>
                    <a:pt x="433578" y="490728"/>
                  </a:cubicBezTo>
                  <a:lnTo>
                    <a:pt x="429006" y="492252"/>
                  </a:lnTo>
                  <a:cubicBezTo>
                    <a:pt x="421894" y="501904"/>
                    <a:pt x="414528" y="511302"/>
                    <a:pt x="406908" y="520446"/>
                  </a:cubicBezTo>
                  <a:lnTo>
                    <a:pt x="411480" y="515874"/>
                  </a:lnTo>
                  <a:cubicBezTo>
                    <a:pt x="410972" y="517398"/>
                    <a:pt x="409321" y="520700"/>
                    <a:pt x="406527" y="525780"/>
                  </a:cubicBezTo>
                  <a:cubicBezTo>
                    <a:pt x="403733" y="530860"/>
                    <a:pt x="399542" y="537718"/>
                    <a:pt x="393954" y="546354"/>
                  </a:cubicBezTo>
                  <a:lnTo>
                    <a:pt x="398526" y="545592"/>
                  </a:lnTo>
                  <a:cubicBezTo>
                    <a:pt x="395987" y="547624"/>
                    <a:pt x="394716" y="550164"/>
                    <a:pt x="394716" y="553212"/>
                  </a:cubicBezTo>
                  <a:lnTo>
                    <a:pt x="393192" y="553212"/>
                  </a:lnTo>
                  <a:cubicBezTo>
                    <a:pt x="391668" y="556768"/>
                    <a:pt x="390272" y="559435"/>
                    <a:pt x="389001" y="561213"/>
                  </a:cubicBezTo>
                  <a:cubicBezTo>
                    <a:pt x="387731" y="562991"/>
                    <a:pt x="386588" y="564896"/>
                    <a:pt x="385572" y="566928"/>
                  </a:cubicBezTo>
                  <a:cubicBezTo>
                    <a:pt x="384556" y="568960"/>
                    <a:pt x="383540" y="570484"/>
                    <a:pt x="382524" y="571500"/>
                  </a:cubicBezTo>
                  <a:cubicBezTo>
                    <a:pt x="381508" y="572516"/>
                    <a:pt x="380492" y="573786"/>
                    <a:pt x="379476" y="575310"/>
                  </a:cubicBezTo>
                  <a:lnTo>
                    <a:pt x="378714" y="574548"/>
                  </a:lnTo>
                  <a:lnTo>
                    <a:pt x="374904" y="579120"/>
                  </a:lnTo>
                  <a:lnTo>
                    <a:pt x="378714" y="577596"/>
                  </a:lnTo>
                  <a:lnTo>
                    <a:pt x="375666" y="581406"/>
                  </a:lnTo>
                  <a:lnTo>
                    <a:pt x="367284" y="587502"/>
                  </a:lnTo>
                  <a:lnTo>
                    <a:pt x="367284" y="589026"/>
                  </a:lnTo>
                  <a:lnTo>
                    <a:pt x="363474" y="590550"/>
                  </a:lnTo>
                  <a:cubicBezTo>
                    <a:pt x="363474" y="592074"/>
                    <a:pt x="363474" y="593090"/>
                    <a:pt x="363474" y="593598"/>
                  </a:cubicBezTo>
                  <a:cubicBezTo>
                    <a:pt x="363474" y="594106"/>
                    <a:pt x="362966" y="594995"/>
                    <a:pt x="361950" y="596265"/>
                  </a:cubicBezTo>
                  <a:lnTo>
                    <a:pt x="356038" y="602547"/>
                  </a:lnTo>
                  <a:lnTo>
                    <a:pt x="363474" y="589026"/>
                  </a:lnTo>
                  <a:lnTo>
                    <a:pt x="362712" y="588264"/>
                  </a:lnTo>
                  <a:cubicBezTo>
                    <a:pt x="354584" y="597408"/>
                    <a:pt x="347219" y="607060"/>
                    <a:pt x="340614" y="617220"/>
                  </a:cubicBezTo>
                  <a:lnTo>
                    <a:pt x="342138" y="611124"/>
                  </a:lnTo>
                  <a:lnTo>
                    <a:pt x="336042" y="616458"/>
                  </a:lnTo>
                  <a:lnTo>
                    <a:pt x="334518" y="614172"/>
                  </a:lnTo>
                  <a:lnTo>
                    <a:pt x="328422" y="617220"/>
                  </a:lnTo>
                  <a:lnTo>
                    <a:pt x="329184" y="621030"/>
                  </a:lnTo>
                  <a:cubicBezTo>
                    <a:pt x="330708" y="621030"/>
                    <a:pt x="331724" y="621030"/>
                    <a:pt x="332232" y="621030"/>
                  </a:cubicBezTo>
                  <a:cubicBezTo>
                    <a:pt x="332740" y="621030"/>
                    <a:pt x="333248" y="621284"/>
                    <a:pt x="333756" y="621792"/>
                  </a:cubicBezTo>
                  <a:cubicBezTo>
                    <a:pt x="334265" y="622300"/>
                    <a:pt x="334772" y="622808"/>
                    <a:pt x="335280" y="623316"/>
                  </a:cubicBezTo>
                  <a:lnTo>
                    <a:pt x="331470" y="627126"/>
                  </a:lnTo>
                  <a:lnTo>
                    <a:pt x="331470" y="623316"/>
                  </a:lnTo>
                  <a:lnTo>
                    <a:pt x="330708" y="623316"/>
                  </a:lnTo>
                  <a:lnTo>
                    <a:pt x="330708" y="625602"/>
                  </a:lnTo>
                  <a:lnTo>
                    <a:pt x="326898" y="628650"/>
                  </a:lnTo>
                  <a:lnTo>
                    <a:pt x="328422" y="630174"/>
                  </a:lnTo>
                  <a:lnTo>
                    <a:pt x="329946" y="630936"/>
                  </a:lnTo>
                  <a:lnTo>
                    <a:pt x="324612" y="637794"/>
                  </a:lnTo>
                  <a:lnTo>
                    <a:pt x="329184" y="638556"/>
                  </a:lnTo>
                  <a:cubicBezTo>
                    <a:pt x="330708" y="634492"/>
                    <a:pt x="333502" y="631190"/>
                    <a:pt x="337566" y="628650"/>
                  </a:cubicBezTo>
                  <a:lnTo>
                    <a:pt x="340614" y="628650"/>
                  </a:lnTo>
                  <a:cubicBezTo>
                    <a:pt x="339598" y="629666"/>
                    <a:pt x="337947" y="631825"/>
                    <a:pt x="335661" y="635127"/>
                  </a:cubicBezTo>
                  <a:cubicBezTo>
                    <a:pt x="333375" y="638429"/>
                    <a:pt x="331089" y="641477"/>
                    <a:pt x="328803" y="644271"/>
                  </a:cubicBezTo>
                  <a:cubicBezTo>
                    <a:pt x="326517" y="647065"/>
                    <a:pt x="324866" y="649224"/>
                    <a:pt x="323850" y="650748"/>
                  </a:cubicBezTo>
                  <a:lnTo>
                    <a:pt x="325374" y="650748"/>
                  </a:lnTo>
                  <a:lnTo>
                    <a:pt x="323850" y="655320"/>
                  </a:lnTo>
                  <a:lnTo>
                    <a:pt x="323088" y="653796"/>
                  </a:lnTo>
                  <a:lnTo>
                    <a:pt x="317754" y="659130"/>
                  </a:lnTo>
                  <a:cubicBezTo>
                    <a:pt x="317754" y="660654"/>
                    <a:pt x="318135" y="662559"/>
                    <a:pt x="318897" y="664845"/>
                  </a:cubicBezTo>
                  <a:cubicBezTo>
                    <a:pt x="319659" y="667131"/>
                    <a:pt x="320040" y="669290"/>
                    <a:pt x="320040" y="671322"/>
                  </a:cubicBezTo>
                  <a:lnTo>
                    <a:pt x="323088" y="669036"/>
                  </a:lnTo>
                  <a:cubicBezTo>
                    <a:pt x="324104" y="663956"/>
                    <a:pt x="326644" y="659384"/>
                    <a:pt x="330708" y="655320"/>
                  </a:cubicBezTo>
                  <a:lnTo>
                    <a:pt x="334518" y="654558"/>
                  </a:lnTo>
                  <a:cubicBezTo>
                    <a:pt x="332486" y="658622"/>
                    <a:pt x="331978" y="662432"/>
                    <a:pt x="332994" y="665988"/>
                  </a:cubicBezTo>
                  <a:lnTo>
                    <a:pt x="331470" y="667512"/>
                  </a:lnTo>
                  <a:cubicBezTo>
                    <a:pt x="331470" y="668528"/>
                    <a:pt x="331597" y="669290"/>
                    <a:pt x="331851" y="669798"/>
                  </a:cubicBezTo>
                  <a:cubicBezTo>
                    <a:pt x="332105" y="670306"/>
                    <a:pt x="331978" y="671195"/>
                    <a:pt x="331470" y="672465"/>
                  </a:cubicBezTo>
                  <a:cubicBezTo>
                    <a:pt x="330962" y="673735"/>
                    <a:pt x="330200" y="676402"/>
                    <a:pt x="329184" y="680466"/>
                  </a:cubicBezTo>
                  <a:lnTo>
                    <a:pt x="326898" y="679704"/>
                  </a:lnTo>
                  <a:lnTo>
                    <a:pt x="326898" y="681228"/>
                  </a:lnTo>
                  <a:lnTo>
                    <a:pt x="325374" y="681990"/>
                  </a:lnTo>
                  <a:cubicBezTo>
                    <a:pt x="325374" y="683514"/>
                    <a:pt x="325502" y="684403"/>
                    <a:pt x="325755" y="684657"/>
                  </a:cubicBezTo>
                  <a:cubicBezTo>
                    <a:pt x="326009" y="684911"/>
                    <a:pt x="325755" y="685419"/>
                    <a:pt x="324993" y="686181"/>
                  </a:cubicBezTo>
                  <a:cubicBezTo>
                    <a:pt x="324231" y="686943"/>
                    <a:pt x="323977" y="688467"/>
                    <a:pt x="324231" y="690753"/>
                  </a:cubicBezTo>
                  <a:cubicBezTo>
                    <a:pt x="324485" y="693039"/>
                    <a:pt x="323596" y="695198"/>
                    <a:pt x="321564" y="697230"/>
                  </a:cubicBezTo>
                  <a:cubicBezTo>
                    <a:pt x="319532" y="699262"/>
                    <a:pt x="316738" y="703580"/>
                    <a:pt x="313182" y="710184"/>
                  </a:cubicBezTo>
                  <a:cubicBezTo>
                    <a:pt x="309626" y="711708"/>
                    <a:pt x="306832" y="713486"/>
                    <a:pt x="304800" y="715518"/>
                  </a:cubicBezTo>
                  <a:lnTo>
                    <a:pt x="304038" y="720090"/>
                  </a:lnTo>
                  <a:lnTo>
                    <a:pt x="307086" y="720090"/>
                  </a:lnTo>
                  <a:lnTo>
                    <a:pt x="304800" y="721614"/>
                  </a:lnTo>
                  <a:lnTo>
                    <a:pt x="304038" y="720852"/>
                  </a:lnTo>
                  <a:cubicBezTo>
                    <a:pt x="302514" y="720852"/>
                    <a:pt x="300101" y="721741"/>
                    <a:pt x="296799" y="723519"/>
                  </a:cubicBezTo>
                  <a:cubicBezTo>
                    <a:pt x="293497" y="725297"/>
                    <a:pt x="290322" y="726694"/>
                    <a:pt x="287274" y="727710"/>
                  </a:cubicBezTo>
                  <a:lnTo>
                    <a:pt x="284226" y="736854"/>
                  </a:lnTo>
                  <a:lnTo>
                    <a:pt x="281178" y="736092"/>
                  </a:lnTo>
                  <a:lnTo>
                    <a:pt x="279654" y="742950"/>
                  </a:lnTo>
                  <a:lnTo>
                    <a:pt x="273558" y="739140"/>
                  </a:lnTo>
                  <a:lnTo>
                    <a:pt x="271272" y="740664"/>
                  </a:lnTo>
                  <a:cubicBezTo>
                    <a:pt x="268224" y="743204"/>
                    <a:pt x="264922" y="745490"/>
                    <a:pt x="261366" y="747522"/>
                  </a:cubicBezTo>
                  <a:lnTo>
                    <a:pt x="257556" y="751332"/>
                  </a:lnTo>
                  <a:lnTo>
                    <a:pt x="251460" y="751332"/>
                  </a:lnTo>
                  <a:lnTo>
                    <a:pt x="251460" y="748284"/>
                  </a:lnTo>
                  <a:lnTo>
                    <a:pt x="240030" y="742950"/>
                  </a:lnTo>
                  <a:lnTo>
                    <a:pt x="239268" y="741426"/>
                  </a:lnTo>
                  <a:cubicBezTo>
                    <a:pt x="238252" y="741426"/>
                    <a:pt x="235966" y="740156"/>
                    <a:pt x="232410" y="737616"/>
                  </a:cubicBezTo>
                  <a:cubicBezTo>
                    <a:pt x="228854" y="735076"/>
                    <a:pt x="224790" y="733552"/>
                    <a:pt x="220218" y="733044"/>
                  </a:cubicBezTo>
                  <a:cubicBezTo>
                    <a:pt x="215646" y="732536"/>
                    <a:pt x="208788" y="730504"/>
                    <a:pt x="199644" y="726948"/>
                  </a:cubicBezTo>
                  <a:cubicBezTo>
                    <a:pt x="190500" y="723392"/>
                    <a:pt x="185293" y="721614"/>
                    <a:pt x="184024" y="721614"/>
                  </a:cubicBezTo>
                  <a:cubicBezTo>
                    <a:pt x="182753" y="721614"/>
                    <a:pt x="181737" y="720979"/>
                    <a:pt x="180975" y="719709"/>
                  </a:cubicBezTo>
                  <a:cubicBezTo>
                    <a:pt x="180213" y="718439"/>
                    <a:pt x="178944" y="717677"/>
                    <a:pt x="177165" y="717423"/>
                  </a:cubicBezTo>
                  <a:cubicBezTo>
                    <a:pt x="175387" y="717169"/>
                    <a:pt x="171704" y="716280"/>
                    <a:pt x="166116" y="714756"/>
                  </a:cubicBezTo>
                  <a:lnTo>
                    <a:pt x="166116" y="712470"/>
                  </a:lnTo>
                  <a:lnTo>
                    <a:pt x="153162" y="706374"/>
                  </a:lnTo>
                  <a:lnTo>
                    <a:pt x="153162" y="704850"/>
                  </a:lnTo>
                  <a:cubicBezTo>
                    <a:pt x="152146" y="704850"/>
                    <a:pt x="150114" y="704469"/>
                    <a:pt x="147066" y="703707"/>
                  </a:cubicBezTo>
                  <a:cubicBezTo>
                    <a:pt x="144018" y="702945"/>
                    <a:pt x="142240" y="702310"/>
                    <a:pt x="141732" y="701802"/>
                  </a:cubicBezTo>
                  <a:lnTo>
                    <a:pt x="140208" y="699516"/>
                  </a:lnTo>
                  <a:lnTo>
                    <a:pt x="136398" y="698754"/>
                  </a:lnTo>
                  <a:lnTo>
                    <a:pt x="136398" y="697230"/>
                  </a:lnTo>
                  <a:cubicBezTo>
                    <a:pt x="134366" y="696722"/>
                    <a:pt x="132842" y="695452"/>
                    <a:pt x="131826" y="693420"/>
                  </a:cubicBezTo>
                  <a:lnTo>
                    <a:pt x="129541" y="694182"/>
                  </a:lnTo>
                  <a:lnTo>
                    <a:pt x="129541" y="693420"/>
                  </a:lnTo>
                  <a:lnTo>
                    <a:pt x="125730" y="692658"/>
                  </a:lnTo>
                  <a:lnTo>
                    <a:pt x="123444" y="688086"/>
                  </a:lnTo>
                  <a:cubicBezTo>
                    <a:pt x="127509" y="690118"/>
                    <a:pt x="130429" y="691515"/>
                    <a:pt x="132207" y="692277"/>
                  </a:cubicBezTo>
                  <a:cubicBezTo>
                    <a:pt x="133985" y="693039"/>
                    <a:pt x="135636" y="693420"/>
                    <a:pt x="137160" y="693420"/>
                  </a:cubicBezTo>
                  <a:cubicBezTo>
                    <a:pt x="138684" y="693420"/>
                    <a:pt x="140208" y="693420"/>
                    <a:pt x="141732" y="693420"/>
                  </a:cubicBezTo>
                  <a:cubicBezTo>
                    <a:pt x="140208" y="692404"/>
                    <a:pt x="138938" y="691515"/>
                    <a:pt x="137922" y="690753"/>
                  </a:cubicBezTo>
                  <a:cubicBezTo>
                    <a:pt x="136906" y="689991"/>
                    <a:pt x="136144" y="689610"/>
                    <a:pt x="135636" y="689610"/>
                  </a:cubicBezTo>
                  <a:cubicBezTo>
                    <a:pt x="135128" y="689610"/>
                    <a:pt x="134620" y="689610"/>
                    <a:pt x="134112" y="689610"/>
                  </a:cubicBezTo>
                  <a:lnTo>
                    <a:pt x="133351" y="687324"/>
                  </a:lnTo>
                  <a:lnTo>
                    <a:pt x="130302" y="686562"/>
                  </a:lnTo>
                  <a:lnTo>
                    <a:pt x="129541" y="685800"/>
                  </a:lnTo>
                  <a:lnTo>
                    <a:pt x="123444" y="684276"/>
                  </a:lnTo>
                  <a:lnTo>
                    <a:pt x="121159" y="680466"/>
                  </a:lnTo>
                  <a:cubicBezTo>
                    <a:pt x="112522" y="676402"/>
                    <a:pt x="104140" y="672084"/>
                    <a:pt x="96012" y="667512"/>
                  </a:cubicBezTo>
                  <a:lnTo>
                    <a:pt x="92965" y="665226"/>
                  </a:lnTo>
                  <a:lnTo>
                    <a:pt x="89916" y="664464"/>
                  </a:lnTo>
                  <a:lnTo>
                    <a:pt x="86106" y="660654"/>
                  </a:lnTo>
                  <a:lnTo>
                    <a:pt x="83820" y="660654"/>
                  </a:lnTo>
                  <a:lnTo>
                    <a:pt x="82296" y="659130"/>
                  </a:lnTo>
                  <a:lnTo>
                    <a:pt x="68580" y="652272"/>
                  </a:lnTo>
                  <a:lnTo>
                    <a:pt x="70866" y="649986"/>
                  </a:lnTo>
                  <a:lnTo>
                    <a:pt x="70104" y="649224"/>
                  </a:lnTo>
                  <a:cubicBezTo>
                    <a:pt x="69088" y="649732"/>
                    <a:pt x="68072" y="649732"/>
                    <a:pt x="67056" y="649224"/>
                  </a:cubicBezTo>
                  <a:lnTo>
                    <a:pt x="68580" y="648462"/>
                  </a:lnTo>
                  <a:cubicBezTo>
                    <a:pt x="67564" y="647446"/>
                    <a:pt x="65024" y="645795"/>
                    <a:pt x="60960" y="643509"/>
                  </a:cubicBezTo>
                  <a:cubicBezTo>
                    <a:pt x="56896" y="641223"/>
                    <a:pt x="53086" y="638556"/>
                    <a:pt x="49530" y="635508"/>
                  </a:cubicBezTo>
                  <a:lnTo>
                    <a:pt x="47244" y="637794"/>
                  </a:lnTo>
                  <a:lnTo>
                    <a:pt x="45720" y="635508"/>
                  </a:lnTo>
                  <a:cubicBezTo>
                    <a:pt x="44704" y="635508"/>
                    <a:pt x="43688" y="635127"/>
                    <a:pt x="42672" y="634365"/>
                  </a:cubicBezTo>
                  <a:cubicBezTo>
                    <a:pt x="41656" y="633603"/>
                    <a:pt x="40641" y="632460"/>
                    <a:pt x="39624" y="630936"/>
                  </a:cubicBezTo>
                  <a:lnTo>
                    <a:pt x="37338" y="631698"/>
                  </a:lnTo>
                  <a:lnTo>
                    <a:pt x="36576" y="631698"/>
                  </a:lnTo>
                  <a:lnTo>
                    <a:pt x="37338" y="630936"/>
                  </a:lnTo>
                  <a:cubicBezTo>
                    <a:pt x="35306" y="629412"/>
                    <a:pt x="32766" y="627888"/>
                    <a:pt x="29718" y="626364"/>
                  </a:cubicBezTo>
                  <a:cubicBezTo>
                    <a:pt x="26670" y="624840"/>
                    <a:pt x="24130" y="623824"/>
                    <a:pt x="22098" y="623316"/>
                  </a:cubicBezTo>
                  <a:cubicBezTo>
                    <a:pt x="20066" y="622808"/>
                    <a:pt x="18542" y="622173"/>
                    <a:pt x="17526" y="621411"/>
                  </a:cubicBezTo>
                  <a:cubicBezTo>
                    <a:pt x="16510" y="620649"/>
                    <a:pt x="14732" y="620014"/>
                    <a:pt x="12192" y="619506"/>
                  </a:cubicBezTo>
                  <a:lnTo>
                    <a:pt x="11430" y="617982"/>
                  </a:lnTo>
                  <a:cubicBezTo>
                    <a:pt x="10415" y="617982"/>
                    <a:pt x="9779" y="617982"/>
                    <a:pt x="9525" y="617982"/>
                  </a:cubicBezTo>
                  <a:cubicBezTo>
                    <a:pt x="9271" y="617982"/>
                    <a:pt x="8382" y="617474"/>
                    <a:pt x="6858" y="616458"/>
                  </a:cubicBezTo>
                  <a:cubicBezTo>
                    <a:pt x="5334" y="615442"/>
                    <a:pt x="3048" y="614172"/>
                    <a:pt x="0" y="612648"/>
                  </a:cubicBezTo>
                  <a:cubicBezTo>
                    <a:pt x="7620" y="615696"/>
                    <a:pt x="14478" y="618236"/>
                    <a:pt x="20574" y="620268"/>
                  </a:cubicBezTo>
                  <a:cubicBezTo>
                    <a:pt x="26670" y="622300"/>
                    <a:pt x="39116" y="626618"/>
                    <a:pt x="57912" y="633222"/>
                  </a:cubicBezTo>
                  <a:cubicBezTo>
                    <a:pt x="76708" y="639826"/>
                    <a:pt x="94234" y="645414"/>
                    <a:pt x="110490" y="649986"/>
                  </a:cubicBezTo>
                  <a:cubicBezTo>
                    <a:pt x="126746" y="654558"/>
                    <a:pt x="140844" y="657860"/>
                    <a:pt x="152781" y="659892"/>
                  </a:cubicBezTo>
                  <a:cubicBezTo>
                    <a:pt x="164719" y="661924"/>
                    <a:pt x="175641" y="663194"/>
                    <a:pt x="185547" y="663702"/>
                  </a:cubicBezTo>
                  <a:cubicBezTo>
                    <a:pt x="195453" y="664210"/>
                    <a:pt x="204597" y="664083"/>
                    <a:pt x="212979" y="663321"/>
                  </a:cubicBezTo>
                  <a:cubicBezTo>
                    <a:pt x="221361" y="662559"/>
                    <a:pt x="227330" y="661543"/>
                    <a:pt x="230886" y="660273"/>
                  </a:cubicBezTo>
                  <a:cubicBezTo>
                    <a:pt x="234442" y="659003"/>
                    <a:pt x="239014" y="657606"/>
                    <a:pt x="244602" y="656082"/>
                  </a:cubicBezTo>
                  <a:cubicBezTo>
                    <a:pt x="246126" y="654050"/>
                    <a:pt x="247396" y="652272"/>
                    <a:pt x="248412" y="650748"/>
                  </a:cubicBezTo>
                  <a:cubicBezTo>
                    <a:pt x="249428" y="649224"/>
                    <a:pt x="250317" y="647446"/>
                    <a:pt x="251079" y="645414"/>
                  </a:cubicBezTo>
                  <a:cubicBezTo>
                    <a:pt x="251841" y="643382"/>
                    <a:pt x="252984" y="640842"/>
                    <a:pt x="254508" y="637794"/>
                  </a:cubicBezTo>
                  <a:lnTo>
                    <a:pt x="256794" y="637032"/>
                  </a:lnTo>
                  <a:lnTo>
                    <a:pt x="255270" y="636270"/>
                  </a:lnTo>
                  <a:lnTo>
                    <a:pt x="266700" y="608838"/>
                  </a:lnTo>
                  <a:lnTo>
                    <a:pt x="268986" y="608838"/>
                  </a:lnTo>
                  <a:lnTo>
                    <a:pt x="268986" y="611886"/>
                  </a:lnTo>
                  <a:cubicBezTo>
                    <a:pt x="270510" y="608838"/>
                    <a:pt x="272034" y="606044"/>
                    <a:pt x="273558" y="603504"/>
                  </a:cubicBezTo>
                  <a:cubicBezTo>
                    <a:pt x="275082" y="600964"/>
                    <a:pt x="276098" y="598932"/>
                    <a:pt x="276606" y="597408"/>
                  </a:cubicBezTo>
                  <a:cubicBezTo>
                    <a:pt x="277114" y="595884"/>
                    <a:pt x="278130" y="594614"/>
                    <a:pt x="279654" y="593598"/>
                  </a:cubicBezTo>
                  <a:lnTo>
                    <a:pt x="281178" y="592074"/>
                  </a:lnTo>
                  <a:lnTo>
                    <a:pt x="284226" y="579882"/>
                  </a:lnTo>
                  <a:lnTo>
                    <a:pt x="287274" y="576834"/>
                  </a:lnTo>
                  <a:cubicBezTo>
                    <a:pt x="288798" y="574294"/>
                    <a:pt x="289687" y="572262"/>
                    <a:pt x="289941" y="570738"/>
                  </a:cubicBezTo>
                  <a:cubicBezTo>
                    <a:pt x="290195" y="569214"/>
                    <a:pt x="291719" y="567309"/>
                    <a:pt x="294513" y="565023"/>
                  </a:cubicBezTo>
                  <a:cubicBezTo>
                    <a:pt x="297307" y="562737"/>
                    <a:pt x="299594" y="559054"/>
                    <a:pt x="301371" y="553974"/>
                  </a:cubicBezTo>
                  <a:cubicBezTo>
                    <a:pt x="303149" y="548894"/>
                    <a:pt x="310896" y="537210"/>
                    <a:pt x="324612" y="518922"/>
                  </a:cubicBezTo>
                  <a:lnTo>
                    <a:pt x="322326" y="518160"/>
                  </a:lnTo>
                  <a:lnTo>
                    <a:pt x="319278" y="522732"/>
                  </a:lnTo>
                  <a:lnTo>
                    <a:pt x="311658" y="518160"/>
                  </a:lnTo>
                  <a:lnTo>
                    <a:pt x="306324" y="512064"/>
                  </a:lnTo>
                  <a:lnTo>
                    <a:pt x="282702" y="491490"/>
                  </a:lnTo>
                  <a:lnTo>
                    <a:pt x="281178" y="489966"/>
                  </a:lnTo>
                  <a:lnTo>
                    <a:pt x="277368" y="489204"/>
                  </a:lnTo>
                  <a:cubicBezTo>
                    <a:pt x="277368" y="491236"/>
                    <a:pt x="277114" y="493014"/>
                    <a:pt x="276606" y="494538"/>
                  </a:cubicBezTo>
                  <a:lnTo>
                    <a:pt x="273558" y="496062"/>
                  </a:lnTo>
                  <a:lnTo>
                    <a:pt x="272796" y="498348"/>
                  </a:lnTo>
                  <a:cubicBezTo>
                    <a:pt x="270764" y="498348"/>
                    <a:pt x="269494" y="498348"/>
                    <a:pt x="268986" y="498348"/>
                  </a:cubicBezTo>
                  <a:cubicBezTo>
                    <a:pt x="268478" y="498348"/>
                    <a:pt x="267716" y="498094"/>
                    <a:pt x="266700" y="497586"/>
                  </a:cubicBezTo>
                  <a:cubicBezTo>
                    <a:pt x="265684" y="497078"/>
                    <a:pt x="264541" y="496824"/>
                    <a:pt x="263271" y="496824"/>
                  </a:cubicBezTo>
                  <a:cubicBezTo>
                    <a:pt x="262001" y="496824"/>
                    <a:pt x="260858" y="497332"/>
                    <a:pt x="259842" y="498348"/>
                  </a:cubicBezTo>
                  <a:cubicBezTo>
                    <a:pt x="258826" y="499364"/>
                    <a:pt x="257048" y="500507"/>
                    <a:pt x="254508" y="501777"/>
                  </a:cubicBezTo>
                  <a:cubicBezTo>
                    <a:pt x="251968" y="503047"/>
                    <a:pt x="249555" y="503682"/>
                    <a:pt x="247269" y="503682"/>
                  </a:cubicBezTo>
                  <a:cubicBezTo>
                    <a:pt x="244983" y="503682"/>
                    <a:pt x="241808" y="503936"/>
                    <a:pt x="237744" y="504444"/>
                  </a:cubicBezTo>
                  <a:cubicBezTo>
                    <a:pt x="237744" y="503936"/>
                    <a:pt x="237744" y="503301"/>
                    <a:pt x="237744" y="502539"/>
                  </a:cubicBezTo>
                  <a:cubicBezTo>
                    <a:pt x="237744" y="501777"/>
                    <a:pt x="237236" y="501142"/>
                    <a:pt x="236220" y="500634"/>
                  </a:cubicBezTo>
                  <a:cubicBezTo>
                    <a:pt x="235204" y="500126"/>
                    <a:pt x="233680" y="498602"/>
                    <a:pt x="231648" y="496062"/>
                  </a:cubicBezTo>
                  <a:cubicBezTo>
                    <a:pt x="228092" y="498602"/>
                    <a:pt x="224282" y="499872"/>
                    <a:pt x="220218" y="499872"/>
                  </a:cubicBezTo>
                  <a:cubicBezTo>
                    <a:pt x="219202" y="494792"/>
                    <a:pt x="218694" y="490728"/>
                    <a:pt x="218694" y="487680"/>
                  </a:cubicBezTo>
                  <a:cubicBezTo>
                    <a:pt x="218694" y="484632"/>
                    <a:pt x="218313" y="480822"/>
                    <a:pt x="217551" y="476250"/>
                  </a:cubicBezTo>
                  <a:cubicBezTo>
                    <a:pt x="216789" y="471678"/>
                    <a:pt x="216281" y="466725"/>
                    <a:pt x="216027" y="461391"/>
                  </a:cubicBezTo>
                  <a:cubicBezTo>
                    <a:pt x="215773" y="456057"/>
                    <a:pt x="215900" y="452374"/>
                    <a:pt x="216408" y="450342"/>
                  </a:cubicBezTo>
                  <a:lnTo>
                    <a:pt x="210312" y="448056"/>
                  </a:lnTo>
                  <a:cubicBezTo>
                    <a:pt x="209804" y="447548"/>
                    <a:pt x="209677" y="447167"/>
                    <a:pt x="209931" y="446913"/>
                  </a:cubicBezTo>
                  <a:cubicBezTo>
                    <a:pt x="210185" y="446659"/>
                    <a:pt x="209931" y="446278"/>
                    <a:pt x="209169" y="445770"/>
                  </a:cubicBezTo>
                  <a:cubicBezTo>
                    <a:pt x="208407" y="445262"/>
                    <a:pt x="207518" y="444246"/>
                    <a:pt x="206502" y="442722"/>
                  </a:cubicBezTo>
                  <a:lnTo>
                    <a:pt x="204216" y="444246"/>
                  </a:lnTo>
                  <a:lnTo>
                    <a:pt x="206502" y="447294"/>
                  </a:lnTo>
                  <a:lnTo>
                    <a:pt x="200406" y="447294"/>
                  </a:lnTo>
                  <a:cubicBezTo>
                    <a:pt x="200406" y="445770"/>
                    <a:pt x="200025" y="444627"/>
                    <a:pt x="199263" y="443865"/>
                  </a:cubicBezTo>
                  <a:cubicBezTo>
                    <a:pt x="198501" y="443103"/>
                    <a:pt x="197739" y="441706"/>
                    <a:pt x="196977" y="439674"/>
                  </a:cubicBezTo>
                  <a:cubicBezTo>
                    <a:pt x="196215" y="437642"/>
                    <a:pt x="195834" y="436372"/>
                    <a:pt x="195834" y="435864"/>
                  </a:cubicBezTo>
                  <a:cubicBezTo>
                    <a:pt x="195834" y="435356"/>
                    <a:pt x="196088" y="434594"/>
                    <a:pt x="196596" y="433578"/>
                  </a:cubicBezTo>
                  <a:lnTo>
                    <a:pt x="197358" y="434340"/>
                  </a:lnTo>
                  <a:cubicBezTo>
                    <a:pt x="197358" y="435864"/>
                    <a:pt x="197358" y="437007"/>
                    <a:pt x="197358" y="437769"/>
                  </a:cubicBezTo>
                  <a:cubicBezTo>
                    <a:pt x="197358" y="438531"/>
                    <a:pt x="197866" y="439293"/>
                    <a:pt x="198882" y="440055"/>
                  </a:cubicBezTo>
                  <a:cubicBezTo>
                    <a:pt x="199898" y="440817"/>
                    <a:pt x="201168" y="442214"/>
                    <a:pt x="202692" y="444246"/>
                  </a:cubicBezTo>
                  <a:lnTo>
                    <a:pt x="204216" y="442722"/>
                  </a:lnTo>
                  <a:cubicBezTo>
                    <a:pt x="202184" y="441198"/>
                    <a:pt x="201168" y="438658"/>
                    <a:pt x="201168" y="435102"/>
                  </a:cubicBezTo>
                  <a:lnTo>
                    <a:pt x="204216" y="432816"/>
                  </a:lnTo>
                  <a:lnTo>
                    <a:pt x="207264" y="436626"/>
                  </a:lnTo>
                  <a:lnTo>
                    <a:pt x="208788" y="435102"/>
                  </a:lnTo>
                  <a:lnTo>
                    <a:pt x="199644" y="427482"/>
                  </a:lnTo>
                  <a:lnTo>
                    <a:pt x="201168" y="424434"/>
                  </a:lnTo>
                  <a:cubicBezTo>
                    <a:pt x="199136" y="421894"/>
                    <a:pt x="197358" y="419354"/>
                    <a:pt x="195834" y="416814"/>
                  </a:cubicBezTo>
                  <a:cubicBezTo>
                    <a:pt x="196850" y="416306"/>
                    <a:pt x="198374" y="416052"/>
                    <a:pt x="200406" y="416052"/>
                  </a:cubicBezTo>
                  <a:lnTo>
                    <a:pt x="201930" y="417576"/>
                  </a:lnTo>
                  <a:lnTo>
                    <a:pt x="202692" y="415290"/>
                  </a:lnTo>
                  <a:lnTo>
                    <a:pt x="205740" y="413766"/>
                  </a:lnTo>
                  <a:lnTo>
                    <a:pt x="204216" y="416052"/>
                  </a:lnTo>
                  <a:lnTo>
                    <a:pt x="207264" y="414528"/>
                  </a:lnTo>
                  <a:lnTo>
                    <a:pt x="202692" y="420624"/>
                  </a:lnTo>
                  <a:lnTo>
                    <a:pt x="205740" y="421386"/>
                  </a:lnTo>
                  <a:lnTo>
                    <a:pt x="208026" y="416052"/>
                  </a:lnTo>
                  <a:lnTo>
                    <a:pt x="214122" y="413766"/>
                  </a:lnTo>
                  <a:lnTo>
                    <a:pt x="214884" y="416814"/>
                  </a:lnTo>
                  <a:lnTo>
                    <a:pt x="219456" y="414528"/>
                  </a:lnTo>
                  <a:lnTo>
                    <a:pt x="211836" y="411480"/>
                  </a:lnTo>
                  <a:lnTo>
                    <a:pt x="210312" y="409956"/>
                  </a:lnTo>
                  <a:lnTo>
                    <a:pt x="202692" y="404622"/>
                  </a:lnTo>
                  <a:lnTo>
                    <a:pt x="203454" y="406146"/>
                  </a:lnTo>
                  <a:lnTo>
                    <a:pt x="199644" y="406146"/>
                  </a:lnTo>
                  <a:lnTo>
                    <a:pt x="198120" y="407670"/>
                  </a:lnTo>
                  <a:lnTo>
                    <a:pt x="203454" y="409956"/>
                  </a:lnTo>
                  <a:lnTo>
                    <a:pt x="201168" y="414528"/>
                  </a:lnTo>
                  <a:lnTo>
                    <a:pt x="200406" y="412242"/>
                  </a:lnTo>
                  <a:cubicBezTo>
                    <a:pt x="196850" y="413766"/>
                    <a:pt x="193294" y="415290"/>
                    <a:pt x="189738" y="416814"/>
                  </a:cubicBezTo>
                  <a:lnTo>
                    <a:pt x="192024" y="419862"/>
                  </a:lnTo>
                  <a:lnTo>
                    <a:pt x="191262" y="421386"/>
                  </a:lnTo>
                  <a:lnTo>
                    <a:pt x="195072" y="421386"/>
                  </a:lnTo>
                  <a:cubicBezTo>
                    <a:pt x="195072" y="422402"/>
                    <a:pt x="194818" y="423418"/>
                    <a:pt x="194310" y="424434"/>
                  </a:cubicBezTo>
                  <a:cubicBezTo>
                    <a:pt x="192786" y="423926"/>
                    <a:pt x="191516" y="423672"/>
                    <a:pt x="190500" y="423672"/>
                  </a:cubicBezTo>
                  <a:lnTo>
                    <a:pt x="192024" y="425958"/>
                  </a:lnTo>
                  <a:cubicBezTo>
                    <a:pt x="191516" y="426466"/>
                    <a:pt x="191135" y="426974"/>
                    <a:pt x="190881" y="427482"/>
                  </a:cubicBezTo>
                  <a:cubicBezTo>
                    <a:pt x="190627" y="427990"/>
                    <a:pt x="190500" y="429006"/>
                    <a:pt x="190500" y="430530"/>
                  </a:cubicBezTo>
                  <a:cubicBezTo>
                    <a:pt x="190500" y="432054"/>
                    <a:pt x="189357" y="433705"/>
                    <a:pt x="187072" y="435483"/>
                  </a:cubicBezTo>
                  <a:cubicBezTo>
                    <a:pt x="184786" y="437261"/>
                    <a:pt x="183643" y="439293"/>
                    <a:pt x="183643" y="441579"/>
                  </a:cubicBezTo>
                  <a:cubicBezTo>
                    <a:pt x="183643" y="443865"/>
                    <a:pt x="183261" y="445516"/>
                    <a:pt x="182499" y="446532"/>
                  </a:cubicBezTo>
                  <a:cubicBezTo>
                    <a:pt x="181737" y="447548"/>
                    <a:pt x="181102" y="449199"/>
                    <a:pt x="180595" y="451485"/>
                  </a:cubicBezTo>
                  <a:cubicBezTo>
                    <a:pt x="180086" y="453771"/>
                    <a:pt x="178944" y="456184"/>
                    <a:pt x="177165" y="458724"/>
                  </a:cubicBezTo>
                  <a:cubicBezTo>
                    <a:pt x="175387" y="461264"/>
                    <a:pt x="174118" y="463042"/>
                    <a:pt x="173355" y="464058"/>
                  </a:cubicBezTo>
                  <a:cubicBezTo>
                    <a:pt x="172593" y="465074"/>
                    <a:pt x="171958" y="466852"/>
                    <a:pt x="171450" y="469392"/>
                  </a:cubicBezTo>
                  <a:cubicBezTo>
                    <a:pt x="168402" y="471932"/>
                    <a:pt x="165354" y="473710"/>
                    <a:pt x="162307" y="474726"/>
                  </a:cubicBezTo>
                  <a:lnTo>
                    <a:pt x="160020" y="482346"/>
                  </a:lnTo>
                  <a:lnTo>
                    <a:pt x="153162" y="482346"/>
                  </a:lnTo>
                  <a:lnTo>
                    <a:pt x="151638" y="489966"/>
                  </a:lnTo>
                  <a:cubicBezTo>
                    <a:pt x="149607" y="489966"/>
                    <a:pt x="148209" y="490093"/>
                    <a:pt x="147447" y="490347"/>
                  </a:cubicBezTo>
                  <a:cubicBezTo>
                    <a:pt x="146686" y="490601"/>
                    <a:pt x="145542" y="490347"/>
                    <a:pt x="144018" y="489585"/>
                  </a:cubicBezTo>
                  <a:cubicBezTo>
                    <a:pt x="142495" y="488823"/>
                    <a:pt x="140716" y="487172"/>
                    <a:pt x="138684" y="484632"/>
                  </a:cubicBezTo>
                  <a:cubicBezTo>
                    <a:pt x="139701" y="482600"/>
                    <a:pt x="139954" y="480314"/>
                    <a:pt x="139446" y="477774"/>
                  </a:cubicBezTo>
                  <a:lnTo>
                    <a:pt x="142495" y="476250"/>
                  </a:lnTo>
                  <a:lnTo>
                    <a:pt x="142495" y="473202"/>
                  </a:lnTo>
                  <a:lnTo>
                    <a:pt x="137922" y="471678"/>
                  </a:lnTo>
                  <a:lnTo>
                    <a:pt x="137922" y="474726"/>
                  </a:lnTo>
                  <a:lnTo>
                    <a:pt x="135636" y="472440"/>
                  </a:lnTo>
                  <a:lnTo>
                    <a:pt x="137922" y="469392"/>
                  </a:lnTo>
                  <a:lnTo>
                    <a:pt x="134874" y="469392"/>
                  </a:lnTo>
                  <a:lnTo>
                    <a:pt x="134874" y="466344"/>
                  </a:lnTo>
                  <a:lnTo>
                    <a:pt x="129541" y="464058"/>
                  </a:lnTo>
                  <a:lnTo>
                    <a:pt x="131826" y="461010"/>
                  </a:lnTo>
                  <a:lnTo>
                    <a:pt x="129541" y="460248"/>
                  </a:lnTo>
                  <a:lnTo>
                    <a:pt x="132588" y="459486"/>
                  </a:lnTo>
                  <a:cubicBezTo>
                    <a:pt x="132588" y="457962"/>
                    <a:pt x="132842" y="456819"/>
                    <a:pt x="133351" y="456057"/>
                  </a:cubicBezTo>
                  <a:cubicBezTo>
                    <a:pt x="133858" y="455295"/>
                    <a:pt x="133477" y="454279"/>
                    <a:pt x="132207" y="453009"/>
                  </a:cubicBezTo>
                  <a:cubicBezTo>
                    <a:pt x="130937" y="451739"/>
                    <a:pt x="130048" y="449961"/>
                    <a:pt x="129541" y="447675"/>
                  </a:cubicBezTo>
                  <a:cubicBezTo>
                    <a:pt x="129032" y="445389"/>
                    <a:pt x="128905" y="443738"/>
                    <a:pt x="129159" y="442722"/>
                  </a:cubicBezTo>
                  <a:cubicBezTo>
                    <a:pt x="129413" y="441706"/>
                    <a:pt x="130302" y="440436"/>
                    <a:pt x="131826" y="438912"/>
                  </a:cubicBezTo>
                  <a:cubicBezTo>
                    <a:pt x="130302" y="435864"/>
                    <a:pt x="129413" y="433578"/>
                    <a:pt x="129159" y="432054"/>
                  </a:cubicBezTo>
                  <a:cubicBezTo>
                    <a:pt x="128905" y="430530"/>
                    <a:pt x="127254" y="428244"/>
                    <a:pt x="124206" y="425196"/>
                  </a:cubicBezTo>
                  <a:cubicBezTo>
                    <a:pt x="121159" y="422148"/>
                    <a:pt x="112268" y="411480"/>
                    <a:pt x="97536" y="393192"/>
                  </a:cubicBezTo>
                  <a:lnTo>
                    <a:pt x="99822" y="393954"/>
                  </a:lnTo>
                  <a:lnTo>
                    <a:pt x="97536" y="389382"/>
                  </a:lnTo>
                  <a:lnTo>
                    <a:pt x="114301" y="409956"/>
                  </a:lnTo>
                  <a:lnTo>
                    <a:pt x="120397" y="413766"/>
                  </a:lnTo>
                  <a:lnTo>
                    <a:pt x="121159" y="412242"/>
                  </a:lnTo>
                  <a:cubicBezTo>
                    <a:pt x="117602" y="409194"/>
                    <a:pt x="114554" y="405638"/>
                    <a:pt x="112014" y="401574"/>
                  </a:cubicBezTo>
                  <a:lnTo>
                    <a:pt x="121920" y="409194"/>
                  </a:lnTo>
                  <a:lnTo>
                    <a:pt x="122682" y="408432"/>
                  </a:lnTo>
                  <a:lnTo>
                    <a:pt x="128016" y="414528"/>
                  </a:lnTo>
                  <a:lnTo>
                    <a:pt x="130302" y="414528"/>
                  </a:lnTo>
                  <a:cubicBezTo>
                    <a:pt x="123191" y="405892"/>
                    <a:pt x="116586" y="396240"/>
                    <a:pt x="110490" y="385572"/>
                  </a:cubicBezTo>
                  <a:lnTo>
                    <a:pt x="129541" y="409194"/>
                  </a:lnTo>
                  <a:lnTo>
                    <a:pt x="132588" y="409194"/>
                  </a:lnTo>
                  <a:lnTo>
                    <a:pt x="133351" y="412242"/>
                  </a:lnTo>
                  <a:cubicBezTo>
                    <a:pt x="134366" y="414274"/>
                    <a:pt x="136398" y="415036"/>
                    <a:pt x="139446" y="414528"/>
                  </a:cubicBezTo>
                  <a:cubicBezTo>
                    <a:pt x="137415" y="411988"/>
                    <a:pt x="134874" y="408813"/>
                    <a:pt x="131826" y="405003"/>
                  </a:cubicBezTo>
                  <a:cubicBezTo>
                    <a:pt x="128778" y="401193"/>
                    <a:pt x="126746" y="398907"/>
                    <a:pt x="125730" y="398145"/>
                  </a:cubicBezTo>
                  <a:cubicBezTo>
                    <a:pt x="124714" y="397383"/>
                    <a:pt x="123952" y="395986"/>
                    <a:pt x="123444" y="393954"/>
                  </a:cubicBezTo>
                  <a:lnTo>
                    <a:pt x="120397" y="390906"/>
                  </a:lnTo>
                  <a:lnTo>
                    <a:pt x="112014" y="380238"/>
                  </a:lnTo>
                  <a:lnTo>
                    <a:pt x="122682" y="390906"/>
                  </a:lnTo>
                  <a:cubicBezTo>
                    <a:pt x="127254" y="394462"/>
                    <a:pt x="130302" y="396875"/>
                    <a:pt x="131826" y="398145"/>
                  </a:cubicBezTo>
                  <a:cubicBezTo>
                    <a:pt x="133351" y="399415"/>
                    <a:pt x="134747" y="400304"/>
                    <a:pt x="136017" y="400812"/>
                  </a:cubicBezTo>
                  <a:cubicBezTo>
                    <a:pt x="137287" y="401320"/>
                    <a:pt x="138684" y="401574"/>
                    <a:pt x="140208" y="401574"/>
                  </a:cubicBezTo>
                  <a:lnTo>
                    <a:pt x="137922" y="399288"/>
                  </a:lnTo>
                  <a:lnTo>
                    <a:pt x="137922" y="397764"/>
                  </a:lnTo>
                  <a:lnTo>
                    <a:pt x="131826" y="392430"/>
                  </a:lnTo>
                  <a:cubicBezTo>
                    <a:pt x="137922" y="395986"/>
                    <a:pt x="144526" y="398526"/>
                    <a:pt x="151638" y="400050"/>
                  </a:cubicBezTo>
                  <a:lnTo>
                    <a:pt x="150876" y="397002"/>
                  </a:lnTo>
                  <a:lnTo>
                    <a:pt x="153162" y="395478"/>
                  </a:lnTo>
                  <a:cubicBezTo>
                    <a:pt x="150114" y="392430"/>
                    <a:pt x="147066" y="389636"/>
                    <a:pt x="144018" y="387096"/>
                  </a:cubicBezTo>
                  <a:lnTo>
                    <a:pt x="144780" y="384048"/>
                  </a:lnTo>
                  <a:lnTo>
                    <a:pt x="138684" y="379476"/>
                  </a:lnTo>
                  <a:lnTo>
                    <a:pt x="156972" y="388620"/>
                  </a:lnTo>
                  <a:cubicBezTo>
                    <a:pt x="159005" y="387096"/>
                    <a:pt x="161290" y="385826"/>
                    <a:pt x="163830" y="384810"/>
                  </a:cubicBezTo>
                  <a:lnTo>
                    <a:pt x="160782" y="383286"/>
                  </a:lnTo>
                  <a:lnTo>
                    <a:pt x="169164" y="384810"/>
                  </a:lnTo>
                  <a:cubicBezTo>
                    <a:pt x="175261" y="376174"/>
                    <a:pt x="179832" y="370332"/>
                    <a:pt x="182880" y="367284"/>
                  </a:cubicBezTo>
                  <a:cubicBezTo>
                    <a:pt x="185928" y="364236"/>
                    <a:pt x="187833" y="361442"/>
                    <a:pt x="188595" y="358902"/>
                  </a:cubicBezTo>
                  <a:cubicBezTo>
                    <a:pt x="189357" y="356362"/>
                    <a:pt x="191897" y="352044"/>
                    <a:pt x="196215" y="345948"/>
                  </a:cubicBezTo>
                  <a:cubicBezTo>
                    <a:pt x="200533" y="339852"/>
                    <a:pt x="202819" y="336296"/>
                    <a:pt x="203073" y="335280"/>
                  </a:cubicBezTo>
                  <a:cubicBezTo>
                    <a:pt x="203327" y="334264"/>
                    <a:pt x="203835" y="332994"/>
                    <a:pt x="204597" y="331470"/>
                  </a:cubicBezTo>
                  <a:cubicBezTo>
                    <a:pt x="205359" y="329946"/>
                    <a:pt x="206756" y="327914"/>
                    <a:pt x="208788" y="325374"/>
                  </a:cubicBezTo>
                  <a:cubicBezTo>
                    <a:pt x="210820" y="322834"/>
                    <a:pt x="214376" y="317500"/>
                    <a:pt x="219456" y="309372"/>
                  </a:cubicBezTo>
                  <a:lnTo>
                    <a:pt x="220218" y="307848"/>
                  </a:lnTo>
                  <a:cubicBezTo>
                    <a:pt x="222758" y="303784"/>
                    <a:pt x="224790" y="300355"/>
                    <a:pt x="226314" y="297561"/>
                  </a:cubicBezTo>
                  <a:cubicBezTo>
                    <a:pt x="227838" y="294767"/>
                    <a:pt x="228981" y="292989"/>
                    <a:pt x="229743" y="292227"/>
                  </a:cubicBezTo>
                  <a:cubicBezTo>
                    <a:pt x="230505" y="291465"/>
                    <a:pt x="230886" y="290068"/>
                    <a:pt x="230886" y="288036"/>
                  </a:cubicBezTo>
                  <a:cubicBezTo>
                    <a:pt x="209042" y="281940"/>
                    <a:pt x="196088" y="278511"/>
                    <a:pt x="192024" y="277749"/>
                  </a:cubicBezTo>
                  <a:cubicBezTo>
                    <a:pt x="187960" y="276987"/>
                    <a:pt x="183388" y="276352"/>
                    <a:pt x="178309" y="275844"/>
                  </a:cubicBezTo>
                  <a:cubicBezTo>
                    <a:pt x="176784" y="278384"/>
                    <a:pt x="175387" y="280162"/>
                    <a:pt x="174118" y="281178"/>
                  </a:cubicBezTo>
                  <a:cubicBezTo>
                    <a:pt x="172847" y="282194"/>
                    <a:pt x="171577" y="283718"/>
                    <a:pt x="170307" y="285750"/>
                  </a:cubicBezTo>
                  <a:cubicBezTo>
                    <a:pt x="169038" y="287782"/>
                    <a:pt x="168402" y="289433"/>
                    <a:pt x="168402" y="290703"/>
                  </a:cubicBezTo>
                  <a:cubicBezTo>
                    <a:pt x="168402" y="291973"/>
                    <a:pt x="168657" y="293878"/>
                    <a:pt x="169164" y="296418"/>
                  </a:cubicBezTo>
                  <a:cubicBezTo>
                    <a:pt x="166624" y="295402"/>
                    <a:pt x="164592" y="295656"/>
                    <a:pt x="163068" y="297180"/>
                  </a:cubicBezTo>
                  <a:lnTo>
                    <a:pt x="163068" y="304038"/>
                  </a:lnTo>
                  <a:cubicBezTo>
                    <a:pt x="157480" y="305562"/>
                    <a:pt x="153162" y="304546"/>
                    <a:pt x="150114" y="300990"/>
                  </a:cubicBezTo>
                  <a:cubicBezTo>
                    <a:pt x="145035" y="296926"/>
                    <a:pt x="141732" y="292100"/>
                    <a:pt x="140208" y="286512"/>
                  </a:cubicBezTo>
                  <a:lnTo>
                    <a:pt x="139446" y="285750"/>
                  </a:lnTo>
                  <a:lnTo>
                    <a:pt x="137922" y="287274"/>
                  </a:lnTo>
                  <a:lnTo>
                    <a:pt x="132588" y="288036"/>
                  </a:lnTo>
                  <a:lnTo>
                    <a:pt x="127254" y="284988"/>
                  </a:lnTo>
                  <a:cubicBezTo>
                    <a:pt x="126238" y="282448"/>
                    <a:pt x="125349" y="280416"/>
                    <a:pt x="124587" y="278892"/>
                  </a:cubicBezTo>
                  <a:cubicBezTo>
                    <a:pt x="123825" y="277368"/>
                    <a:pt x="122809" y="273050"/>
                    <a:pt x="121539" y="265938"/>
                  </a:cubicBezTo>
                  <a:cubicBezTo>
                    <a:pt x="120270" y="258826"/>
                    <a:pt x="118237" y="254127"/>
                    <a:pt x="115443" y="251841"/>
                  </a:cubicBezTo>
                  <a:cubicBezTo>
                    <a:pt x="112650" y="249555"/>
                    <a:pt x="111252" y="247269"/>
                    <a:pt x="111252" y="244983"/>
                  </a:cubicBezTo>
                  <a:cubicBezTo>
                    <a:pt x="111252" y="242697"/>
                    <a:pt x="111633" y="241173"/>
                    <a:pt x="112395" y="240411"/>
                  </a:cubicBezTo>
                  <a:cubicBezTo>
                    <a:pt x="113157" y="239649"/>
                    <a:pt x="113538" y="239014"/>
                    <a:pt x="113538" y="238506"/>
                  </a:cubicBezTo>
                  <a:lnTo>
                    <a:pt x="109728" y="238506"/>
                  </a:lnTo>
                  <a:lnTo>
                    <a:pt x="110490" y="235458"/>
                  </a:lnTo>
                  <a:lnTo>
                    <a:pt x="107442" y="233934"/>
                  </a:lnTo>
                  <a:cubicBezTo>
                    <a:pt x="104395" y="231394"/>
                    <a:pt x="103125" y="228092"/>
                    <a:pt x="103632" y="224028"/>
                  </a:cubicBezTo>
                  <a:lnTo>
                    <a:pt x="102108" y="224028"/>
                  </a:lnTo>
                  <a:lnTo>
                    <a:pt x="103632" y="221742"/>
                  </a:lnTo>
                  <a:cubicBezTo>
                    <a:pt x="104140" y="222758"/>
                    <a:pt x="104649" y="223393"/>
                    <a:pt x="105156" y="223647"/>
                  </a:cubicBezTo>
                  <a:cubicBezTo>
                    <a:pt x="105664" y="223901"/>
                    <a:pt x="106173" y="224282"/>
                    <a:pt x="106680" y="224790"/>
                  </a:cubicBezTo>
                  <a:cubicBezTo>
                    <a:pt x="107188" y="225298"/>
                    <a:pt x="108205" y="226060"/>
                    <a:pt x="109728" y="227076"/>
                  </a:cubicBezTo>
                  <a:lnTo>
                    <a:pt x="115062" y="226314"/>
                  </a:lnTo>
                  <a:lnTo>
                    <a:pt x="116586" y="224028"/>
                  </a:lnTo>
                  <a:cubicBezTo>
                    <a:pt x="115062" y="224028"/>
                    <a:pt x="113031" y="224028"/>
                    <a:pt x="110490" y="224028"/>
                  </a:cubicBezTo>
                  <a:lnTo>
                    <a:pt x="109728" y="221742"/>
                  </a:lnTo>
                  <a:lnTo>
                    <a:pt x="104395" y="217932"/>
                  </a:lnTo>
                  <a:lnTo>
                    <a:pt x="104395" y="214884"/>
                  </a:lnTo>
                  <a:lnTo>
                    <a:pt x="108966" y="217932"/>
                  </a:lnTo>
                  <a:lnTo>
                    <a:pt x="115062" y="217170"/>
                  </a:lnTo>
                  <a:cubicBezTo>
                    <a:pt x="113031" y="217170"/>
                    <a:pt x="111252" y="216408"/>
                    <a:pt x="109728" y="214884"/>
                  </a:cubicBezTo>
                  <a:lnTo>
                    <a:pt x="115062" y="215646"/>
                  </a:lnTo>
                  <a:lnTo>
                    <a:pt x="115062" y="213360"/>
                  </a:lnTo>
                  <a:lnTo>
                    <a:pt x="116586" y="213360"/>
                  </a:lnTo>
                  <a:cubicBezTo>
                    <a:pt x="115062" y="210820"/>
                    <a:pt x="113284" y="208534"/>
                    <a:pt x="111252" y="206502"/>
                  </a:cubicBezTo>
                  <a:lnTo>
                    <a:pt x="108205" y="204978"/>
                  </a:lnTo>
                  <a:lnTo>
                    <a:pt x="108205" y="200406"/>
                  </a:lnTo>
                  <a:cubicBezTo>
                    <a:pt x="108712" y="200406"/>
                    <a:pt x="109093" y="200406"/>
                    <a:pt x="109347" y="200406"/>
                  </a:cubicBezTo>
                  <a:cubicBezTo>
                    <a:pt x="109601" y="200406"/>
                    <a:pt x="109855" y="200660"/>
                    <a:pt x="110109" y="201168"/>
                  </a:cubicBezTo>
                  <a:cubicBezTo>
                    <a:pt x="110364" y="201676"/>
                    <a:pt x="110998" y="202184"/>
                    <a:pt x="112014" y="202692"/>
                  </a:cubicBezTo>
                  <a:lnTo>
                    <a:pt x="115824" y="198882"/>
                  </a:lnTo>
                  <a:lnTo>
                    <a:pt x="120397" y="195834"/>
                  </a:lnTo>
                  <a:lnTo>
                    <a:pt x="122682" y="192786"/>
                  </a:lnTo>
                  <a:lnTo>
                    <a:pt x="123444" y="193548"/>
                  </a:lnTo>
                  <a:lnTo>
                    <a:pt x="122682" y="194310"/>
                  </a:lnTo>
                  <a:lnTo>
                    <a:pt x="126492" y="195834"/>
                  </a:lnTo>
                  <a:cubicBezTo>
                    <a:pt x="125984" y="193294"/>
                    <a:pt x="126746" y="191262"/>
                    <a:pt x="128778" y="189738"/>
                  </a:cubicBezTo>
                  <a:cubicBezTo>
                    <a:pt x="129286" y="189738"/>
                    <a:pt x="130048" y="189865"/>
                    <a:pt x="131064" y="190119"/>
                  </a:cubicBezTo>
                  <a:cubicBezTo>
                    <a:pt x="132081" y="190373"/>
                    <a:pt x="133224" y="189865"/>
                    <a:pt x="134493" y="188595"/>
                  </a:cubicBezTo>
                  <a:cubicBezTo>
                    <a:pt x="135763" y="187325"/>
                    <a:pt x="137160" y="187071"/>
                    <a:pt x="138684" y="187833"/>
                  </a:cubicBezTo>
                  <a:cubicBezTo>
                    <a:pt x="140208" y="188595"/>
                    <a:pt x="142240" y="189230"/>
                    <a:pt x="144780" y="189738"/>
                  </a:cubicBezTo>
                  <a:lnTo>
                    <a:pt x="162307" y="173736"/>
                  </a:lnTo>
                  <a:cubicBezTo>
                    <a:pt x="184150" y="146304"/>
                    <a:pt x="201549" y="125222"/>
                    <a:pt x="214503" y="110490"/>
                  </a:cubicBezTo>
                  <a:cubicBezTo>
                    <a:pt x="227457" y="95758"/>
                    <a:pt x="239395" y="81534"/>
                    <a:pt x="250317" y="67818"/>
                  </a:cubicBezTo>
                  <a:cubicBezTo>
                    <a:pt x="261239" y="54102"/>
                    <a:pt x="267843" y="45085"/>
                    <a:pt x="270129" y="40767"/>
                  </a:cubicBezTo>
                  <a:cubicBezTo>
                    <a:pt x="272415" y="36449"/>
                    <a:pt x="275844" y="30988"/>
                    <a:pt x="280416" y="24384"/>
                  </a:cubicBezTo>
                  <a:lnTo>
                    <a:pt x="277368" y="22098"/>
                  </a:lnTo>
                  <a:lnTo>
                    <a:pt x="275082" y="17526"/>
                  </a:lnTo>
                  <a:lnTo>
                    <a:pt x="270510" y="12954"/>
                  </a:lnTo>
                  <a:cubicBezTo>
                    <a:pt x="269494" y="10922"/>
                    <a:pt x="268859" y="9271"/>
                    <a:pt x="268605" y="8001"/>
                  </a:cubicBezTo>
                  <a:cubicBezTo>
                    <a:pt x="268351" y="6731"/>
                    <a:pt x="268351" y="5969"/>
                    <a:pt x="268605" y="5715"/>
                  </a:cubicBezTo>
                  <a:cubicBezTo>
                    <a:pt x="268859" y="5461"/>
                    <a:pt x="268986" y="4826"/>
                    <a:pt x="268986" y="3810"/>
                  </a:cubicBezTo>
                  <a:lnTo>
                    <a:pt x="275844" y="0"/>
                  </a:lnTo>
                  <a:close/>
                  <a:moveTo>
                    <a:pt x="325374" y="115824"/>
                  </a:moveTo>
                  <a:lnTo>
                    <a:pt x="322326" y="121158"/>
                  </a:lnTo>
                  <a:cubicBezTo>
                    <a:pt x="318770" y="122682"/>
                    <a:pt x="315468" y="124206"/>
                    <a:pt x="312420" y="125730"/>
                  </a:cubicBezTo>
                  <a:lnTo>
                    <a:pt x="310896" y="124968"/>
                  </a:lnTo>
                  <a:lnTo>
                    <a:pt x="308610" y="128016"/>
                  </a:lnTo>
                  <a:lnTo>
                    <a:pt x="307086" y="127254"/>
                  </a:lnTo>
                  <a:lnTo>
                    <a:pt x="305562" y="129540"/>
                  </a:lnTo>
                  <a:lnTo>
                    <a:pt x="307086" y="131826"/>
                  </a:lnTo>
                  <a:lnTo>
                    <a:pt x="305562" y="134112"/>
                  </a:lnTo>
                  <a:lnTo>
                    <a:pt x="310896" y="131064"/>
                  </a:lnTo>
                  <a:lnTo>
                    <a:pt x="312420" y="131826"/>
                  </a:lnTo>
                  <a:lnTo>
                    <a:pt x="316230" y="131064"/>
                  </a:lnTo>
                  <a:lnTo>
                    <a:pt x="320040" y="126492"/>
                  </a:lnTo>
                  <a:lnTo>
                    <a:pt x="326898" y="120396"/>
                  </a:lnTo>
                  <a:lnTo>
                    <a:pt x="325374" y="116586"/>
                  </a:lnTo>
                  <a:lnTo>
                    <a:pt x="325374" y="115824"/>
                  </a:lnTo>
                  <a:close/>
                  <a:moveTo>
                    <a:pt x="336042" y="127254"/>
                  </a:moveTo>
                  <a:cubicBezTo>
                    <a:pt x="335534" y="126746"/>
                    <a:pt x="334137" y="127254"/>
                    <a:pt x="331851" y="128778"/>
                  </a:cubicBezTo>
                  <a:cubicBezTo>
                    <a:pt x="329565" y="130302"/>
                    <a:pt x="327914" y="131064"/>
                    <a:pt x="326898" y="131064"/>
                  </a:cubicBezTo>
                  <a:lnTo>
                    <a:pt x="326136" y="128778"/>
                  </a:lnTo>
                  <a:lnTo>
                    <a:pt x="323850" y="129540"/>
                  </a:lnTo>
                  <a:lnTo>
                    <a:pt x="324612" y="132588"/>
                  </a:lnTo>
                  <a:lnTo>
                    <a:pt x="323088" y="131064"/>
                  </a:lnTo>
                  <a:lnTo>
                    <a:pt x="318516" y="134874"/>
                  </a:lnTo>
                  <a:lnTo>
                    <a:pt x="318516" y="133350"/>
                  </a:lnTo>
                  <a:lnTo>
                    <a:pt x="316230" y="133350"/>
                  </a:lnTo>
                  <a:cubicBezTo>
                    <a:pt x="309626" y="138938"/>
                    <a:pt x="305054" y="143002"/>
                    <a:pt x="302514" y="145542"/>
                  </a:cubicBezTo>
                  <a:cubicBezTo>
                    <a:pt x="299974" y="148082"/>
                    <a:pt x="298069" y="149352"/>
                    <a:pt x="296799" y="149352"/>
                  </a:cubicBezTo>
                  <a:cubicBezTo>
                    <a:pt x="295529" y="149352"/>
                    <a:pt x="294386" y="149352"/>
                    <a:pt x="293370" y="149352"/>
                  </a:cubicBezTo>
                  <a:cubicBezTo>
                    <a:pt x="292862" y="150876"/>
                    <a:pt x="291846" y="152146"/>
                    <a:pt x="290322" y="153162"/>
                  </a:cubicBezTo>
                  <a:lnTo>
                    <a:pt x="290322" y="150114"/>
                  </a:lnTo>
                  <a:lnTo>
                    <a:pt x="288798" y="153162"/>
                  </a:lnTo>
                  <a:lnTo>
                    <a:pt x="285750" y="151638"/>
                  </a:lnTo>
                  <a:lnTo>
                    <a:pt x="282702" y="152400"/>
                  </a:lnTo>
                  <a:lnTo>
                    <a:pt x="281940" y="155448"/>
                  </a:lnTo>
                  <a:lnTo>
                    <a:pt x="279654" y="153162"/>
                  </a:lnTo>
                  <a:lnTo>
                    <a:pt x="275082" y="159258"/>
                  </a:lnTo>
                  <a:lnTo>
                    <a:pt x="273558" y="159258"/>
                  </a:lnTo>
                  <a:lnTo>
                    <a:pt x="254508" y="178308"/>
                  </a:lnTo>
                  <a:cubicBezTo>
                    <a:pt x="252476" y="179832"/>
                    <a:pt x="250698" y="180340"/>
                    <a:pt x="249174" y="179832"/>
                  </a:cubicBezTo>
                  <a:lnTo>
                    <a:pt x="246126" y="182118"/>
                  </a:lnTo>
                  <a:lnTo>
                    <a:pt x="234696" y="193548"/>
                  </a:lnTo>
                  <a:cubicBezTo>
                    <a:pt x="232156" y="197104"/>
                    <a:pt x="229616" y="200152"/>
                    <a:pt x="227076" y="202692"/>
                  </a:cubicBezTo>
                  <a:lnTo>
                    <a:pt x="225552" y="201930"/>
                  </a:lnTo>
                  <a:lnTo>
                    <a:pt x="225552" y="203454"/>
                  </a:lnTo>
                  <a:lnTo>
                    <a:pt x="220218" y="208026"/>
                  </a:lnTo>
                  <a:lnTo>
                    <a:pt x="218694" y="211836"/>
                  </a:lnTo>
                  <a:lnTo>
                    <a:pt x="220980" y="212598"/>
                  </a:lnTo>
                  <a:lnTo>
                    <a:pt x="218694" y="217170"/>
                  </a:lnTo>
                  <a:lnTo>
                    <a:pt x="219456" y="218694"/>
                  </a:lnTo>
                  <a:lnTo>
                    <a:pt x="217932" y="219456"/>
                  </a:lnTo>
                  <a:lnTo>
                    <a:pt x="216408" y="225552"/>
                  </a:lnTo>
                  <a:lnTo>
                    <a:pt x="206502" y="232410"/>
                  </a:lnTo>
                  <a:lnTo>
                    <a:pt x="204216" y="231648"/>
                  </a:lnTo>
                  <a:cubicBezTo>
                    <a:pt x="204216" y="232156"/>
                    <a:pt x="204216" y="232664"/>
                    <a:pt x="204216" y="233172"/>
                  </a:cubicBezTo>
                  <a:cubicBezTo>
                    <a:pt x="204216" y="233680"/>
                    <a:pt x="203581" y="234569"/>
                    <a:pt x="202311" y="235839"/>
                  </a:cubicBezTo>
                  <a:cubicBezTo>
                    <a:pt x="201041" y="237109"/>
                    <a:pt x="198882" y="239522"/>
                    <a:pt x="195834" y="243078"/>
                  </a:cubicBezTo>
                  <a:cubicBezTo>
                    <a:pt x="198882" y="243078"/>
                    <a:pt x="201041" y="243078"/>
                    <a:pt x="202311" y="243078"/>
                  </a:cubicBezTo>
                  <a:cubicBezTo>
                    <a:pt x="203581" y="243078"/>
                    <a:pt x="205994" y="243459"/>
                    <a:pt x="209550" y="244221"/>
                  </a:cubicBezTo>
                  <a:cubicBezTo>
                    <a:pt x="213106" y="244983"/>
                    <a:pt x="218186" y="246126"/>
                    <a:pt x="224790" y="247650"/>
                  </a:cubicBezTo>
                  <a:cubicBezTo>
                    <a:pt x="231394" y="249174"/>
                    <a:pt x="237236" y="249809"/>
                    <a:pt x="242316" y="249555"/>
                  </a:cubicBezTo>
                  <a:cubicBezTo>
                    <a:pt x="247396" y="249301"/>
                    <a:pt x="250317" y="249555"/>
                    <a:pt x="251079" y="250317"/>
                  </a:cubicBezTo>
                  <a:cubicBezTo>
                    <a:pt x="251841" y="251079"/>
                    <a:pt x="253238" y="252222"/>
                    <a:pt x="255270" y="253746"/>
                  </a:cubicBezTo>
                  <a:lnTo>
                    <a:pt x="258318" y="249174"/>
                  </a:lnTo>
                  <a:lnTo>
                    <a:pt x="257556" y="246126"/>
                  </a:lnTo>
                  <a:lnTo>
                    <a:pt x="260604" y="246126"/>
                  </a:lnTo>
                  <a:lnTo>
                    <a:pt x="261366" y="243078"/>
                  </a:lnTo>
                  <a:lnTo>
                    <a:pt x="263652" y="243078"/>
                  </a:lnTo>
                  <a:lnTo>
                    <a:pt x="262128" y="241554"/>
                  </a:lnTo>
                  <a:lnTo>
                    <a:pt x="263652" y="239268"/>
                  </a:lnTo>
                  <a:lnTo>
                    <a:pt x="266700" y="237744"/>
                  </a:lnTo>
                  <a:lnTo>
                    <a:pt x="269748" y="233934"/>
                  </a:lnTo>
                  <a:lnTo>
                    <a:pt x="268224" y="233172"/>
                  </a:lnTo>
                  <a:lnTo>
                    <a:pt x="271272" y="227076"/>
                  </a:lnTo>
                  <a:lnTo>
                    <a:pt x="270510" y="226314"/>
                  </a:lnTo>
                  <a:cubicBezTo>
                    <a:pt x="275590" y="220218"/>
                    <a:pt x="280162" y="213360"/>
                    <a:pt x="284226" y="205740"/>
                  </a:cubicBezTo>
                  <a:lnTo>
                    <a:pt x="286512" y="203454"/>
                  </a:lnTo>
                  <a:cubicBezTo>
                    <a:pt x="291592" y="195834"/>
                    <a:pt x="296545" y="188087"/>
                    <a:pt x="301371" y="180213"/>
                  </a:cubicBezTo>
                  <a:cubicBezTo>
                    <a:pt x="306197" y="172339"/>
                    <a:pt x="311658" y="164211"/>
                    <a:pt x="317754" y="155829"/>
                  </a:cubicBezTo>
                  <a:cubicBezTo>
                    <a:pt x="323850" y="147447"/>
                    <a:pt x="327914" y="141859"/>
                    <a:pt x="329946" y="139065"/>
                  </a:cubicBezTo>
                  <a:cubicBezTo>
                    <a:pt x="331978" y="136271"/>
                    <a:pt x="334518" y="132842"/>
                    <a:pt x="337566" y="128778"/>
                  </a:cubicBezTo>
                  <a:lnTo>
                    <a:pt x="336042" y="127254"/>
                  </a:lnTo>
                  <a:close/>
                  <a:moveTo>
                    <a:pt x="324612" y="190500"/>
                  </a:moveTo>
                  <a:lnTo>
                    <a:pt x="317754" y="198120"/>
                  </a:lnTo>
                  <a:lnTo>
                    <a:pt x="320040" y="196596"/>
                  </a:lnTo>
                  <a:lnTo>
                    <a:pt x="324612" y="192024"/>
                  </a:lnTo>
                  <a:lnTo>
                    <a:pt x="324612" y="190500"/>
                  </a:lnTo>
                  <a:close/>
                  <a:moveTo>
                    <a:pt x="286512" y="132588"/>
                  </a:moveTo>
                  <a:lnTo>
                    <a:pt x="276606" y="137922"/>
                  </a:lnTo>
                  <a:cubicBezTo>
                    <a:pt x="274574" y="139446"/>
                    <a:pt x="273812" y="141478"/>
                    <a:pt x="274320" y="144018"/>
                  </a:cubicBezTo>
                  <a:cubicBezTo>
                    <a:pt x="273812" y="144018"/>
                    <a:pt x="273177" y="144018"/>
                    <a:pt x="272415" y="144018"/>
                  </a:cubicBezTo>
                  <a:cubicBezTo>
                    <a:pt x="271653" y="144018"/>
                    <a:pt x="270891" y="144399"/>
                    <a:pt x="270129" y="145161"/>
                  </a:cubicBezTo>
                  <a:cubicBezTo>
                    <a:pt x="269367" y="145923"/>
                    <a:pt x="268224" y="146812"/>
                    <a:pt x="266700" y="147828"/>
                  </a:cubicBezTo>
                  <a:lnTo>
                    <a:pt x="264414" y="150114"/>
                  </a:lnTo>
                  <a:cubicBezTo>
                    <a:pt x="271526" y="147066"/>
                    <a:pt x="277876" y="143256"/>
                    <a:pt x="283464" y="138684"/>
                  </a:cubicBezTo>
                  <a:lnTo>
                    <a:pt x="286512" y="132588"/>
                  </a:lnTo>
                  <a:close/>
                  <a:moveTo>
                    <a:pt x="285750" y="140208"/>
                  </a:moveTo>
                  <a:lnTo>
                    <a:pt x="277368" y="145542"/>
                  </a:lnTo>
                  <a:lnTo>
                    <a:pt x="279654" y="146304"/>
                  </a:lnTo>
                  <a:lnTo>
                    <a:pt x="285750" y="140970"/>
                  </a:lnTo>
                  <a:lnTo>
                    <a:pt x="285750" y="140208"/>
                  </a:lnTo>
                  <a:close/>
                  <a:moveTo>
                    <a:pt x="277368" y="146304"/>
                  </a:moveTo>
                  <a:cubicBezTo>
                    <a:pt x="273304" y="149860"/>
                    <a:pt x="269748" y="153416"/>
                    <a:pt x="266700" y="156972"/>
                  </a:cubicBezTo>
                  <a:lnTo>
                    <a:pt x="265176" y="155448"/>
                  </a:lnTo>
                  <a:lnTo>
                    <a:pt x="262128" y="161544"/>
                  </a:lnTo>
                  <a:cubicBezTo>
                    <a:pt x="265176" y="159512"/>
                    <a:pt x="268478" y="157353"/>
                    <a:pt x="272034" y="155067"/>
                  </a:cubicBezTo>
                  <a:cubicBezTo>
                    <a:pt x="275590" y="152781"/>
                    <a:pt x="277876" y="151257"/>
                    <a:pt x="278892" y="150495"/>
                  </a:cubicBezTo>
                  <a:cubicBezTo>
                    <a:pt x="279908" y="149733"/>
                    <a:pt x="280924" y="149352"/>
                    <a:pt x="281940" y="149352"/>
                  </a:cubicBezTo>
                  <a:lnTo>
                    <a:pt x="282702" y="146304"/>
                  </a:lnTo>
                  <a:lnTo>
                    <a:pt x="279654" y="147066"/>
                  </a:lnTo>
                  <a:lnTo>
                    <a:pt x="277368" y="146304"/>
                  </a:lnTo>
                  <a:close/>
                  <a:moveTo>
                    <a:pt x="262128" y="157734"/>
                  </a:moveTo>
                  <a:lnTo>
                    <a:pt x="260604" y="159258"/>
                  </a:lnTo>
                  <a:lnTo>
                    <a:pt x="256794" y="161544"/>
                  </a:lnTo>
                  <a:lnTo>
                    <a:pt x="255270" y="163830"/>
                  </a:lnTo>
                  <a:lnTo>
                    <a:pt x="254508" y="163068"/>
                  </a:lnTo>
                  <a:lnTo>
                    <a:pt x="249936" y="169926"/>
                  </a:lnTo>
                  <a:cubicBezTo>
                    <a:pt x="253492" y="168910"/>
                    <a:pt x="257048" y="166624"/>
                    <a:pt x="260604" y="163068"/>
                  </a:cubicBezTo>
                  <a:lnTo>
                    <a:pt x="262128" y="157734"/>
                  </a:lnTo>
                  <a:close/>
                  <a:moveTo>
                    <a:pt x="256794" y="296418"/>
                  </a:moveTo>
                  <a:lnTo>
                    <a:pt x="252222" y="298704"/>
                  </a:lnTo>
                  <a:cubicBezTo>
                    <a:pt x="252222" y="300228"/>
                    <a:pt x="251968" y="301752"/>
                    <a:pt x="251460" y="303276"/>
                  </a:cubicBezTo>
                  <a:lnTo>
                    <a:pt x="252984" y="304038"/>
                  </a:lnTo>
                  <a:lnTo>
                    <a:pt x="252222" y="306324"/>
                  </a:lnTo>
                  <a:lnTo>
                    <a:pt x="251460" y="306324"/>
                  </a:lnTo>
                  <a:lnTo>
                    <a:pt x="251460" y="304038"/>
                  </a:lnTo>
                  <a:lnTo>
                    <a:pt x="249174" y="304800"/>
                  </a:lnTo>
                  <a:lnTo>
                    <a:pt x="249174" y="307086"/>
                  </a:lnTo>
                  <a:lnTo>
                    <a:pt x="243840" y="310896"/>
                  </a:lnTo>
                  <a:lnTo>
                    <a:pt x="240792" y="316230"/>
                  </a:lnTo>
                  <a:lnTo>
                    <a:pt x="243840" y="316230"/>
                  </a:lnTo>
                  <a:lnTo>
                    <a:pt x="240030" y="317754"/>
                  </a:lnTo>
                  <a:lnTo>
                    <a:pt x="237744" y="325374"/>
                  </a:lnTo>
                  <a:lnTo>
                    <a:pt x="239268" y="326136"/>
                  </a:lnTo>
                  <a:lnTo>
                    <a:pt x="243078" y="323088"/>
                  </a:lnTo>
                  <a:cubicBezTo>
                    <a:pt x="244094" y="320040"/>
                    <a:pt x="246253" y="316611"/>
                    <a:pt x="249555" y="312801"/>
                  </a:cubicBezTo>
                  <a:cubicBezTo>
                    <a:pt x="252857" y="308991"/>
                    <a:pt x="255016" y="306324"/>
                    <a:pt x="256032" y="304800"/>
                  </a:cubicBezTo>
                  <a:lnTo>
                    <a:pt x="255270" y="301752"/>
                  </a:lnTo>
                  <a:lnTo>
                    <a:pt x="258318" y="300228"/>
                  </a:lnTo>
                  <a:lnTo>
                    <a:pt x="258318" y="297180"/>
                  </a:lnTo>
                  <a:lnTo>
                    <a:pt x="256794" y="297180"/>
                  </a:lnTo>
                  <a:lnTo>
                    <a:pt x="256794" y="296418"/>
                  </a:lnTo>
                  <a:close/>
                  <a:moveTo>
                    <a:pt x="220980" y="348234"/>
                  </a:moveTo>
                  <a:lnTo>
                    <a:pt x="220980" y="352806"/>
                  </a:lnTo>
                  <a:lnTo>
                    <a:pt x="217932" y="354330"/>
                  </a:lnTo>
                  <a:lnTo>
                    <a:pt x="220980" y="358140"/>
                  </a:lnTo>
                  <a:lnTo>
                    <a:pt x="221742" y="354330"/>
                  </a:lnTo>
                  <a:lnTo>
                    <a:pt x="228600" y="348234"/>
                  </a:lnTo>
                  <a:lnTo>
                    <a:pt x="224790" y="348234"/>
                  </a:lnTo>
                  <a:lnTo>
                    <a:pt x="220980" y="348234"/>
                  </a:lnTo>
                  <a:close/>
                  <a:moveTo>
                    <a:pt x="215646" y="364998"/>
                  </a:moveTo>
                  <a:lnTo>
                    <a:pt x="214884" y="366522"/>
                  </a:lnTo>
                  <a:lnTo>
                    <a:pt x="211836" y="368808"/>
                  </a:lnTo>
                  <a:cubicBezTo>
                    <a:pt x="209296" y="370840"/>
                    <a:pt x="207772" y="372872"/>
                    <a:pt x="207264" y="374904"/>
                  </a:cubicBezTo>
                  <a:lnTo>
                    <a:pt x="213360" y="371856"/>
                  </a:lnTo>
                  <a:cubicBezTo>
                    <a:pt x="215392" y="370840"/>
                    <a:pt x="216408" y="368808"/>
                    <a:pt x="216408" y="365760"/>
                  </a:cubicBezTo>
                  <a:lnTo>
                    <a:pt x="215646" y="364998"/>
                  </a:lnTo>
                  <a:close/>
                  <a:moveTo>
                    <a:pt x="193548" y="397764"/>
                  </a:moveTo>
                  <a:cubicBezTo>
                    <a:pt x="190500" y="400812"/>
                    <a:pt x="188976" y="404114"/>
                    <a:pt x="188976" y="407670"/>
                  </a:cubicBezTo>
                  <a:lnTo>
                    <a:pt x="190500" y="406146"/>
                  </a:lnTo>
                  <a:lnTo>
                    <a:pt x="194310" y="398526"/>
                  </a:lnTo>
                  <a:lnTo>
                    <a:pt x="193548" y="397764"/>
                  </a:lnTo>
                  <a:close/>
                  <a:moveTo>
                    <a:pt x="393954" y="522732"/>
                  </a:moveTo>
                  <a:lnTo>
                    <a:pt x="387096" y="532638"/>
                  </a:lnTo>
                  <a:lnTo>
                    <a:pt x="387858" y="534162"/>
                  </a:lnTo>
                  <a:lnTo>
                    <a:pt x="387096" y="537210"/>
                  </a:lnTo>
                  <a:lnTo>
                    <a:pt x="390907" y="534162"/>
                  </a:lnTo>
                  <a:lnTo>
                    <a:pt x="394716" y="531114"/>
                  </a:lnTo>
                  <a:lnTo>
                    <a:pt x="397002" y="525780"/>
                  </a:lnTo>
                  <a:lnTo>
                    <a:pt x="394716" y="522732"/>
                  </a:lnTo>
                  <a:lnTo>
                    <a:pt x="393954" y="522732"/>
                  </a:lnTo>
                  <a:close/>
                  <a:moveTo>
                    <a:pt x="347472" y="316230"/>
                  </a:moveTo>
                  <a:lnTo>
                    <a:pt x="334518" y="334518"/>
                  </a:lnTo>
                  <a:lnTo>
                    <a:pt x="336804" y="329184"/>
                  </a:lnTo>
                  <a:lnTo>
                    <a:pt x="332232" y="329946"/>
                  </a:lnTo>
                  <a:cubicBezTo>
                    <a:pt x="331724" y="330454"/>
                    <a:pt x="331089" y="331851"/>
                    <a:pt x="330327" y="334137"/>
                  </a:cubicBezTo>
                  <a:cubicBezTo>
                    <a:pt x="329565" y="336423"/>
                    <a:pt x="328168" y="338836"/>
                    <a:pt x="326136" y="341376"/>
                  </a:cubicBezTo>
                  <a:cubicBezTo>
                    <a:pt x="324104" y="342392"/>
                    <a:pt x="322326" y="343408"/>
                    <a:pt x="320802" y="344424"/>
                  </a:cubicBezTo>
                  <a:cubicBezTo>
                    <a:pt x="318262" y="347980"/>
                    <a:pt x="316103" y="350393"/>
                    <a:pt x="314325" y="351663"/>
                  </a:cubicBezTo>
                  <a:cubicBezTo>
                    <a:pt x="312548" y="352933"/>
                    <a:pt x="311531" y="353949"/>
                    <a:pt x="311277" y="354711"/>
                  </a:cubicBezTo>
                  <a:cubicBezTo>
                    <a:pt x="311023" y="355473"/>
                    <a:pt x="310896" y="357124"/>
                    <a:pt x="310896" y="359664"/>
                  </a:cubicBezTo>
                  <a:lnTo>
                    <a:pt x="313182" y="358140"/>
                  </a:lnTo>
                  <a:lnTo>
                    <a:pt x="323088" y="345948"/>
                  </a:lnTo>
                  <a:lnTo>
                    <a:pt x="323088" y="346710"/>
                  </a:lnTo>
                  <a:lnTo>
                    <a:pt x="324612" y="347472"/>
                  </a:lnTo>
                  <a:lnTo>
                    <a:pt x="332232" y="336042"/>
                  </a:lnTo>
                  <a:lnTo>
                    <a:pt x="332232" y="337566"/>
                  </a:lnTo>
                  <a:cubicBezTo>
                    <a:pt x="329692" y="341122"/>
                    <a:pt x="327914" y="344932"/>
                    <a:pt x="326898" y="348996"/>
                  </a:cubicBezTo>
                  <a:lnTo>
                    <a:pt x="323850" y="352044"/>
                  </a:lnTo>
                  <a:lnTo>
                    <a:pt x="325374" y="352044"/>
                  </a:lnTo>
                  <a:cubicBezTo>
                    <a:pt x="332994" y="340360"/>
                    <a:pt x="340614" y="328676"/>
                    <a:pt x="348234" y="316992"/>
                  </a:cubicBezTo>
                  <a:lnTo>
                    <a:pt x="347472" y="316230"/>
                  </a:lnTo>
                  <a:close/>
                  <a:moveTo>
                    <a:pt x="413004" y="360426"/>
                  </a:moveTo>
                  <a:lnTo>
                    <a:pt x="411480" y="362712"/>
                  </a:lnTo>
                  <a:lnTo>
                    <a:pt x="409956" y="362712"/>
                  </a:lnTo>
                  <a:lnTo>
                    <a:pt x="408432" y="364998"/>
                  </a:lnTo>
                  <a:lnTo>
                    <a:pt x="400050" y="371856"/>
                  </a:lnTo>
                  <a:cubicBezTo>
                    <a:pt x="399035" y="371348"/>
                    <a:pt x="398272" y="370840"/>
                    <a:pt x="397764" y="370332"/>
                  </a:cubicBezTo>
                  <a:lnTo>
                    <a:pt x="396241" y="374142"/>
                  </a:lnTo>
                  <a:lnTo>
                    <a:pt x="388620" y="377190"/>
                  </a:lnTo>
                  <a:lnTo>
                    <a:pt x="384810" y="381000"/>
                  </a:lnTo>
                  <a:lnTo>
                    <a:pt x="384048" y="381000"/>
                  </a:lnTo>
                  <a:lnTo>
                    <a:pt x="386334" y="377952"/>
                  </a:lnTo>
                  <a:lnTo>
                    <a:pt x="379476" y="383286"/>
                  </a:lnTo>
                  <a:cubicBezTo>
                    <a:pt x="380492" y="382778"/>
                    <a:pt x="381127" y="382524"/>
                    <a:pt x="381381" y="382524"/>
                  </a:cubicBezTo>
                  <a:cubicBezTo>
                    <a:pt x="381635" y="382524"/>
                    <a:pt x="382524" y="382524"/>
                    <a:pt x="384048" y="382524"/>
                  </a:cubicBezTo>
                  <a:cubicBezTo>
                    <a:pt x="385572" y="382524"/>
                    <a:pt x="387604" y="382524"/>
                    <a:pt x="390144" y="382524"/>
                  </a:cubicBezTo>
                  <a:lnTo>
                    <a:pt x="392430" y="379476"/>
                  </a:lnTo>
                  <a:cubicBezTo>
                    <a:pt x="393954" y="378460"/>
                    <a:pt x="395987" y="378206"/>
                    <a:pt x="398526" y="378714"/>
                  </a:cubicBezTo>
                  <a:lnTo>
                    <a:pt x="398526" y="381000"/>
                  </a:lnTo>
                  <a:lnTo>
                    <a:pt x="402336" y="381000"/>
                  </a:lnTo>
                  <a:lnTo>
                    <a:pt x="392430" y="386334"/>
                  </a:lnTo>
                  <a:lnTo>
                    <a:pt x="396241" y="384048"/>
                  </a:lnTo>
                  <a:lnTo>
                    <a:pt x="394716" y="382524"/>
                  </a:lnTo>
                  <a:lnTo>
                    <a:pt x="385572" y="389382"/>
                  </a:lnTo>
                  <a:lnTo>
                    <a:pt x="387858" y="389382"/>
                  </a:lnTo>
                  <a:lnTo>
                    <a:pt x="376428" y="397002"/>
                  </a:lnTo>
                  <a:lnTo>
                    <a:pt x="374904" y="391668"/>
                  </a:lnTo>
                  <a:lnTo>
                    <a:pt x="372618" y="392430"/>
                  </a:lnTo>
                  <a:lnTo>
                    <a:pt x="372618" y="390144"/>
                  </a:lnTo>
                  <a:lnTo>
                    <a:pt x="370332" y="390144"/>
                  </a:lnTo>
                  <a:lnTo>
                    <a:pt x="369570" y="393954"/>
                  </a:lnTo>
                  <a:cubicBezTo>
                    <a:pt x="368046" y="395478"/>
                    <a:pt x="366776" y="396494"/>
                    <a:pt x="365761" y="397002"/>
                  </a:cubicBezTo>
                  <a:lnTo>
                    <a:pt x="367284" y="393192"/>
                  </a:lnTo>
                  <a:lnTo>
                    <a:pt x="361188" y="396240"/>
                  </a:lnTo>
                  <a:lnTo>
                    <a:pt x="356616" y="400050"/>
                  </a:lnTo>
                  <a:lnTo>
                    <a:pt x="356616" y="397764"/>
                  </a:lnTo>
                  <a:cubicBezTo>
                    <a:pt x="355092" y="399288"/>
                    <a:pt x="353060" y="400050"/>
                    <a:pt x="350520" y="400050"/>
                  </a:cubicBezTo>
                  <a:cubicBezTo>
                    <a:pt x="351028" y="401574"/>
                    <a:pt x="351536" y="402590"/>
                    <a:pt x="352044" y="403098"/>
                  </a:cubicBezTo>
                  <a:cubicBezTo>
                    <a:pt x="352552" y="403606"/>
                    <a:pt x="352552" y="404495"/>
                    <a:pt x="352044" y="405765"/>
                  </a:cubicBezTo>
                  <a:cubicBezTo>
                    <a:pt x="351536" y="407035"/>
                    <a:pt x="350901" y="408178"/>
                    <a:pt x="350139" y="409194"/>
                  </a:cubicBezTo>
                  <a:cubicBezTo>
                    <a:pt x="349377" y="410210"/>
                    <a:pt x="348488" y="411226"/>
                    <a:pt x="347472" y="412242"/>
                  </a:cubicBezTo>
                  <a:lnTo>
                    <a:pt x="346710" y="410718"/>
                  </a:lnTo>
                  <a:cubicBezTo>
                    <a:pt x="340614" y="416814"/>
                    <a:pt x="334772" y="421894"/>
                    <a:pt x="329184" y="425958"/>
                  </a:cubicBezTo>
                  <a:lnTo>
                    <a:pt x="329184" y="423672"/>
                  </a:lnTo>
                  <a:lnTo>
                    <a:pt x="323088" y="428244"/>
                  </a:lnTo>
                  <a:lnTo>
                    <a:pt x="320040" y="430530"/>
                  </a:lnTo>
                  <a:lnTo>
                    <a:pt x="318516" y="430530"/>
                  </a:lnTo>
                  <a:cubicBezTo>
                    <a:pt x="317500" y="432562"/>
                    <a:pt x="315976" y="434340"/>
                    <a:pt x="313944" y="435864"/>
                  </a:cubicBezTo>
                  <a:lnTo>
                    <a:pt x="310134" y="439674"/>
                  </a:lnTo>
                  <a:lnTo>
                    <a:pt x="318516" y="450342"/>
                  </a:lnTo>
                  <a:lnTo>
                    <a:pt x="332994" y="459486"/>
                  </a:lnTo>
                  <a:lnTo>
                    <a:pt x="334518" y="458724"/>
                  </a:lnTo>
                  <a:lnTo>
                    <a:pt x="335280" y="460248"/>
                  </a:lnTo>
                  <a:lnTo>
                    <a:pt x="336804" y="458724"/>
                  </a:lnTo>
                  <a:cubicBezTo>
                    <a:pt x="338328" y="460248"/>
                    <a:pt x="340360" y="460248"/>
                    <a:pt x="342900" y="458724"/>
                  </a:cubicBezTo>
                  <a:lnTo>
                    <a:pt x="343662" y="459486"/>
                  </a:lnTo>
                  <a:lnTo>
                    <a:pt x="342900" y="460248"/>
                  </a:lnTo>
                  <a:lnTo>
                    <a:pt x="345186" y="466344"/>
                  </a:lnTo>
                  <a:lnTo>
                    <a:pt x="348996" y="469392"/>
                  </a:lnTo>
                  <a:lnTo>
                    <a:pt x="352806" y="468630"/>
                  </a:lnTo>
                  <a:lnTo>
                    <a:pt x="350520" y="465582"/>
                  </a:lnTo>
                  <a:lnTo>
                    <a:pt x="355092" y="464058"/>
                  </a:lnTo>
                  <a:cubicBezTo>
                    <a:pt x="359664" y="456438"/>
                    <a:pt x="363347" y="450596"/>
                    <a:pt x="366141" y="446532"/>
                  </a:cubicBezTo>
                  <a:cubicBezTo>
                    <a:pt x="368936" y="442468"/>
                    <a:pt x="372872" y="436499"/>
                    <a:pt x="377952" y="428625"/>
                  </a:cubicBezTo>
                  <a:cubicBezTo>
                    <a:pt x="383032" y="420751"/>
                    <a:pt x="387604" y="413766"/>
                    <a:pt x="391668" y="407670"/>
                  </a:cubicBezTo>
                  <a:cubicBezTo>
                    <a:pt x="395732" y="401574"/>
                    <a:pt x="401321" y="391668"/>
                    <a:pt x="408432" y="377952"/>
                  </a:cubicBezTo>
                  <a:cubicBezTo>
                    <a:pt x="405892" y="376936"/>
                    <a:pt x="403352" y="377190"/>
                    <a:pt x="400812" y="378714"/>
                  </a:cubicBezTo>
                  <a:lnTo>
                    <a:pt x="400050" y="377190"/>
                  </a:lnTo>
                  <a:lnTo>
                    <a:pt x="406146" y="368808"/>
                  </a:lnTo>
                  <a:lnTo>
                    <a:pt x="411480" y="368808"/>
                  </a:lnTo>
                  <a:lnTo>
                    <a:pt x="415290" y="361950"/>
                  </a:lnTo>
                  <a:lnTo>
                    <a:pt x="413004" y="360426"/>
                  </a:lnTo>
                  <a:close/>
                  <a:moveTo>
                    <a:pt x="476250" y="432054"/>
                  </a:moveTo>
                  <a:lnTo>
                    <a:pt x="473203" y="432816"/>
                  </a:lnTo>
                  <a:lnTo>
                    <a:pt x="466344" y="441198"/>
                  </a:lnTo>
                  <a:lnTo>
                    <a:pt x="470154" y="442722"/>
                  </a:lnTo>
                  <a:lnTo>
                    <a:pt x="472440" y="438912"/>
                  </a:lnTo>
                  <a:lnTo>
                    <a:pt x="474726" y="438150"/>
                  </a:lnTo>
                  <a:cubicBezTo>
                    <a:pt x="476250" y="436118"/>
                    <a:pt x="476758" y="434086"/>
                    <a:pt x="476250" y="432054"/>
                  </a:cubicBezTo>
                  <a:close/>
                  <a:moveTo>
                    <a:pt x="380238" y="383286"/>
                  </a:moveTo>
                  <a:lnTo>
                    <a:pt x="372618" y="389382"/>
                  </a:lnTo>
                  <a:lnTo>
                    <a:pt x="373380" y="390906"/>
                  </a:lnTo>
                  <a:lnTo>
                    <a:pt x="381000" y="384048"/>
                  </a:lnTo>
                  <a:lnTo>
                    <a:pt x="380238" y="383286"/>
                  </a:lnTo>
                  <a:close/>
                  <a:moveTo>
                    <a:pt x="381762" y="384048"/>
                  </a:moveTo>
                  <a:lnTo>
                    <a:pt x="377952" y="388620"/>
                  </a:lnTo>
                  <a:cubicBezTo>
                    <a:pt x="376936" y="390652"/>
                    <a:pt x="377190" y="392430"/>
                    <a:pt x="378714" y="393954"/>
                  </a:cubicBezTo>
                  <a:cubicBezTo>
                    <a:pt x="379222" y="390906"/>
                    <a:pt x="380492" y="387604"/>
                    <a:pt x="382524" y="384048"/>
                  </a:cubicBezTo>
                  <a:lnTo>
                    <a:pt x="381762" y="3840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AF86584-14EE-464A-945B-27544070843D}"/>
                </a:ext>
              </a:extLst>
            </p:cNvPr>
            <p:cNvSpPr/>
            <p:nvPr/>
          </p:nvSpPr>
          <p:spPr>
            <a:xfrm>
              <a:off x="5896829" y="1862263"/>
              <a:ext cx="574210" cy="701104"/>
            </a:xfrm>
            <a:custGeom>
              <a:avLst/>
              <a:gdLst/>
              <a:ahLst/>
              <a:cxnLst/>
              <a:rect l="l" t="t" r="r" b="b"/>
              <a:pathLst>
                <a:path w="547946" h="669036">
                  <a:moveTo>
                    <a:pt x="367284" y="0"/>
                  </a:moveTo>
                  <a:lnTo>
                    <a:pt x="382524" y="3810"/>
                  </a:lnTo>
                  <a:lnTo>
                    <a:pt x="388620" y="12954"/>
                  </a:lnTo>
                  <a:lnTo>
                    <a:pt x="429006" y="46482"/>
                  </a:lnTo>
                  <a:cubicBezTo>
                    <a:pt x="433578" y="52070"/>
                    <a:pt x="436880" y="56134"/>
                    <a:pt x="438912" y="58674"/>
                  </a:cubicBezTo>
                  <a:cubicBezTo>
                    <a:pt x="440944" y="61214"/>
                    <a:pt x="442595" y="64389"/>
                    <a:pt x="443865" y="68199"/>
                  </a:cubicBezTo>
                  <a:cubicBezTo>
                    <a:pt x="445135" y="72009"/>
                    <a:pt x="445643" y="75057"/>
                    <a:pt x="445389" y="77343"/>
                  </a:cubicBezTo>
                  <a:cubicBezTo>
                    <a:pt x="445135" y="79629"/>
                    <a:pt x="444755" y="83820"/>
                    <a:pt x="444247" y="89916"/>
                  </a:cubicBezTo>
                  <a:cubicBezTo>
                    <a:pt x="438658" y="93980"/>
                    <a:pt x="434213" y="97536"/>
                    <a:pt x="430911" y="100584"/>
                  </a:cubicBezTo>
                  <a:cubicBezTo>
                    <a:pt x="427610" y="103632"/>
                    <a:pt x="420878" y="104521"/>
                    <a:pt x="410719" y="103251"/>
                  </a:cubicBezTo>
                  <a:cubicBezTo>
                    <a:pt x="400559" y="101981"/>
                    <a:pt x="390525" y="102362"/>
                    <a:pt x="380619" y="104394"/>
                  </a:cubicBezTo>
                  <a:cubicBezTo>
                    <a:pt x="370713" y="106426"/>
                    <a:pt x="356870" y="109728"/>
                    <a:pt x="339091" y="114300"/>
                  </a:cubicBezTo>
                  <a:lnTo>
                    <a:pt x="355854" y="102870"/>
                  </a:lnTo>
                  <a:cubicBezTo>
                    <a:pt x="353822" y="102870"/>
                    <a:pt x="351917" y="102616"/>
                    <a:pt x="350139" y="102108"/>
                  </a:cubicBezTo>
                  <a:cubicBezTo>
                    <a:pt x="348361" y="101600"/>
                    <a:pt x="346075" y="101854"/>
                    <a:pt x="343281" y="102870"/>
                  </a:cubicBezTo>
                  <a:cubicBezTo>
                    <a:pt x="340487" y="103886"/>
                    <a:pt x="335534" y="105918"/>
                    <a:pt x="328422" y="108966"/>
                  </a:cubicBezTo>
                  <a:lnTo>
                    <a:pt x="325374" y="107442"/>
                  </a:lnTo>
                  <a:cubicBezTo>
                    <a:pt x="312674" y="114554"/>
                    <a:pt x="299975" y="121666"/>
                    <a:pt x="287275" y="128778"/>
                  </a:cubicBezTo>
                  <a:lnTo>
                    <a:pt x="285750" y="127254"/>
                  </a:lnTo>
                  <a:lnTo>
                    <a:pt x="292609" y="121158"/>
                  </a:lnTo>
                  <a:cubicBezTo>
                    <a:pt x="283972" y="124714"/>
                    <a:pt x="275590" y="128524"/>
                    <a:pt x="267462" y="132588"/>
                  </a:cubicBezTo>
                  <a:cubicBezTo>
                    <a:pt x="267971" y="135128"/>
                    <a:pt x="268478" y="137160"/>
                    <a:pt x="268986" y="138684"/>
                  </a:cubicBezTo>
                  <a:cubicBezTo>
                    <a:pt x="269494" y="140208"/>
                    <a:pt x="269240" y="141986"/>
                    <a:pt x="268224" y="144018"/>
                  </a:cubicBezTo>
                  <a:cubicBezTo>
                    <a:pt x="267209" y="146050"/>
                    <a:pt x="265938" y="149352"/>
                    <a:pt x="264414" y="153924"/>
                  </a:cubicBezTo>
                  <a:lnTo>
                    <a:pt x="247650" y="166116"/>
                  </a:lnTo>
                  <a:cubicBezTo>
                    <a:pt x="257302" y="162560"/>
                    <a:pt x="276606" y="157226"/>
                    <a:pt x="305562" y="150114"/>
                  </a:cubicBezTo>
                  <a:cubicBezTo>
                    <a:pt x="334518" y="143002"/>
                    <a:pt x="358775" y="138684"/>
                    <a:pt x="378333" y="137160"/>
                  </a:cubicBezTo>
                  <a:cubicBezTo>
                    <a:pt x="397891" y="135636"/>
                    <a:pt x="415544" y="135763"/>
                    <a:pt x="431292" y="137541"/>
                  </a:cubicBezTo>
                  <a:cubicBezTo>
                    <a:pt x="447041" y="139319"/>
                    <a:pt x="457962" y="140081"/>
                    <a:pt x="464058" y="139827"/>
                  </a:cubicBezTo>
                  <a:cubicBezTo>
                    <a:pt x="470154" y="139573"/>
                    <a:pt x="476504" y="138938"/>
                    <a:pt x="483109" y="137922"/>
                  </a:cubicBezTo>
                  <a:lnTo>
                    <a:pt x="493015" y="147828"/>
                  </a:lnTo>
                  <a:lnTo>
                    <a:pt x="496824" y="150114"/>
                  </a:lnTo>
                  <a:cubicBezTo>
                    <a:pt x="508508" y="161798"/>
                    <a:pt x="517398" y="170434"/>
                    <a:pt x="523494" y="176022"/>
                  </a:cubicBezTo>
                  <a:cubicBezTo>
                    <a:pt x="529591" y="181610"/>
                    <a:pt x="535305" y="188087"/>
                    <a:pt x="540640" y="195453"/>
                  </a:cubicBezTo>
                  <a:cubicBezTo>
                    <a:pt x="545974" y="202819"/>
                    <a:pt x="548386" y="207899"/>
                    <a:pt x="547879" y="210693"/>
                  </a:cubicBezTo>
                  <a:cubicBezTo>
                    <a:pt x="547370" y="213487"/>
                    <a:pt x="547116" y="217424"/>
                    <a:pt x="547116" y="222504"/>
                  </a:cubicBezTo>
                  <a:cubicBezTo>
                    <a:pt x="543560" y="226060"/>
                    <a:pt x="540512" y="228473"/>
                    <a:pt x="537972" y="229743"/>
                  </a:cubicBezTo>
                  <a:cubicBezTo>
                    <a:pt x="535432" y="231013"/>
                    <a:pt x="532892" y="232918"/>
                    <a:pt x="530352" y="235458"/>
                  </a:cubicBezTo>
                  <a:cubicBezTo>
                    <a:pt x="527812" y="237998"/>
                    <a:pt x="524257" y="240411"/>
                    <a:pt x="519684" y="242697"/>
                  </a:cubicBezTo>
                  <a:cubicBezTo>
                    <a:pt x="515112" y="244983"/>
                    <a:pt x="510921" y="244856"/>
                    <a:pt x="507111" y="242316"/>
                  </a:cubicBezTo>
                  <a:cubicBezTo>
                    <a:pt x="503301" y="239776"/>
                    <a:pt x="499745" y="238633"/>
                    <a:pt x="496443" y="238887"/>
                  </a:cubicBezTo>
                  <a:cubicBezTo>
                    <a:pt x="493141" y="239141"/>
                    <a:pt x="490729" y="239014"/>
                    <a:pt x="489204" y="238506"/>
                  </a:cubicBezTo>
                  <a:cubicBezTo>
                    <a:pt x="487680" y="237998"/>
                    <a:pt x="485649" y="236474"/>
                    <a:pt x="483109" y="233934"/>
                  </a:cubicBezTo>
                  <a:lnTo>
                    <a:pt x="480822" y="226314"/>
                  </a:lnTo>
                  <a:lnTo>
                    <a:pt x="454152" y="226314"/>
                  </a:lnTo>
                  <a:lnTo>
                    <a:pt x="464058" y="220218"/>
                  </a:lnTo>
                  <a:cubicBezTo>
                    <a:pt x="461010" y="217170"/>
                    <a:pt x="460502" y="213868"/>
                    <a:pt x="462535" y="210312"/>
                  </a:cubicBezTo>
                  <a:cubicBezTo>
                    <a:pt x="450850" y="216408"/>
                    <a:pt x="439166" y="220980"/>
                    <a:pt x="427482" y="224028"/>
                  </a:cubicBezTo>
                  <a:cubicBezTo>
                    <a:pt x="430022" y="221488"/>
                    <a:pt x="431546" y="218440"/>
                    <a:pt x="432054" y="214884"/>
                  </a:cubicBezTo>
                  <a:lnTo>
                    <a:pt x="417576" y="221742"/>
                  </a:lnTo>
                  <a:lnTo>
                    <a:pt x="420624" y="227076"/>
                  </a:lnTo>
                  <a:lnTo>
                    <a:pt x="416053" y="230124"/>
                  </a:lnTo>
                  <a:lnTo>
                    <a:pt x="419101" y="225552"/>
                  </a:lnTo>
                  <a:cubicBezTo>
                    <a:pt x="417068" y="225044"/>
                    <a:pt x="415036" y="224917"/>
                    <a:pt x="413004" y="225171"/>
                  </a:cubicBezTo>
                  <a:lnTo>
                    <a:pt x="409962" y="226277"/>
                  </a:lnTo>
                  <a:lnTo>
                    <a:pt x="410719" y="221742"/>
                  </a:lnTo>
                  <a:cubicBezTo>
                    <a:pt x="402082" y="223774"/>
                    <a:pt x="395478" y="225044"/>
                    <a:pt x="390906" y="225552"/>
                  </a:cubicBezTo>
                  <a:cubicBezTo>
                    <a:pt x="386334" y="226060"/>
                    <a:pt x="383540" y="226568"/>
                    <a:pt x="382524" y="227076"/>
                  </a:cubicBezTo>
                  <a:cubicBezTo>
                    <a:pt x="381508" y="227584"/>
                    <a:pt x="380239" y="228600"/>
                    <a:pt x="378714" y="230124"/>
                  </a:cubicBezTo>
                  <a:cubicBezTo>
                    <a:pt x="381254" y="232664"/>
                    <a:pt x="383540" y="234061"/>
                    <a:pt x="385573" y="234315"/>
                  </a:cubicBezTo>
                  <a:cubicBezTo>
                    <a:pt x="387605" y="234569"/>
                    <a:pt x="393065" y="238125"/>
                    <a:pt x="401956" y="244983"/>
                  </a:cubicBezTo>
                  <a:cubicBezTo>
                    <a:pt x="410845" y="251841"/>
                    <a:pt x="418592" y="257556"/>
                    <a:pt x="425196" y="262128"/>
                  </a:cubicBezTo>
                  <a:cubicBezTo>
                    <a:pt x="427228" y="269748"/>
                    <a:pt x="427736" y="276860"/>
                    <a:pt x="426721" y="283464"/>
                  </a:cubicBezTo>
                  <a:cubicBezTo>
                    <a:pt x="418084" y="289560"/>
                    <a:pt x="411988" y="294132"/>
                    <a:pt x="408433" y="297180"/>
                  </a:cubicBezTo>
                  <a:cubicBezTo>
                    <a:pt x="404876" y="300228"/>
                    <a:pt x="401320" y="301244"/>
                    <a:pt x="397765" y="300228"/>
                  </a:cubicBezTo>
                  <a:cubicBezTo>
                    <a:pt x="394208" y="299212"/>
                    <a:pt x="391033" y="299212"/>
                    <a:pt x="388239" y="300228"/>
                  </a:cubicBezTo>
                  <a:cubicBezTo>
                    <a:pt x="385445" y="301244"/>
                    <a:pt x="381000" y="303022"/>
                    <a:pt x="374905" y="305562"/>
                  </a:cubicBezTo>
                  <a:lnTo>
                    <a:pt x="373380" y="300990"/>
                  </a:lnTo>
                  <a:cubicBezTo>
                    <a:pt x="370332" y="301498"/>
                    <a:pt x="367792" y="302260"/>
                    <a:pt x="365760" y="303276"/>
                  </a:cubicBezTo>
                  <a:cubicBezTo>
                    <a:pt x="363728" y="304292"/>
                    <a:pt x="360426" y="304419"/>
                    <a:pt x="355854" y="303657"/>
                  </a:cubicBezTo>
                  <a:cubicBezTo>
                    <a:pt x="351282" y="302895"/>
                    <a:pt x="345568" y="304927"/>
                    <a:pt x="338709" y="309753"/>
                  </a:cubicBezTo>
                  <a:cubicBezTo>
                    <a:pt x="331851" y="314579"/>
                    <a:pt x="324231" y="320421"/>
                    <a:pt x="315849" y="327279"/>
                  </a:cubicBezTo>
                  <a:cubicBezTo>
                    <a:pt x="307467" y="334137"/>
                    <a:pt x="300863" y="338836"/>
                    <a:pt x="296037" y="341376"/>
                  </a:cubicBezTo>
                  <a:cubicBezTo>
                    <a:pt x="291211" y="343916"/>
                    <a:pt x="284480" y="347472"/>
                    <a:pt x="275844" y="352044"/>
                  </a:cubicBezTo>
                  <a:cubicBezTo>
                    <a:pt x="284480" y="354584"/>
                    <a:pt x="290830" y="356108"/>
                    <a:pt x="294895" y="356616"/>
                  </a:cubicBezTo>
                  <a:cubicBezTo>
                    <a:pt x="298958" y="357124"/>
                    <a:pt x="302768" y="358902"/>
                    <a:pt x="306324" y="361950"/>
                  </a:cubicBezTo>
                  <a:cubicBezTo>
                    <a:pt x="309880" y="364998"/>
                    <a:pt x="315722" y="369316"/>
                    <a:pt x="323850" y="374904"/>
                  </a:cubicBezTo>
                  <a:lnTo>
                    <a:pt x="347472" y="409956"/>
                  </a:lnTo>
                  <a:cubicBezTo>
                    <a:pt x="362712" y="410972"/>
                    <a:pt x="373761" y="412242"/>
                    <a:pt x="380619" y="413766"/>
                  </a:cubicBezTo>
                  <a:cubicBezTo>
                    <a:pt x="387477" y="415290"/>
                    <a:pt x="392176" y="414909"/>
                    <a:pt x="394716" y="412623"/>
                  </a:cubicBezTo>
                  <a:cubicBezTo>
                    <a:pt x="397256" y="410337"/>
                    <a:pt x="400050" y="408432"/>
                    <a:pt x="403099" y="406908"/>
                  </a:cubicBezTo>
                  <a:cubicBezTo>
                    <a:pt x="406146" y="405384"/>
                    <a:pt x="410719" y="402844"/>
                    <a:pt x="416814" y="399288"/>
                  </a:cubicBezTo>
                  <a:lnTo>
                    <a:pt x="419101" y="403860"/>
                  </a:lnTo>
                  <a:lnTo>
                    <a:pt x="427482" y="408432"/>
                  </a:lnTo>
                  <a:lnTo>
                    <a:pt x="438150" y="399288"/>
                  </a:lnTo>
                  <a:cubicBezTo>
                    <a:pt x="442214" y="402844"/>
                    <a:pt x="451485" y="408432"/>
                    <a:pt x="465964" y="416052"/>
                  </a:cubicBezTo>
                  <a:cubicBezTo>
                    <a:pt x="480441" y="423672"/>
                    <a:pt x="490855" y="427609"/>
                    <a:pt x="497205" y="427863"/>
                  </a:cubicBezTo>
                  <a:cubicBezTo>
                    <a:pt x="503555" y="428117"/>
                    <a:pt x="508127" y="430022"/>
                    <a:pt x="510921" y="433578"/>
                  </a:cubicBezTo>
                  <a:cubicBezTo>
                    <a:pt x="513715" y="437134"/>
                    <a:pt x="519176" y="441960"/>
                    <a:pt x="527304" y="448056"/>
                  </a:cubicBezTo>
                  <a:lnTo>
                    <a:pt x="533400" y="457962"/>
                  </a:lnTo>
                  <a:lnTo>
                    <a:pt x="521970" y="464820"/>
                  </a:lnTo>
                  <a:cubicBezTo>
                    <a:pt x="522986" y="466852"/>
                    <a:pt x="523748" y="468376"/>
                    <a:pt x="524257" y="469392"/>
                  </a:cubicBezTo>
                  <a:cubicBezTo>
                    <a:pt x="524764" y="470408"/>
                    <a:pt x="524764" y="471805"/>
                    <a:pt x="524257" y="473583"/>
                  </a:cubicBezTo>
                  <a:cubicBezTo>
                    <a:pt x="523748" y="475361"/>
                    <a:pt x="522478" y="478282"/>
                    <a:pt x="520446" y="482346"/>
                  </a:cubicBezTo>
                  <a:lnTo>
                    <a:pt x="506730" y="479298"/>
                  </a:lnTo>
                  <a:lnTo>
                    <a:pt x="501397" y="483870"/>
                  </a:lnTo>
                  <a:lnTo>
                    <a:pt x="496824" y="491490"/>
                  </a:lnTo>
                  <a:lnTo>
                    <a:pt x="486918" y="501396"/>
                  </a:lnTo>
                  <a:cubicBezTo>
                    <a:pt x="483870" y="500888"/>
                    <a:pt x="481330" y="500126"/>
                    <a:pt x="479298" y="499110"/>
                  </a:cubicBezTo>
                  <a:cubicBezTo>
                    <a:pt x="477266" y="498094"/>
                    <a:pt x="473710" y="498348"/>
                    <a:pt x="468630" y="499872"/>
                  </a:cubicBezTo>
                  <a:cubicBezTo>
                    <a:pt x="463550" y="501396"/>
                    <a:pt x="459867" y="501396"/>
                    <a:pt x="457581" y="499872"/>
                  </a:cubicBezTo>
                  <a:cubicBezTo>
                    <a:pt x="455295" y="498348"/>
                    <a:pt x="452121" y="495808"/>
                    <a:pt x="448056" y="492252"/>
                  </a:cubicBezTo>
                  <a:lnTo>
                    <a:pt x="447295" y="496062"/>
                  </a:lnTo>
                  <a:cubicBezTo>
                    <a:pt x="437642" y="490982"/>
                    <a:pt x="430276" y="487045"/>
                    <a:pt x="425196" y="484251"/>
                  </a:cubicBezTo>
                  <a:cubicBezTo>
                    <a:pt x="420116" y="481457"/>
                    <a:pt x="414909" y="478409"/>
                    <a:pt x="409575" y="475107"/>
                  </a:cubicBezTo>
                  <a:cubicBezTo>
                    <a:pt x="404241" y="471805"/>
                    <a:pt x="398653" y="470154"/>
                    <a:pt x="392811" y="470154"/>
                  </a:cubicBezTo>
                  <a:cubicBezTo>
                    <a:pt x="386969" y="470154"/>
                    <a:pt x="378714" y="469646"/>
                    <a:pt x="368046" y="468630"/>
                  </a:cubicBezTo>
                  <a:cubicBezTo>
                    <a:pt x="367538" y="487426"/>
                    <a:pt x="367411" y="501650"/>
                    <a:pt x="367665" y="511302"/>
                  </a:cubicBezTo>
                  <a:cubicBezTo>
                    <a:pt x="367919" y="520954"/>
                    <a:pt x="366776" y="534035"/>
                    <a:pt x="364236" y="550545"/>
                  </a:cubicBezTo>
                  <a:cubicBezTo>
                    <a:pt x="361696" y="567055"/>
                    <a:pt x="358648" y="582549"/>
                    <a:pt x="355092" y="597027"/>
                  </a:cubicBezTo>
                  <a:cubicBezTo>
                    <a:pt x="351536" y="611505"/>
                    <a:pt x="348742" y="619887"/>
                    <a:pt x="346710" y="622173"/>
                  </a:cubicBezTo>
                  <a:cubicBezTo>
                    <a:pt x="344678" y="624459"/>
                    <a:pt x="342392" y="627380"/>
                    <a:pt x="339852" y="630936"/>
                  </a:cubicBezTo>
                  <a:cubicBezTo>
                    <a:pt x="334264" y="633984"/>
                    <a:pt x="329438" y="636016"/>
                    <a:pt x="325374" y="637032"/>
                  </a:cubicBezTo>
                  <a:cubicBezTo>
                    <a:pt x="321310" y="638048"/>
                    <a:pt x="315214" y="641350"/>
                    <a:pt x="307086" y="646938"/>
                  </a:cubicBezTo>
                  <a:cubicBezTo>
                    <a:pt x="298958" y="652526"/>
                    <a:pt x="290322" y="655828"/>
                    <a:pt x="281178" y="656844"/>
                  </a:cubicBezTo>
                  <a:cubicBezTo>
                    <a:pt x="272034" y="657860"/>
                    <a:pt x="265811" y="659257"/>
                    <a:pt x="262509" y="661035"/>
                  </a:cubicBezTo>
                  <a:cubicBezTo>
                    <a:pt x="259207" y="662813"/>
                    <a:pt x="255016" y="665480"/>
                    <a:pt x="249936" y="669036"/>
                  </a:cubicBezTo>
                  <a:lnTo>
                    <a:pt x="239268" y="661416"/>
                  </a:lnTo>
                  <a:lnTo>
                    <a:pt x="220980" y="632460"/>
                  </a:lnTo>
                  <a:cubicBezTo>
                    <a:pt x="223012" y="635000"/>
                    <a:pt x="225806" y="635762"/>
                    <a:pt x="229362" y="634746"/>
                  </a:cubicBezTo>
                  <a:lnTo>
                    <a:pt x="216408" y="614172"/>
                  </a:lnTo>
                  <a:lnTo>
                    <a:pt x="225552" y="618744"/>
                  </a:lnTo>
                  <a:lnTo>
                    <a:pt x="228601" y="614172"/>
                  </a:lnTo>
                  <a:lnTo>
                    <a:pt x="234696" y="622554"/>
                  </a:lnTo>
                  <a:lnTo>
                    <a:pt x="238506" y="622554"/>
                  </a:lnTo>
                  <a:lnTo>
                    <a:pt x="241554" y="613410"/>
                  </a:lnTo>
                  <a:lnTo>
                    <a:pt x="229362" y="594360"/>
                  </a:lnTo>
                  <a:lnTo>
                    <a:pt x="233172" y="592836"/>
                  </a:lnTo>
                  <a:lnTo>
                    <a:pt x="226314" y="585978"/>
                  </a:lnTo>
                  <a:lnTo>
                    <a:pt x="227076" y="579882"/>
                  </a:lnTo>
                  <a:lnTo>
                    <a:pt x="220980" y="575310"/>
                  </a:lnTo>
                  <a:cubicBezTo>
                    <a:pt x="219456" y="570230"/>
                    <a:pt x="218440" y="566420"/>
                    <a:pt x="217933" y="563880"/>
                  </a:cubicBezTo>
                  <a:cubicBezTo>
                    <a:pt x="217424" y="561340"/>
                    <a:pt x="215647" y="558927"/>
                    <a:pt x="212599" y="556641"/>
                  </a:cubicBezTo>
                  <a:cubicBezTo>
                    <a:pt x="209550" y="554355"/>
                    <a:pt x="204979" y="549656"/>
                    <a:pt x="198882" y="542544"/>
                  </a:cubicBezTo>
                  <a:lnTo>
                    <a:pt x="195834" y="542544"/>
                  </a:lnTo>
                  <a:lnTo>
                    <a:pt x="200406" y="550926"/>
                  </a:lnTo>
                  <a:cubicBezTo>
                    <a:pt x="192786" y="548386"/>
                    <a:pt x="186690" y="544322"/>
                    <a:pt x="182118" y="538734"/>
                  </a:cubicBezTo>
                  <a:lnTo>
                    <a:pt x="178308" y="539496"/>
                  </a:lnTo>
                  <a:lnTo>
                    <a:pt x="174499" y="529590"/>
                  </a:lnTo>
                  <a:lnTo>
                    <a:pt x="165354" y="525780"/>
                  </a:lnTo>
                  <a:lnTo>
                    <a:pt x="163830" y="522732"/>
                  </a:lnTo>
                  <a:cubicBezTo>
                    <a:pt x="166370" y="524256"/>
                    <a:pt x="168402" y="525145"/>
                    <a:pt x="169926" y="525399"/>
                  </a:cubicBezTo>
                  <a:cubicBezTo>
                    <a:pt x="171451" y="525653"/>
                    <a:pt x="173228" y="526796"/>
                    <a:pt x="175260" y="528828"/>
                  </a:cubicBezTo>
                  <a:cubicBezTo>
                    <a:pt x="177292" y="530860"/>
                    <a:pt x="181102" y="534162"/>
                    <a:pt x="186690" y="538734"/>
                  </a:cubicBezTo>
                  <a:lnTo>
                    <a:pt x="187452" y="534162"/>
                  </a:lnTo>
                  <a:lnTo>
                    <a:pt x="152400" y="510540"/>
                  </a:lnTo>
                  <a:lnTo>
                    <a:pt x="146305" y="503682"/>
                  </a:lnTo>
                  <a:lnTo>
                    <a:pt x="165354" y="507492"/>
                  </a:lnTo>
                  <a:cubicBezTo>
                    <a:pt x="160782" y="503936"/>
                    <a:pt x="156972" y="501015"/>
                    <a:pt x="153924" y="498729"/>
                  </a:cubicBezTo>
                  <a:cubicBezTo>
                    <a:pt x="150876" y="496443"/>
                    <a:pt x="144653" y="492506"/>
                    <a:pt x="135255" y="486918"/>
                  </a:cubicBezTo>
                  <a:cubicBezTo>
                    <a:pt x="130557" y="484124"/>
                    <a:pt x="120936" y="483870"/>
                    <a:pt x="106395" y="486156"/>
                  </a:cubicBezTo>
                  <a:lnTo>
                    <a:pt x="104089" y="486638"/>
                  </a:lnTo>
                  <a:lnTo>
                    <a:pt x="119634" y="483108"/>
                  </a:lnTo>
                  <a:lnTo>
                    <a:pt x="120396" y="480822"/>
                  </a:lnTo>
                  <a:cubicBezTo>
                    <a:pt x="117348" y="480822"/>
                    <a:pt x="115189" y="480695"/>
                    <a:pt x="113920" y="480441"/>
                  </a:cubicBezTo>
                  <a:cubicBezTo>
                    <a:pt x="112649" y="480187"/>
                    <a:pt x="110744" y="480568"/>
                    <a:pt x="108204" y="481584"/>
                  </a:cubicBezTo>
                  <a:cubicBezTo>
                    <a:pt x="105664" y="482600"/>
                    <a:pt x="100076" y="483616"/>
                    <a:pt x="91441" y="484632"/>
                  </a:cubicBezTo>
                  <a:cubicBezTo>
                    <a:pt x="82804" y="485648"/>
                    <a:pt x="76708" y="486918"/>
                    <a:pt x="73152" y="488442"/>
                  </a:cubicBezTo>
                  <a:lnTo>
                    <a:pt x="72390" y="485394"/>
                  </a:lnTo>
                  <a:lnTo>
                    <a:pt x="71628" y="489204"/>
                  </a:lnTo>
                  <a:cubicBezTo>
                    <a:pt x="65532" y="490220"/>
                    <a:pt x="60960" y="491109"/>
                    <a:pt x="57912" y="491871"/>
                  </a:cubicBezTo>
                  <a:cubicBezTo>
                    <a:pt x="54864" y="492633"/>
                    <a:pt x="51943" y="493268"/>
                    <a:pt x="49149" y="493776"/>
                  </a:cubicBezTo>
                  <a:cubicBezTo>
                    <a:pt x="46355" y="494284"/>
                    <a:pt x="42291" y="495046"/>
                    <a:pt x="36957" y="496062"/>
                  </a:cubicBezTo>
                  <a:cubicBezTo>
                    <a:pt x="31624" y="497078"/>
                    <a:pt x="27559" y="498348"/>
                    <a:pt x="24765" y="499872"/>
                  </a:cubicBezTo>
                  <a:cubicBezTo>
                    <a:pt x="21971" y="501396"/>
                    <a:pt x="17019" y="502920"/>
                    <a:pt x="9906" y="504444"/>
                  </a:cubicBezTo>
                  <a:lnTo>
                    <a:pt x="0" y="498348"/>
                  </a:lnTo>
                  <a:lnTo>
                    <a:pt x="0" y="483870"/>
                  </a:lnTo>
                  <a:lnTo>
                    <a:pt x="3810" y="483870"/>
                  </a:lnTo>
                  <a:cubicBezTo>
                    <a:pt x="1271" y="480822"/>
                    <a:pt x="1016" y="477520"/>
                    <a:pt x="3048" y="473964"/>
                  </a:cubicBezTo>
                  <a:lnTo>
                    <a:pt x="8382" y="474726"/>
                  </a:lnTo>
                  <a:cubicBezTo>
                    <a:pt x="7874" y="470662"/>
                    <a:pt x="7874" y="466598"/>
                    <a:pt x="8382" y="462534"/>
                  </a:cubicBezTo>
                  <a:lnTo>
                    <a:pt x="15240" y="462534"/>
                  </a:lnTo>
                  <a:lnTo>
                    <a:pt x="14479" y="459486"/>
                  </a:lnTo>
                  <a:cubicBezTo>
                    <a:pt x="19050" y="459486"/>
                    <a:pt x="22860" y="459613"/>
                    <a:pt x="25908" y="459867"/>
                  </a:cubicBezTo>
                  <a:cubicBezTo>
                    <a:pt x="28956" y="460121"/>
                    <a:pt x="39498" y="459232"/>
                    <a:pt x="57531" y="457200"/>
                  </a:cubicBezTo>
                  <a:cubicBezTo>
                    <a:pt x="75565" y="455168"/>
                    <a:pt x="97028" y="450850"/>
                    <a:pt x="121920" y="444246"/>
                  </a:cubicBezTo>
                  <a:cubicBezTo>
                    <a:pt x="146813" y="437642"/>
                    <a:pt x="172466" y="431546"/>
                    <a:pt x="198882" y="425958"/>
                  </a:cubicBezTo>
                  <a:cubicBezTo>
                    <a:pt x="225298" y="420370"/>
                    <a:pt x="244729" y="417322"/>
                    <a:pt x="257175" y="416814"/>
                  </a:cubicBezTo>
                  <a:cubicBezTo>
                    <a:pt x="269621" y="416306"/>
                    <a:pt x="283464" y="415036"/>
                    <a:pt x="298704" y="413004"/>
                  </a:cubicBezTo>
                  <a:lnTo>
                    <a:pt x="291846" y="400812"/>
                  </a:lnTo>
                  <a:cubicBezTo>
                    <a:pt x="283210" y="399288"/>
                    <a:pt x="276860" y="397764"/>
                    <a:pt x="272796" y="396240"/>
                  </a:cubicBezTo>
                  <a:cubicBezTo>
                    <a:pt x="268732" y="394716"/>
                    <a:pt x="265430" y="394716"/>
                    <a:pt x="262890" y="396240"/>
                  </a:cubicBezTo>
                  <a:cubicBezTo>
                    <a:pt x="260350" y="397764"/>
                    <a:pt x="256541" y="399034"/>
                    <a:pt x="251460" y="400050"/>
                  </a:cubicBezTo>
                  <a:lnTo>
                    <a:pt x="248412" y="396240"/>
                  </a:lnTo>
                  <a:lnTo>
                    <a:pt x="234696" y="400812"/>
                  </a:lnTo>
                  <a:lnTo>
                    <a:pt x="229362" y="408432"/>
                  </a:lnTo>
                  <a:cubicBezTo>
                    <a:pt x="224790" y="409956"/>
                    <a:pt x="221234" y="411353"/>
                    <a:pt x="218694" y="412623"/>
                  </a:cubicBezTo>
                  <a:cubicBezTo>
                    <a:pt x="216154" y="413893"/>
                    <a:pt x="214250" y="414274"/>
                    <a:pt x="212979" y="413766"/>
                  </a:cubicBezTo>
                  <a:cubicBezTo>
                    <a:pt x="211709" y="413258"/>
                    <a:pt x="209804" y="412750"/>
                    <a:pt x="207264" y="412242"/>
                  </a:cubicBezTo>
                  <a:cubicBezTo>
                    <a:pt x="206248" y="409702"/>
                    <a:pt x="205740" y="407416"/>
                    <a:pt x="205740" y="405384"/>
                  </a:cubicBezTo>
                  <a:cubicBezTo>
                    <a:pt x="205740" y="403352"/>
                    <a:pt x="205613" y="401447"/>
                    <a:pt x="205359" y="399669"/>
                  </a:cubicBezTo>
                  <a:cubicBezTo>
                    <a:pt x="205105" y="397891"/>
                    <a:pt x="205105" y="395986"/>
                    <a:pt x="205359" y="393954"/>
                  </a:cubicBezTo>
                  <a:cubicBezTo>
                    <a:pt x="205613" y="391922"/>
                    <a:pt x="204725" y="389128"/>
                    <a:pt x="202692" y="385572"/>
                  </a:cubicBezTo>
                  <a:lnTo>
                    <a:pt x="207264" y="379476"/>
                  </a:lnTo>
                  <a:lnTo>
                    <a:pt x="205740" y="370332"/>
                  </a:lnTo>
                  <a:lnTo>
                    <a:pt x="213360" y="369570"/>
                  </a:lnTo>
                  <a:cubicBezTo>
                    <a:pt x="212852" y="364998"/>
                    <a:pt x="214376" y="360680"/>
                    <a:pt x="217933" y="356616"/>
                  </a:cubicBezTo>
                  <a:cubicBezTo>
                    <a:pt x="221996" y="356108"/>
                    <a:pt x="225933" y="355727"/>
                    <a:pt x="229743" y="355473"/>
                  </a:cubicBezTo>
                  <a:cubicBezTo>
                    <a:pt x="233553" y="355219"/>
                    <a:pt x="245745" y="347091"/>
                    <a:pt x="266319" y="331089"/>
                  </a:cubicBezTo>
                  <a:cubicBezTo>
                    <a:pt x="286893" y="315087"/>
                    <a:pt x="301498" y="303022"/>
                    <a:pt x="310134" y="294894"/>
                  </a:cubicBezTo>
                  <a:cubicBezTo>
                    <a:pt x="308102" y="295910"/>
                    <a:pt x="303530" y="297053"/>
                    <a:pt x="296418" y="298323"/>
                  </a:cubicBezTo>
                  <a:cubicBezTo>
                    <a:pt x="289306" y="299593"/>
                    <a:pt x="283464" y="301498"/>
                    <a:pt x="278892" y="304038"/>
                  </a:cubicBezTo>
                  <a:cubicBezTo>
                    <a:pt x="274320" y="306578"/>
                    <a:pt x="263906" y="310642"/>
                    <a:pt x="247650" y="316230"/>
                  </a:cubicBezTo>
                  <a:cubicBezTo>
                    <a:pt x="231394" y="321818"/>
                    <a:pt x="216154" y="328422"/>
                    <a:pt x="201930" y="336042"/>
                  </a:cubicBezTo>
                  <a:cubicBezTo>
                    <a:pt x="187706" y="343662"/>
                    <a:pt x="179197" y="346837"/>
                    <a:pt x="176403" y="345567"/>
                  </a:cubicBezTo>
                  <a:cubicBezTo>
                    <a:pt x="173609" y="344297"/>
                    <a:pt x="170688" y="344170"/>
                    <a:pt x="167640" y="345186"/>
                  </a:cubicBezTo>
                  <a:cubicBezTo>
                    <a:pt x="164592" y="346202"/>
                    <a:pt x="158750" y="347218"/>
                    <a:pt x="150114" y="348234"/>
                  </a:cubicBezTo>
                  <a:cubicBezTo>
                    <a:pt x="150114" y="342138"/>
                    <a:pt x="150622" y="333883"/>
                    <a:pt x="151638" y="323469"/>
                  </a:cubicBezTo>
                  <a:cubicBezTo>
                    <a:pt x="152654" y="313055"/>
                    <a:pt x="154432" y="306070"/>
                    <a:pt x="156972" y="302514"/>
                  </a:cubicBezTo>
                  <a:cubicBezTo>
                    <a:pt x="153924" y="298450"/>
                    <a:pt x="153924" y="293878"/>
                    <a:pt x="156972" y="288798"/>
                  </a:cubicBezTo>
                  <a:cubicBezTo>
                    <a:pt x="152908" y="286766"/>
                    <a:pt x="151130" y="283718"/>
                    <a:pt x="151638" y="279654"/>
                  </a:cubicBezTo>
                  <a:cubicBezTo>
                    <a:pt x="154178" y="279654"/>
                    <a:pt x="155956" y="279273"/>
                    <a:pt x="156972" y="278511"/>
                  </a:cubicBezTo>
                  <a:cubicBezTo>
                    <a:pt x="157988" y="277749"/>
                    <a:pt x="159385" y="278130"/>
                    <a:pt x="161163" y="279654"/>
                  </a:cubicBezTo>
                  <a:cubicBezTo>
                    <a:pt x="162941" y="281178"/>
                    <a:pt x="168911" y="282067"/>
                    <a:pt x="179070" y="282321"/>
                  </a:cubicBezTo>
                  <a:cubicBezTo>
                    <a:pt x="189230" y="282575"/>
                    <a:pt x="207645" y="277495"/>
                    <a:pt x="234316" y="267081"/>
                  </a:cubicBezTo>
                  <a:cubicBezTo>
                    <a:pt x="260985" y="256667"/>
                    <a:pt x="281432" y="250571"/>
                    <a:pt x="295656" y="248793"/>
                  </a:cubicBezTo>
                  <a:cubicBezTo>
                    <a:pt x="309880" y="247015"/>
                    <a:pt x="318008" y="244983"/>
                    <a:pt x="320040" y="242697"/>
                  </a:cubicBezTo>
                  <a:cubicBezTo>
                    <a:pt x="322072" y="240411"/>
                    <a:pt x="324358" y="238506"/>
                    <a:pt x="326898" y="236982"/>
                  </a:cubicBezTo>
                  <a:lnTo>
                    <a:pt x="327660" y="233934"/>
                  </a:lnTo>
                  <a:lnTo>
                    <a:pt x="326898" y="230886"/>
                  </a:lnTo>
                  <a:cubicBezTo>
                    <a:pt x="373634" y="213106"/>
                    <a:pt x="401956" y="201803"/>
                    <a:pt x="411861" y="196977"/>
                  </a:cubicBezTo>
                  <a:cubicBezTo>
                    <a:pt x="421767" y="192151"/>
                    <a:pt x="433832" y="185674"/>
                    <a:pt x="448056" y="177546"/>
                  </a:cubicBezTo>
                  <a:cubicBezTo>
                    <a:pt x="437388" y="172974"/>
                    <a:pt x="428879" y="168910"/>
                    <a:pt x="422530" y="165354"/>
                  </a:cubicBezTo>
                  <a:cubicBezTo>
                    <a:pt x="416179" y="161798"/>
                    <a:pt x="406273" y="160528"/>
                    <a:pt x="392811" y="161544"/>
                  </a:cubicBezTo>
                  <a:cubicBezTo>
                    <a:pt x="379349" y="162560"/>
                    <a:pt x="362458" y="164338"/>
                    <a:pt x="342138" y="166878"/>
                  </a:cubicBezTo>
                  <a:cubicBezTo>
                    <a:pt x="321818" y="169418"/>
                    <a:pt x="284735" y="179832"/>
                    <a:pt x="230886" y="198120"/>
                  </a:cubicBezTo>
                  <a:cubicBezTo>
                    <a:pt x="228346" y="204724"/>
                    <a:pt x="224790" y="210312"/>
                    <a:pt x="220218" y="214884"/>
                  </a:cubicBezTo>
                  <a:lnTo>
                    <a:pt x="201168" y="222504"/>
                  </a:lnTo>
                  <a:lnTo>
                    <a:pt x="198882" y="230124"/>
                  </a:lnTo>
                  <a:lnTo>
                    <a:pt x="188214" y="230886"/>
                  </a:lnTo>
                  <a:lnTo>
                    <a:pt x="174499" y="214884"/>
                  </a:lnTo>
                  <a:lnTo>
                    <a:pt x="144018" y="231648"/>
                  </a:lnTo>
                  <a:lnTo>
                    <a:pt x="121920" y="252984"/>
                  </a:lnTo>
                  <a:lnTo>
                    <a:pt x="98298" y="275844"/>
                  </a:lnTo>
                  <a:cubicBezTo>
                    <a:pt x="99822" y="296672"/>
                    <a:pt x="100076" y="311785"/>
                    <a:pt x="99060" y="321183"/>
                  </a:cubicBezTo>
                  <a:cubicBezTo>
                    <a:pt x="98044" y="330581"/>
                    <a:pt x="97536" y="340995"/>
                    <a:pt x="97536" y="352425"/>
                  </a:cubicBezTo>
                  <a:cubicBezTo>
                    <a:pt x="97536" y="363855"/>
                    <a:pt x="97283" y="372999"/>
                    <a:pt x="96775" y="379857"/>
                  </a:cubicBezTo>
                  <a:cubicBezTo>
                    <a:pt x="96266" y="386715"/>
                    <a:pt x="96520" y="396748"/>
                    <a:pt x="97536" y="409956"/>
                  </a:cubicBezTo>
                  <a:lnTo>
                    <a:pt x="93726" y="412242"/>
                  </a:lnTo>
                  <a:lnTo>
                    <a:pt x="92202" y="420624"/>
                  </a:lnTo>
                  <a:lnTo>
                    <a:pt x="88392" y="422148"/>
                  </a:lnTo>
                  <a:lnTo>
                    <a:pt x="73152" y="443484"/>
                  </a:lnTo>
                  <a:lnTo>
                    <a:pt x="64770" y="447294"/>
                  </a:lnTo>
                  <a:lnTo>
                    <a:pt x="57912" y="443484"/>
                  </a:lnTo>
                  <a:lnTo>
                    <a:pt x="48768" y="430530"/>
                  </a:lnTo>
                  <a:lnTo>
                    <a:pt x="41910" y="428244"/>
                  </a:lnTo>
                  <a:lnTo>
                    <a:pt x="30480" y="412242"/>
                  </a:lnTo>
                  <a:lnTo>
                    <a:pt x="32004" y="409194"/>
                  </a:lnTo>
                  <a:cubicBezTo>
                    <a:pt x="26924" y="398526"/>
                    <a:pt x="21209" y="387604"/>
                    <a:pt x="14859" y="376428"/>
                  </a:cubicBezTo>
                  <a:cubicBezTo>
                    <a:pt x="8509" y="365252"/>
                    <a:pt x="4065" y="356362"/>
                    <a:pt x="1525" y="349758"/>
                  </a:cubicBezTo>
                  <a:cubicBezTo>
                    <a:pt x="5588" y="345694"/>
                    <a:pt x="8636" y="342646"/>
                    <a:pt x="10668" y="340614"/>
                  </a:cubicBezTo>
                  <a:cubicBezTo>
                    <a:pt x="12700" y="338582"/>
                    <a:pt x="13716" y="335280"/>
                    <a:pt x="13716" y="330708"/>
                  </a:cubicBezTo>
                  <a:cubicBezTo>
                    <a:pt x="13716" y="326136"/>
                    <a:pt x="14225" y="323596"/>
                    <a:pt x="15240" y="323088"/>
                  </a:cubicBezTo>
                  <a:cubicBezTo>
                    <a:pt x="16256" y="322580"/>
                    <a:pt x="17273" y="321310"/>
                    <a:pt x="18288" y="319278"/>
                  </a:cubicBezTo>
                  <a:lnTo>
                    <a:pt x="26670" y="318516"/>
                  </a:lnTo>
                  <a:cubicBezTo>
                    <a:pt x="34798" y="298704"/>
                    <a:pt x="41275" y="284353"/>
                    <a:pt x="46101" y="275463"/>
                  </a:cubicBezTo>
                  <a:cubicBezTo>
                    <a:pt x="50927" y="266573"/>
                    <a:pt x="53341" y="255016"/>
                    <a:pt x="53341" y="240792"/>
                  </a:cubicBezTo>
                  <a:cubicBezTo>
                    <a:pt x="53341" y="226568"/>
                    <a:pt x="52324" y="217932"/>
                    <a:pt x="50293" y="214884"/>
                  </a:cubicBezTo>
                  <a:cubicBezTo>
                    <a:pt x="48261" y="211836"/>
                    <a:pt x="46228" y="208026"/>
                    <a:pt x="44196" y="203454"/>
                  </a:cubicBezTo>
                  <a:lnTo>
                    <a:pt x="32004" y="201168"/>
                  </a:lnTo>
                  <a:lnTo>
                    <a:pt x="32004" y="195072"/>
                  </a:lnTo>
                  <a:lnTo>
                    <a:pt x="38100" y="188976"/>
                  </a:lnTo>
                  <a:lnTo>
                    <a:pt x="35052" y="185928"/>
                  </a:lnTo>
                  <a:lnTo>
                    <a:pt x="38100" y="182880"/>
                  </a:lnTo>
                  <a:cubicBezTo>
                    <a:pt x="44704" y="183896"/>
                    <a:pt x="49784" y="184277"/>
                    <a:pt x="53341" y="184023"/>
                  </a:cubicBezTo>
                  <a:cubicBezTo>
                    <a:pt x="56896" y="183769"/>
                    <a:pt x="59944" y="185039"/>
                    <a:pt x="62484" y="187833"/>
                  </a:cubicBezTo>
                  <a:cubicBezTo>
                    <a:pt x="65024" y="190627"/>
                    <a:pt x="69596" y="195072"/>
                    <a:pt x="76200" y="201168"/>
                  </a:cubicBezTo>
                  <a:lnTo>
                    <a:pt x="88392" y="238506"/>
                  </a:lnTo>
                  <a:cubicBezTo>
                    <a:pt x="110744" y="223266"/>
                    <a:pt x="134112" y="209296"/>
                    <a:pt x="158496" y="196596"/>
                  </a:cubicBezTo>
                  <a:cubicBezTo>
                    <a:pt x="159004" y="193040"/>
                    <a:pt x="158496" y="190373"/>
                    <a:pt x="156972" y="188595"/>
                  </a:cubicBezTo>
                  <a:cubicBezTo>
                    <a:pt x="155448" y="186817"/>
                    <a:pt x="152908" y="183388"/>
                    <a:pt x="149352" y="178308"/>
                  </a:cubicBezTo>
                  <a:cubicBezTo>
                    <a:pt x="145796" y="173228"/>
                    <a:pt x="142748" y="168402"/>
                    <a:pt x="140208" y="163830"/>
                  </a:cubicBezTo>
                  <a:lnTo>
                    <a:pt x="144018" y="161544"/>
                  </a:lnTo>
                  <a:lnTo>
                    <a:pt x="140208" y="156210"/>
                  </a:lnTo>
                  <a:lnTo>
                    <a:pt x="144018" y="151638"/>
                  </a:lnTo>
                  <a:lnTo>
                    <a:pt x="142494" y="147828"/>
                  </a:lnTo>
                  <a:lnTo>
                    <a:pt x="144780" y="145542"/>
                  </a:lnTo>
                  <a:lnTo>
                    <a:pt x="142494" y="140970"/>
                  </a:lnTo>
                  <a:lnTo>
                    <a:pt x="146305" y="135636"/>
                  </a:lnTo>
                  <a:cubicBezTo>
                    <a:pt x="145288" y="131572"/>
                    <a:pt x="144653" y="128397"/>
                    <a:pt x="144400" y="126111"/>
                  </a:cubicBezTo>
                  <a:cubicBezTo>
                    <a:pt x="144146" y="123825"/>
                    <a:pt x="142875" y="121793"/>
                    <a:pt x="140589" y="120015"/>
                  </a:cubicBezTo>
                  <a:cubicBezTo>
                    <a:pt x="138303" y="118237"/>
                    <a:pt x="134874" y="114808"/>
                    <a:pt x="130302" y="109728"/>
                  </a:cubicBezTo>
                  <a:cubicBezTo>
                    <a:pt x="125223" y="108712"/>
                    <a:pt x="121539" y="108077"/>
                    <a:pt x="119254" y="107823"/>
                  </a:cubicBezTo>
                  <a:cubicBezTo>
                    <a:pt x="116967" y="107569"/>
                    <a:pt x="114300" y="106426"/>
                    <a:pt x="111252" y="104394"/>
                  </a:cubicBezTo>
                  <a:cubicBezTo>
                    <a:pt x="108204" y="102362"/>
                    <a:pt x="102617" y="98552"/>
                    <a:pt x="94488" y="92964"/>
                  </a:cubicBezTo>
                  <a:lnTo>
                    <a:pt x="94488" y="81534"/>
                  </a:lnTo>
                  <a:cubicBezTo>
                    <a:pt x="96012" y="80010"/>
                    <a:pt x="97536" y="78613"/>
                    <a:pt x="99060" y="77343"/>
                  </a:cubicBezTo>
                  <a:cubicBezTo>
                    <a:pt x="100584" y="76073"/>
                    <a:pt x="104775" y="75057"/>
                    <a:pt x="111633" y="74295"/>
                  </a:cubicBezTo>
                  <a:cubicBezTo>
                    <a:pt x="118491" y="73533"/>
                    <a:pt x="127381" y="74803"/>
                    <a:pt x="138303" y="78105"/>
                  </a:cubicBezTo>
                  <a:cubicBezTo>
                    <a:pt x="149225" y="81407"/>
                    <a:pt x="157480" y="85471"/>
                    <a:pt x="163068" y="90297"/>
                  </a:cubicBezTo>
                  <a:cubicBezTo>
                    <a:pt x="168657" y="95123"/>
                    <a:pt x="172339" y="97917"/>
                    <a:pt x="174117" y="98679"/>
                  </a:cubicBezTo>
                  <a:cubicBezTo>
                    <a:pt x="175895" y="99441"/>
                    <a:pt x="178562" y="100330"/>
                    <a:pt x="182118" y="101346"/>
                  </a:cubicBezTo>
                  <a:cubicBezTo>
                    <a:pt x="182118" y="102870"/>
                    <a:pt x="185039" y="107442"/>
                    <a:pt x="190881" y="115062"/>
                  </a:cubicBezTo>
                  <a:cubicBezTo>
                    <a:pt x="196723" y="122682"/>
                    <a:pt x="204725" y="133858"/>
                    <a:pt x="214884" y="148590"/>
                  </a:cubicBezTo>
                  <a:lnTo>
                    <a:pt x="218694" y="146304"/>
                  </a:lnTo>
                  <a:cubicBezTo>
                    <a:pt x="214630" y="134112"/>
                    <a:pt x="211709" y="125603"/>
                    <a:pt x="209931" y="120777"/>
                  </a:cubicBezTo>
                  <a:cubicBezTo>
                    <a:pt x="208153" y="115951"/>
                    <a:pt x="206883" y="111506"/>
                    <a:pt x="206121" y="107442"/>
                  </a:cubicBezTo>
                  <a:cubicBezTo>
                    <a:pt x="205359" y="103378"/>
                    <a:pt x="205486" y="99695"/>
                    <a:pt x="206502" y="96393"/>
                  </a:cubicBezTo>
                  <a:cubicBezTo>
                    <a:pt x="207519" y="93091"/>
                    <a:pt x="209423" y="89535"/>
                    <a:pt x="212217" y="85725"/>
                  </a:cubicBezTo>
                  <a:cubicBezTo>
                    <a:pt x="215011" y="81915"/>
                    <a:pt x="216535" y="78232"/>
                    <a:pt x="216789" y="74676"/>
                  </a:cubicBezTo>
                  <a:cubicBezTo>
                    <a:pt x="217043" y="71120"/>
                    <a:pt x="217170" y="65786"/>
                    <a:pt x="217170" y="58674"/>
                  </a:cubicBezTo>
                  <a:cubicBezTo>
                    <a:pt x="214122" y="55118"/>
                    <a:pt x="211963" y="52578"/>
                    <a:pt x="210693" y="51054"/>
                  </a:cubicBezTo>
                  <a:cubicBezTo>
                    <a:pt x="209423" y="49530"/>
                    <a:pt x="208407" y="47371"/>
                    <a:pt x="207645" y="44577"/>
                  </a:cubicBezTo>
                  <a:cubicBezTo>
                    <a:pt x="206883" y="41783"/>
                    <a:pt x="207137" y="39243"/>
                    <a:pt x="208407" y="36957"/>
                  </a:cubicBezTo>
                  <a:cubicBezTo>
                    <a:pt x="209677" y="34671"/>
                    <a:pt x="211074" y="31496"/>
                    <a:pt x="212599" y="27432"/>
                  </a:cubicBezTo>
                  <a:cubicBezTo>
                    <a:pt x="215138" y="27432"/>
                    <a:pt x="217551" y="27432"/>
                    <a:pt x="219837" y="27432"/>
                  </a:cubicBezTo>
                  <a:cubicBezTo>
                    <a:pt x="222123" y="27432"/>
                    <a:pt x="226187" y="28067"/>
                    <a:pt x="232030" y="29337"/>
                  </a:cubicBezTo>
                  <a:cubicBezTo>
                    <a:pt x="237871" y="30607"/>
                    <a:pt x="243332" y="32512"/>
                    <a:pt x="248412" y="35052"/>
                  </a:cubicBezTo>
                  <a:lnTo>
                    <a:pt x="251460" y="48006"/>
                  </a:lnTo>
                  <a:cubicBezTo>
                    <a:pt x="267716" y="43434"/>
                    <a:pt x="283464" y="37084"/>
                    <a:pt x="298704" y="28956"/>
                  </a:cubicBezTo>
                  <a:lnTo>
                    <a:pt x="285750" y="36576"/>
                  </a:lnTo>
                  <a:cubicBezTo>
                    <a:pt x="278130" y="45212"/>
                    <a:pt x="272415" y="51308"/>
                    <a:pt x="268605" y="54864"/>
                  </a:cubicBezTo>
                  <a:cubicBezTo>
                    <a:pt x="264795" y="58420"/>
                    <a:pt x="261493" y="62738"/>
                    <a:pt x="258699" y="67818"/>
                  </a:cubicBezTo>
                  <a:cubicBezTo>
                    <a:pt x="255905" y="72898"/>
                    <a:pt x="255524" y="78359"/>
                    <a:pt x="257556" y="84201"/>
                  </a:cubicBezTo>
                  <a:cubicBezTo>
                    <a:pt x="259589" y="90043"/>
                    <a:pt x="261875" y="101092"/>
                    <a:pt x="264414" y="117348"/>
                  </a:cubicBezTo>
                  <a:lnTo>
                    <a:pt x="323850" y="73914"/>
                  </a:lnTo>
                  <a:cubicBezTo>
                    <a:pt x="334011" y="62230"/>
                    <a:pt x="341376" y="54102"/>
                    <a:pt x="345948" y="49530"/>
                  </a:cubicBezTo>
                  <a:cubicBezTo>
                    <a:pt x="350520" y="44958"/>
                    <a:pt x="352679" y="42291"/>
                    <a:pt x="352425" y="41529"/>
                  </a:cubicBezTo>
                  <a:cubicBezTo>
                    <a:pt x="352171" y="40767"/>
                    <a:pt x="352044" y="39370"/>
                    <a:pt x="352044" y="37338"/>
                  </a:cubicBezTo>
                  <a:cubicBezTo>
                    <a:pt x="343916" y="33274"/>
                    <a:pt x="337820" y="30099"/>
                    <a:pt x="333756" y="27813"/>
                  </a:cubicBezTo>
                  <a:cubicBezTo>
                    <a:pt x="329692" y="25527"/>
                    <a:pt x="325628" y="24638"/>
                    <a:pt x="321564" y="25146"/>
                  </a:cubicBezTo>
                  <a:cubicBezTo>
                    <a:pt x="317500" y="25654"/>
                    <a:pt x="311658" y="25654"/>
                    <a:pt x="304038" y="25146"/>
                  </a:cubicBezTo>
                  <a:lnTo>
                    <a:pt x="305562" y="19050"/>
                  </a:lnTo>
                  <a:lnTo>
                    <a:pt x="302514" y="17526"/>
                  </a:lnTo>
                  <a:lnTo>
                    <a:pt x="316992" y="9144"/>
                  </a:lnTo>
                  <a:lnTo>
                    <a:pt x="313182" y="7620"/>
                  </a:lnTo>
                  <a:cubicBezTo>
                    <a:pt x="317246" y="6604"/>
                    <a:pt x="321564" y="6096"/>
                    <a:pt x="326137" y="6096"/>
                  </a:cubicBezTo>
                  <a:cubicBezTo>
                    <a:pt x="330708" y="6096"/>
                    <a:pt x="335280" y="5715"/>
                    <a:pt x="339852" y="4953"/>
                  </a:cubicBezTo>
                  <a:cubicBezTo>
                    <a:pt x="344425" y="4191"/>
                    <a:pt x="348996" y="3810"/>
                    <a:pt x="353568" y="3810"/>
                  </a:cubicBezTo>
                  <a:cubicBezTo>
                    <a:pt x="358140" y="3810"/>
                    <a:pt x="362712" y="2540"/>
                    <a:pt x="367284" y="0"/>
                  </a:cubicBezTo>
                  <a:close/>
                  <a:moveTo>
                    <a:pt x="309372" y="281940"/>
                  </a:moveTo>
                  <a:lnTo>
                    <a:pt x="305562" y="285750"/>
                  </a:lnTo>
                  <a:cubicBezTo>
                    <a:pt x="303530" y="285750"/>
                    <a:pt x="301879" y="285496"/>
                    <a:pt x="300609" y="284988"/>
                  </a:cubicBezTo>
                  <a:cubicBezTo>
                    <a:pt x="299339" y="284480"/>
                    <a:pt x="297053" y="284988"/>
                    <a:pt x="293751" y="286512"/>
                  </a:cubicBezTo>
                  <a:cubicBezTo>
                    <a:pt x="290450" y="288036"/>
                    <a:pt x="285242" y="289814"/>
                    <a:pt x="278130" y="291846"/>
                  </a:cubicBezTo>
                  <a:lnTo>
                    <a:pt x="279654" y="294894"/>
                  </a:lnTo>
                  <a:cubicBezTo>
                    <a:pt x="291338" y="291846"/>
                    <a:pt x="303530" y="288798"/>
                    <a:pt x="316230" y="285750"/>
                  </a:cubicBezTo>
                  <a:cubicBezTo>
                    <a:pt x="313690" y="285750"/>
                    <a:pt x="311404" y="284734"/>
                    <a:pt x="309372" y="282702"/>
                  </a:cubicBezTo>
                  <a:lnTo>
                    <a:pt x="309372" y="281940"/>
                  </a:lnTo>
                  <a:close/>
                  <a:moveTo>
                    <a:pt x="272796" y="292608"/>
                  </a:moveTo>
                  <a:lnTo>
                    <a:pt x="217170" y="314706"/>
                  </a:lnTo>
                  <a:lnTo>
                    <a:pt x="212599" y="320802"/>
                  </a:lnTo>
                  <a:cubicBezTo>
                    <a:pt x="229871" y="312674"/>
                    <a:pt x="243587" y="306578"/>
                    <a:pt x="253747" y="302514"/>
                  </a:cubicBezTo>
                  <a:cubicBezTo>
                    <a:pt x="263906" y="298450"/>
                    <a:pt x="270510" y="295402"/>
                    <a:pt x="273558" y="293370"/>
                  </a:cubicBezTo>
                  <a:lnTo>
                    <a:pt x="272796" y="292608"/>
                  </a:lnTo>
                  <a:close/>
                  <a:moveTo>
                    <a:pt x="200406" y="326136"/>
                  </a:moveTo>
                  <a:lnTo>
                    <a:pt x="184404" y="332232"/>
                  </a:lnTo>
                  <a:lnTo>
                    <a:pt x="186690" y="336042"/>
                  </a:lnTo>
                  <a:lnTo>
                    <a:pt x="199645" y="329946"/>
                  </a:lnTo>
                  <a:lnTo>
                    <a:pt x="201168" y="326898"/>
                  </a:lnTo>
                  <a:lnTo>
                    <a:pt x="200406" y="326136"/>
                  </a:lnTo>
                  <a:close/>
                  <a:moveTo>
                    <a:pt x="269748" y="452628"/>
                  </a:moveTo>
                  <a:cubicBezTo>
                    <a:pt x="264669" y="454152"/>
                    <a:pt x="259334" y="454914"/>
                    <a:pt x="253747" y="454914"/>
                  </a:cubicBezTo>
                  <a:lnTo>
                    <a:pt x="250698" y="453390"/>
                  </a:lnTo>
                  <a:cubicBezTo>
                    <a:pt x="248666" y="453898"/>
                    <a:pt x="246507" y="454406"/>
                    <a:pt x="244221" y="454914"/>
                  </a:cubicBezTo>
                  <a:cubicBezTo>
                    <a:pt x="241935" y="455422"/>
                    <a:pt x="233299" y="457073"/>
                    <a:pt x="218313" y="459867"/>
                  </a:cubicBezTo>
                  <a:cubicBezTo>
                    <a:pt x="203327" y="462661"/>
                    <a:pt x="194310" y="464058"/>
                    <a:pt x="191262" y="464058"/>
                  </a:cubicBezTo>
                  <a:cubicBezTo>
                    <a:pt x="188214" y="464058"/>
                    <a:pt x="185166" y="464312"/>
                    <a:pt x="182118" y="464820"/>
                  </a:cubicBezTo>
                  <a:cubicBezTo>
                    <a:pt x="179070" y="465328"/>
                    <a:pt x="176403" y="465582"/>
                    <a:pt x="174117" y="465582"/>
                  </a:cubicBezTo>
                  <a:cubicBezTo>
                    <a:pt x="171831" y="465582"/>
                    <a:pt x="169672" y="466598"/>
                    <a:pt x="167640" y="468630"/>
                  </a:cubicBezTo>
                  <a:lnTo>
                    <a:pt x="167640" y="466344"/>
                  </a:lnTo>
                  <a:cubicBezTo>
                    <a:pt x="164592" y="467868"/>
                    <a:pt x="159894" y="469519"/>
                    <a:pt x="153543" y="471297"/>
                  </a:cubicBezTo>
                  <a:cubicBezTo>
                    <a:pt x="147194" y="473075"/>
                    <a:pt x="142494" y="473964"/>
                    <a:pt x="139446" y="473964"/>
                  </a:cubicBezTo>
                  <a:cubicBezTo>
                    <a:pt x="136398" y="473964"/>
                    <a:pt x="131826" y="474726"/>
                    <a:pt x="125730" y="476250"/>
                  </a:cubicBezTo>
                  <a:lnTo>
                    <a:pt x="122683" y="480822"/>
                  </a:lnTo>
                  <a:lnTo>
                    <a:pt x="167640" y="473202"/>
                  </a:lnTo>
                  <a:lnTo>
                    <a:pt x="167640" y="474726"/>
                  </a:lnTo>
                  <a:lnTo>
                    <a:pt x="131826" y="483870"/>
                  </a:lnTo>
                  <a:cubicBezTo>
                    <a:pt x="141986" y="489458"/>
                    <a:pt x="152273" y="495300"/>
                    <a:pt x="162688" y="501396"/>
                  </a:cubicBezTo>
                  <a:cubicBezTo>
                    <a:pt x="173101" y="507492"/>
                    <a:pt x="192405" y="518160"/>
                    <a:pt x="220599" y="533400"/>
                  </a:cubicBezTo>
                  <a:cubicBezTo>
                    <a:pt x="248793" y="548640"/>
                    <a:pt x="270764" y="560070"/>
                    <a:pt x="286512" y="567690"/>
                  </a:cubicBezTo>
                  <a:cubicBezTo>
                    <a:pt x="290576" y="561594"/>
                    <a:pt x="294386" y="556768"/>
                    <a:pt x="297943" y="553212"/>
                  </a:cubicBezTo>
                  <a:cubicBezTo>
                    <a:pt x="301498" y="549656"/>
                    <a:pt x="304292" y="541528"/>
                    <a:pt x="306324" y="528828"/>
                  </a:cubicBezTo>
                  <a:cubicBezTo>
                    <a:pt x="308356" y="516128"/>
                    <a:pt x="309245" y="505841"/>
                    <a:pt x="308992" y="497967"/>
                  </a:cubicBezTo>
                  <a:cubicBezTo>
                    <a:pt x="308738" y="490093"/>
                    <a:pt x="308610" y="478282"/>
                    <a:pt x="308610" y="462534"/>
                  </a:cubicBezTo>
                  <a:cubicBezTo>
                    <a:pt x="304546" y="462026"/>
                    <a:pt x="288671" y="462534"/>
                    <a:pt x="260985" y="464058"/>
                  </a:cubicBezTo>
                  <a:cubicBezTo>
                    <a:pt x="233299" y="465582"/>
                    <a:pt x="218948" y="465836"/>
                    <a:pt x="217933" y="464820"/>
                  </a:cubicBezTo>
                  <a:cubicBezTo>
                    <a:pt x="221996" y="464820"/>
                    <a:pt x="225425" y="464312"/>
                    <a:pt x="228219" y="463296"/>
                  </a:cubicBezTo>
                  <a:cubicBezTo>
                    <a:pt x="231013" y="462280"/>
                    <a:pt x="239268" y="461391"/>
                    <a:pt x="252984" y="460629"/>
                  </a:cubicBezTo>
                  <a:cubicBezTo>
                    <a:pt x="266700" y="459867"/>
                    <a:pt x="284480" y="459486"/>
                    <a:pt x="306324" y="459486"/>
                  </a:cubicBezTo>
                  <a:lnTo>
                    <a:pt x="308610" y="454914"/>
                  </a:lnTo>
                  <a:cubicBezTo>
                    <a:pt x="302514" y="454914"/>
                    <a:pt x="295529" y="454406"/>
                    <a:pt x="287655" y="453390"/>
                  </a:cubicBezTo>
                  <a:cubicBezTo>
                    <a:pt x="279781" y="452374"/>
                    <a:pt x="273812" y="452120"/>
                    <a:pt x="269748" y="45262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3EFB9AF0-93CF-41B3-8E7A-A053E8E36AD6}"/>
                </a:ext>
              </a:extLst>
            </p:cNvPr>
            <p:cNvGrpSpPr/>
            <p:nvPr/>
          </p:nvGrpSpPr>
          <p:grpSpPr>
            <a:xfrm>
              <a:off x="8890831" y="1890142"/>
              <a:ext cx="987306" cy="877602"/>
              <a:chOff x="11947653" y="2441394"/>
              <a:chExt cx="705068" cy="626725"/>
            </a:xfrm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D3DDA1B7-D141-482D-9F07-B0C5CDDDEB23}"/>
                  </a:ext>
                </a:extLst>
              </p:cNvPr>
              <p:cNvSpPr/>
              <p:nvPr/>
            </p:nvSpPr>
            <p:spPr>
              <a:xfrm>
                <a:off x="11947653" y="2441394"/>
                <a:ext cx="705068" cy="626725"/>
              </a:xfrm>
              <a:custGeom>
                <a:avLst/>
                <a:gdLst/>
                <a:ahLst/>
                <a:cxnLst/>
                <a:rect l="l" t="t" r="r" b="b"/>
                <a:pathLst>
                  <a:path w="705068" h="626725">
                    <a:moveTo>
                      <a:pt x="163286" y="57"/>
                    </a:moveTo>
                    <a:cubicBezTo>
                      <a:pt x="165826" y="565"/>
                      <a:pt x="170144" y="565"/>
                      <a:pt x="176240" y="57"/>
                    </a:cubicBezTo>
                    <a:cubicBezTo>
                      <a:pt x="182336" y="-451"/>
                      <a:pt x="190845" y="2470"/>
                      <a:pt x="201767" y="8820"/>
                    </a:cubicBezTo>
                    <a:cubicBezTo>
                      <a:pt x="212689" y="15170"/>
                      <a:pt x="222214" y="21393"/>
                      <a:pt x="230342" y="27489"/>
                    </a:cubicBezTo>
                    <a:lnTo>
                      <a:pt x="244820" y="56445"/>
                    </a:lnTo>
                    <a:cubicBezTo>
                      <a:pt x="239232" y="68129"/>
                      <a:pt x="228564" y="85782"/>
                      <a:pt x="212816" y="109404"/>
                    </a:cubicBezTo>
                    <a:cubicBezTo>
                      <a:pt x="197068" y="133026"/>
                      <a:pt x="184368" y="152965"/>
                      <a:pt x="174716" y="169221"/>
                    </a:cubicBezTo>
                    <a:cubicBezTo>
                      <a:pt x="195544" y="158045"/>
                      <a:pt x="217896" y="149155"/>
                      <a:pt x="241772" y="142551"/>
                    </a:cubicBezTo>
                    <a:lnTo>
                      <a:pt x="213578" y="117405"/>
                    </a:lnTo>
                    <a:lnTo>
                      <a:pt x="218912" y="117405"/>
                    </a:lnTo>
                    <a:lnTo>
                      <a:pt x="218912" y="114357"/>
                    </a:lnTo>
                    <a:cubicBezTo>
                      <a:pt x="222468" y="112325"/>
                      <a:pt x="225516" y="110674"/>
                      <a:pt x="228056" y="109404"/>
                    </a:cubicBezTo>
                    <a:cubicBezTo>
                      <a:pt x="230596" y="108134"/>
                      <a:pt x="237581" y="107880"/>
                      <a:pt x="249011" y="108642"/>
                    </a:cubicBezTo>
                    <a:cubicBezTo>
                      <a:pt x="260441" y="109404"/>
                      <a:pt x="272506" y="112071"/>
                      <a:pt x="285206" y="116643"/>
                    </a:cubicBezTo>
                    <a:cubicBezTo>
                      <a:pt x="297906" y="121215"/>
                      <a:pt x="306542" y="125406"/>
                      <a:pt x="311114" y="129216"/>
                    </a:cubicBezTo>
                    <a:cubicBezTo>
                      <a:pt x="315686" y="133026"/>
                      <a:pt x="321020" y="136963"/>
                      <a:pt x="327116" y="141027"/>
                    </a:cubicBezTo>
                    <a:lnTo>
                      <a:pt x="318734" y="144837"/>
                    </a:lnTo>
                    <a:lnTo>
                      <a:pt x="324068" y="148647"/>
                    </a:lnTo>
                    <a:lnTo>
                      <a:pt x="324068" y="156267"/>
                    </a:lnTo>
                    <a:lnTo>
                      <a:pt x="311114" y="153219"/>
                    </a:lnTo>
                    <a:cubicBezTo>
                      <a:pt x="309082" y="156775"/>
                      <a:pt x="307304" y="159061"/>
                      <a:pt x="305780" y="160077"/>
                    </a:cubicBezTo>
                    <a:cubicBezTo>
                      <a:pt x="304256" y="161093"/>
                      <a:pt x="303494" y="162236"/>
                      <a:pt x="303494" y="163506"/>
                    </a:cubicBezTo>
                    <a:cubicBezTo>
                      <a:pt x="303494" y="164776"/>
                      <a:pt x="303494" y="166935"/>
                      <a:pt x="303494" y="169983"/>
                    </a:cubicBezTo>
                    <a:cubicBezTo>
                      <a:pt x="295874" y="167443"/>
                      <a:pt x="290667" y="165284"/>
                      <a:pt x="287873" y="163506"/>
                    </a:cubicBezTo>
                    <a:cubicBezTo>
                      <a:pt x="285079" y="161728"/>
                      <a:pt x="281650" y="161347"/>
                      <a:pt x="277586" y="162363"/>
                    </a:cubicBezTo>
                    <a:cubicBezTo>
                      <a:pt x="273522" y="163379"/>
                      <a:pt x="267680" y="166808"/>
                      <a:pt x="260060" y="172650"/>
                    </a:cubicBezTo>
                    <a:cubicBezTo>
                      <a:pt x="252440" y="178492"/>
                      <a:pt x="239994" y="187763"/>
                      <a:pt x="222722" y="200463"/>
                    </a:cubicBezTo>
                    <a:lnTo>
                      <a:pt x="223484" y="196653"/>
                    </a:lnTo>
                    <a:lnTo>
                      <a:pt x="247106" y="173031"/>
                    </a:lnTo>
                    <a:lnTo>
                      <a:pt x="261584" y="153981"/>
                    </a:lnTo>
                    <a:lnTo>
                      <a:pt x="251678" y="147885"/>
                    </a:lnTo>
                    <a:lnTo>
                      <a:pt x="229580" y="157791"/>
                    </a:lnTo>
                    <a:lnTo>
                      <a:pt x="202148" y="185985"/>
                    </a:lnTo>
                    <a:lnTo>
                      <a:pt x="205958" y="187509"/>
                    </a:lnTo>
                    <a:lnTo>
                      <a:pt x="205196" y="191319"/>
                    </a:lnTo>
                    <a:lnTo>
                      <a:pt x="206720" y="195129"/>
                    </a:lnTo>
                    <a:lnTo>
                      <a:pt x="212816" y="192081"/>
                    </a:lnTo>
                    <a:cubicBezTo>
                      <a:pt x="209768" y="197161"/>
                      <a:pt x="207482" y="200971"/>
                      <a:pt x="205958" y="203511"/>
                    </a:cubicBezTo>
                    <a:cubicBezTo>
                      <a:pt x="204434" y="206051"/>
                      <a:pt x="201005" y="209607"/>
                      <a:pt x="195671" y="214179"/>
                    </a:cubicBezTo>
                    <a:cubicBezTo>
                      <a:pt x="190337" y="218751"/>
                      <a:pt x="188051" y="223831"/>
                      <a:pt x="188813" y="229419"/>
                    </a:cubicBezTo>
                    <a:cubicBezTo>
                      <a:pt x="189575" y="235007"/>
                      <a:pt x="189194" y="239198"/>
                      <a:pt x="187670" y="241992"/>
                    </a:cubicBezTo>
                    <a:cubicBezTo>
                      <a:pt x="186146" y="244786"/>
                      <a:pt x="183860" y="249993"/>
                      <a:pt x="180812" y="257613"/>
                    </a:cubicBezTo>
                    <a:lnTo>
                      <a:pt x="217388" y="224847"/>
                    </a:lnTo>
                    <a:lnTo>
                      <a:pt x="228818" y="208845"/>
                    </a:lnTo>
                    <a:lnTo>
                      <a:pt x="247106" y="193605"/>
                    </a:lnTo>
                    <a:lnTo>
                      <a:pt x="281396" y="197415"/>
                    </a:lnTo>
                    <a:lnTo>
                      <a:pt x="284444" y="195129"/>
                    </a:lnTo>
                    <a:cubicBezTo>
                      <a:pt x="291048" y="196145"/>
                      <a:pt x="297398" y="199701"/>
                      <a:pt x="303494" y="205797"/>
                    </a:cubicBezTo>
                    <a:lnTo>
                      <a:pt x="308828" y="214941"/>
                    </a:lnTo>
                    <a:lnTo>
                      <a:pt x="303494" y="221037"/>
                    </a:lnTo>
                    <a:lnTo>
                      <a:pt x="308066" y="228657"/>
                    </a:lnTo>
                    <a:lnTo>
                      <a:pt x="300446" y="236277"/>
                    </a:lnTo>
                    <a:lnTo>
                      <a:pt x="292826" y="233991"/>
                    </a:lnTo>
                    <a:cubicBezTo>
                      <a:pt x="290794" y="244659"/>
                      <a:pt x="290159" y="253422"/>
                      <a:pt x="290921" y="260280"/>
                    </a:cubicBezTo>
                    <a:cubicBezTo>
                      <a:pt x="291683" y="267138"/>
                      <a:pt x="292064" y="275901"/>
                      <a:pt x="292064" y="286569"/>
                    </a:cubicBezTo>
                    <a:cubicBezTo>
                      <a:pt x="292064" y="297237"/>
                      <a:pt x="291302" y="307270"/>
                      <a:pt x="289778" y="316668"/>
                    </a:cubicBezTo>
                    <a:cubicBezTo>
                      <a:pt x="288254" y="326066"/>
                      <a:pt x="289778" y="331273"/>
                      <a:pt x="294350" y="332289"/>
                    </a:cubicBezTo>
                    <a:cubicBezTo>
                      <a:pt x="293334" y="336861"/>
                      <a:pt x="292699" y="340163"/>
                      <a:pt x="292445" y="342195"/>
                    </a:cubicBezTo>
                    <a:cubicBezTo>
                      <a:pt x="292191" y="344227"/>
                      <a:pt x="292826" y="347275"/>
                      <a:pt x="294350" y="351339"/>
                    </a:cubicBezTo>
                    <a:cubicBezTo>
                      <a:pt x="295874" y="355403"/>
                      <a:pt x="297525" y="370262"/>
                      <a:pt x="299303" y="395916"/>
                    </a:cubicBezTo>
                    <a:cubicBezTo>
                      <a:pt x="301081" y="421570"/>
                      <a:pt x="301970" y="444049"/>
                      <a:pt x="301970" y="463353"/>
                    </a:cubicBezTo>
                    <a:cubicBezTo>
                      <a:pt x="301970" y="482657"/>
                      <a:pt x="302732" y="494849"/>
                      <a:pt x="304256" y="499929"/>
                    </a:cubicBezTo>
                    <a:cubicBezTo>
                      <a:pt x="305780" y="505009"/>
                      <a:pt x="307812" y="511613"/>
                      <a:pt x="310352" y="519741"/>
                    </a:cubicBezTo>
                    <a:lnTo>
                      <a:pt x="314924" y="517455"/>
                    </a:lnTo>
                    <a:cubicBezTo>
                      <a:pt x="318480" y="511867"/>
                      <a:pt x="322544" y="505771"/>
                      <a:pt x="327116" y="499167"/>
                    </a:cubicBezTo>
                    <a:lnTo>
                      <a:pt x="335498" y="492309"/>
                    </a:lnTo>
                    <a:cubicBezTo>
                      <a:pt x="339054" y="476053"/>
                      <a:pt x="342102" y="464242"/>
                      <a:pt x="344642" y="456876"/>
                    </a:cubicBezTo>
                    <a:cubicBezTo>
                      <a:pt x="347182" y="449510"/>
                      <a:pt x="348706" y="438334"/>
                      <a:pt x="349214" y="423348"/>
                    </a:cubicBezTo>
                    <a:cubicBezTo>
                      <a:pt x="349722" y="408362"/>
                      <a:pt x="349341" y="394519"/>
                      <a:pt x="348071" y="381819"/>
                    </a:cubicBezTo>
                    <a:cubicBezTo>
                      <a:pt x="346801" y="369119"/>
                      <a:pt x="343880" y="359086"/>
                      <a:pt x="339308" y="351720"/>
                    </a:cubicBezTo>
                    <a:cubicBezTo>
                      <a:pt x="334736" y="344354"/>
                      <a:pt x="330926" y="337877"/>
                      <a:pt x="327878" y="332289"/>
                    </a:cubicBezTo>
                    <a:cubicBezTo>
                      <a:pt x="324830" y="326701"/>
                      <a:pt x="323433" y="322891"/>
                      <a:pt x="323687" y="320859"/>
                    </a:cubicBezTo>
                    <a:cubicBezTo>
                      <a:pt x="323941" y="318827"/>
                      <a:pt x="324830" y="316287"/>
                      <a:pt x="326354" y="313239"/>
                    </a:cubicBezTo>
                    <a:cubicBezTo>
                      <a:pt x="334990" y="315779"/>
                      <a:pt x="341340" y="317430"/>
                      <a:pt x="345404" y="318192"/>
                    </a:cubicBezTo>
                    <a:cubicBezTo>
                      <a:pt x="349468" y="318954"/>
                      <a:pt x="353024" y="320859"/>
                      <a:pt x="356072" y="323907"/>
                    </a:cubicBezTo>
                    <a:cubicBezTo>
                      <a:pt x="359120" y="326955"/>
                      <a:pt x="364454" y="331019"/>
                      <a:pt x="372074" y="336099"/>
                    </a:cubicBezTo>
                    <a:cubicBezTo>
                      <a:pt x="380202" y="349815"/>
                      <a:pt x="386171" y="358959"/>
                      <a:pt x="389981" y="363531"/>
                    </a:cubicBezTo>
                    <a:cubicBezTo>
                      <a:pt x="393791" y="368103"/>
                      <a:pt x="396712" y="372929"/>
                      <a:pt x="398744" y="378009"/>
                    </a:cubicBezTo>
                    <a:cubicBezTo>
                      <a:pt x="400776" y="383089"/>
                      <a:pt x="401919" y="388677"/>
                      <a:pt x="402173" y="394773"/>
                    </a:cubicBezTo>
                    <a:cubicBezTo>
                      <a:pt x="402427" y="400869"/>
                      <a:pt x="403062" y="412299"/>
                      <a:pt x="404078" y="429063"/>
                    </a:cubicBezTo>
                    <a:cubicBezTo>
                      <a:pt x="409666" y="427539"/>
                      <a:pt x="413984" y="423983"/>
                      <a:pt x="417032" y="418395"/>
                    </a:cubicBezTo>
                    <a:lnTo>
                      <a:pt x="426176" y="405441"/>
                    </a:lnTo>
                    <a:lnTo>
                      <a:pt x="426176" y="410013"/>
                    </a:lnTo>
                    <a:lnTo>
                      <a:pt x="421604" y="412299"/>
                    </a:lnTo>
                    <a:lnTo>
                      <a:pt x="426938" y="412299"/>
                    </a:lnTo>
                    <a:cubicBezTo>
                      <a:pt x="431002" y="409759"/>
                      <a:pt x="433796" y="405187"/>
                      <a:pt x="435320" y="398583"/>
                    </a:cubicBezTo>
                    <a:lnTo>
                      <a:pt x="430748" y="400107"/>
                    </a:lnTo>
                    <a:cubicBezTo>
                      <a:pt x="431764" y="398075"/>
                      <a:pt x="436463" y="391090"/>
                      <a:pt x="444845" y="379152"/>
                    </a:cubicBezTo>
                    <a:cubicBezTo>
                      <a:pt x="453227" y="367214"/>
                      <a:pt x="458815" y="357181"/>
                      <a:pt x="461609" y="349053"/>
                    </a:cubicBezTo>
                    <a:cubicBezTo>
                      <a:pt x="464403" y="340925"/>
                      <a:pt x="467578" y="334956"/>
                      <a:pt x="471134" y="331146"/>
                    </a:cubicBezTo>
                    <a:cubicBezTo>
                      <a:pt x="474690" y="327336"/>
                      <a:pt x="476468" y="324288"/>
                      <a:pt x="476468" y="322002"/>
                    </a:cubicBezTo>
                    <a:cubicBezTo>
                      <a:pt x="476468" y="319716"/>
                      <a:pt x="476722" y="316541"/>
                      <a:pt x="477230" y="312477"/>
                    </a:cubicBezTo>
                    <a:lnTo>
                      <a:pt x="480278" y="314763"/>
                    </a:lnTo>
                    <a:cubicBezTo>
                      <a:pt x="481802" y="314255"/>
                      <a:pt x="484088" y="313747"/>
                      <a:pt x="487136" y="313239"/>
                    </a:cubicBezTo>
                    <a:lnTo>
                      <a:pt x="496280" y="323907"/>
                    </a:lnTo>
                    <a:lnTo>
                      <a:pt x="501614" y="323145"/>
                    </a:lnTo>
                    <a:cubicBezTo>
                      <a:pt x="502122" y="318573"/>
                      <a:pt x="503900" y="314255"/>
                      <a:pt x="506948" y="310191"/>
                    </a:cubicBezTo>
                    <a:lnTo>
                      <a:pt x="510758" y="313239"/>
                    </a:lnTo>
                    <a:cubicBezTo>
                      <a:pt x="510758" y="310191"/>
                      <a:pt x="511520" y="307397"/>
                      <a:pt x="513044" y="304857"/>
                    </a:cubicBezTo>
                    <a:lnTo>
                      <a:pt x="519902" y="307143"/>
                    </a:lnTo>
                    <a:lnTo>
                      <a:pt x="522950" y="313239"/>
                    </a:lnTo>
                    <a:lnTo>
                      <a:pt x="529808" y="308667"/>
                    </a:lnTo>
                    <a:lnTo>
                      <a:pt x="538952" y="314001"/>
                    </a:lnTo>
                    <a:cubicBezTo>
                      <a:pt x="544032" y="322129"/>
                      <a:pt x="548096" y="327717"/>
                      <a:pt x="551144" y="330765"/>
                    </a:cubicBezTo>
                    <a:cubicBezTo>
                      <a:pt x="554192" y="333813"/>
                      <a:pt x="554065" y="340036"/>
                      <a:pt x="550763" y="349434"/>
                    </a:cubicBezTo>
                    <a:cubicBezTo>
                      <a:pt x="547461" y="358832"/>
                      <a:pt x="543016" y="374072"/>
                      <a:pt x="537428" y="395154"/>
                    </a:cubicBezTo>
                    <a:cubicBezTo>
                      <a:pt x="531840" y="416236"/>
                      <a:pt x="525744" y="433000"/>
                      <a:pt x="519140" y="445446"/>
                    </a:cubicBezTo>
                    <a:cubicBezTo>
                      <a:pt x="512536" y="457892"/>
                      <a:pt x="507075" y="465893"/>
                      <a:pt x="502757" y="469449"/>
                    </a:cubicBezTo>
                    <a:cubicBezTo>
                      <a:pt x="498439" y="473005"/>
                      <a:pt x="493232" y="479355"/>
                      <a:pt x="487136" y="488499"/>
                    </a:cubicBezTo>
                    <a:cubicBezTo>
                      <a:pt x="484088" y="490023"/>
                      <a:pt x="481294" y="491166"/>
                      <a:pt x="478754" y="491928"/>
                    </a:cubicBezTo>
                    <a:cubicBezTo>
                      <a:pt x="476214" y="492690"/>
                      <a:pt x="470753" y="493325"/>
                      <a:pt x="462371" y="493833"/>
                    </a:cubicBezTo>
                    <a:cubicBezTo>
                      <a:pt x="453989" y="494341"/>
                      <a:pt x="446115" y="491674"/>
                      <a:pt x="438749" y="485832"/>
                    </a:cubicBezTo>
                    <a:cubicBezTo>
                      <a:pt x="431383" y="479990"/>
                      <a:pt x="426303" y="477196"/>
                      <a:pt x="423509" y="477450"/>
                    </a:cubicBezTo>
                    <a:cubicBezTo>
                      <a:pt x="420715" y="477704"/>
                      <a:pt x="417286" y="477831"/>
                      <a:pt x="413222" y="477831"/>
                    </a:cubicBezTo>
                    <a:lnTo>
                      <a:pt x="412460" y="473259"/>
                    </a:lnTo>
                    <a:lnTo>
                      <a:pt x="401030" y="468687"/>
                    </a:lnTo>
                    <a:cubicBezTo>
                      <a:pt x="396458" y="487991"/>
                      <a:pt x="392394" y="507041"/>
                      <a:pt x="388838" y="525837"/>
                    </a:cubicBezTo>
                    <a:cubicBezTo>
                      <a:pt x="403570" y="525329"/>
                      <a:pt x="417032" y="524694"/>
                      <a:pt x="429224" y="523932"/>
                    </a:cubicBezTo>
                    <a:cubicBezTo>
                      <a:pt x="441416" y="523170"/>
                      <a:pt x="476214" y="517963"/>
                      <a:pt x="533618" y="508311"/>
                    </a:cubicBezTo>
                    <a:cubicBezTo>
                      <a:pt x="536158" y="505263"/>
                      <a:pt x="538317" y="502723"/>
                      <a:pt x="540095" y="500691"/>
                    </a:cubicBezTo>
                    <a:cubicBezTo>
                      <a:pt x="541873" y="498659"/>
                      <a:pt x="544667" y="491293"/>
                      <a:pt x="548477" y="478593"/>
                    </a:cubicBezTo>
                    <a:cubicBezTo>
                      <a:pt x="552287" y="465893"/>
                      <a:pt x="555462" y="450145"/>
                      <a:pt x="558002" y="431349"/>
                    </a:cubicBezTo>
                    <a:cubicBezTo>
                      <a:pt x="560542" y="412553"/>
                      <a:pt x="561558" y="399980"/>
                      <a:pt x="561050" y="393630"/>
                    </a:cubicBezTo>
                    <a:cubicBezTo>
                      <a:pt x="560542" y="387280"/>
                      <a:pt x="561304" y="383089"/>
                      <a:pt x="563336" y="381057"/>
                    </a:cubicBezTo>
                    <a:cubicBezTo>
                      <a:pt x="565368" y="379025"/>
                      <a:pt x="566511" y="376993"/>
                      <a:pt x="566765" y="374961"/>
                    </a:cubicBezTo>
                    <a:cubicBezTo>
                      <a:pt x="567019" y="372929"/>
                      <a:pt x="566638" y="370643"/>
                      <a:pt x="565622" y="368103"/>
                    </a:cubicBezTo>
                    <a:cubicBezTo>
                      <a:pt x="564606" y="365563"/>
                      <a:pt x="564098" y="363658"/>
                      <a:pt x="564098" y="362388"/>
                    </a:cubicBezTo>
                    <a:cubicBezTo>
                      <a:pt x="564098" y="361118"/>
                      <a:pt x="564098" y="358959"/>
                      <a:pt x="564098" y="355911"/>
                    </a:cubicBezTo>
                    <a:lnTo>
                      <a:pt x="567146" y="358197"/>
                    </a:lnTo>
                    <a:lnTo>
                      <a:pt x="575528" y="318573"/>
                    </a:lnTo>
                    <a:lnTo>
                      <a:pt x="574004" y="353625"/>
                    </a:lnTo>
                    <a:lnTo>
                      <a:pt x="578576" y="324669"/>
                    </a:lnTo>
                    <a:lnTo>
                      <a:pt x="578576" y="388677"/>
                    </a:lnTo>
                    <a:lnTo>
                      <a:pt x="580100" y="378771"/>
                    </a:lnTo>
                    <a:lnTo>
                      <a:pt x="581624" y="388677"/>
                    </a:lnTo>
                    <a:lnTo>
                      <a:pt x="583148" y="382581"/>
                    </a:lnTo>
                    <a:cubicBezTo>
                      <a:pt x="586196" y="400869"/>
                      <a:pt x="588228" y="413442"/>
                      <a:pt x="589244" y="420300"/>
                    </a:cubicBezTo>
                    <a:cubicBezTo>
                      <a:pt x="590260" y="427158"/>
                      <a:pt x="591149" y="431603"/>
                      <a:pt x="591911" y="433635"/>
                    </a:cubicBezTo>
                    <a:cubicBezTo>
                      <a:pt x="592673" y="435667"/>
                      <a:pt x="593816" y="438461"/>
                      <a:pt x="595340" y="442017"/>
                    </a:cubicBezTo>
                    <a:lnTo>
                      <a:pt x="597626" y="435921"/>
                    </a:lnTo>
                    <a:cubicBezTo>
                      <a:pt x="598642" y="439477"/>
                      <a:pt x="600166" y="444303"/>
                      <a:pt x="602198" y="450399"/>
                    </a:cubicBezTo>
                    <a:cubicBezTo>
                      <a:pt x="604230" y="456495"/>
                      <a:pt x="607024" y="464623"/>
                      <a:pt x="610580" y="474783"/>
                    </a:cubicBezTo>
                    <a:lnTo>
                      <a:pt x="613628" y="473259"/>
                    </a:lnTo>
                    <a:lnTo>
                      <a:pt x="618200" y="482403"/>
                    </a:lnTo>
                    <a:lnTo>
                      <a:pt x="622010" y="482403"/>
                    </a:lnTo>
                    <a:cubicBezTo>
                      <a:pt x="623026" y="487483"/>
                      <a:pt x="625058" y="492309"/>
                      <a:pt x="628106" y="496881"/>
                    </a:cubicBezTo>
                    <a:cubicBezTo>
                      <a:pt x="632678" y="496881"/>
                      <a:pt x="636234" y="496754"/>
                      <a:pt x="638774" y="496500"/>
                    </a:cubicBezTo>
                    <a:cubicBezTo>
                      <a:pt x="641314" y="496246"/>
                      <a:pt x="643473" y="496500"/>
                      <a:pt x="645251" y="497262"/>
                    </a:cubicBezTo>
                    <a:cubicBezTo>
                      <a:pt x="647029" y="498024"/>
                      <a:pt x="650204" y="499421"/>
                      <a:pt x="654776" y="501453"/>
                    </a:cubicBezTo>
                    <a:lnTo>
                      <a:pt x="657062" y="497643"/>
                    </a:lnTo>
                    <a:lnTo>
                      <a:pt x="658586" y="501453"/>
                    </a:lnTo>
                    <a:cubicBezTo>
                      <a:pt x="660618" y="501961"/>
                      <a:pt x="662523" y="502215"/>
                      <a:pt x="664301" y="502215"/>
                    </a:cubicBezTo>
                    <a:cubicBezTo>
                      <a:pt x="666079" y="502215"/>
                      <a:pt x="668238" y="502977"/>
                      <a:pt x="670778" y="504501"/>
                    </a:cubicBezTo>
                    <a:cubicBezTo>
                      <a:pt x="673318" y="506025"/>
                      <a:pt x="677890" y="508311"/>
                      <a:pt x="684494" y="511359"/>
                    </a:cubicBezTo>
                    <a:cubicBezTo>
                      <a:pt x="688050" y="514407"/>
                      <a:pt x="690717" y="516820"/>
                      <a:pt x="692495" y="518598"/>
                    </a:cubicBezTo>
                    <a:cubicBezTo>
                      <a:pt x="694273" y="520376"/>
                      <a:pt x="694908" y="522662"/>
                      <a:pt x="694400" y="525456"/>
                    </a:cubicBezTo>
                    <a:cubicBezTo>
                      <a:pt x="693892" y="528250"/>
                      <a:pt x="694146" y="533457"/>
                      <a:pt x="695162" y="541077"/>
                    </a:cubicBezTo>
                    <a:lnTo>
                      <a:pt x="705068" y="550221"/>
                    </a:lnTo>
                    <a:lnTo>
                      <a:pt x="702782" y="558603"/>
                    </a:lnTo>
                    <a:lnTo>
                      <a:pt x="692114" y="560127"/>
                    </a:lnTo>
                    <a:lnTo>
                      <a:pt x="689066" y="564699"/>
                    </a:lnTo>
                    <a:lnTo>
                      <a:pt x="691352" y="584511"/>
                    </a:lnTo>
                    <a:lnTo>
                      <a:pt x="679160" y="587559"/>
                    </a:lnTo>
                    <a:lnTo>
                      <a:pt x="675350" y="595179"/>
                    </a:lnTo>
                    <a:lnTo>
                      <a:pt x="656300" y="595941"/>
                    </a:lnTo>
                    <a:lnTo>
                      <a:pt x="659348" y="595179"/>
                    </a:lnTo>
                    <a:cubicBezTo>
                      <a:pt x="650712" y="593147"/>
                      <a:pt x="643600" y="591496"/>
                      <a:pt x="638012" y="590226"/>
                    </a:cubicBezTo>
                    <a:cubicBezTo>
                      <a:pt x="632424" y="588956"/>
                      <a:pt x="622645" y="588575"/>
                      <a:pt x="608675" y="589083"/>
                    </a:cubicBezTo>
                    <a:cubicBezTo>
                      <a:pt x="594705" y="589591"/>
                      <a:pt x="582386" y="591242"/>
                      <a:pt x="571718" y="594036"/>
                    </a:cubicBezTo>
                    <a:cubicBezTo>
                      <a:pt x="561050" y="596830"/>
                      <a:pt x="543524" y="598608"/>
                      <a:pt x="519140" y="599370"/>
                    </a:cubicBezTo>
                    <a:cubicBezTo>
                      <a:pt x="494756" y="600132"/>
                      <a:pt x="469610" y="601910"/>
                      <a:pt x="443702" y="604704"/>
                    </a:cubicBezTo>
                    <a:cubicBezTo>
                      <a:pt x="417794" y="607498"/>
                      <a:pt x="397220" y="609657"/>
                      <a:pt x="381980" y="611181"/>
                    </a:cubicBezTo>
                    <a:cubicBezTo>
                      <a:pt x="366740" y="612705"/>
                      <a:pt x="357088" y="612070"/>
                      <a:pt x="353024" y="609276"/>
                    </a:cubicBezTo>
                    <a:cubicBezTo>
                      <a:pt x="348960" y="606482"/>
                      <a:pt x="345531" y="604704"/>
                      <a:pt x="342737" y="603942"/>
                    </a:cubicBezTo>
                    <a:cubicBezTo>
                      <a:pt x="339943" y="603180"/>
                      <a:pt x="336514" y="602037"/>
                      <a:pt x="332450" y="600513"/>
                    </a:cubicBezTo>
                    <a:cubicBezTo>
                      <a:pt x="328894" y="587813"/>
                      <a:pt x="323052" y="575367"/>
                      <a:pt x="314924" y="563175"/>
                    </a:cubicBezTo>
                    <a:lnTo>
                      <a:pt x="320258" y="562413"/>
                    </a:lnTo>
                    <a:lnTo>
                      <a:pt x="311114" y="554793"/>
                    </a:lnTo>
                    <a:lnTo>
                      <a:pt x="311114" y="559365"/>
                    </a:lnTo>
                    <a:lnTo>
                      <a:pt x="309590" y="559365"/>
                    </a:lnTo>
                    <a:cubicBezTo>
                      <a:pt x="309590" y="557333"/>
                      <a:pt x="309717" y="555809"/>
                      <a:pt x="309971" y="554793"/>
                    </a:cubicBezTo>
                    <a:cubicBezTo>
                      <a:pt x="310225" y="553777"/>
                      <a:pt x="310098" y="552253"/>
                      <a:pt x="309590" y="550221"/>
                    </a:cubicBezTo>
                    <a:cubicBezTo>
                      <a:pt x="309082" y="548189"/>
                      <a:pt x="308828" y="545522"/>
                      <a:pt x="308828" y="542220"/>
                    </a:cubicBezTo>
                    <a:cubicBezTo>
                      <a:pt x="308828" y="538918"/>
                      <a:pt x="309082" y="533203"/>
                      <a:pt x="309590" y="525075"/>
                    </a:cubicBezTo>
                    <a:lnTo>
                      <a:pt x="305780" y="525837"/>
                    </a:lnTo>
                    <a:cubicBezTo>
                      <a:pt x="305272" y="534981"/>
                      <a:pt x="305653" y="543998"/>
                      <a:pt x="306923" y="552888"/>
                    </a:cubicBezTo>
                    <a:cubicBezTo>
                      <a:pt x="308193" y="561778"/>
                      <a:pt x="309336" y="568255"/>
                      <a:pt x="310352" y="572319"/>
                    </a:cubicBezTo>
                    <a:cubicBezTo>
                      <a:pt x="311368" y="576383"/>
                      <a:pt x="311876" y="583241"/>
                      <a:pt x="311876" y="592893"/>
                    </a:cubicBezTo>
                    <a:lnTo>
                      <a:pt x="308066" y="595941"/>
                    </a:lnTo>
                    <a:cubicBezTo>
                      <a:pt x="308574" y="604577"/>
                      <a:pt x="307050" y="612197"/>
                      <a:pt x="303494" y="618801"/>
                    </a:cubicBezTo>
                    <a:cubicBezTo>
                      <a:pt x="300954" y="621849"/>
                      <a:pt x="299049" y="623754"/>
                      <a:pt x="297779" y="624516"/>
                    </a:cubicBezTo>
                    <a:cubicBezTo>
                      <a:pt x="296509" y="625278"/>
                      <a:pt x="294350" y="625913"/>
                      <a:pt x="291302" y="626421"/>
                    </a:cubicBezTo>
                    <a:cubicBezTo>
                      <a:pt x="288254" y="626929"/>
                      <a:pt x="285460" y="626802"/>
                      <a:pt x="282920" y="626040"/>
                    </a:cubicBezTo>
                    <a:cubicBezTo>
                      <a:pt x="280380" y="625278"/>
                      <a:pt x="276570" y="624135"/>
                      <a:pt x="271490" y="622611"/>
                    </a:cubicBezTo>
                    <a:lnTo>
                      <a:pt x="268442" y="614991"/>
                    </a:lnTo>
                    <a:lnTo>
                      <a:pt x="244820" y="606609"/>
                    </a:lnTo>
                    <a:cubicBezTo>
                      <a:pt x="250408" y="608133"/>
                      <a:pt x="256250" y="608641"/>
                      <a:pt x="262346" y="608133"/>
                    </a:cubicBezTo>
                    <a:lnTo>
                      <a:pt x="247106" y="598989"/>
                    </a:lnTo>
                    <a:lnTo>
                      <a:pt x="256250" y="602037"/>
                    </a:lnTo>
                    <a:lnTo>
                      <a:pt x="259298" y="595941"/>
                    </a:lnTo>
                    <a:lnTo>
                      <a:pt x="237962" y="579177"/>
                    </a:lnTo>
                    <a:cubicBezTo>
                      <a:pt x="231866" y="573589"/>
                      <a:pt x="226532" y="566731"/>
                      <a:pt x="221960" y="558603"/>
                    </a:cubicBezTo>
                    <a:lnTo>
                      <a:pt x="163286" y="511359"/>
                    </a:lnTo>
                    <a:cubicBezTo>
                      <a:pt x="156683" y="519487"/>
                      <a:pt x="151729" y="525202"/>
                      <a:pt x="148427" y="528504"/>
                    </a:cubicBezTo>
                    <a:cubicBezTo>
                      <a:pt x="145125" y="531806"/>
                      <a:pt x="143601" y="536632"/>
                      <a:pt x="143855" y="542982"/>
                    </a:cubicBezTo>
                    <a:cubicBezTo>
                      <a:pt x="144109" y="549332"/>
                      <a:pt x="143347" y="554412"/>
                      <a:pt x="141569" y="558222"/>
                    </a:cubicBezTo>
                    <a:cubicBezTo>
                      <a:pt x="139791" y="562032"/>
                      <a:pt x="137886" y="568255"/>
                      <a:pt x="135854" y="576891"/>
                    </a:cubicBezTo>
                    <a:lnTo>
                      <a:pt x="125186" y="586797"/>
                    </a:lnTo>
                    <a:lnTo>
                      <a:pt x="118328" y="576129"/>
                    </a:lnTo>
                    <a:lnTo>
                      <a:pt x="112994" y="589083"/>
                    </a:lnTo>
                    <a:lnTo>
                      <a:pt x="108422" y="586797"/>
                    </a:lnTo>
                    <a:lnTo>
                      <a:pt x="106136" y="583749"/>
                    </a:lnTo>
                    <a:lnTo>
                      <a:pt x="96230" y="575367"/>
                    </a:lnTo>
                    <a:lnTo>
                      <a:pt x="93182" y="564699"/>
                    </a:lnTo>
                    <a:lnTo>
                      <a:pt x="87086" y="572319"/>
                    </a:lnTo>
                    <a:cubicBezTo>
                      <a:pt x="84038" y="559111"/>
                      <a:pt x="82387" y="549713"/>
                      <a:pt x="82133" y="544125"/>
                    </a:cubicBezTo>
                    <a:cubicBezTo>
                      <a:pt x="81879" y="538537"/>
                      <a:pt x="80355" y="534981"/>
                      <a:pt x="77561" y="533457"/>
                    </a:cubicBezTo>
                    <a:cubicBezTo>
                      <a:pt x="74767" y="531933"/>
                      <a:pt x="72100" y="529393"/>
                      <a:pt x="69560" y="525837"/>
                    </a:cubicBezTo>
                    <a:lnTo>
                      <a:pt x="64226" y="522789"/>
                    </a:lnTo>
                    <a:lnTo>
                      <a:pt x="62702" y="516693"/>
                    </a:lnTo>
                    <a:lnTo>
                      <a:pt x="67274" y="521265"/>
                    </a:lnTo>
                    <a:lnTo>
                      <a:pt x="71846" y="515931"/>
                    </a:lnTo>
                    <a:lnTo>
                      <a:pt x="68798" y="510597"/>
                    </a:lnTo>
                    <a:lnTo>
                      <a:pt x="76418" y="510597"/>
                    </a:lnTo>
                    <a:cubicBezTo>
                      <a:pt x="78450" y="507041"/>
                      <a:pt x="79974" y="502850"/>
                      <a:pt x="80990" y="498024"/>
                    </a:cubicBezTo>
                    <a:cubicBezTo>
                      <a:pt x="82007" y="493198"/>
                      <a:pt x="85562" y="481895"/>
                      <a:pt x="91658" y="464115"/>
                    </a:cubicBezTo>
                    <a:cubicBezTo>
                      <a:pt x="97754" y="446335"/>
                      <a:pt x="101818" y="434143"/>
                      <a:pt x="103850" y="427539"/>
                    </a:cubicBezTo>
                    <a:lnTo>
                      <a:pt x="103850" y="445827"/>
                    </a:lnTo>
                    <a:lnTo>
                      <a:pt x="113756" y="403155"/>
                    </a:lnTo>
                    <a:lnTo>
                      <a:pt x="101564" y="397059"/>
                    </a:lnTo>
                    <a:lnTo>
                      <a:pt x="106898" y="392487"/>
                    </a:lnTo>
                    <a:lnTo>
                      <a:pt x="101564" y="387915"/>
                    </a:lnTo>
                    <a:lnTo>
                      <a:pt x="103850" y="384867"/>
                    </a:lnTo>
                    <a:lnTo>
                      <a:pt x="100040" y="374961"/>
                    </a:lnTo>
                    <a:lnTo>
                      <a:pt x="113756" y="366579"/>
                    </a:lnTo>
                    <a:cubicBezTo>
                      <a:pt x="113756" y="363531"/>
                      <a:pt x="114010" y="359594"/>
                      <a:pt x="114518" y="354768"/>
                    </a:cubicBezTo>
                    <a:cubicBezTo>
                      <a:pt x="115026" y="349942"/>
                      <a:pt x="116423" y="345370"/>
                      <a:pt x="118709" y="341052"/>
                    </a:cubicBezTo>
                    <a:cubicBezTo>
                      <a:pt x="120995" y="336734"/>
                      <a:pt x="122646" y="332924"/>
                      <a:pt x="123662" y="329622"/>
                    </a:cubicBezTo>
                    <a:cubicBezTo>
                      <a:pt x="124678" y="326320"/>
                      <a:pt x="125948" y="323526"/>
                      <a:pt x="127472" y="321240"/>
                    </a:cubicBezTo>
                    <a:cubicBezTo>
                      <a:pt x="128996" y="318954"/>
                      <a:pt x="131282" y="314255"/>
                      <a:pt x="134330" y="307143"/>
                    </a:cubicBezTo>
                    <a:lnTo>
                      <a:pt x="130520" y="307143"/>
                    </a:lnTo>
                    <a:cubicBezTo>
                      <a:pt x="134584" y="287839"/>
                      <a:pt x="141188" y="269551"/>
                      <a:pt x="150332" y="252279"/>
                    </a:cubicBezTo>
                    <a:cubicBezTo>
                      <a:pt x="139664" y="258883"/>
                      <a:pt x="130647" y="264090"/>
                      <a:pt x="123281" y="267900"/>
                    </a:cubicBezTo>
                    <a:cubicBezTo>
                      <a:pt x="115916" y="271710"/>
                      <a:pt x="102580" y="281108"/>
                      <a:pt x="83276" y="296094"/>
                    </a:cubicBezTo>
                    <a:cubicBezTo>
                      <a:pt x="63972" y="311080"/>
                      <a:pt x="50510" y="319843"/>
                      <a:pt x="42890" y="322383"/>
                    </a:cubicBezTo>
                    <a:cubicBezTo>
                      <a:pt x="35270" y="324923"/>
                      <a:pt x="30444" y="325939"/>
                      <a:pt x="28412" y="325431"/>
                    </a:cubicBezTo>
                    <a:cubicBezTo>
                      <a:pt x="26380" y="324923"/>
                      <a:pt x="23586" y="324161"/>
                      <a:pt x="20030" y="323145"/>
                    </a:cubicBezTo>
                    <a:cubicBezTo>
                      <a:pt x="14442" y="311461"/>
                      <a:pt x="10378" y="299523"/>
                      <a:pt x="7838" y="287331"/>
                    </a:cubicBezTo>
                    <a:lnTo>
                      <a:pt x="10124" y="282759"/>
                    </a:lnTo>
                    <a:cubicBezTo>
                      <a:pt x="6568" y="275139"/>
                      <a:pt x="3774" y="269805"/>
                      <a:pt x="1742" y="266757"/>
                    </a:cubicBezTo>
                    <a:cubicBezTo>
                      <a:pt x="-290" y="263709"/>
                      <a:pt x="-544" y="260280"/>
                      <a:pt x="980" y="256470"/>
                    </a:cubicBezTo>
                    <a:cubicBezTo>
                      <a:pt x="2504" y="252660"/>
                      <a:pt x="4790" y="246183"/>
                      <a:pt x="7838" y="237039"/>
                    </a:cubicBezTo>
                    <a:cubicBezTo>
                      <a:pt x="15966" y="231451"/>
                      <a:pt x="21681" y="227641"/>
                      <a:pt x="24983" y="225609"/>
                    </a:cubicBezTo>
                    <a:cubicBezTo>
                      <a:pt x="28285" y="223577"/>
                      <a:pt x="31206" y="222561"/>
                      <a:pt x="33746" y="222561"/>
                    </a:cubicBezTo>
                    <a:cubicBezTo>
                      <a:pt x="36286" y="222561"/>
                      <a:pt x="39588" y="222053"/>
                      <a:pt x="43652" y="221037"/>
                    </a:cubicBezTo>
                    <a:cubicBezTo>
                      <a:pt x="85308" y="170745"/>
                      <a:pt x="113121" y="136328"/>
                      <a:pt x="127091" y="117786"/>
                    </a:cubicBezTo>
                    <a:cubicBezTo>
                      <a:pt x="141061" y="99244"/>
                      <a:pt x="151221" y="83750"/>
                      <a:pt x="157571" y="71304"/>
                    </a:cubicBezTo>
                    <a:cubicBezTo>
                      <a:pt x="163921" y="58858"/>
                      <a:pt x="167223" y="50730"/>
                      <a:pt x="167477" y="46920"/>
                    </a:cubicBezTo>
                    <a:cubicBezTo>
                      <a:pt x="167732" y="43110"/>
                      <a:pt x="168620" y="37903"/>
                      <a:pt x="170144" y="31299"/>
                    </a:cubicBezTo>
                    <a:cubicBezTo>
                      <a:pt x="165065" y="24695"/>
                      <a:pt x="161508" y="19996"/>
                      <a:pt x="159476" y="17202"/>
                    </a:cubicBezTo>
                    <a:cubicBezTo>
                      <a:pt x="157444" y="14408"/>
                      <a:pt x="155920" y="12122"/>
                      <a:pt x="154904" y="10344"/>
                    </a:cubicBezTo>
                    <a:cubicBezTo>
                      <a:pt x="153888" y="8566"/>
                      <a:pt x="153126" y="6407"/>
                      <a:pt x="152618" y="3867"/>
                    </a:cubicBezTo>
                    <a:lnTo>
                      <a:pt x="163286" y="57"/>
                    </a:lnTo>
                    <a:close/>
                    <a:moveTo>
                      <a:pt x="242534" y="347529"/>
                    </a:moveTo>
                    <a:lnTo>
                      <a:pt x="206720" y="379533"/>
                    </a:lnTo>
                    <a:cubicBezTo>
                      <a:pt x="185384" y="401885"/>
                      <a:pt x="166080" y="426269"/>
                      <a:pt x="148808" y="452685"/>
                    </a:cubicBezTo>
                    <a:lnTo>
                      <a:pt x="208244" y="416871"/>
                    </a:lnTo>
                    <a:lnTo>
                      <a:pt x="211292" y="410775"/>
                    </a:lnTo>
                    <a:lnTo>
                      <a:pt x="219674" y="406965"/>
                    </a:lnTo>
                    <a:lnTo>
                      <a:pt x="223484" y="403155"/>
                    </a:lnTo>
                    <a:cubicBezTo>
                      <a:pt x="224500" y="403155"/>
                      <a:pt x="225643" y="403028"/>
                      <a:pt x="226913" y="402774"/>
                    </a:cubicBezTo>
                    <a:cubicBezTo>
                      <a:pt x="228183" y="402520"/>
                      <a:pt x="231358" y="402012"/>
                      <a:pt x="236438" y="401250"/>
                    </a:cubicBezTo>
                    <a:cubicBezTo>
                      <a:pt x="241518" y="400488"/>
                      <a:pt x="247614" y="400361"/>
                      <a:pt x="254726" y="400869"/>
                    </a:cubicBezTo>
                    <a:cubicBezTo>
                      <a:pt x="254726" y="384105"/>
                      <a:pt x="254980" y="372421"/>
                      <a:pt x="255488" y="365817"/>
                    </a:cubicBezTo>
                    <a:cubicBezTo>
                      <a:pt x="255996" y="359213"/>
                      <a:pt x="255742" y="355276"/>
                      <a:pt x="254726" y="354006"/>
                    </a:cubicBezTo>
                    <a:cubicBezTo>
                      <a:pt x="253710" y="352736"/>
                      <a:pt x="252694" y="351847"/>
                      <a:pt x="251678" y="351339"/>
                    </a:cubicBezTo>
                    <a:lnTo>
                      <a:pt x="243296" y="347529"/>
                    </a:lnTo>
                    <a:lnTo>
                      <a:pt x="242534" y="347529"/>
                    </a:lnTo>
                    <a:close/>
                    <a:moveTo>
                      <a:pt x="257012" y="449637"/>
                    </a:moveTo>
                    <a:cubicBezTo>
                      <a:pt x="234660" y="462337"/>
                      <a:pt x="213324" y="476561"/>
                      <a:pt x="193004" y="492309"/>
                    </a:cubicBezTo>
                    <a:lnTo>
                      <a:pt x="253202" y="515931"/>
                    </a:lnTo>
                    <a:cubicBezTo>
                      <a:pt x="254218" y="515423"/>
                      <a:pt x="255107" y="514534"/>
                      <a:pt x="255869" y="513264"/>
                    </a:cubicBezTo>
                    <a:cubicBezTo>
                      <a:pt x="256631" y="511994"/>
                      <a:pt x="256885" y="506787"/>
                      <a:pt x="256631" y="497643"/>
                    </a:cubicBezTo>
                    <a:cubicBezTo>
                      <a:pt x="256377" y="488499"/>
                      <a:pt x="256504" y="472497"/>
                      <a:pt x="257012" y="449637"/>
                    </a:cubicBezTo>
                    <a:close/>
                    <a:moveTo>
                      <a:pt x="203672" y="356673"/>
                    </a:moveTo>
                    <a:lnTo>
                      <a:pt x="153380" y="384105"/>
                    </a:lnTo>
                    <a:cubicBezTo>
                      <a:pt x="152872" y="394773"/>
                      <a:pt x="151983" y="402139"/>
                      <a:pt x="150713" y="406203"/>
                    </a:cubicBezTo>
                    <a:cubicBezTo>
                      <a:pt x="149443" y="410267"/>
                      <a:pt x="148682" y="415347"/>
                      <a:pt x="148427" y="421443"/>
                    </a:cubicBezTo>
                    <a:cubicBezTo>
                      <a:pt x="148173" y="427539"/>
                      <a:pt x="148300" y="432365"/>
                      <a:pt x="148808" y="435921"/>
                    </a:cubicBezTo>
                    <a:lnTo>
                      <a:pt x="204434" y="358197"/>
                    </a:lnTo>
                    <a:lnTo>
                      <a:pt x="203672" y="356673"/>
                    </a:lnTo>
                    <a:close/>
                    <a:moveTo>
                      <a:pt x="188432" y="495357"/>
                    </a:moveTo>
                    <a:cubicBezTo>
                      <a:pt x="187416" y="495865"/>
                      <a:pt x="186273" y="495992"/>
                      <a:pt x="185003" y="495738"/>
                    </a:cubicBezTo>
                    <a:cubicBezTo>
                      <a:pt x="183733" y="495484"/>
                      <a:pt x="181828" y="496627"/>
                      <a:pt x="179288" y="499167"/>
                    </a:cubicBezTo>
                    <a:cubicBezTo>
                      <a:pt x="176748" y="501707"/>
                      <a:pt x="171922" y="505771"/>
                      <a:pt x="164810" y="511359"/>
                    </a:cubicBezTo>
                    <a:cubicBezTo>
                      <a:pt x="175478" y="518471"/>
                      <a:pt x="186654" y="525075"/>
                      <a:pt x="198338" y="531171"/>
                    </a:cubicBezTo>
                    <a:cubicBezTo>
                      <a:pt x="210022" y="537267"/>
                      <a:pt x="218150" y="541585"/>
                      <a:pt x="222722" y="544125"/>
                    </a:cubicBezTo>
                    <a:lnTo>
                      <a:pt x="223484" y="541077"/>
                    </a:lnTo>
                    <a:cubicBezTo>
                      <a:pt x="216880" y="535997"/>
                      <a:pt x="208879" y="530282"/>
                      <a:pt x="199481" y="523932"/>
                    </a:cubicBezTo>
                    <a:cubicBezTo>
                      <a:pt x="190083" y="517582"/>
                      <a:pt x="183606" y="514153"/>
                      <a:pt x="180050" y="513645"/>
                    </a:cubicBezTo>
                    <a:lnTo>
                      <a:pt x="177002" y="510597"/>
                    </a:lnTo>
                    <a:cubicBezTo>
                      <a:pt x="180050" y="510089"/>
                      <a:pt x="182844" y="510724"/>
                      <a:pt x="185384" y="512502"/>
                    </a:cubicBezTo>
                    <a:cubicBezTo>
                      <a:pt x="187925" y="514280"/>
                      <a:pt x="191099" y="515804"/>
                      <a:pt x="194909" y="517074"/>
                    </a:cubicBezTo>
                    <a:cubicBezTo>
                      <a:pt x="198719" y="518344"/>
                      <a:pt x="202529" y="519995"/>
                      <a:pt x="206339" y="522027"/>
                    </a:cubicBezTo>
                    <a:cubicBezTo>
                      <a:pt x="210149" y="524059"/>
                      <a:pt x="213197" y="525075"/>
                      <a:pt x="215483" y="525075"/>
                    </a:cubicBezTo>
                    <a:cubicBezTo>
                      <a:pt x="217769" y="525075"/>
                      <a:pt x="220436" y="525583"/>
                      <a:pt x="223484" y="526599"/>
                    </a:cubicBezTo>
                    <a:lnTo>
                      <a:pt x="214340" y="517455"/>
                    </a:lnTo>
                    <a:lnTo>
                      <a:pt x="225008" y="521265"/>
                    </a:lnTo>
                    <a:lnTo>
                      <a:pt x="214340" y="514407"/>
                    </a:lnTo>
                    <a:lnTo>
                      <a:pt x="213578" y="510597"/>
                    </a:lnTo>
                    <a:lnTo>
                      <a:pt x="188432" y="495357"/>
                    </a:lnTo>
                    <a:close/>
                    <a:moveTo>
                      <a:pt x="247106" y="250755"/>
                    </a:moveTo>
                    <a:cubicBezTo>
                      <a:pt x="243550" y="253295"/>
                      <a:pt x="240248" y="255073"/>
                      <a:pt x="237200" y="256089"/>
                    </a:cubicBezTo>
                    <a:cubicBezTo>
                      <a:pt x="234152" y="257105"/>
                      <a:pt x="230342" y="259518"/>
                      <a:pt x="225770" y="263328"/>
                    </a:cubicBezTo>
                    <a:cubicBezTo>
                      <a:pt x="221198" y="267138"/>
                      <a:pt x="213832" y="273869"/>
                      <a:pt x="203672" y="283521"/>
                    </a:cubicBezTo>
                    <a:cubicBezTo>
                      <a:pt x="188940" y="298761"/>
                      <a:pt x="175224" y="315017"/>
                      <a:pt x="162524" y="332289"/>
                    </a:cubicBezTo>
                    <a:cubicBezTo>
                      <a:pt x="178272" y="326193"/>
                      <a:pt x="189448" y="322002"/>
                      <a:pt x="196052" y="319716"/>
                    </a:cubicBezTo>
                    <a:cubicBezTo>
                      <a:pt x="202656" y="317430"/>
                      <a:pt x="207736" y="315398"/>
                      <a:pt x="211292" y="313620"/>
                    </a:cubicBezTo>
                    <a:cubicBezTo>
                      <a:pt x="214848" y="311842"/>
                      <a:pt x="218912" y="309175"/>
                      <a:pt x="223484" y="305619"/>
                    </a:cubicBezTo>
                    <a:cubicBezTo>
                      <a:pt x="225516" y="307143"/>
                      <a:pt x="229072" y="308540"/>
                      <a:pt x="234152" y="309810"/>
                    </a:cubicBezTo>
                    <a:cubicBezTo>
                      <a:pt x="239232" y="311080"/>
                      <a:pt x="245075" y="312223"/>
                      <a:pt x="251678" y="313239"/>
                    </a:cubicBezTo>
                    <a:cubicBezTo>
                      <a:pt x="251678" y="304603"/>
                      <a:pt x="251932" y="298126"/>
                      <a:pt x="252440" y="293808"/>
                    </a:cubicBezTo>
                    <a:cubicBezTo>
                      <a:pt x="252948" y="289490"/>
                      <a:pt x="252567" y="284664"/>
                      <a:pt x="251297" y="279330"/>
                    </a:cubicBezTo>
                    <a:cubicBezTo>
                      <a:pt x="250027" y="273996"/>
                      <a:pt x="248630" y="264471"/>
                      <a:pt x="247106" y="2507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33799B41-4B26-43DA-8C7B-4901E12CE8FC}"/>
                  </a:ext>
                </a:extLst>
              </p:cNvPr>
              <p:cNvSpPr/>
              <p:nvPr/>
            </p:nvSpPr>
            <p:spPr>
              <a:xfrm>
                <a:off x="12265625" y="2506220"/>
                <a:ext cx="267631" cy="254438"/>
              </a:xfrm>
              <a:custGeom>
                <a:avLst/>
                <a:gdLst/>
                <a:ahLst/>
                <a:cxnLst/>
                <a:rect l="l" t="t" r="r" b="b"/>
                <a:pathLst>
                  <a:path w="267631" h="254438">
                    <a:moveTo>
                      <a:pt x="154686" y="0"/>
                    </a:moveTo>
                    <a:lnTo>
                      <a:pt x="160020" y="3048"/>
                    </a:lnTo>
                    <a:lnTo>
                      <a:pt x="166116" y="1524"/>
                    </a:lnTo>
                    <a:lnTo>
                      <a:pt x="182880" y="15240"/>
                    </a:lnTo>
                    <a:lnTo>
                      <a:pt x="188976" y="28194"/>
                    </a:lnTo>
                    <a:cubicBezTo>
                      <a:pt x="187452" y="31242"/>
                      <a:pt x="185293" y="35052"/>
                      <a:pt x="182499" y="39624"/>
                    </a:cubicBezTo>
                    <a:cubicBezTo>
                      <a:pt x="179705" y="44196"/>
                      <a:pt x="176911" y="50419"/>
                      <a:pt x="174117" y="58293"/>
                    </a:cubicBezTo>
                    <a:cubicBezTo>
                      <a:pt x="171323" y="66167"/>
                      <a:pt x="168402" y="71882"/>
                      <a:pt x="165354" y="75438"/>
                    </a:cubicBezTo>
                    <a:lnTo>
                      <a:pt x="170688" y="71628"/>
                    </a:lnTo>
                    <a:cubicBezTo>
                      <a:pt x="170180" y="72644"/>
                      <a:pt x="170053" y="73406"/>
                      <a:pt x="170307" y="73914"/>
                    </a:cubicBezTo>
                    <a:cubicBezTo>
                      <a:pt x="170561" y="74422"/>
                      <a:pt x="169418" y="76200"/>
                      <a:pt x="166878" y="79248"/>
                    </a:cubicBezTo>
                    <a:cubicBezTo>
                      <a:pt x="164338" y="82296"/>
                      <a:pt x="162052" y="85852"/>
                      <a:pt x="160020" y="89916"/>
                    </a:cubicBezTo>
                    <a:cubicBezTo>
                      <a:pt x="157988" y="93980"/>
                      <a:pt x="156845" y="98044"/>
                      <a:pt x="156591" y="102108"/>
                    </a:cubicBezTo>
                    <a:cubicBezTo>
                      <a:pt x="156337" y="106172"/>
                      <a:pt x="156718" y="110109"/>
                      <a:pt x="157734" y="113919"/>
                    </a:cubicBezTo>
                    <a:cubicBezTo>
                      <a:pt x="158750" y="117729"/>
                      <a:pt x="160274" y="124206"/>
                      <a:pt x="162306" y="133350"/>
                    </a:cubicBezTo>
                    <a:lnTo>
                      <a:pt x="166116" y="137160"/>
                    </a:lnTo>
                    <a:lnTo>
                      <a:pt x="181356" y="162306"/>
                    </a:lnTo>
                    <a:cubicBezTo>
                      <a:pt x="197104" y="165354"/>
                      <a:pt x="209169" y="167132"/>
                      <a:pt x="217551" y="167640"/>
                    </a:cubicBezTo>
                    <a:cubicBezTo>
                      <a:pt x="225933" y="168148"/>
                      <a:pt x="233299" y="169926"/>
                      <a:pt x="239649" y="172974"/>
                    </a:cubicBezTo>
                    <a:cubicBezTo>
                      <a:pt x="245999" y="176022"/>
                      <a:pt x="250190" y="178181"/>
                      <a:pt x="252222" y="179451"/>
                    </a:cubicBezTo>
                    <a:cubicBezTo>
                      <a:pt x="254254" y="180721"/>
                      <a:pt x="257048" y="182880"/>
                      <a:pt x="260604" y="185928"/>
                    </a:cubicBezTo>
                    <a:cubicBezTo>
                      <a:pt x="262128" y="189484"/>
                      <a:pt x="263779" y="191897"/>
                      <a:pt x="265557" y="193167"/>
                    </a:cubicBezTo>
                    <a:cubicBezTo>
                      <a:pt x="267335" y="194437"/>
                      <a:pt x="267970" y="196469"/>
                      <a:pt x="267462" y="199263"/>
                    </a:cubicBezTo>
                    <a:cubicBezTo>
                      <a:pt x="266954" y="202057"/>
                      <a:pt x="266700" y="206756"/>
                      <a:pt x="266700" y="213360"/>
                    </a:cubicBezTo>
                    <a:cubicBezTo>
                      <a:pt x="262636" y="216408"/>
                      <a:pt x="259334" y="218821"/>
                      <a:pt x="256794" y="220599"/>
                    </a:cubicBezTo>
                    <a:cubicBezTo>
                      <a:pt x="254254" y="222377"/>
                      <a:pt x="250698" y="223647"/>
                      <a:pt x="246126" y="224409"/>
                    </a:cubicBezTo>
                    <a:cubicBezTo>
                      <a:pt x="241554" y="225171"/>
                      <a:pt x="237490" y="224790"/>
                      <a:pt x="233934" y="223266"/>
                    </a:cubicBezTo>
                    <a:cubicBezTo>
                      <a:pt x="230378" y="221742"/>
                      <a:pt x="227330" y="221742"/>
                      <a:pt x="224790" y="223266"/>
                    </a:cubicBezTo>
                    <a:cubicBezTo>
                      <a:pt x="222250" y="224790"/>
                      <a:pt x="218567" y="225425"/>
                      <a:pt x="213741" y="225171"/>
                    </a:cubicBezTo>
                    <a:cubicBezTo>
                      <a:pt x="208915" y="224917"/>
                      <a:pt x="204343" y="225171"/>
                      <a:pt x="200025" y="225933"/>
                    </a:cubicBezTo>
                    <a:cubicBezTo>
                      <a:pt x="195707" y="226695"/>
                      <a:pt x="189992" y="228092"/>
                      <a:pt x="182880" y="230124"/>
                    </a:cubicBezTo>
                    <a:lnTo>
                      <a:pt x="187452" y="223266"/>
                    </a:lnTo>
                    <a:cubicBezTo>
                      <a:pt x="136144" y="240538"/>
                      <a:pt x="100203" y="250190"/>
                      <a:pt x="79629" y="252222"/>
                    </a:cubicBezTo>
                    <a:cubicBezTo>
                      <a:pt x="59055" y="254254"/>
                      <a:pt x="46863" y="254889"/>
                      <a:pt x="43053" y="254127"/>
                    </a:cubicBezTo>
                    <a:cubicBezTo>
                      <a:pt x="39243" y="253365"/>
                      <a:pt x="34798" y="251968"/>
                      <a:pt x="29718" y="249936"/>
                    </a:cubicBezTo>
                    <a:cubicBezTo>
                      <a:pt x="23622" y="240284"/>
                      <a:pt x="19304" y="234188"/>
                      <a:pt x="16764" y="231648"/>
                    </a:cubicBezTo>
                    <a:cubicBezTo>
                      <a:pt x="14224" y="229108"/>
                      <a:pt x="13208" y="226060"/>
                      <a:pt x="13716" y="222504"/>
                    </a:cubicBezTo>
                    <a:cubicBezTo>
                      <a:pt x="14224" y="218948"/>
                      <a:pt x="12065" y="214757"/>
                      <a:pt x="7239" y="209931"/>
                    </a:cubicBezTo>
                    <a:cubicBezTo>
                      <a:pt x="2413" y="205105"/>
                      <a:pt x="0" y="199009"/>
                      <a:pt x="0" y="191643"/>
                    </a:cubicBezTo>
                    <a:cubicBezTo>
                      <a:pt x="0" y="184277"/>
                      <a:pt x="4064" y="175514"/>
                      <a:pt x="12192" y="165354"/>
                    </a:cubicBezTo>
                    <a:cubicBezTo>
                      <a:pt x="20320" y="155194"/>
                      <a:pt x="26416" y="141097"/>
                      <a:pt x="30480" y="123063"/>
                    </a:cubicBezTo>
                    <a:cubicBezTo>
                      <a:pt x="34544" y="105029"/>
                      <a:pt x="36703" y="88646"/>
                      <a:pt x="36957" y="73914"/>
                    </a:cubicBezTo>
                    <a:cubicBezTo>
                      <a:pt x="37211" y="59182"/>
                      <a:pt x="36449" y="49911"/>
                      <a:pt x="34671" y="46101"/>
                    </a:cubicBezTo>
                    <a:cubicBezTo>
                      <a:pt x="32893" y="42291"/>
                      <a:pt x="31242" y="37592"/>
                      <a:pt x="29718" y="32004"/>
                    </a:cubicBezTo>
                    <a:lnTo>
                      <a:pt x="18288" y="25146"/>
                    </a:lnTo>
                    <a:lnTo>
                      <a:pt x="18288" y="19812"/>
                    </a:lnTo>
                    <a:cubicBezTo>
                      <a:pt x="25400" y="16764"/>
                      <a:pt x="30480" y="14478"/>
                      <a:pt x="33528" y="12954"/>
                    </a:cubicBezTo>
                    <a:cubicBezTo>
                      <a:pt x="36576" y="11430"/>
                      <a:pt x="39624" y="11049"/>
                      <a:pt x="42672" y="11811"/>
                    </a:cubicBezTo>
                    <a:cubicBezTo>
                      <a:pt x="45720" y="12573"/>
                      <a:pt x="49784" y="13208"/>
                      <a:pt x="54864" y="13716"/>
                    </a:cubicBezTo>
                    <a:cubicBezTo>
                      <a:pt x="58928" y="17272"/>
                      <a:pt x="61976" y="20066"/>
                      <a:pt x="64008" y="22098"/>
                    </a:cubicBezTo>
                    <a:cubicBezTo>
                      <a:pt x="66040" y="24130"/>
                      <a:pt x="67691" y="26670"/>
                      <a:pt x="68961" y="29718"/>
                    </a:cubicBezTo>
                    <a:cubicBezTo>
                      <a:pt x="70231" y="32766"/>
                      <a:pt x="72136" y="38354"/>
                      <a:pt x="74676" y="46482"/>
                    </a:cubicBezTo>
                    <a:lnTo>
                      <a:pt x="76200" y="42672"/>
                    </a:lnTo>
                    <a:cubicBezTo>
                      <a:pt x="78232" y="47752"/>
                      <a:pt x="80137" y="51816"/>
                      <a:pt x="81915" y="54864"/>
                    </a:cubicBezTo>
                    <a:cubicBezTo>
                      <a:pt x="83693" y="57912"/>
                      <a:pt x="84455" y="64389"/>
                      <a:pt x="84201" y="74295"/>
                    </a:cubicBezTo>
                    <a:cubicBezTo>
                      <a:pt x="83947" y="84201"/>
                      <a:pt x="83058" y="91440"/>
                      <a:pt x="81534" y="96012"/>
                    </a:cubicBezTo>
                    <a:cubicBezTo>
                      <a:pt x="80010" y="100584"/>
                      <a:pt x="79375" y="105283"/>
                      <a:pt x="79629" y="110109"/>
                    </a:cubicBezTo>
                    <a:cubicBezTo>
                      <a:pt x="79883" y="114935"/>
                      <a:pt x="80264" y="124460"/>
                      <a:pt x="80772" y="138684"/>
                    </a:cubicBezTo>
                    <a:cubicBezTo>
                      <a:pt x="94996" y="120904"/>
                      <a:pt x="105537" y="107950"/>
                      <a:pt x="112395" y="99822"/>
                    </a:cubicBezTo>
                    <a:cubicBezTo>
                      <a:pt x="119253" y="91694"/>
                      <a:pt x="125857" y="81280"/>
                      <a:pt x="132207" y="68580"/>
                    </a:cubicBezTo>
                    <a:cubicBezTo>
                      <a:pt x="138557" y="55880"/>
                      <a:pt x="141732" y="45847"/>
                      <a:pt x="141732" y="38481"/>
                    </a:cubicBezTo>
                    <a:cubicBezTo>
                      <a:pt x="141732" y="31115"/>
                      <a:pt x="143256" y="25908"/>
                      <a:pt x="146304" y="22860"/>
                    </a:cubicBezTo>
                    <a:cubicBezTo>
                      <a:pt x="149352" y="19812"/>
                      <a:pt x="151003" y="16256"/>
                      <a:pt x="151257" y="12192"/>
                    </a:cubicBezTo>
                    <a:cubicBezTo>
                      <a:pt x="151511" y="8128"/>
                      <a:pt x="151892" y="5334"/>
                      <a:pt x="152400" y="3810"/>
                    </a:cubicBezTo>
                    <a:cubicBezTo>
                      <a:pt x="152908" y="2286"/>
                      <a:pt x="153670" y="1016"/>
                      <a:pt x="154686" y="0"/>
                    </a:cubicBezTo>
                    <a:close/>
                    <a:moveTo>
                      <a:pt x="139446" y="127254"/>
                    </a:moveTo>
                    <a:lnTo>
                      <a:pt x="121821" y="142362"/>
                    </a:lnTo>
                    <a:lnTo>
                      <a:pt x="124206" y="136398"/>
                    </a:lnTo>
                    <a:lnTo>
                      <a:pt x="115824" y="143256"/>
                    </a:lnTo>
                    <a:lnTo>
                      <a:pt x="112776" y="149352"/>
                    </a:lnTo>
                    <a:lnTo>
                      <a:pt x="108204" y="150876"/>
                    </a:lnTo>
                    <a:lnTo>
                      <a:pt x="101346" y="161544"/>
                    </a:lnTo>
                    <a:lnTo>
                      <a:pt x="82296" y="178308"/>
                    </a:lnTo>
                    <a:lnTo>
                      <a:pt x="73152" y="189738"/>
                    </a:lnTo>
                    <a:cubicBezTo>
                      <a:pt x="89916" y="186182"/>
                      <a:pt x="101981" y="183769"/>
                      <a:pt x="109347" y="182499"/>
                    </a:cubicBezTo>
                    <a:cubicBezTo>
                      <a:pt x="116713" y="181229"/>
                      <a:pt x="122301" y="179705"/>
                      <a:pt x="126111" y="177927"/>
                    </a:cubicBezTo>
                    <a:cubicBezTo>
                      <a:pt x="129921" y="176149"/>
                      <a:pt x="134620" y="173482"/>
                      <a:pt x="140208" y="169926"/>
                    </a:cubicBezTo>
                    <a:lnTo>
                      <a:pt x="140208" y="128778"/>
                    </a:lnTo>
                    <a:lnTo>
                      <a:pt x="139446" y="12725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73134EE6-AC49-4936-969D-35BB2D31AE2D}"/>
                </a:ext>
              </a:extLst>
            </p:cNvPr>
            <p:cNvSpPr/>
            <p:nvPr/>
          </p:nvSpPr>
          <p:spPr>
            <a:xfrm>
              <a:off x="6404665" y="1978287"/>
              <a:ext cx="811658" cy="225382"/>
            </a:xfrm>
            <a:custGeom>
              <a:avLst/>
              <a:gdLst/>
              <a:ahLst/>
              <a:cxnLst/>
              <a:rect l="l" t="t" r="r" b="b"/>
              <a:pathLst>
                <a:path w="559119" h="155257">
                  <a:moveTo>
                    <a:pt x="418338" y="0"/>
                  </a:moveTo>
                  <a:lnTo>
                    <a:pt x="419862" y="1524"/>
                  </a:lnTo>
                  <a:lnTo>
                    <a:pt x="420624" y="762"/>
                  </a:lnTo>
                  <a:lnTo>
                    <a:pt x="426720" y="3048"/>
                  </a:lnTo>
                  <a:lnTo>
                    <a:pt x="426720" y="762"/>
                  </a:lnTo>
                  <a:lnTo>
                    <a:pt x="427482" y="762"/>
                  </a:lnTo>
                  <a:cubicBezTo>
                    <a:pt x="429514" y="2794"/>
                    <a:pt x="431165" y="5334"/>
                    <a:pt x="432435" y="8382"/>
                  </a:cubicBezTo>
                  <a:cubicBezTo>
                    <a:pt x="433705" y="11430"/>
                    <a:pt x="434340" y="13716"/>
                    <a:pt x="434340" y="15240"/>
                  </a:cubicBezTo>
                  <a:cubicBezTo>
                    <a:pt x="437388" y="18288"/>
                    <a:pt x="439547" y="20193"/>
                    <a:pt x="440818" y="20955"/>
                  </a:cubicBezTo>
                  <a:cubicBezTo>
                    <a:pt x="442087" y="21717"/>
                    <a:pt x="443865" y="22606"/>
                    <a:pt x="446152" y="23622"/>
                  </a:cubicBezTo>
                  <a:cubicBezTo>
                    <a:pt x="448437" y="24638"/>
                    <a:pt x="450977" y="25908"/>
                    <a:pt x="453771" y="27432"/>
                  </a:cubicBezTo>
                  <a:cubicBezTo>
                    <a:pt x="456565" y="28956"/>
                    <a:pt x="459995" y="30353"/>
                    <a:pt x="464058" y="31623"/>
                  </a:cubicBezTo>
                  <a:cubicBezTo>
                    <a:pt x="468122" y="32893"/>
                    <a:pt x="473837" y="35306"/>
                    <a:pt x="481203" y="38862"/>
                  </a:cubicBezTo>
                  <a:cubicBezTo>
                    <a:pt x="488569" y="42418"/>
                    <a:pt x="495935" y="45339"/>
                    <a:pt x="503301" y="47625"/>
                  </a:cubicBezTo>
                  <a:cubicBezTo>
                    <a:pt x="510667" y="49911"/>
                    <a:pt x="515874" y="52197"/>
                    <a:pt x="518922" y="54483"/>
                  </a:cubicBezTo>
                  <a:cubicBezTo>
                    <a:pt x="521970" y="56769"/>
                    <a:pt x="526034" y="59944"/>
                    <a:pt x="531114" y="64008"/>
                  </a:cubicBezTo>
                  <a:lnTo>
                    <a:pt x="540258" y="76200"/>
                  </a:lnTo>
                  <a:lnTo>
                    <a:pt x="549402" y="86106"/>
                  </a:lnTo>
                  <a:cubicBezTo>
                    <a:pt x="551434" y="89154"/>
                    <a:pt x="553085" y="91567"/>
                    <a:pt x="554355" y="93345"/>
                  </a:cubicBezTo>
                  <a:cubicBezTo>
                    <a:pt x="555625" y="95123"/>
                    <a:pt x="556895" y="98171"/>
                    <a:pt x="558165" y="102489"/>
                  </a:cubicBezTo>
                  <a:cubicBezTo>
                    <a:pt x="559436" y="106807"/>
                    <a:pt x="559436" y="111125"/>
                    <a:pt x="558165" y="115443"/>
                  </a:cubicBezTo>
                  <a:cubicBezTo>
                    <a:pt x="556895" y="119761"/>
                    <a:pt x="555625" y="123571"/>
                    <a:pt x="554355" y="126873"/>
                  </a:cubicBezTo>
                  <a:cubicBezTo>
                    <a:pt x="553085" y="130175"/>
                    <a:pt x="551815" y="132588"/>
                    <a:pt x="550545" y="134112"/>
                  </a:cubicBezTo>
                  <a:cubicBezTo>
                    <a:pt x="549275" y="135636"/>
                    <a:pt x="547117" y="138176"/>
                    <a:pt x="544068" y="141732"/>
                  </a:cubicBezTo>
                  <a:cubicBezTo>
                    <a:pt x="537464" y="144272"/>
                    <a:pt x="531622" y="146304"/>
                    <a:pt x="526543" y="147828"/>
                  </a:cubicBezTo>
                  <a:cubicBezTo>
                    <a:pt x="521462" y="149352"/>
                    <a:pt x="514985" y="151003"/>
                    <a:pt x="507111" y="152781"/>
                  </a:cubicBezTo>
                  <a:cubicBezTo>
                    <a:pt x="499237" y="154559"/>
                    <a:pt x="492887" y="154813"/>
                    <a:pt x="488061" y="153543"/>
                  </a:cubicBezTo>
                  <a:cubicBezTo>
                    <a:pt x="483235" y="152273"/>
                    <a:pt x="479044" y="150749"/>
                    <a:pt x="475488" y="148971"/>
                  </a:cubicBezTo>
                  <a:cubicBezTo>
                    <a:pt x="471932" y="147193"/>
                    <a:pt x="466471" y="146812"/>
                    <a:pt x="459105" y="147828"/>
                  </a:cubicBezTo>
                  <a:cubicBezTo>
                    <a:pt x="451739" y="148844"/>
                    <a:pt x="446659" y="149733"/>
                    <a:pt x="443865" y="150495"/>
                  </a:cubicBezTo>
                  <a:cubicBezTo>
                    <a:pt x="441071" y="151257"/>
                    <a:pt x="437896" y="152400"/>
                    <a:pt x="434340" y="153924"/>
                  </a:cubicBezTo>
                  <a:cubicBezTo>
                    <a:pt x="432816" y="151892"/>
                    <a:pt x="431673" y="150368"/>
                    <a:pt x="430911" y="149352"/>
                  </a:cubicBezTo>
                  <a:cubicBezTo>
                    <a:pt x="430150" y="148336"/>
                    <a:pt x="427863" y="147447"/>
                    <a:pt x="424053" y="146685"/>
                  </a:cubicBezTo>
                  <a:cubicBezTo>
                    <a:pt x="420243" y="145923"/>
                    <a:pt x="413767" y="143891"/>
                    <a:pt x="404622" y="140589"/>
                  </a:cubicBezTo>
                  <a:cubicBezTo>
                    <a:pt x="395478" y="137287"/>
                    <a:pt x="382778" y="135382"/>
                    <a:pt x="366522" y="134874"/>
                  </a:cubicBezTo>
                  <a:cubicBezTo>
                    <a:pt x="350266" y="134366"/>
                    <a:pt x="332867" y="135128"/>
                    <a:pt x="314326" y="137160"/>
                  </a:cubicBezTo>
                  <a:cubicBezTo>
                    <a:pt x="295783" y="139192"/>
                    <a:pt x="278257" y="141859"/>
                    <a:pt x="261747" y="145161"/>
                  </a:cubicBezTo>
                  <a:cubicBezTo>
                    <a:pt x="245237" y="148463"/>
                    <a:pt x="228727" y="150876"/>
                    <a:pt x="212217" y="152400"/>
                  </a:cubicBezTo>
                  <a:cubicBezTo>
                    <a:pt x="195707" y="153924"/>
                    <a:pt x="177800" y="154813"/>
                    <a:pt x="158496" y="155067"/>
                  </a:cubicBezTo>
                  <a:cubicBezTo>
                    <a:pt x="139192" y="155321"/>
                    <a:pt x="123698" y="155321"/>
                    <a:pt x="112014" y="155067"/>
                  </a:cubicBezTo>
                  <a:cubicBezTo>
                    <a:pt x="100330" y="154813"/>
                    <a:pt x="90043" y="154178"/>
                    <a:pt x="81153" y="153162"/>
                  </a:cubicBezTo>
                  <a:cubicBezTo>
                    <a:pt x="72263" y="152146"/>
                    <a:pt x="63373" y="150622"/>
                    <a:pt x="54484" y="148590"/>
                  </a:cubicBezTo>
                  <a:cubicBezTo>
                    <a:pt x="45593" y="146558"/>
                    <a:pt x="39370" y="145542"/>
                    <a:pt x="35814" y="145542"/>
                  </a:cubicBezTo>
                  <a:cubicBezTo>
                    <a:pt x="32258" y="145542"/>
                    <a:pt x="29084" y="145288"/>
                    <a:pt x="26290" y="144780"/>
                  </a:cubicBezTo>
                  <a:cubicBezTo>
                    <a:pt x="23495" y="144272"/>
                    <a:pt x="20702" y="143256"/>
                    <a:pt x="17907" y="141732"/>
                  </a:cubicBezTo>
                  <a:cubicBezTo>
                    <a:pt x="15113" y="140208"/>
                    <a:pt x="12447" y="138176"/>
                    <a:pt x="9907" y="135636"/>
                  </a:cubicBezTo>
                  <a:cubicBezTo>
                    <a:pt x="8382" y="132080"/>
                    <a:pt x="7239" y="129667"/>
                    <a:pt x="6477" y="128397"/>
                  </a:cubicBezTo>
                  <a:cubicBezTo>
                    <a:pt x="5715" y="127127"/>
                    <a:pt x="4699" y="125222"/>
                    <a:pt x="3429" y="122682"/>
                  </a:cubicBezTo>
                  <a:cubicBezTo>
                    <a:pt x="2159" y="120142"/>
                    <a:pt x="1397" y="118110"/>
                    <a:pt x="1143" y="116586"/>
                  </a:cubicBezTo>
                  <a:cubicBezTo>
                    <a:pt x="889" y="115062"/>
                    <a:pt x="508" y="113792"/>
                    <a:pt x="0" y="112776"/>
                  </a:cubicBezTo>
                  <a:cubicBezTo>
                    <a:pt x="1016" y="112268"/>
                    <a:pt x="1905" y="111633"/>
                    <a:pt x="2667" y="110871"/>
                  </a:cubicBezTo>
                  <a:cubicBezTo>
                    <a:pt x="3429" y="110109"/>
                    <a:pt x="6223" y="109474"/>
                    <a:pt x="11049" y="108966"/>
                  </a:cubicBezTo>
                  <a:cubicBezTo>
                    <a:pt x="15875" y="108458"/>
                    <a:pt x="22606" y="109093"/>
                    <a:pt x="31242" y="110871"/>
                  </a:cubicBezTo>
                  <a:cubicBezTo>
                    <a:pt x="39878" y="112649"/>
                    <a:pt x="52705" y="112395"/>
                    <a:pt x="69724" y="110109"/>
                  </a:cubicBezTo>
                  <a:cubicBezTo>
                    <a:pt x="86741" y="107823"/>
                    <a:pt x="113030" y="102743"/>
                    <a:pt x="148590" y="94869"/>
                  </a:cubicBezTo>
                  <a:cubicBezTo>
                    <a:pt x="184151" y="86995"/>
                    <a:pt x="219456" y="78994"/>
                    <a:pt x="254508" y="70866"/>
                  </a:cubicBezTo>
                  <a:cubicBezTo>
                    <a:pt x="289560" y="62738"/>
                    <a:pt x="309372" y="56896"/>
                    <a:pt x="313944" y="53340"/>
                  </a:cubicBezTo>
                  <a:cubicBezTo>
                    <a:pt x="318517" y="49784"/>
                    <a:pt x="322707" y="47498"/>
                    <a:pt x="326517" y="46482"/>
                  </a:cubicBezTo>
                  <a:cubicBezTo>
                    <a:pt x="330327" y="45466"/>
                    <a:pt x="335153" y="44704"/>
                    <a:pt x="340995" y="44196"/>
                  </a:cubicBezTo>
                  <a:cubicBezTo>
                    <a:pt x="346837" y="43688"/>
                    <a:pt x="350266" y="43180"/>
                    <a:pt x="351282" y="42672"/>
                  </a:cubicBezTo>
                  <a:cubicBezTo>
                    <a:pt x="352298" y="42164"/>
                    <a:pt x="353822" y="41656"/>
                    <a:pt x="355854" y="41148"/>
                  </a:cubicBezTo>
                  <a:lnTo>
                    <a:pt x="358140" y="35814"/>
                  </a:lnTo>
                  <a:lnTo>
                    <a:pt x="363474" y="31242"/>
                  </a:lnTo>
                  <a:lnTo>
                    <a:pt x="366522" y="27432"/>
                  </a:lnTo>
                  <a:cubicBezTo>
                    <a:pt x="369062" y="25908"/>
                    <a:pt x="370967" y="24384"/>
                    <a:pt x="372237" y="22860"/>
                  </a:cubicBezTo>
                  <a:cubicBezTo>
                    <a:pt x="373507" y="21336"/>
                    <a:pt x="374777" y="20574"/>
                    <a:pt x="376047" y="20574"/>
                  </a:cubicBezTo>
                  <a:cubicBezTo>
                    <a:pt x="377317" y="20574"/>
                    <a:pt x="379730" y="20320"/>
                    <a:pt x="383286" y="19812"/>
                  </a:cubicBezTo>
                  <a:lnTo>
                    <a:pt x="387096" y="16002"/>
                  </a:lnTo>
                  <a:lnTo>
                    <a:pt x="390906" y="12954"/>
                  </a:lnTo>
                  <a:lnTo>
                    <a:pt x="390906" y="10668"/>
                  </a:lnTo>
                  <a:cubicBezTo>
                    <a:pt x="392938" y="10160"/>
                    <a:pt x="394335" y="9652"/>
                    <a:pt x="395097" y="9144"/>
                  </a:cubicBezTo>
                  <a:cubicBezTo>
                    <a:pt x="395859" y="8636"/>
                    <a:pt x="397764" y="8636"/>
                    <a:pt x="400812" y="9144"/>
                  </a:cubicBezTo>
                  <a:cubicBezTo>
                    <a:pt x="403860" y="9652"/>
                    <a:pt x="405765" y="9525"/>
                    <a:pt x="406527" y="8763"/>
                  </a:cubicBezTo>
                  <a:cubicBezTo>
                    <a:pt x="407289" y="8001"/>
                    <a:pt x="408305" y="7747"/>
                    <a:pt x="409576" y="8001"/>
                  </a:cubicBezTo>
                  <a:cubicBezTo>
                    <a:pt x="410845" y="8255"/>
                    <a:pt x="412750" y="8382"/>
                    <a:pt x="415290" y="8382"/>
                  </a:cubicBezTo>
                  <a:lnTo>
                    <a:pt x="413767" y="6096"/>
                  </a:lnTo>
                  <a:lnTo>
                    <a:pt x="418338" y="0"/>
                  </a:lnTo>
                  <a:close/>
                  <a:moveTo>
                    <a:pt x="412242" y="22860"/>
                  </a:moveTo>
                  <a:cubicBezTo>
                    <a:pt x="410210" y="23876"/>
                    <a:pt x="408432" y="24892"/>
                    <a:pt x="406908" y="25908"/>
                  </a:cubicBezTo>
                  <a:lnTo>
                    <a:pt x="409956" y="30480"/>
                  </a:lnTo>
                  <a:cubicBezTo>
                    <a:pt x="411480" y="29464"/>
                    <a:pt x="412496" y="28829"/>
                    <a:pt x="413004" y="28575"/>
                  </a:cubicBezTo>
                  <a:cubicBezTo>
                    <a:pt x="413513" y="28321"/>
                    <a:pt x="414147" y="28321"/>
                    <a:pt x="414910" y="28575"/>
                  </a:cubicBezTo>
                  <a:cubicBezTo>
                    <a:pt x="415671" y="28829"/>
                    <a:pt x="416561" y="29210"/>
                    <a:pt x="417576" y="29718"/>
                  </a:cubicBezTo>
                  <a:lnTo>
                    <a:pt x="416814" y="27432"/>
                  </a:lnTo>
                  <a:lnTo>
                    <a:pt x="412242" y="25908"/>
                  </a:lnTo>
                  <a:lnTo>
                    <a:pt x="412242" y="228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CACA52BC-0532-497F-A382-FC18FB6021BB}"/>
                </a:ext>
              </a:extLst>
            </p:cNvPr>
            <p:cNvGrpSpPr/>
            <p:nvPr/>
          </p:nvGrpSpPr>
          <p:grpSpPr>
            <a:xfrm>
              <a:off x="7074140" y="1734768"/>
              <a:ext cx="819513" cy="870136"/>
              <a:chOff x="10458161" y="2406398"/>
              <a:chExt cx="653796" cy="694182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A14A5994-2262-404A-AFF4-B9000BA0CEAF}"/>
                  </a:ext>
                </a:extLst>
              </p:cNvPr>
              <p:cNvSpPr/>
              <p:nvPr/>
            </p:nvSpPr>
            <p:spPr>
              <a:xfrm>
                <a:off x="10458161" y="2406398"/>
                <a:ext cx="653796" cy="560832"/>
              </a:xfrm>
              <a:custGeom>
                <a:avLst/>
                <a:gdLst/>
                <a:ahLst/>
                <a:cxnLst/>
                <a:rect l="l" t="t" r="r" b="b"/>
                <a:pathLst>
                  <a:path w="653796" h="560832">
                    <a:moveTo>
                      <a:pt x="314706" y="0"/>
                    </a:moveTo>
                    <a:cubicBezTo>
                      <a:pt x="317754" y="508"/>
                      <a:pt x="321564" y="2159"/>
                      <a:pt x="326136" y="4953"/>
                    </a:cubicBezTo>
                    <a:cubicBezTo>
                      <a:pt x="330708" y="7747"/>
                      <a:pt x="334010" y="9398"/>
                      <a:pt x="336042" y="9906"/>
                    </a:cubicBezTo>
                    <a:lnTo>
                      <a:pt x="339090" y="14478"/>
                    </a:lnTo>
                    <a:cubicBezTo>
                      <a:pt x="348234" y="19558"/>
                      <a:pt x="357378" y="24384"/>
                      <a:pt x="366522" y="28956"/>
                    </a:cubicBezTo>
                    <a:cubicBezTo>
                      <a:pt x="370078" y="34544"/>
                      <a:pt x="372745" y="38354"/>
                      <a:pt x="374523" y="40386"/>
                    </a:cubicBezTo>
                    <a:cubicBezTo>
                      <a:pt x="376301" y="42418"/>
                      <a:pt x="377825" y="45593"/>
                      <a:pt x="379095" y="49911"/>
                    </a:cubicBezTo>
                    <a:cubicBezTo>
                      <a:pt x="380365" y="54229"/>
                      <a:pt x="381127" y="58928"/>
                      <a:pt x="381381" y="64008"/>
                    </a:cubicBezTo>
                    <a:cubicBezTo>
                      <a:pt x="381635" y="69088"/>
                      <a:pt x="378460" y="75184"/>
                      <a:pt x="371856" y="82296"/>
                    </a:cubicBezTo>
                    <a:cubicBezTo>
                      <a:pt x="365252" y="89408"/>
                      <a:pt x="359156" y="98425"/>
                      <a:pt x="353568" y="109347"/>
                    </a:cubicBezTo>
                    <a:cubicBezTo>
                      <a:pt x="347980" y="120269"/>
                      <a:pt x="345186" y="125984"/>
                      <a:pt x="345186" y="126492"/>
                    </a:cubicBezTo>
                    <a:cubicBezTo>
                      <a:pt x="345186" y="127000"/>
                      <a:pt x="345186" y="128016"/>
                      <a:pt x="345186" y="129540"/>
                    </a:cubicBezTo>
                    <a:cubicBezTo>
                      <a:pt x="377190" y="146304"/>
                      <a:pt x="399415" y="158623"/>
                      <a:pt x="411861" y="166497"/>
                    </a:cubicBezTo>
                    <a:cubicBezTo>
                      <a:pt x="424307" y="174371"/>
                      <a:pt x="436499" y="182753"/>
                      <a:pt x="448437" y="191643"/>
                    </a:cubicBezTo>
                    <a:cubicBezTo>
                      <a:pt x="460375" y="200533"/>
                      <a:pt x="478028" y="217170"/>
                      <a:pt x="501396" y="241554"/>
                    </a:cubicBezTo>
                    <a:cubicBezTo>
                      <a:pt x="505968" y="246634"/>
                      <a:pt x="509524" y="250190"/>
                      <a:pt x="512064" y="252222"/>
                    </a:cubicBezTo>
                    <a:cubicBezTo>
                      <a:pt x="514604" y="254254"/>
                      <a:pt x="516636" y="257048"/>
                      <a:pt x="518160" y="260604"/>
                    </a:cubicBezTo>
                    <a:cubicBezTo>
                      <a:pt x="519684" y="264160"/>
                      <a:pt x="522478" y="270002"/>
                      <a:pt x="526542" y="278130"/>
                    </a:cubicBezTo>
                    <a:cubicBezTo>
                      <a:pt x="531622" y="281178"/>
                      <a:pt x="535305" y="283210"/>
                      <a:pt x="537591" y="284226"/>
                    </a:cubicBezTo>
                    <a:cubicBezTo>
                      <a:pt x="539877" y="285242"/>
                      <a:pt x="542417" y="286258"/>
                      <a:pt x="545211" y="287274"/>
                    </a:cubicBezTo>
                    <a:cubicBezTo>
                      <a:pt x="548005" y="288290"/>
                      <a:pt x="550672" y="288036"/>
                      <a:pt x="553212" y="286512"/>
                    </a:cubicBezTo>
                    <a:cubicBezTo>
                      <a:pt x="555752" y="284988"/>
                      <a:pt x="558292" y="283972"/>
                      <a:pt x="560832" y="283464"/>
                    </a:cubicBezTo>
                    <a:cubicBezTo>
                      <a:pt x="563372" y="282956"/>
                      <a:pt x="565785" y="283083"/>
                      <a:pt x="568071" y="283845"/>
                    </a:cubicBezTo>
                    <a:cubicBezTo>
                      <a:pt x="570357" y="284607"/>
                      <a:pt x="573786" y="286258"/>
                      <a:pt x="578358" y="288798"/>
                    </a:cubicBezTo>
                    <a:cubicBezTo>
                      <a:pt x="581406" y="295402"/>
                      <a:pt x="585470" y="301498"/>
                      <a:pt x="590550" y="307086"/>
                    </a:cubicBezTo>
                    <a:cubicBezTo>
                      <a:pt x="593598" y="307086"/>
                      <a:pt x="595757" y="307340"/>
                      <a:pt x="597027" y="307848"/>
                    </a:cubicBezTo>
                    <a:cubicBezTo>
                      <a:pt x="598297" y="308356"/>
                      <a:pt x="599948" y="309245"/>
                      <a:pt x="601980" y="310515"/>
                    </a:cubicBezTo>
                    <a:cubicBezTo>
                      <a:pt x="604012" y="311785"/>
                      <a:pt x="605536" y="312420"/>
                      <a:pt x="606552" y="312420"/>
                    </a:cubicBezTo>
                    <a:lnTo>
                      <a:pt x="611124" y="316992"/>
                    </a:lnTo>
                    <a:cubicBezTo>
                      <a:pt x="615188" y="319024"/>
                      <a:pt x="619633" y="321437"/>
                      <a:pt x="624459" y="324231"/>
                    </a:cubicBezTo>
                    <a:cubicBezTo>
                      <a:pt x="629285" y="327025"/>
                      <a:pt x="633476" y="329692"/>
                      <a:pt x="637032" y="332232"/>
                    </a:cubicBezTo>
                    <a:lnTo>
                      <a:pt x="637794" y="337566"/>
                    </a:lnTo>
                    <a:lnTo>
                      <a:pt x="643128" y="341376"/>
                    </a:lnTo>
                    <a:lnTo>
                      <a:pt x="648462" y="346710"/>
                    </a:lnTo>
                    <a:lnTo>
                      <a:pt x="646176" y="348234"/>
                    </a:lnTo>
                    <a:lnTo>
                      <a:pt x="653796" y="354330"/>
                    </a:lnTo>
                    <a:lnTo>
                      <a:pt x="653796" y="358140"/>
                    </a:lnTo>
                    <a:lnTo>
                      <a:pt x="642366" y="360426"/>
                    </a:lnTo>
                    <a:lnTo>
                      <a:pt x="647700" y="366522"/>
                    </a:lnTo>
                    <a:cubicBezTo>
                      <a:pt x="646684" y="367538"/>
                      <a:pt x="645922" y="368808"/>
                      <a:pt x="645414" y="370332"/>
                    </a:cubicBezTo>
                    <a:cubicBezTo>
                      <a:pt x="644906" y="371856"/>
                      <a:pt x="644398" y="374142"/>
                      <a:pt x="643890" y="377190"/>
                    </a:cubicBezTo>
                    <a:lnTo>
                      <a:pt x="637032" y="383286"/>
                    </a:lnTo>
                    <a:lnTo>
                      <a:pt x="643128" y="392430"/>
                    </a:lnTo>
                    <a:lnTo>
                      <a:pt x="641604" y="397002"/>
                    </a:lnTo>
                    <a:cubicBezTo>
                      <a:pt x="639064" y="396494"/>
                      <a:pt x="637413" y="396240"/>
                      <a:pt x="636651" y="396240"/>
                    </a:cubicBezTo>
                    <a:cubicBezTo>
                      <a:pt x="635889" y="396240"/>
                      <a:pt x="634619" y="396367"/>
                      <a:pt x="632841" y="396621"/>
                    </a:cubicBezTo>
                    <a:cubicBezTo>
                      <a:pt x="631063" y="396875"/>
                      <a:pt x="629412" y="397002"/>
                      <a:pt x="627888" y="397002"/>
                    </a:cubicBezTo>
                    <a:lnTo>
                      <a:pt x="623316" y="401574"/>
                    </a:lnTo>
                    <a:lnTo>
                      <a:pt x="630936" y="406908"/>
                    </a:lnTo>
                    <a:lnTo>
                      <a:pt x="630936" y="409956"/>
                    </a:lnTo>
                    <a:cubicBezTo>
                      <a:pt x="627888" y="411480"/>
                      <a:pt x="625475" y="412496"/>
                      <a:pt x="623697" y="413004"/>
                    </a:cubicBezTo>
                    <a:cubicBezTo>
                      <a:pt x="621919" y="413512"/>
                      <a:pt x="619379" y="413131"/>
                      <a:pt x="616077" y="411861"/>
                    </a:cubicBezTo>
                    <a:cubicBezTo>
                      <a:pt x="612775" y="410591"/>
                      <a:pt x="610108" y="410845"/>
                      <a:pt x="608076" y="412623"/>
                    </a:cubicBezTo>
                    <a:cubicBezTo>
                      <a:pt x="606044" y="414401"/>
                      <a:pt x="604393" y="415290"/>
                      <a:pt x="603123" y="415290"/>
                    </a:cubicBezTo>
                    <a:cubicBezTo>
                      <a:pt x="601853" y="415290"/>
                      <a:pt x="599948" y="415798"/>
                      <a:pt x="597408" y="416814"/>
                    </a:cubicBezTo>
                    <a:cubicBezTo>
                      <a:pt x="594868" y="417830"/>
                      <a:pt x="584454" y="415290"/>
                      <a:pt x="566166" y="409194"/>
                    </a:cubicBezTo>
                    <a:cubicBezTo>
                      <a:pt x="547878" y="403098"/>
                      <a:pt x="532892" y="397764"/>
                      <a:pt x="521208" y="393192"/>
                    </a:cubicBezTo>
                    <a:cubicBezTo>
                      <a:pt x="509524" y="388620"/>
                      <a:pt x="501777" y="384810"/>
                      <a:pt x="497967" y="381762"/>
                    </a:cubicBezTo>
                    <a:cubicBezTo>
                      <a:pt x="494157" y="378714"/>
                      <a:pt x="489204" y="375158"/>
                      <a:pt x="483108" y="371094"/>
                    </a:cubicBezTo>
                    <a:cubicBezTo>
                      <a:pt x="478028" y="365506"/>
                      <a:pt x="473202" y="359664"/>
                      <a:pt x="468630" y="353568"/>
                    </a:cubicBezTo>
                    <a:cubicBezTo>
                      <a:pt x="464058" y="347472"/>
                      <a:pt x="461645" y="341757"/>
                      <a:pt x="461391" y="336423"/>
                    </a:cubicBezTo>
                    <a:cubicBezTo>
                      <a:pt x="461137" y="331089"/>
                      <a:pt x="458343" y="323342"/>
                      <a:pt x="453009" y="313182"/>
                    </a:cubicBezTo>
                    <a:cubicBezTo>
                      <a:pt x="447675" y="303022"/>
                      <a:pt x="445008" y="294640"/>
                      <a:pt x="445008" y="288036"/>
                    </a:cubicBezTo>
                    <a:cubicBezTo>
                      <a:pt x="445008" y="281432"/>
                      <a:pt x="443738" y="275209"/>
                      <a:pt x="441198" y="269367"/>
                    </a:cubicBezTo>
                    <a:cubicBezTo>
                      <a:pt x="438658" y="263525"/>
                      <a:pt x="434213" y="256286"/>
                      <a:pt x="427863" y="247650"/>
                    </a:cubicBezTo>
                    <a:cubicBezTo>
                      <a:pt x="421513" y="239014"/>
                      <a:pt x="407162" y="222504"/>
                      <a:pt x="384810" y="198120"/>
                    </a:cubicBezTo>
                    <a:cubicBezTo>
                      <a:pt x="364490" y="180340"/>
                      <a:pt x="351663" y="170180"/>
                      <a:pt x="346329" y="167640"/>
                    </a:cubicBezTo>
                    <a:cubicBezTo>
                      <a:pt x="340995" y="165100"/>
                      <a:pt x="335026" y="161290"/>
                      <a:pt x="328422" y="156210"/>
                    </a:cubicBezTo>
                    <a:lnTo>
                      <a:pt x="314706" y="176022"/>
                    </a:lnTo>
                    <a:lnTo>
                      <a:pt x="312420" y="177546"/>
                    </a:lnTo>
                    <a:lnTo>
                      <a:pt x="297942" y="198882"/>
                    </a:lnTo>
                    <a:lnTo>
                      <a:pt x="298704" y="196596"/>
                    </a:lnTo>
                    <a:lnTo>
                      <a:pt x="293370" y="194310"/>
                    </a:lnTo>
                    <a:cubicBezTo>
                      <a:pt x="290830" y="196342"/>
                      <a:pt x="288798" y="197866"/>
                      <a:pt x="287274" y="198882"/>
                    </a:cubicBezTo>
                    <a:cubicBezTo>
                      <a:pt x="284226" y="202438"/>
                      <a:pt x="281813" y="205232"/>
                      <a:pt x="280035" y="207264"/>
                    </a:cubicBezTo>
                    <a:cubicBezTo>
                      <a:pt x="278257" y="209296"/>
                      <a:pt x="275971" y="212852"/>
                      <a:pt x="273177" y="217932"/>
                    </a:cubicBezTo>
                    <a:cubicBezTo>
                      <a:pt x="270383" y="223012"/>
                      <a:pt x="267081" y="228854"/>
                      <a:pt x="263271" y="235458"/>
                    </a:cubicBezTo>
                    <a:cubicBezTo>
                      <a:pt x="259461" y="242062"/>
                      <a:pt x="255143" y="249809"/>
                      <a:pt x="250317" y="258699"/>
                    </a:cubicBezTo>
                    <a:cubicBezTo>
                      <a:pt x="245491" y="267589"/>
                      <a:pt x="240919" y="275717"/>
                      <a:pt x="236601" y="283083"/>
                    </a:cubicBezTo>
                    <a:cubicBezTo>
                      <a:pt x="232283" y="290449"/>
                      <a:pt x="228346" y="297307"/>
                      <a:pt x="224790" y="303657"/>
                    </a:cubicBezTo>
                    <a:cubicBezTo>
                      <a:pt x="221234" y="310007"/>
                      <a:pt x="219456" y="313563"/>
                      <a:pt x="219456" y="314325"/>
                    </a:cubicBezTo>
                    <a:cubicBezTo>
                      <a:pt x="219456" y="315087"/>
                      <a:pt x="219456" y="316230"/>
                      <a:pt x="219456" y="317754"/>
                    </a:cubicBezTo>
                    <a:lnTo>
                      <a:pt x="221742" y="316992"/>
                    </a:lnTo>
                    <a:cubicBezTo>
                      <a:pt x="219710" y="320040"/>
                      <a:pt x="217424" y="323088"/>
                      <a:pt x="214884" y="326136"/>
                    </a:cubicBezTo>
                    <a:lnTo>
                      <a:pt x="214122" y="326898"/>
                    </a:lnTo>
                    <a:cubicBezTo>
                      <a:pt x="209550" y="334518"/>
                      <a:pt x="205740" y="342392"/>
                      <a:pt x="202692" y="350520"/>
                    </a:cubicBezTo>
                    <a:lnTo>
                      <a:pt x="208026" y="345948"/>
                    </a:lnTo>
                    <a:lnTo>
                      <a:pt x="205740" y="350520"/>
                    </a:lnTo>
                    <a:lnTo>
                      <a:pt x="201930" y="353568"/>
                    </a:lnTo>
                    <a:lnTo>
                      <a:pt x="204978" y="354330"/>
                    </a:lnTo>
                    <a:lnTo>
                      <a:pt x="201168" y="356616"/>
                    </a:lnTo>
                    <a:cubicBezTo>
                      <a:pt x="197612" y="362712"/>
                      <a:pt x="195072" y="369062"/>
                      <a:pt x="193548" y="375666"/>
                    </a:cubicBezTo>
                    <a:lnTo>
                      <a:pt x="195834" y="372618"/>
                    </a:lnTo>
                    <a:cubicBezTo>
                      <a:pt x="195834" y="374650"/>
                      <a:pt x="195453" y="376174"/>
                      <a:pt x="194691" y="377190"/>
                    </a:cubicBezTo>
                    <a:cubicBezTo>
                      <a:pt x="193929" y="378206"/>
                      <a:pt x="192405" y="381127"/>
                      <a:pt x="190119" y="385953"/>
                    </a:cubicBezTo>
                    <a:cubicBezTo>
                      <a:pt x="187833" y="390779"/>
                      <a:pt x="185674" y="394462"/>
                      <a:pt x="183642" y="397002"/>
                    </a:cubicBezTo>
                    <a:lnTo>
                      <a:pt x="187452" y="396240"/>
                    </a:lnTo>
                    <a:lnTo>
                      <a:pt x="188214" y="398526"/>
                    </a:lnTo>
                    <a:cubicBezTo>
                      <a:pt x="197358" y="380746"/>
                      <a:pt x="206502" y="363220"/>
                      <a:pt x="215646" y="345948"/>
                    </a:cubicBezTo>
                    <a:lnTo>
                      <a:pt x="216408" y="347472"/>
                    </a:lnTo>
                    <a:lnTo>
                      <a:pt x="218694" y="345186"/>
                    </a:lnTo>
                    <a:lnTo>
                      <a:pt x="220218" y="345186"/>
                    </a:lnTo>
                    <a:lnTo>
                      <a:pt x="218694" y="348234"/>
                    </a:lnTo>
                    <a:lnTo>
                      <a:pt x="216408" y="348234"/>
                    </a:lnTo>
                    <a:cubicBezTo>
                      <a:pt x="216408" y="350266"/>
                      <a:pt x="216408" y="351663"/>
                      <a:pt x="216408" y="352425"/>
                    </a:cubicBezTo>
                    <a:cubicBezTo>
                      <a:pt x="216408" y="353187"/>
                      <a:pt x="215900" y="354076"/>
                      <a:pt x="214884" y="355092"/>
                    </a:cubicBezTo>
                    <a:cubicBezTo>
                      <a:pt x="213868" y="356108"/>
                      <a:pt x="213106" y="357759"/>
                      <a:pt x="212598" y="360045"/>
                    </a:cubicBezTo>
                    <a:cubicBezTo>
                      <a:pt x="212090" y="362331"/>
                      <a:pt x="209042" y="368427"/>
                      <a:pt x="203454" y="378333"/>
                    </a:cubicBezTo>
                    <a:cubicBezTo>
                      <a:pt x="197866" y="388239"/>
                      <a:pt x="193294" y="396748"/>
                      <a:pt x="189738" y="403860"/>
                    </a:cubicBezTo>
                    <a:cubicBezTo>
                      <a:pt x="186182" y="410972"/>
                      <a:pt x="181737" y="418338"/>
                      <a:pt x="176403" y="425958"/>
                    </a:cubicBezTo>
                    <a:cubicBezTo>
                      <a:pt x="171069" y="433578"/>
                      <a:pt x="166624" y="441198"/>
                      <a:pt x="163068" y="448818"/>
                    </a:cubicBezTo>
                    <a:cubicBezTo>
                      <a:pt x="159512" y="456438"/>
                      <a:pt x="155829" y="461772"/>
                      <a:pt x="152019" y="464820"/>
                    </a:cubicBezTo>
                    <a:cubicBezTo>
                      <a:pt x="148209" y="467868"/>
                      <a:pt x="146304" y="469646"/>
                      <a:pt x="146304" y="470154"/>
                    </a:cubicBezTo>
                    <a:cubicBezTo>
                      <a:pt x="146304" y="470662"/>
                      <a:pt x="146050" y="471678"/>
                      <a:pt x="145542" y="473202"/>
                    </a:cubicBezTo>
                    <a:lnTo>
                      <a:pt x="140970" y="477012"/>
                    </a:lnTo>
                    <a:lnTo>
                      <a:pt x="138684" y="480822"/>
                    </a:lnTo>
                    <a:lnTo>
                      <a:pt x="139446" y="482346"/>
                    </a:lnTo>
                    <a:lnTo>
                      <a:pt x="137922" y="486156"/>
                    </a:lnTo>
                    <a:lnTo>
                      <a:pt x="126492" y="496824"/>
                    </a:lnTo>
                    <a:lnTo>
                      <a:pt x="128778" y="496824"/>
                    </a:lnTo>
                    <a:cubicBezTo>
                      <a:pt x="124714" y="501904"/>
                      <a:pt x="121158" y="506984"/>
                      <a:pt x="118110" y="512064"/>
                    </a:cubicBezTo>
                    <a:lnTo>
                      <a:pt x="108966" y="519684"/>
                    </a:lnTo>
                    <a:cubicBezTo>
                      <a:pt x="107442" y="524256"/>
                      <a:pt x="106299" y="527812"/>
                      <a:pt x="105537" y="530352"/>
                    </a:cubicBezTo>
                    <a:cubicBezTo>
                      <a:pt x="104775" y="532892"/>
                      <a:pt x="103378" y="534924"/>
                      <a:pt x="101346" y="536448"/>
                    </a:cubicBezTo>
                    <a:cubicBezTo>
                      <a:pt x="99314" y="537972"/>
                      <a:pt x="96266" y="541274"/>
                      <a:pt x="92202" y="546354"/>
                    </a:cubicBezTo>
                    <a:cubicBezTo>
                      <a:pt x="91694" y="546862"/>
                      <a:pt x="91059" y="547243"/>
                      <a:pt x="90297" y="547497"/>
                    </a:cubicBezTo>
                    <a:cubicBezTo>
                      <a:pt x="89535" y="547751"/>
                      <a:pt x="88392" y="548259"/>
                      <a:pt x="86868" y="549021"/>
                    </a:cubicBezTo>
                    <a:cubicBezTo>
                      <a:pt x="85344" y="549783"/>
                      <a:pt x="83312" y="549910"/>
                      <a:pt x="80772" y="549402"/>
                    </a:cubicBezTo>
                    <a:cubicBezTo>
                      <a:pt x="78232" y="548894"/>
                      <a:pt x="74295" y="550672"/>
                      <a:pt x="68961" y="554736"/>
                    </a:cubicBezTo>
                    <a:cubicBezTo>
                      <a:pt x="63627" y="558800"/>
                      <a:pt x="59055" y="560832"/>
                      <a:pt x="55245" y="560832"/>
                    </a:cubicBezTo>
                    <a:cubicBezTo>
                      <a:pt x="51435" y="560832"/>
                      <a:pt x="48895" y="560451"/>
                      <a:pt x="47625" y="559689"/>
                    </a:cubicBezTo>
                    <a:cubicBezTo>
                      <a:pt x="46355" y="558927"/>
                      <a:pt x="44704" y="557784"/>
                      <a:pt x="42672" y="556260"/>
                    </a:cubicBezTo>
                    <a:cubicBezTo>
                      <a:pt x="39116" y="552704"/>
                      <a:pt x="36449" y="549910"/>
                      <a:pt x="34671" y="547878"/>
                    </a:cubicBezTo>
                    <a:cubicBezTo>
                      <a:pt x="32893" y="545846"/>
                      <a:pt x="30607" y="541401"/>
                      <a:pt x="27813" y="534543"/>
                    </a:cubicBezTo>
                    <a:cubicBezTo>
                      <a:pt x="25019" y="527685"/>
                      <a:pt x="23622" y="520319"/>
                      <a:pt x="23622" y="512445"/>
                    </a:cubicBezTo>
                    <a:cubicBezTo>
                      <a:pt x="23622" y="504571"/>
                      <a:pt x="22860" y="498729"/>
                      <a:pt x="21336" y="494919"/>
                    </a:cubicBezTo>
                    <a:cubicBezTo>
                      <a:pt x="19812" y="491109"/>
                      <a:pt x="19812" y="488569"/>
                      <a:pt x="21336" y="487299"/>
                    </a:cubicBezTo>
                    <a:cubicBezTo>
                      <a:pt x="22860" y="486029"/>
                      <a:pt x="23622" y="484886"/>
                      <a:pt x="23622" y="483870"/>
                    </a:cubicBezTo>
                    <a:cubicBezTo>
                      <a:pt x="23622" y="482854"/>
                      <a:pt x="23622" y="481838"/>
                      <a:pt x="23622" y="480822"/>
                    </a:cubicBezTo>
                    <a:cubicBezTo>
                      <a:pt x="19558" y="473710"/>
                      <a:pt x="16637" y="468884"/>
                      <a:pt x="14859" y="466344"/>
                    </a:cubicBezTo>
                    <a:cubicBezTo>
                      <a:pt x="13081" y="463804"/>
                      <a:pt x="11811" y="461518"/>
                      <a:pt x="11049" y="459486"/>
                    </a:cubicBezTo>
                    <a:cubicBezTo>
                      <a:pt x="10287" y="457454"/>
                      <a:pt x="8890" y="454406"/>
                      <a:pt x="6858" y="450342"/>
                    </a:cubicBezTo>
                    <a:lnTo>
                      <a:pt x="10668" y="455676"/>
                    </a:lnTo>
                    <a:cubicBezTo>
                      <a:pt x="10161" y="453644"/>
                      <a:pt x="9398" y="450977"/>
                      <a:pt x="8382" y="447675"/>
                    </a:cubicBezTo>
                    <a:cubicBezTo>
                      <a:pt x="7366" y="444373"/>
                      <a:pt x="6350" y="439166"/>
                      <a:pt x="5334" y="432054"/>
                    </a:cubicBezTo>
                    <a:cubicBezTo>
                      <a:pt x="7366" y="439674"/>
                      <a:pt x="10922" y="446278"/>
                      <a:pt x="16002" y="451866"/>
                    </a:cubicBezTo>
                    <a:lnTo>
                      <a:pt x="16764" y="448818"/>
                    </a:lnTo>
                    <a:lnTo>
                      <a:pt x="22098" y="451866"/>
                    </a:lnTo>
                    <a:cubicBezTo>
                      <a:pt x="21590" y="449834"/>
                      <a:pt x="21082" y="448056"/>
                      <a:pt x="20574" y="446532"/>
                    </a:cubicBezTo>
                    <a:cubicBezTo>
                      <a:pt x="20066" y="445008"/>
                      <a:pt x="19050" y="442849"/>
                      <a:pt x="17526" y="440055"/>
                    </a:cubicBezTo>
                    <a:cubicBezTo>
                      <a:pt x="16002" y="437261"/>
                      <a:pt x="13209" y="432054"/>
                      <a:pt x="9144" y="424434"/>
                    </a:cubicBezTo>
                    <a:lnTo>
                      <a:pt x="10668" y="423672"/>
                    </a:lnTo>
                    <a:lnTo>
                      <a:pt x="3048" y="407670"/>
                    </a:lnTo>
                    <a:cubicBezTo>
                      <a:pt x="4064" y="409194"/>
                      <a:pt x="5334" y="409956"/>
                      <a:pt x="6858" y="409956"/>
                    </a:cubicBezTo>
                    <a:cubicBezTo>
                      <a:pt x="3810" y="401320"/>
                      <a:pt x="1524" y="392430"/>
                      <a:pt x="0" y="383286"/>
                    </a:cubicBezTo>
                    <a:cubicBezTo>
                      <a:pt x="3048" y="390398"/>
                      <a:pt x="5207" y="395351"/>
                      <a:pt x="6477" y="398145"/>
                    </a:cubicBezTo>
                    <a:cubicBezTo>
                      <a:pt x="7747" y="400939"/>
                      <a:pt x="8763" y="403098"/>
                      <a:pt x="9525" y="404622"/>
                    </a:cubicBezTo>
                    <a:cubicBezTo>
                      <a:pt x="10287" y="406146"/>
                      <a:pt x="11430" y="408432"/>
                      <a:pt x="12955" y="411480"/>
                    </a:cubicBezTo>
                    <a:cubicBezTo>
                      <a:pt x="12446" y="409956"/>
                      <a:pt x="12192" y="408432"/>
                      <a:pt x="12192" y="406908"/>
                    </a:cubicBezTo>
                    <a:cubicBezTo>
                      <a:pt x="14732" y="408432"/>
                      <a:pt x="17018" y="409194"/>
                      <a:pt x="19050" y="409194"/>
                    </a:cubicBezTo>
                    <a:cubicBezTo>
                      <a:pt x="17526" y="405130"/>
                      <a:pt x="16383" y="402463"/>
                      <a:pt x="15621" y="401193"/>
                    </a:cubicBezTo>
                    <a:cubicBezTo>
                      <a:pt x="14859" y="399923"/>
                      <a:pt x="14478" y="398780"/>
                      <a:pt x="14478" y="397764"/>
                    </a:cubicBezTo>
                    <a:cubicBezTo>
                      <a:pt x="14478" y="396748"/>
                      <a:pt x="14478" y="395478"/>
                      <a:pt x="14478" y="393954"/>
                    </a:cubicBezTo>
                    <a:lnTo>
                      <a:pt x="15240" y="394716"/>
                    </a:lnTo>
                    <a:lnTo>
                      <a:pt x="19812" y="399288"/>
                    </a:lnTo>
                    <a:cubicBezTo>
                      <a:pt x="18796" y="397256"/>
                      <a:pt x="18543" y="395224"/>
                      <a:pt x="19050" y="393192"/>
                    </a:cubicBezTo>
                    <a:lnTo>
                      <a:pt x="16764" y="392430"/>
                    </a:lnTo>
                    <a:lnTo>
                      <a:pt x="6858" y="369570"/>
                    </a:lnTo>
                    <a:cubicBezTo>
                      <a:pt x="8890" y="373126"/>
                      <a:pt x="10414" y="375539"/>
                      <a:pt x="11430" y="376809"/>
                    </a:cubicBezTo>
                    <a:cubicBezTo>
                      <a:pt x="12446" y="378079"/>
                      <a:pt x="12955" y="379095"/>
                      <a:pt x="12955" y="379857"/>
                    </a:cubicBezTo>
                    <a:cubicBezTo>
                      <a:pt x="12955" y="380619"/>
                      <a:pt x="12955" y="381254"/>
                      <a:pt x="12955" y="381762"/>
                    </a:cubicBezTo>
                    <a:lnTo>
                      <a:pt x="15240" y="382524"/>
                    </a:lnTo>
                    <a:lnTo>
                      <a:pt x="25146" y="394716"/>
                    </a:lnTo>
                    <a:cubicBezTo>
                      <a:pt x="31242" y="400304"/>
                      <a:pt x="35687" y="404241"/>
                      <a:pt x="38481" y="406527"/>
                    </a:cubicBezTo>
                    <a:cubicBezTo>
                      <a:pt x="41275" y="408813"/>
                      <a:pt x="44196" y="410591"/>
                      <a:pt x="47244" y="411861"/>
                    </a:cubicBezTo>
                    <a:cubicBezTo>
                      <a:pt x="50292" y="413131"/>
                      <a:pt x="54610" y="414528"/>
                      <a:pt x="60198" y="416052"/>
                    </a:cubicBezTo>
                    <a:lnTo>
                      <a:pt x="64008" y="413766"/>
                    </a:lnTo>
                    <a:lnTo>
                      <a:pt x="66294" y="415290"/>
                    </a:lnTo>
                    <a:cubicBezTo>
                      <a:pt x="91694" y="379730"/>
                      <a:pt x="109347" y="354965"/>
                      <a:pt x="119253" y="340995"/>
                    </a:cubicBezTo>
                    <a:cubicBezTo>
                      <a:pt x="129159" y="327025"/>
                      <a:pt x="137922" y="312674"/>
                      <a:pt x="145542" y="297942"/>
                    </a:cubicBezTo>
                    <a:cubicBezTo>
                      <a:pt x="153162" y="283210"/>
                      <a:pt x="158623" y="273177"/>
                      <a:pt x="161925" y="267843"/>
                    </a:cubicBezTo>
                    <a:cubicBezTo>
                      <a:pt x="165227" y="262509"/>
                      <a:pt x="169418" y="254889"/>
                      <a:pt x="174498" y="244983"/>
                    </a:cubicBezTo>
                    <a:cubicBezTo>
                      <a:pt x="179578" y="235077"/>
                      <a:pt x="202819" y="195961"/>
                      <a:pt x="244221" y="127635"/>
                    </a:cubicBezTo>
                    <a:cubicBezTo>
                      <a:pt x="285623" y="59309"/>
                      <a:pt x="306959" y="22352"/>
                      <a:pt x="308229" y="16764"/>
                    </a:cubicBezTo>
                    <a:cubicBezTo>
                      <a:pt x="309499" y="11176"/>
                      <a:pt x="310515" y="7874"/>
                      <a:pt x="311277" y="6858"/>
                    </a:cubicBezTo>
                    <a:cubicBezTo>
                      <a:pt x="312039" y="5842"/>
                      <a:pt x="312674" y="3810"/>
                      <a:pt x="313182" y="762"/>
                    </a:cubicBezTo>
                    <a:lnTo>
                      <a:pt x="31470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A41798ED-DAF8-4871-AE35-76FC5D4DE00E}"/>
                  </a:ext>
                </a:extLst>
              </p:cNvPr>
              <p:cNvSpPr/>
              <p:nvPr/>
            </p:nvSpPr>
            <p:spPr>
              <a:xfrm>
                <a:off x="10684475" y="2678432"/>
                <a:ext cx="150923" cy="422148"/>
              </a:xfrm>
              <a:custGeom>
                <a:avLst/>
                <a:gdLst/>
                <a:ahLst/>
                <a:cxnLst/>
                <a:rect l="l" t="t" r="r" b="b"/>
                <a:pathLst>
                  <a:path w="150923" h="422148">
                    <a:moveTo>
                      <a:pt x="68580" y="0"/>
                    </a:moveTo>
                    <a:cubicBezTo>
                      <a:pt x="70612" y="508"/>
                      <a:pt x="72136" y="635"/>
                      <a:pt x="73152" y="381"/>
                    </a:cubicBezTo>
                    <a:cubicBezTo>
                      <a:pt x="74168" y="127"/>
                      <a:pt x="76327" y="1651"/>
                      <a:pt x="79629" y="4953"/>
                    </a:cubicBezTo>
                    <a:cubicBezTo>
                      <a:pt x="82931" y="8255"/>
                      <a:pt x="87884" y="10668"/>
                      <a:pt x="94488" y="12192"/>
                    </a:cubicBezTo>
                    <a:cubicBezTo>
                      <a:pt x="101092" y="13716"/>
                      <a:pt x="106172" y="15748"/>
                      <a:pt x="109728" y="18288"/>
                    </a:cubicBezTo>
                    <a:cubicBezTo>
                      <a:pt x="113284" y="20828"/>
                      <a:pt x="117602" y="23622"/>
                      <a:pt x="122682" y="26670"/>
                    </a:cubicBezTo>
                    <a:lnTo>
                      <a:pt x="124968" y="32004"/>
                    </a:lnTo>
                    <a:lnTo>
                      <a:pt x="132588" y="36576"/>
                    </a:lnTo>
                    <a:lnTo>
                      <a:pt x="139446" y="44196"/>
                    </a:lnTo>
                    <a:cubicBezTo>
                      <a:pt x="139446" y="45212"/>
                      <a:pt x="139319" y="46101"/>
                      <a:pt x="139065" y="46863"/>
                    </a:cubicBezTo>
                    <a:cubicBezTo>
                      <a:pt x="138811" y="47625"/>
                      <a:pt x="138684" y="48895"/>
                      <a:pt x="138684" y="50673"/>
                    </a:cubicBezTo>
                    <a:cubicBezTo>
                      <a:pt x="138684" y="52451"/>
                      <a:pt x="138303" y="55626"/>
                      <a:pt x="137541" y="60198"/>
                    </a:cubicBezTo>
                    <a:cubicBezTo>
                      <a:pt x="136779" y="64770"/>
                      <a:pt x="137922" y="76073"/>
                      <a:pt x="140970" y="94107"/>
                    </a:cubicBezTo>
                    <a:cubicBezTo>
                      <a:pt x="144018" y="112141"/>
                      <a:pt x="145796" y="128016"/>
                      <a:pt x="146304" y="141732"/>
                    </a:cubicBezTo>
                    <a:cubicBezTo>
                      <a:pt x="146812" y="155448"/>
                      <a:pt x="147320" y="164084"/>
                      <a:pt x="147828" y="167640"/>
                    </a:cubicBezTo>
                    <a:lnTo>
                      <a:pt x="148590" y="165354"/>
                    </a:lnTo>
                    <a:cubicBezTo>
                      <a:pt x="149098" y="175006"/>
                      <a:pt x="149733" y="181864"/>
                      <a:pt x="150495" y="185928"/>
                    </a:cubicBezTo>
                    <a:cubicBezTo>
                      <a:pt x="151257" y="189992"/>
                      <a:pt x="151003" y="194564"/>
                      <a:pt x="149733" y="199644"/>
                    </a:cubicBezTo>
                    <a:cubicBezTo>
                      <a:pt x="148463" y="204724"/>
                      <a:pt x="148336" y="209423"/>
                      <a:pt x="149352" y="213741"/>
                    </a:cubicBezTo>
                    <a:cubicBezTo>
                      <a:pt x="150368" y="218059"/>
                      <a:pt x="150495" y="222885"/>
                      <a:pt x="149733" y="228219"/>
                    </a:cubicBezTo>
                    <a:cubicBezTo>
                      <a:pt x="148971" y="233553"/>
                      <a:pt x="148336" y="237617"/>
                      <a:pt x="147828" y="240411"/>
                    </a:cubicBezTo>
                    <a:cubicBezTo>
                      <a:pt x="147320" y="243205"/>
                      <a:pt x="146812" y="246888"/>
                      <a:pt x="146304" y="251460"/>
                    </a:cubicBezTo>
                    <a:cubicBezTo>
                      <a:pt x="145796" y="246380"/>
                      <a:pt x="146304" y="240792"/>
                      <a:pt x="147828" y="234696"/>
                    </a:cubicBezTo>
                    <a:lnTo>
                      <a:pt x="146304" y="234696"/>
                    </a:lnTo>
                    <a:cubicBezTo>
                      <a:pt x="145796" y="241808"/>
                      <a:pt x="145542" y="250190"/>
                      <a:pt x="145542" y="259842"/>
                    </a:cubicBezTo>
                    <a:cubicBezTo>
                      <a:pt x="145542" y="269494"/>
                      <a:pt x="145161" y="276479"/>
                      <a:pt x="144399" y="280797"/>
                    </a:cubicBezTo>
                    <a:cubicBezTo>
                      <a:pt x="143637" y="285115"/>
                      <a:pt x="143129" y="291973"/>
                      <a:pt x="142875" y="301371"/>
                    </a:cubicBezTo>
                    <a:cubicBezTo>
                      <a:pt x="142621" y="310769"/>
                      <a:pt x="142621" y="316992"/>
                      <a:pt x="142875" y="320040"/>
                    </a:cubicBezTo>
                    <a:cubicBezTo>
                      <a:pt x="143129" y="323088"/>
                      <a:pt x="143002" y="327406"/>
                      <a:pt x="142494" y="332994"/>
                    </a:cubicBezTo>
                    <a:lnTo>
                      <a:pt x="145542" y="334518"/>
                    </a:lnTo>
                    <a:lnTo>
                      <a:pt x="145542" y="342138"/>
                    </a:lnTo>
                    <a:lnTo>
                      <a:pt x="147828" y="339090"/>
                    </a:lnTo>
                    <a:lnTo>
                      <a:pt x="146304" y="362712"/>
                    </a:lnTo>
                    <a:cubicBezTo>
                      <a:pt x="145288" y="362712"/>
                      <a:pt x="144399" y="362585"/>
                      <a:pt x="143637" y="362331"/>
                    </a:cubicBezTo>
                    <a:cubicBezTo>
                      <a:pt x="142875" y="362077"/>
                      <a:pt x="142240" y="362077"/>
                      <a:pt x="141732" y="362331"/>
                    </a:cubicBezTo>
                    <a:cubicBezTo>
                      <a:pt x="141224" y="362585"/>
                      <a:pt x="140716" y="362966"/>
                      <a:pt x="140208" y="363474"/>
                    </a:cubicBezTo>
                    <a:cubicBezTo>
                      <a:pt x="140208" y="367538"/>
                      <a:pt x="140081" y="370459"/>
                      <a:pt x="139827" y="372237"/>
                    </a:cubicBezTo>
                    <a:cubicBezTo>
                      <a:pt x="139573" y="374015"/>
                      <a:pt x="139700" y="376428"/>
                      <a:pt x="140208" y="379476"/>
                    </a:cubicBezTo>
                    <a:cubicBezTo>
                      <a:pt x="140716" y="382524"/>
                      <a:pt x="140208" y="385191"/>
                      <a:pt x="138684" y="387477"/>
                    </a:cubicBezTo>
                    <a:cubicBezTo>
                      <a:pt x="137160" y="389763"/>
                      <a:pt x="135128" y="393700"/>
                      <a:pt x="132588" y="399288"/>
                    </a:cubicBezTo>
                    <a:lnTo>
                      <a:pt x="129540" y="400050"/>
                    </a:lnTo>
                    <a:lnTo>
                      <a:pt x="127254" y="414528"/>
                    </a:lnTo>
                    <a:lnTo>
                      <a:pt x="121920" y="414528"/>
                    </a:lnTo>
                    <a:lnTo>
                      <a:pt x="121920" y="412242"/>
                    </a:lnTo>
                    <a:cubicBezTo>
                      <a:pt x="119888" y="411734"/>
                      <a:pt x="118618" y="411353"/>
                      <a:pt x="118110" y="411099"/>
                    </a:cubicBezTo>
                    <a:cubicBezTo>
                      <a:pt x="117602" y="410845"/>
                      <a:pt x="116967" y="410845"/>
                      <a:pt x="116205" y="411099"/>
                    </a:cubicBezTo>
                    <a:cubicBezTo>
                      <a:pt x="115443" y="411353"/>
                      <a:pt x="114808" y="411734"/>
                      <a:pt x="114300" y="412242"/>
                    </a:cubicBezTo>
                    <a:lnTo>
                      <a:pt x="112014" y="421386"/>
                    </a:lnTo>
                    <a:cubicBezTo>
                      <a:pt x="109474" y="421894"/>
                      <a:pt x="107315" y="422148"/>
                      <a:pt x="105537" y="422148"/>
                    </a:cubicBezTo>
                    <a:cubicBezTo>
                      <a:pt x="103759" y="422148"/>
                      <a:pt x="101346" y="421386"/>
                      <a:pt x="98298" y="419862"/>
                    </a:cubicBezTo>
                    <a:cubicBezTo>
                      <a:pt x="95250" y="418338"/>
                      <a:pt x="90678" y="416052"/>
                      <a:pt x="84582" y="413004"/>
                    </a:cubicBezTo>
                    <a:lnTo>
                      <a:pt x="82296" y="410718"/>
                    </a:lnTo>
                    <a:cubicBezTo>
                      <a:pt x="80264" y="409702"/>
                      <a:pt x="78613" y="409067"/>
                      <a:pt x="77343" y="408813"/>
                    </a:cubicBezTo>
                    <a:cubicBezTo>
                      <a:pt x="76073" y="408559"/>
                      <a:pt x="75057" y="408051"/>
                      <a:pt x="74295" y="407289"/>
                    </a:cubicBezTo>
                    <a:cubicBezTo>
                      <a:pt x="73533" y="406527"/>
                      <a:pt x="72390" y="405638"/>
                      <a:pt x="70866" y="404622"/>
                    </a:cubicBezTo>
                    <a:cubicBezTo>
                      <a:pt x="69342" y="401574"/>
                      <a:pt x="69596" y="398272"/>
                      <a:pt x="71628" y="394716"/>
                    </a:cubicBezTo>
                    <a:lnTo>
                      <a:pt x="62484" y="391668"/>
                    </a:lnTo>
                    <a:cubicBezTo>
                      <a:pt x="65532" y="393192"/>
                      <a:pt x="68326" y="392938"/>
                      <a:pt x="70866" y="390906"/>
                    </a:cubicBezTo>
                    <a:lnTo>
                      <a:pt x="64770" y="380238"/>
                    </a:lnTo>
                    <a:lnTo>
                      <a:pt x="66294" y="379476"/>
                    </a:lnTo>
                    <a:lnTo>
                      <a:pt x="57150" y="372618"/>
                    </a:lnTo>
                    <a:lnTo>
                      <a:pt x="62484" y="374142"/>
                    </a:lnTo>
                    <a:cubicBezTo>
                      <a:pt x="61468" y="372618"/>
                      <a:pt x="60579" y="371348"/>
                      <a:pt x="59817" y="370332"/>
                    </a:cubicBezTo>
                    <a:cubicBezTo>
                      <a:pt x="59055" y="369316"/>
                      <a:pt x="58674" y="368427"/>
                      <a:pt x="58674" y="367665"/>
                    </a:cubicBezTo>
                    <a:cubicBezTo>
                      <a:pt x="58674" y="366903"/>
                      <a:pt x="58674" y="366268"/>
                      <a:pt x="58674" y="365760"/>
                    </a:cubicBezTo>
                    <a:lnTo>
                      <a:pt x="61722" y="362712"/>
                    </a:lnTo>
                    <a:lnTo>
                      <a:pt x="58674" y="360426"/>
                    </a:lnTo>
                    <a:lnTo>
                      <a:pt x="57150" y="357378"/>
                    </a:lnTo>
                    <a:lnTo>
                      <a:pt x="54102" y="356616"/>
                    </a:lnTo>
                    <a:lnTo>
                      <a:pt x="54102" y="352044"/>
                    </a:lnTo>
                    <a:lnTo>
                      <a:pt x="54864" y="354330"/>
                    </a:lnTo>
                    <a:lnTo>
                      <a:pt x="56388" y="351282"/>
                    </a:lnTo>
                    <a:cubicBezTo>
                      <a:pt x="54864" y="349758"/>
                      <a:pt x="52832" y="347726"/>
                      <a:pt x="50292" y="345186"/>
                    </a:cubicBezTo>
                    <a:lnTo>
                      <a:pt x="53340" y="349758"/>
                    </a:lnTo>
                    <a:lnTo>
                      <a:pt x="51054" y="349758"/>
                    </a:lnTo>
                    <a:cubicBezTo>
                      <a:pt x="50038" y="347726"/>
                      <a:pt x="49530" y="345440"/>
                      <a:pt x="49530" y="342900"/>
                    </a:cubicBezTo>
                    <a:lnTo>
                      <a:pt x="47244" y="340614"/>
                    </a:lnTo>
                    <a:cubicBezTo>
                      <a:pt x="47244" y="343154"/>
                      <a:pt x="47498" y="345186"/>
                      <a:pt x="48006" y="346710"/>
                    </a:cubicBezTo>
                    <a:cubicBezTo>
                      <a:pt x="47498" y="343662"/>
                      <a:pt x="46990" y="340614"/>
                      <a:pt x="46482" y="337566"/>
                    </a:cubicBezTo>
                    <a:lnTo>
                      <a:pt x="44196" y="342138"/>
                    </a:lnTo>
                    <a:lnTo>
                      <a:pt x="41910" y="342138"/>
                    </a:lnTo>
                    <a:lnTo>
                      <a:pt x="42672" y="344424"/>
                    </a:lnTo>
                    <a:lnTo>
                      <a:pt x="34290" y="337566"/>
                    </a:lnTo>
                    <a:lnTo>
                      <a:pt x="35814" y="337566"/>
                    </a:lnTo>
                    <a:lnTo>
                      <a:pt x="32766" y="331470"/>
                    </a:lnTo>
                    <a:lnTo>
                      <a:pt x="32766" y="334518"/>
                    </a:lnTo>
                    <a:lnTo>
                      <a:pt x="30480" y="330708"/>
                    </a:lnTo>
                    <a:lnTo>
                      <a:pt x="23622" y="325374"/>
                    </a:lnTo>
                    <a:lnTo>
                      <a:pt x="22098" y="321564"/>
                    </a:lnTo>
                    <a:lnTo>
                      <a:pt x="19812" y="323088"/>
                    </a:lnTo>
                    <a:lnTo>
                      <a:pt x="14478" y="318516"/>
                    </a:lnTo>
                    <a:lnTo>
                      <a:pt x="11430" y="314706"/>
                    </a:lnTo>
                    <a:cubicBezTo>
                      <a:pt x="12954" y="315214"/>
                      <a:pt x="14478" y="316103"/>
                      <a:pt x="16002" y="317373"/>
                    </a:cubicBezTo>
                    <a:cubicBezTo>
                      <a:pt x="17526" y="318643"/>
                      <a:pt x="20320" y="320294"/>
                      <a:pt x="24384" y="322326"/>
                    </a:cubicBezTo>
                    <a:cubicBezTo>
                      <a:pt x="28448" y="324358"/>
                      <a:pt x="31242" y="325374"/>
                      <a:pt x="32766" y="325374"/>
                    </a:cubicBezTo>
                    <a:cubicBezTo>
                      <a:pt x="21590" y="319786"/>
                      <a:pt x="10668" y="313182"/>
                      <a:pt x="0" y="305562"/>
                    </a:cubicBezTo>
                    <a:cubicBezTo>
                      <a:pt x="9652" y="310642"/>
                      <a:pt x="16764" y="314325"/>
                      <a:pt x="21336" y="316611"/>
                    </a:cubicBezTo>
                    <a:cubicBezTo>
                      <a:pt x="25908" y="318897"/>
                      <a:pt x="29845" y="320167"/>
                      <a:pt x="33147" y="320421"/>
                    </a:cubicBezTo>
                    <a:cubicBezTo>
                      <a:pt x="36449" y="320675"/>
                      <a:pt x="38735" y="321183"/>
                      <a:pt x="40005" y="321945"/>
                    </a:cubicBezTo>
                    <a:cubicBezTo>
                      <a:pt x="41275" y="322707"/>
                      <a:pt x="42291" y="323469"/>
                      <a:pt x="43053" y="324231"/>
                    </a:cubicBezTo>
                    <a:cubicBezTo>
                      <a:pt x="43815" y="324993"/>
                      <a:pt x="44958" y="325374"/>
                      <a:pt x="46482" y="325374"/>
                    </a:cubicBezTo>
                    <a:cubicBezTo>
                      <a:pt x="48006" y="325374"/>
                      <a:pt x="50546" y="325882"/>
                      <a:pt x="54102" y="326898"/>
                    </a:cubicBezTo>
                    <a:lnTo>
                      <a:pt x="40386" y="320040"/>
                    </a:lnTo>
                    <a:lnTo>
                      <a:pt x="38862" y="316992"/>
                    </a:lnTo>
                    <a:lnTo>
                      <a:pt x="49530" y="319278"/>
                    </a:lnTo>
                    <a:lnTo>
                      <a:pt x="51054" y="318516"/>
                    </a:lnTo>
                    <a:lnTo>
                      <a:pt x="34290" y="305562"/>
                    </a:lnTo>
                    <a:cubicBezTo>
                      <a:pt x="36322" y="306578"/>
                      <a:pt x="41021" y="308864"/>
                      <a:pt x="48387" y="312420"/>
                    </a:cubicBezTo>
                    <a:cubicBezTo>
                      <a:pt x="55753" y="315976"/>
                      <a:pt x="59817" y="317754"/>
                      <a:pt x="60579" y="317754"/>
                    </a:cubicBezTo>
                    <a:cubicBezTo>
                      <a:pt x="61341" y="317754"/>
                      <a:pt x="62230" y="317500"/>
                      <a:pt x="63246" y="316992"/>
                    </a:cubicBezTo>
                    <a:lnTo>
                      <a:pt x="62484" y="313944"/>
                    </a:lnTo>
                    <a:lnTo>
                      <a:pt x="51054" y="305562"/>
                    </a:lnTo>
                    <a:lnTo>
                      <a:pt x="60960" y="307848"/>
                    </a:lnTo>
                    <a:lnTo>
                      <a:pt x="60960" y="307086"/>
                    </a:lnTo>
                    <a:cubicBezTo>
                      <a:pt x="55372" y="303022"/>
                      <a:pt x="49784" y="299847"/>
                      <a:pt x="44196" y="297561"/>
                    </a:cubicBezTo>
                    <a:cubicBezTo>
                      <a:pt x="38608" y="295275"/>
                      <a:pt x="34798" y="293624"/>
                      <a:pt x="32766" y="292608"/>
                    </a:cubicBezTo>
                    <a:lnTo>
                      <a:pt x="30480" y="290322"/>
                    </a:lnTo>
                    <a:lnTo>
                      <a:pt x="9906" y="277368"/>
                    </a:lnTo>
                    <a:cubicBezTo>
                      <a:pt x="14986" y="280416"/>
                      <a:pt x="21336" y="283337"/>
                      <a:pt x="28956" y="286131"/>
                    </a:cubicBezTo>
                    <a:cubicBezTo>
                      <a:pt x="36576" y="288925"/>
                      <a:pt x="41529" y="290957"/>
                      <a:pt x="43815" y="292227"/>
                    </a:cubicBezTo>
                    <a:lnTo>
                      <a:pt x="44958" y="292608"/>
                    </a:lnTo>
                    <a:lnTo>
                      <a:pt x="41910" y="288036"/>
                    </a:lnTo>
                    <a:lnTo>
                      <a:pt x="30480" y="282702"/>
                    </a:lnTo>
                    <a:cubicBezTo>
                      <a:pt x="37592" y="285242"/>
                      <a:pt x="42672" y="287020"/>
                      <a:pt x="45720" y="288036"/>
                    </a:cubicBezTo>
                    <a:cubicBezTo>
                      <a:pt x="48768" y="289052"/>
                      <a:pt x="50927" y="289560"/>
                      <a:pt x="52197" y="289560"/>
                    </a:cubicBezTo>
                    <a:cubicBezTo>
                      <a:pt x="53467" y="289560"/>
                      <a:pt x="54864" y="289560"/>
                      <a:pt x="56388" y="289560"/>
                    </a:cubicBezTo>
                    <a:lnTo>
                      <a:pt x="35814" y="282702"/>
                    </a:lnTo>
                    <a:cubicBezTo>
                      <a:pt x="45974" y="285750"/>
                      <a:pt x="56642" y="287782"/>
                      <a:pt x="67818" y="288798"/>
                    </a:cubicBezTo>
                    <a:lnTo>
                      <a:pt x="68580" y="288036"/>
                    </a:lnTo>
                    <a:lnTo>
                      <a:pt x="38100" y="276606"/>
                    </a:lnTo>
                    <a:cubicBezTo>
                      <a:pt x="49784" y="281178"/>
                      <a:pt x="61722" y="283464"/>
                      <a:pt x="73914" y="283464"/>
                    </a:cubicBezTo>
                    <a:cubicBezTo>
                      <a:pt x="73914" y="282448"/>
                      <a:pt x="73914" y="281305"/>
                      <a:pt x="73914" y="280035"/>
                    </a:cubicBezTo>
                    <a:cubicBezTo>
                      <a:pt x="73914" y="278765"/>
                      <a:pt x="74930" y="272415"/>
                      <a:pt x="76962" y="260985"/>
                    </a:cubicBezTo>
                    <a:cubicBezTo>
                      <a:pt x="78994" y="249555"/>
                      <a:pt x="80899" y="235966"/>
                      <a:pt x="82677" y="220218"/>
                    </a:cubicBezTo>
                    <a:cubicBezTo>
                      <a:pt x="84455" y="204470"/>
                      <a:pt x="84709" y="194564"/>
                      <a:pt x="83439" y="190500"/>
                    </a:cubicBezTo>
                    <a:cubicBezTo>
                      <a:pt x="82169" y="186436"/>
                      <a:pt x="82042" y="182753"/>
                      <a:pt x="83058" y="179451"/>
                    </a:cubicBezTo>
                    <a:cubicBezTo>
                      <a:pt x="84074" y="176149"/>
                      <a:pt x="84455" y="172974"/>
                      <a:pt x="84201" y="169926"/>
                    </a:cubicBezTo>
                    <a:cubicBezTo>
                      <a:pt x="83947" y="166878"/>
                      <a:pt x="84074" y="163449"/>
                      <a:pt x="84582" y="159639"/>
                    </a:cubicBezTo>
                    <a:cubicBezTo>
                      <a:pt x="85090" y="155829"/>
                      <a:pt x="84709" y="146812"/>
                      <a:pt x="83439" y="132588"/>
                    </a:cubicBezTo>
                    <a:cubicBezTo>
                      <a:pt x="82169" y="118364"/>
                      <a:pt x="80391" y="103886"/>
                      <a:pt x="78105" y="89154"/>
                    </a:cubicBezTo>
                    <a:cubicBezTo>
                      <a:pt x="75819" y="74422"/>
                      <a:pt x="73787" y="64770"/>
                      <a:pt x="72009" y="60198"/>
                    </a:cubicBezTo>
                    <a:cubicBezTo>
                      <a:pt x="70231" y="55626"/>
                      <a:pt x="68072" y="49530"/>
                      <a:pt x="65532" y="41910"/>
                    </a:cubicBezTo>
                    <a:lnTo>
                      <a:pt x="51054" y="31242"/>
                    </a:lnTo>
                    <a:lnTo>
                      <a:pt x="47244" y="28194"/>
                    </a:lnTo>
                    <a:lnTo>
                      <a:pt x="48768" y="26670"/>
                    </a:lnTo>
                    <a:lnTo>
                      <a:pt x="44196" y="19050"/>
                    </a:lnTo>
                    <a:lnTo>
                      <a:pt x="48768" y="13716"/>
                    </a:lnTo>
                    <a:lnTo>
                      <a:pt x="53340" y="11430"/>
                    </a:lnTo>
                    <a:cubicBezTo>
                      <a:pt x="54356" y="8890"/>
                      <a:pt x="56134" y="6350"/>
                      <a:pt x="58674" y="3810"/>
                    </a:cubicBezTo>
                    <a:cubicBezTo>
                      <a:pt x="61722" y="3810"/>
                      <a:pt x="65024" y="2540"/>
                      <a:pt x="68580" y="0"/>
                    </a:cubicBezTo>
                    <a:close/>
                    <a:moveTo>
                      <a:pt x="138684" y="239268"/>
                    </a:moveTo>
                    <a:lnTo>
                      <a:pt x="136398" y="247650"/>
                    </a:lnTo>
                    <a:lnTo>
                      <a:pt x="138684" y="246888"/>
                    </a:lnTo>
                    <a:lnTo>
                      <a:pt x="139446" y="240030"/>
                    </a:lnTo>
                    <a:lnTo>
                      <a:pt x="138684" y="239268"/>
                    </a:lnTo>
                    <a:close/>
                    <a:moveTo>
                      <a:pt x="138684" y="254508"/>
                    </a:moveTo>
                    <a:cubicBezTo>
                      <a:pt x="137160" y="257556"/>
                      <a:pt x="136144" y="259969"/>
                      <a:pt x="135636" y="261747"/>
                    </a:cubicBezTo>
                    <a:cubicBezTo>
                      <a:pt x="135128" y="263525"/>
                      <a:pt x="135001" y="264668"/>
                      <a:pt x="135255" y="265176"/>
                    </a:cubicBezTo>
                    <a:cubicBezTo>
                      <a:pt x="135509" y="265684"/>
                      <a:pt x="135382" y="266192"/>
                      <a:pt x="134874" y="266700"/>
                    </a:cubicBezTo>
                    <a:lnTo>
                      <a:pt x="135636" y="266700"/>
                    </a:lnTo>
                    <a:lnTo>
                      <a:pt x="136398" y="266700"/>
                    </a:lnTo>
                    <a:lnTo>
                      <a:pt x="134874" y="268224"/>
                    </a:lnTo>
                    <a:cubicBezTo>
                      <a:pt x="134874" y="270256"/>
                      <a:pt x="134366" y="272542"/>
                      <a:pt x="133350" y="275082"/>
                    </a:cubicBezTo>
                    <a:lnTo>
                      <a:pt x="135636" y="275082"/>
                    </a:lnTo>
                    <a:cubicBezTo>
                      <a:pt x="135128" y="276098"/>
                      <a:pt x="134747" y="277622"/>
                      <a:pt x="134493" y="279654"/>
                    </a:cubicBezTo>
                    <a:cubicBezTo>
                      <a:pt x="134239" y="281686"/>
                      <a:pt x="134112" y="283464"/>
                      <a:pt x="134112" y="284988"/>
                    </a:cubicBezTo>
                    <a:cubicBezTo>
                      <a:pt x="134112" y="286512"/>
                      <a:pt x="133858" y="288163"/>
                      <a:pt x="133350" y="289941"/>
                    </a:cubicBezTo>
                    <a:cubicBezTo>
                      <a:pt x="132842" y="291719"/>
                      <a:pt x="132588" y="292862"/>
                      <a:pt x="132588" y="293370"/>
                    </a:cubicBezTo>
                    <a:lnTo>
                      <a:pt x="134112" y="294894"/>
                    </a:lnTo>
                    <a:cubicBezTo>
                      <a:pt x="134112" y="297434"/>
                      <a:pt x="133858" y="299720"/>
                      <a:pt x="133350" y="301752"/>
                    </a:cubicBezTo>
                    <a:cubicBezTo>
                      <a:pt x="134366" y="298704"/>
                      <a:pt x="134874" y="295910"/>
                      <a:pt x="134874" y="293370"/>
                    </a:cubicBezTo>
                    <a:cubicBezTo>
                      <a:pt x="134874" y="290830"/>
                      <a:pt x="135509" y="285623"/>
                      <a:pt x="136779" y="277749"/>
                    </a:cubicBezTo>
                    <a:cubicBezTo>
                      <a:pt x="138049" y="269875"/>
                      <a:pt x="138938" y="262128"/>
                      <a:pt x="139446" y="254508"/>
                    </a:cubicBezTo>
                    <a:lnTo>
                      <a:pt x="138684" y="2545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A9A4CFDB-3CA7-42D3-AE8B-4F0890B326BC}"/>
                </a:ext>
              </a:extLst>
            </p:cNvPr>
            <p:cNvGrpSpPr/>
            <p:nvPr/>
          </p:nvGrpSpPr>
          <p:grpSpPr>
            <a:xfrm>
              <a:off x="7788596" y="1590304"/>
              <a:ext cx="1242557" cy="1136907"/>
              <a:chOff x="11192729" y="2461600"/>
              <a:chExt cx="685034" cy="626788"/>
            </a:xfrm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4EF3B0E9-9945-4CB8-9A79-1E1CB637189A}"/>
                  </a:ext>
                </a:extLst>
              </p:cNvPr>
              <p:cNvSpPr/>
              <p:nvPr/>
            </p:nvSpPr>
            <p:spPr>
              <a:xfrm>
                <a:off x="11192729" y="2461600"/>
                <a:ext cx="513588" cy="581068"/>
              </a:xfrm>
              <a:custGeom>
                <a:avLst/>
                <a:gdLst/>
                <a:ahLst/>
                <a:cxnLst/>
                <a:rect l="l" t="t" r="r" b="b"/>
                <a:pathLst>
                  <a:path w="513588" h="581068">
                    <a:moveTo>
                      <a:pt x="410718" y="43"/>
                    </a:moveTo>
                    <a:cubicBezTo>
                      <a:pt x="412242" y="-211"/>
                      <a:pt x="413640" y="678"/>
                      <a:pt x="414909" y="2710"/>
                    </a:cubicBezTo>
                    <a:cubicBezTo>
                      <a:pt x="416179" y="4742"/>
                      <a:pt x="418846" y="7028"/>
                      <a:pt x="422910" y="9568"/>
                    </a:cubicBezTo>
                    <a:cubicBezTo>
                      <a:pt x="422910" y="11092"/>
                      <a:pt x="422910" y="12235"/>
                      <a:pt x="422910" y="12997"/>
                    </a:cubicBezTo>
                    <a:cubicBezTo>
                      <a:pt x="422910" y="13759"/>
                      <a:pt x="421259" y="15537"/>
                      <a:pt x="417957" y="18331"/>
                    </a:cubicBezTo>
                    <a:cubicBezTo>
                      <a:pt x="414655" y="21125"/>
                      <a:pt x="411988" y="28237"/>
                      <a:pt x="409956" y="39667"/>
                    </a:cubicBezTo>
                    <a:cubicBezTo>
                      <a:pt x="407924" y="51097"/>
                      <a:pt x="406527" y="61257"/>
                      <a:pt x="405765" y="70147"/>
                    </a:cubicBezTo>
                    <a:cubicBezTo>
                      <a:pt x="405003" y="79037"/>
                      <a:pt x="402844" y="93642"/>
                      <a:pt x="399288" y="113962"/>
                    </a:cubicBezTo>
                    <a:lnTo>
                      <a:pt x="408432" y="125392"/>
                    </a:lnTo>
                    <a:lnTo>
                      <a:pt x="409194" y="123106"/>
                    </a:lnTo>
                    <a:lnTo>
                      <a:pt x="414528" y="125392"/>
                    </a:lnTo>
                    <a:lnTo>
                      <a:pt x="417576" y="118534"/>
                    </a:lnTo>
                    <a:cubicBezTo>
                      <a:pt x="421641" y="129202"/>
                      <a:pt x="427990" y="138600"/>
                      <a:pt x="436626" y="146728"/>
                    </a:cubicBezTo>
                    <a:cubicBezTo>
                      <a:pt x="452882" y="147236"/>
                      <a:pt x="464693" y="147490"/>
                      <a:pt x="472059" y="147490"/>
                    </a:cubicBezTo>
                    <a:cubicBezTo>
                      <a:pt x="479425" y="147490"/>
                      <a:pt x="484506" y="147744"/>
                      <a:pt x="487299" y="148252"/>
                    </a:cubicBezTo>
                    <a:cubicBezTo>
                      <a:pt x="490093" y="148760"/>
                      <a:pt x="493522" y="149522"/>
                      <a:pt x="497586" y="150538"/>
                    </a:cubicBezTo>
                    <a:cubicBezTo>
                      <a:pt x="498602" y="153078"/>
                      <a:pt x="499491" y="155110"/>
                      <a:pt x="500253" y="156634"/>
                    </a:cubicBezTo>
                    <a:cubicBezTo>
                      <a:pt x="501015" y="158158"/>
                      <a:pt x="502285" y="159682"/>
                      <a:pt x="504063" y="161206"/>
                    </a:cubicBezTo>
                    <a:cubicBezTo>
                      <a:pt x="505841" y="162730"/>
                      <a:pt x="507366" y="164508"/>
                      <a:pt x="508635" y="166540"/>
                    </a:cubicBezTo>
                    <a:cubicBezTo>
                      <a:pt x="509905" y="168572"/>
                      <a:pt x="511557" y="171620"/>
                      <a:pt x="513588" y="175684"/>
                    </a:cubicBezTo>
                    <a:lnTo>
                      <a:pt x="509778" y="184828"/>
                    </a:lnTo>
                    <a:cubicBezTo>
                      <a:pt x="503174" y="190416"/>
                      <a:pt x="497967" y="194988"/>
                      <a:pt x="494157" y="198544"/>
                    </a:cubicBezTo>
                    <a:cubicBezTo>
                      <a:pt x="490347" y="202100"/>
                      <a:pt x="481965" y="203751"/>
                      <a:pt x="469011" y="203497"/>
                    </a:cubicBezTo>
                    <a:cubicBezTo>
                      <a:pt x="456057" y="203243"/>
                      <a:pt x="444754" y="205275"/>
                      <a:pt x="435102" y="209593"/>
                    </a:cubicBezTo>
                    <a:cubicBezTo>
                      <a:pt x="425450" y="213911"/>
                      <a:pt x="411988" y="219880"/>
                      <a:pt x="394716" y="227500"/>
                    </a:cubicBezTo>
                    <a:cubicBezTo>
                      <a:pt x="391160" y="242232"/>
                      <a:pt x="388620" y="252519"/>
                      <a:pt x="387096" y="258361"/>
                    </a:cubicBezTo>
                    <a:cubicBezTo>
                      <a:pt x="385572" y="264203"/>
                      <a:pt x="384429" y="267759"/>
                      <a:pt x="383667" y="269029"/>
                    </a:cubicBezTo>
                    <a:cubicBezTo>
                      <a:pt x="382905" y="270299"/>
                      <a:pt x="382016" y="271696"/>
                      <a:pt x="381000" y="273220"/>
                    </a:cubicBezTo>
                    <a:lnTo>
                      <a:pt x="371094" y="270172"/>
                    </a:lnTo>
                    <a:cubicBezTo>
                      <a:pt x="359918" y="280840"/>
                      <a:pt x="352171" y="288333"/>
                      <a:pt x="347853" y="292651"/>
                    </a:cubicBezTo>
                    <a:cubicBezTo>
                      <a:pt x="343535" y="296969"/>
                      <a:pt x="339979" y="299890"/>
                      <a:pt x="337185" y="301414"/>
                    </a:cubicBezTo>
                    <a:cubicBezTo>
                      <a:pt x="334391" y="302938"/>
                      <a:pt x="330454" y="305478"/>
                      <a:pt x="325374" y="309034"/>
                    </a:cubicBezTo>
                    <a:cubicBezTo>
                      <a:pt x="328930" y="296334"/>
                      <a:pt x="331978" y="287698"/>
                      <a:pt x="334518" y="283126"/>
                    </a:cubicBezTo>
                    <a:cubicBezTo>
                      <a:pt x="337058" y="278554"/>
                      <a:pt x="337566" y="274998"/>
                      <a:pt x="336042" y="272458"/>
                    </a:cubicBezTo>
                    <a:cubicBezTo>
                      <a:pt x="334518" y="269918"/>
                      <a:pt x="333249" y="266362"/>
                      <a:pt x="332232" y="261790"/>
                    </a:cubicBezTo>
                    <a:lnTo>
                      <a:pt x="282702" y="288460"/>
                    </a:lnTo>
                    <a:lnTo>
                      <a:pt x="282702" y="294556"/>
                    </a:lnTo>
                    <a:cubicBezTo>
                      <a:pt x="264414" y="296080"/>
                      <a:pt x="246888" y="293032"/>
                      <a:pt x="230124" y="285412"/>
                    </a:cubicBezTo>
                    <a:lnTo>
                      <a:pt x="214122" y="299128"/>
                    </a:lnTo>
                    <a:cubicBezTo>
                      <a:pt x="212090" y="321988"/>
                      <a:pt x="210312" y="340022"/>
                      <a:pt x="208788" y="353230"/>
                    </a:cubicBezTo>
                    <a:cubicBezTo>
                      <a:pt x="207264" y="366438"/>
                      <a:pt x="205486" y="390314"/>
                      <a:pt x="203454" y="424858"/>
                    </a:cubicBezTo>
                    <a:cubicBezTo>
                      <a:pt x="201422" y="459402"/>
                      <a:pt x="201422" y="479849"/>
                      <a:pt x="203454" y="486199"/>
                    </a:cubicBezTo>
                    <a:cubicBezTo>
                      <a:pt x="205486" y="492549"/>
                      <a:pt x="205486" y="498391"/>
                      <a:pt x="203454" y="503725"/>
                    </a:cubicBezTo>
                    <a:cubicBezTo>
                      <a:pt x="201422" y="509059"/>
                      <a:pt x="201041" y="518711"/>
                      <a:pt x="202311" y="532681"/>
                    </a:cubicBezTo>
                    <a:cubicBezTo>
                      <a:pt x="203581" y="546651"/>
                      <a:pt x="203200" y="555541"/>
                      <a:pt x="201168" y="559351"/>
                    </a:cubicBezTo>
                    <a:cubicBezTo>
                      <a:pt x="199136" y="563161"/>
                      <a:pt x="196596" y="567860"/>
                      <a:pt x="193548" y="573448"/>
                    </a:cubicBezTo>
                    <a:cubicBezTo>
                      <a:pt x="189484" y="573956"/>
                      <a:pt x="186055" y="574337"/>
                      <a:pt x="183261" y="574591"/>
                    </a:cubicBezTo>
                    <a:cubicBezTo>
                      <a:pt x="180467" y="574845"/>
                      <a:pt x="178054" y="575988"/>
                      <a:pt x="176022" y="578020"/>
                    </a:cubicBezTo>
                    <a:cubicBezTo>
                      <a:pt x="173990" y="580052"/>
                      <a:pt x="170815" y="581068"/>
                      <a:pt x="166497" y="581068"/>
                    </a:cubicBezTo>
                    <a:cubicBezTo>
                      <a:pt x="162179" y="581068"/>
                      <a:pt x="158877" y="580687"/>
                      <a:pt x="156591" y="579925"/>
                    </a:cubicBezTo>
                    <a:cubicBezTo>
                      <a:pt x="154305" y="579163"/>
                      <a:pt x="151638" y="578274"/>
                      <a:pt x="148590" y="577258"/>
                    </a:cubicBezTo>
                    <a:cubicBezTo>
                      <a:pt x="140970" y="569638"/>
                      <a:pt x="135382" y="563923"/>
                      <a:pt x="131826" y="560113"/>
                    </a:cubicBezTo>
                    <a:cubicBezTo>
                      <a:pt x="128270" y="556303"/>
                      <a:pt x="126111" y="550334"/>
                      <a:pt x="125349" y="542206"/>
                    </a:cubicBezTo>
                    <a:cubicBezTo>
                      <a:pt x="124587" y="534078"/>
                      <a:pt x="120142" y="526204"/>
                      <a:pt x="112014" y="518584"/>
                    </a:cubicBezTo>
                    <a:cubicBezTo>
                      <a:pt x="103886" y="510964"/>
                      <a:pt x="98425" y="501185"/>
                      <a:pt x="95631" y="489247"/>
                    </a:cubicBezTo>
                    <a:cubicBezTo>
                      <a:pt x="92837" y="477309"/>
                      <a:pt x="89027" y="467784"/>
                      <a:pt x="84201" y="460672"/>
                    </a:cubicBezTo>
                    <a:cubicBezTo>
                      <a:pt x="79375" y="453560"/>
                      <a:pt x="72644" y="441368"/>
                      <a:pt x="64008" y="424096"/>
                    </a:cubicBezTo>
                    <a:cubicBezTo>
                      <a:pt x="74676" y="438320"/>
                      <a:pt x="86360" y="451528"/>
                      <a:pt x="99060" y="463720"/>
                    </a:cubicBezTo>
                    <a:cubicBezTo>
                      <a:pt x="97028" y="459656"/>
                      <a:pt x="95631" y="456354"/>
                      <a:pt x="94869" y="453814"/>
                    </a:cubicBezTo>
                    <a:cubicBezTo>
                      <a:pt x="94107" y="451274"/>
                      <a:pt x="91694" y="447337"/>
                      <a:pt x="87630" y="442003"/>
                    </a:cubicBezTo>
                    <a:cubicBezTo>
                      <a:pt x="83566" y="436669"/>
                      <a:pt x="76962" y="426890"/>
                      <a:pt x="67818" y="412666"/>
                    </a:cubicBezTo>
                    <a:lnTo>
                      <a:pt x="75438" y="420286"/>
                    </a:lnTo>
                    <a:lnTo>
                      <a:pt x="67818" y="405808"/>
                    </a:lnTo>
                    <a:lnTo>
                      <a:pt x="93726" y="435526"/>
                    </a:lnTo>
                    <a:lnTo>
                      <a:pt x="128778" y="467530"/>
                    </a:lnTo>
                    <a:cubicBezTo>
                      <a:pt x="129794" y="429938"/>
                      <a:pt x="131826" y="391838"/>
                      <a:pt x="134874" y="353230"/>
                    </a:cubicBezTo>
                    <a:cubicBezTo>
                      <a:pt x="129286" y="355262"/>
                      <a:pt x="124460" y="356659"/>
                      <a:pt x="120396" y="357421"/>
                    </a:cubicBezTo>
                    <a:cubicBezTo>
                      <a:pt x="116332" y="358183"/>
                      <a:pt x="102997" y="364025"/>
                      <a:pt x="80391" y="374947"/>
                    </a:cubicBezTo>
                    <a:cubicBezTo>
                      <a:pt x="57785" y="385869"/>
                      <a:pt x="42926" y="394124"/>
                      <a:pt x="35814" y="399712"/>
                    </a:cubicBezTo>
                    <a:cubicBezTo>
                      <a:pt x="28702" y="405300"/>
                      <a:pt x="23241" y="408221"/>
                      <a:pt x="19431" y="408475"/>
                    </a:cubicBezTo>
                    <a:cubicBezTo>
                      <a:pt x="15621" y="408729"/>
                      <a:pt x="12573" y="407586"/>
                      <a:pt x="10287" y="405046"/>
                    </a:cubicBezTo>
                    <a:cubicBezTo>
                      <a:pt x="8001" y="402506"/>
                      <a:pt x="4572" y="399204"/>
                      <a:pt x="0" y="395140"/>
                    </a:cubicBezTo>
                    <a:cubicBezTo>
                      <a:pt x="45720" y="367708"/>
                      <a:pt x="91694" y="340276"/>
                      <a:pt x="137922" y="312844"/>
                    </a:cubicBezTo>
                    <a:lnTo>
                      <a:pt x="147828" y="233596"/>
                    </a:lnTo>
                    <a:cubicBezTo>
                      <a:pt x="126492" y="243248"/>
                      <a:pt x="110363" y="249852"/>
                      <a:pt x="99441" y="253408"/>
                    </a:cubicBezTo>
                    <a:cubicBezTo>
                      <a:pt x="88519" y="256964"/>
                      <a:pt x="79756" y="261663"/>
                      <a:pt x="73152" y="267505"/>
                    </a:cubicBezTo>
                    <a:cubicBezTo>
                      <a:pt x="66548" y="273347"/>
                      <a:pt x="61214" y="276776"/>
                      <a:pt x="57150" y="277792"/>
                    </a:cubicBezTo>
                    <a:cubicBezTo>
                      <a:pt x="53086" y="278808"/>
                      <a:pt x="49911" y="278427"/>
                      <a:pt x="47625" y="276649"/>
                    </a:cubicBezTo>
                    <a:cubicBezTo>
                      <a:pt x="45339" y="274871"/>
                      <a:pt x="41402" y="272712"/>
                      <a:pt x="35814" y="270172"/>
                    </a:cubicBezTo>
                    <a:cubicBezTo>
                      <a:pt x="30734" y="263568"/>
                      <a:pt x="27051" y="256964"/>
                      <a:pt x="24765" y="250360"/>
                    </a:cubicBezTo>
                    <a:cubicBezTo>
                      <a:pt x="22479" y="243756"/>
                      <a:pt x="20955" y="238803"/>
                      <a:pt x="20193" y="235501"/>
                    </a:cubicBezTo>
                    <a:cubicBezTo>
                      <a:pt x="19431" y="232199"/>
                      <a:pt x="17018" y="227246"/>
                      <a:pt x="12954" y="220642"/>
                    </a:cubicBezTo>
                    <a:lnTo>
                      <a:pt x="18288" y="214546"/>
                    </a:lnTo>
                    <a:cubicBezTo>
                      <a:pt x="24892" y="213530"/>
                      <a:pt x="31242" y="213276"/>
                      <a:pt x="37338" y="213784"/>
                    </a:cubicBezTo>
                    <a:cubicBezTo>
                      <a:pt x="43434" y="214292"/>
                      <a:pt x="86360" y="196512"/>
                      <a:pt x="166116" y="160444"/>
                    </a:cubicBezTo>
                    <a:cubicBezTo>
                      <a:pt x="181864" y="107104"/>
                      <a:pt x="190373" y="76370"/>
                      <a:pt x="191643" y="68242"/>
                    </a:cubicBezTo>
                    <a:cubicBezTo>
                      <a:pt x="192913" y="60114"/>
                      <a:pt x="194564" y="49954"/>
                      <a:pt x="196596" y="37762"/>
                    </a:cubicBezTo>
                    <a:cubicBezTo>
                      <a:pt x="201168" y="35222"/>
                      <a:pt x="204597" y="33317"/>
                      <a:pt x="206883" y="32047"/>
                    </a:cubicBezTo>
                    <a:cubicBezTo>
                      <a:pt x="209169" y="30777"/>
                      <a:pt x="211074" y="30523"/>
                      <a:pt x="212598" y="31285"/>
                    </a:cubicBezTo>
                    <a:cubicBezTo>
                      <a:pt x="214122" y="32047"/>
                      <a:pt x="216154" y="32936"/>
                      <a:pt x="218694" y="33952"/>
                    </a:cubicBezTo>
                    <a:lnTo>
                      <a:pt x="220218" y="116248"/>
                    </a:lnTo>
                    <a:cubicBezTo>
                      <a:pt x="224790" y="116248"/>
                      <a:pt x="228346" y="115994"/>
                      <a:pt x="230886" y="115486"/>
                    </a:cubicBezTo>
                    <a:cubicBezTo>
                      <a:pt x="233426" y="114978"/>
                      <a:pt x="236601" y="116248"/>
                      <a:pt x="240411" y="119296"/>
                    </a:cubicBezTo>
                    <a:cubicBezTo>
                      <a:pt x="244221" y="122344"/>
                      <a:pt x="248793" y="124249"/>
                      <a:pt x="254127" y="125011"/>
                    </a:cubicBezTo>
                    <a:cubicBezTo>
                      <a:pt x="259461" y="125773"/>
                      <a:pt x="264033" y="125519"/>
                      <a:pt x="267843" y="124249"/>
                    </a:cubicBezTo>
                    <a:cubicBezTo>
                      <a:pt x="271653" y="122979"/>
                      <a:pt x="276225" y="123487"/>
                      <a:pt x="281559" y="125773"/>
                    </a:cubicBezTo>
                    <a:cubicBezTo>
                      <a:pt x="286893" y="128059"/>
                      <a:pt x="291465" y="130599"/>
                      <a:pt x="295275" y="133393"/>
                    </a:cubicBezTo>
                    <a:cubicBezTo>
                      <a:pt x="299085" y="136187"/>
                      <a:pt x="304292" y="140124"/>
                      <a:pt x="310896" y="145204"/>
                    </a:cubicBezTo>
                    <a:cubicBezTo>
                      <a:pt x="312928" y="150284"/>
                      <a:pt x="314452" y="153840"/>
                      <a:pt x="315468" y="155872"/>
                    </a:cubicBezTo>
                    <a:cubicBezTo>
                      <a:pt x="316484" y="157904"/>
                      <a:pt x="316611" y="159428"/>
                      <a:pt x="315849" y="160444"/>
                    </a:cubicBezTo>
                    <a:cubicBezTo>
                      <a:pt x="315087" y="161460"/>
                      <a:pt x="314706" y="163492"/>
                      <a:pt x="314706" y="166540"/>
                    </a:cubicBezTo>
                    <a:cubicBezTo>
                      <a:pt x="311150" y="168064"/>
                      <a:pt x="308229" y="168953"/>
                      <a:pt x="305943" y="169207"/>
                    </a:cubicBezTo>
                    <a:cubicBezTo>
                      <a:pt x="303657" y="169461"/>
                      <a:pt x="301625" y="170985"/>
                      <a:pt x="299847" y="173779"/>
                    </a:cubicBezTo>
                    <a:cubicBezTo>
                      <a:pt x="298069" y="176573"/>
                      <a:pt x="296037" y="178097"/>
                      <a:pt x="293751" y="178351"/>
                    </a:cubicBezTo>
                    <a:cubicBezTo>
                      <a:pt x="291465" y="178605"/>
                      <a:pt x="288163" y="179748"/>
                      <a:pt x="283845" y="181780"/>
                    </a:cubicBezTo>
                    <a:cubicBezTo>
                      <a:pt x="279527" y="183812"/>
                      <a:pt x="273304" y="184828"/>
                      <a:pt x="265176" y="184828"/>
                    </a:cubicBezTo>
                    <a:cubicBezTo>
                      <a:pt x="257049" y="184828"/>
                      <a:pt x="250063" y="186225"/>
                      <a:pt x="244221" y="189019"/>
                    </a:cubicBezTo>
                    <a:cubicBezTo>
                      <a:pt x="238379" y="191813"/>
                      <a:pt x="230378" y="195496"/>
                      <a:pt x="220218" y="200068"/>
                    </a:cubicBezTo>
                    <a:lnTo>
                      <a:pt x="214122" y="288460"/>
                    </a:lnTo>
                    <a:lnTo>
                      <a:pt x="221742" y="284650"/>
                    </a:lnTo>
                    <a:lnTo>
                      <a:pt x="217932" y="280078"/>
                    </a:lnTo>
                    <a:lnTo>
                      <a:pt x="220980" y="277030"/>
                    </a:lnTo>
                    <a:cubicBezTo>
                      <a:pt x="230632" y="268902"/>
                      <a:pt x="238887" y="262552"/>
                      <a:pt x="245745" y="257980"/>
                    </a:cubicBezTo>
                    <a:cubicBezTo>
                      <a:pt x="252603" y="253408"/>
                      <a:pt x="280162" y="237152"/>
                      <a:pt x="328422" y="209212"/>
                    </a:cubicBezTo>
                    <a:cubicBezTo>
                      <a:pt x="335026" y="186860"/>
                      <a:pt x="339979" y="169080"/>
                      <a:pt x="343281" y="155872"/>
                    </a:cubicBezTo>
                    <a:cubicBezTo>
                      <a:pt x="346583" y="142664"/>
                      <a:pt x="354966" y="120820"/>
                      <a:pt x="368427" y="90340"/>
                    </a:cubicBezTo>
                    <a:cubicBezTo>
                      <a:pt x="381889" y="59860"/>
                      <a:pt x="389256" y="40175"/>
                      <a:pt x="390525" y="31285"/>
                    </a:cubicBezTo>
                    <a:cubicBezTo>
                      <a:pt x="391795" y="22395"/>
                      <a:pt x="393573" y="16680"/>
                      <a:pt x="395859" y="14140"/>
                    </a:cubicBezTo>
                    <a:cubicBezTo>
                      <a:pt x="398145" y="11600"/>
                      <a:pt x="401828" y="7028"/>
                      <a:pt x="406908" y="424"/>
                    </a:cubicBezTo>
                    <a:cubicBezTo>
                      <a:pt x="407924" y="424"/>
                      <a:pt x="409194" y="297"/>
                      <a:pt x="410718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60A02966-C4C3-4AB2-A4AC-E8863C7ADF80}"/>
                  </a:ext>
                </a:extLst>
              </p:cNvPr>
              <p:cNvSpPr/>
              <p:nvPr/>
            </p:nvSpPr>
            <p:spPr>
              <a:xfrm>
                <a:off x="11410657" y="2683766"/>
                <a:ext cx="467106" cy="404622"/>
              </a:xfrm>
              <a:custGeom>
                <a:avLst/>
                <a:gdLst/>
                <a:ahLst/>
                <a:cxnLst/>
                <a:rect l="l" t="t" r="r" b="b"/>
                <a:pathLst>
                  <a:path w="467106" h="404622">
                    <a:moveTo>
                      <a:pt x="269748" y="0"/>
                    </a:moveTo>
                    <a:lnTo>
                      <a:pt x="276606" y="3048"/>
                    </a:lnTo>
                    <a:lnTo>
                      <a:pt x="280416" y="1524"/>
                    </a:lnTo>
                    <a:cubicBezTo>
                      <a:pt x="283464" y="3556"/>
                      <a:pt x="286131" y="4699"/>
                      <a:pt x="288417" y="4953"/>
                    </a:cubicBezTo>
                    <a:cubicBezTo>
                      <a:pt x="290703" y="5207"/>
                      <a:pt x="292989" y="5715"/>
                      <a:pt x="295275" y="6477"/>
                    </a:cubicBezTo>
                    <a:cubicBezTo>
                      <a:pt x="297561" y="7239"/>
                      <a:pt x="300101" y="7874"/>
                      <a:pt x="302895" y="8382"/>
                    </a:cubicBezTo>
                    <a:cubicBezTo>
                      <a:pt x="305689" y="8890"/>
                      <a:pt x="309372" y="10668"/>
                      <a:pt x="313944" y="13716"/>
                    </a:cubicBezTo>
                    <a:lnTo>
                      <a:pt x="320802" y="23622"/>
                    </a:lnTo>
                    <a:lnTo>
                      <a:pt x="310134" y="38862"/>
                    </a:lnTo>
                    <a:lnTo>
                      <a:pt x="313182" y="38100"/>
                    </a:lnTo>
                    <a:lnTo>
                      <a:pt x="313182" y="40386"/>
                    </a:lnTo>
                    <a:lnTo>
                      <a:pt x="304800" y="44958"/>
                    </a:lnTo>
                    <a:cubicBezTo>
                      <a:pt x="298196" y="55118"/>
                      <a:pt x="293878" y="61849"/>
                      <a:pt x="291846" y="65151"/>
                    </a:cubicBezTo>
                    <a:cubicBezTo>
                      <a:pt x="289814" y="68453"/>
                      <a:pt x="287401" y="71501"/>
                      <a:pt x="284607" y="74295"/>
                    </a:cubicBezTo>
                    <a:cubicBezTo>
                      <a:pt x="281813" y="77089"/>
                      <a:pt x="279527" y="81534"/>
                      <a:pt x="277749" y="87630"/>
                    </a:cubicBezTo>
                    <a:cubicBezTo>
                      <a:pt x="275971" y="93726"/>
                      <a:pt x="271399" y="102743"/>
                      <a:pt x="264033" y="114681"/>
                    </a:cubicBezTo>
                    <a:cubicBezTo>
                      <a:pt x="256667" y="126619"/>
                      <a:pt x="251841" y="136144"/>
                      <a:pt x="249555" y="143256"/>
                    </a:cubicBezTo>
                    <a:cubicBezTo>
                      <a:pt x="247269" y="150368"/>
                      <a:pt x="243967" y="156845"/>
                      <a:pt x="239649" y="162687"/>
                    </a:cubicBezTo>
                    <a:cubicBezTo>
                      <a:pt x="235332" y="168529"/>
                      <a:pt x="227330" y="182372"/>
                      <a:pt x="215646" y="204216"/>
                    </a:cubicBezTo>
                    <a:cubicBezTo>
                      <a:pt x="260350" y="248920"/>
                      <a:pt x="290958" y="272542"/>
                      <a:pt x="307467" y="275082"/>
                    </a:cubicBezTo>
                    <a:cubicBezTo>
                      <a:pt x="323977" y="277622"/>
                      <a:pt x="340868" y="278765"/>
                      <a:pt x="358140" y="278511"/>
                    </a:cubicBezTo>
                    <a:cubicBezTo>
                      <a:pt x="375412" y="278257"/>
                      <a:pt x="397002" y="276098"/>
                      <a:pt x="422910" y="272034"/>
                    </a:cubicBezTo>
                    <a:cubicBezTo>
                      <a:pt x="448818" y="267970"/>
                      <a:pt x="462280" y="266065"/>
                      <a:pt x="463296" y="266319"/>
                    </a:cubicBezTo>
                    <a:cubicBezTo>
                      <a:pt x="464312" y="266573"/>
                      <a:pt x="465075" y="266446"/>
                      <a:pt x="465582" y="265938"/>
                    </a:cubicBezTo>
                    <a:lnTo>
                      <a:pt x="467106" y="268986"/>
                    </a:lnTo>
                    <a:lnTo>
                      <a:pt x="458724" y="271272"/>
                    </a:lnTo>
                    <a:lnTo>
                      <a:pt x="457962" y="268986"/>
                    </a:lnTo>
                    <a:lnTo>
                      <a:pt x="457200" y="271272"/>
                    </a:lnTo>
                    <a:lnTo>
                      <a:pt x="438912" y="278892"/>
                    </a:lnTo>
                    <a:lnTo>
                      <a:pt x="441198" y="275844"/>
                    </a:lnTo>
                    <a:lnTo>
                      <a:pt x="435102" y="277368"/>
                    </a:lnTo>
                    <a:lnTo>
                      <a:pt x="436626" y="282702"/>
                    </a:lnTo>
                    <a:cubicBezTo>
                      <a:pt x="446278" y="280670"/>
                      <a:pt x="455930" y="278130"/>
                      <a:pt x="465582" y="275082"/>
                    </a:cubicBezTo>
                    <a:lnTo>
                      <a:pt x="464058" y="276606"/>
                    </a:lnTo>
                    <a:lnTo>
                      <a:pt x="461772" y="279654"/>
                    </a:lnTo>
                    <a:cubicBezTo>
                      <a:pt x="456692" y="283210"/>
                      <a:pt x="450977" y="286766"/>
                      <a:pt x="444627" y="290322"/>
                    </a:cubicBezTo>
                    <a:cubicBezTo>
                      <a:pt x="438277" y="293878"/>
                      <a:pt x="433070" y="297307"/>
                      <a:pt x="429006" y="300609"/>
                    </a:cubicBezTo>
                    <a:cubicBezTo>
                      <a:pt x="424942" y="303911"/>
                      <a:pt x="420878" y="306832"/>
                      <a:pt x="416814" y="309372"/>
                    </a:cubicBezTo>
                    <a:cubicBezTo>
                      <a:pt x="412750" y="311912"/>
                      <a:pt x="406654" y="315976"/>
                      <a:pt x="398526" y="321564"/>
                    </a:cubicBezTo>
                    <a:lnTo>
                      <a:pt x="389382" y="334518"/>
                    </a:lnTo>
                    <a:cubicBezTo>
                      <a:pt x="390399" y="336550"/>
                      <a:pt x="391287" y="337947"/>
                      <a:pt x="392049" y="338709"/>
                    </a:cubicBezTo>
                    <a:cubicBezTo>
                      <a:pt x="392811" y="339471"/>
                      <a:pt x="393192" y="341503"/>
                      <a:pt x="393192" y="344805"/>
                    </a:cubicBezTo>
                    <a:cubicBezTo>
                      <a:pt x="393192" y="348107"/>
                      <a:pt x="392049" y="350774"/>
                      <a:pt x="389763" y="352806"/>
                    </a:cubicBezTo>
                    <a:cubicBezTo>
                      <a:pt x="387477" y="354838"/>
                      <a:pt x="386080" y="356997"/>
                      <a:pt x="385572" y="359283"/>
                    </a:cubicBezTo>
                    <a:cubicBezTo>
                      <a:pt x="385064" y="361569"/>
                      <a:pt x="384556" y="365506"/>
                      <a:pt x="384048" y="371094"/>
                    </a:cubicBezTo>
                    <a:lnTo>
                      <a:pt x="389382" y="374904"/>
                    </a:lnTo>
                    <a:lnTo>
                      <a:pt x="387858" y="379476"/>
                    </a:lnTo>
                    <a:cubicBezTo>
                      <a:pt x="381254" y="383540"/>
                      <a:pt x="376174" y="386842"/>
                      <a:pt x="372618" y="389382"/>
                    </a:cubicBezTo>
                    <a:cubicBezTo>
                      <a:pt x="369062" y="391922"/>
                      <a:pt x="364491" y="393954"/>
                      <a:pt x="358902" y="395478"/>
                    </a:cubicBezTo>
                    <a:cubicBezTo>
                      <a:pt x="353314" y="397002"/>
                      <a:pt x="344170" y="400050"/>
                      <a:pt x="331470" y="404622"/>
                    </a:cubicBezTo>
                    <a:cubicBezTo>
                      <a:pt x="329946" y="403606"/>
                      <a:pt x="328549" y="402463"/>
                      <a:pt x="327279" y="401193"/>
                    </a:cubicBezTo>
                    <a:cubicBezTo>
                      <a:pt x="326009" y="399923"/>
                      <a:pt x="319659" y="398399"/>
                      <a:pt x="308229" y="396621"/>
                    </a:cubicBezTo>
                    <a:cubicBezTo>
                      <a:pt x="296799" y="394843"/>
                      <a:pt x="285115" y="387350"/>
                      <a:pt x="273177" y="374142"/>
                    </a:cubicBezTo>
                    <a:cubicBezTo>
                      <a:pt x="261239" y="360934"/>
                      <a:pt x="253111" y="352679"/>
                      <a:pt x="248793" y="349377"/>
                    </a:cubicBezTo>
                    <a:cubicBezTo>
                      <a:pt x="244475" y="346075"/>
                      <a:pt x="239268" y="342138"/>
                      <a:pt x="233172" y="337566"/>
                    </a:cubicBezTo>
                    <a:cubicBezTo>
                      <a:pt x="229617" y="329438"/>
                      <a:pt x="226950" y="323215"/>
                      <a:pt x="225171" y="318897"/>
                    </a:cubicBezTo>
                    <a:cubicBezTo>
                      <a:pt x="223393" y="314579"/>
                      <a:pt x="219075" y="309499"/>
                      <a:pt x="212217" y="303657"/>
                    </a:cubicBezTo>
                    <a:cubicBezTo>
                      <a:pt x="205359" y="297815"/>
                      <a:pt x="194818" y="286512"/>
                      <a:pt x="180594" y="269748"/>
                    </a:cubicBezTo>
                    <a:cubicBezTo>
                      <a:pt x="178054" y="272288"/>
                      <a:pt x="175768" y="274828"/>
                      <a:pt x="173736" y="277368"/>
                    </a:cubicBezTo>
                    <a:cubicBezTo>
                      <a:pt x="171704" y="279908"/>
                      <a:pt x="168657" y="284353"/>
                      <a:pt x="164592" y="290703"/>
                    </a:cubicBezTo>
                    <a:cubicBezTo>
                      <a:pt x="160528" y="297053"/>
                      <a:pt x="153670" y="308356"/>
                      <a:pt x="144018" y="324612"/>
                    </a:cubicBezTo>
                    <a:cubicBezTo>
                      <a:pt x="137414" y="329692"/>
                      <a:pt x="132969" y="333629"/>
                      <a:pt x="130683" y="336423"/>
                    </a:cubicBezTo>
                    <a:cubicBezTo>
                      <a:pt x="128397" y="339217"/>
                      <a:pt x="125349" y="340360"/>
                      <a:pt x="121539" y="339852"/>
                    </a:cubicBezTo>
                    <a:cubicBezTo>
                      <a:pt x="117729" y="339344"/>
                      <a:pt x="114427" y="340995"/>
                      <a:pt x="111633" y="344805"/>
                    </a:cubicBezTo>
                    <a:cubicBezTo>
                      <a:pt x="108839" y="348615"/>
                      <a:pt x="105410" y="350901"/>
                      <a:pt x="101346" y="351663"/>
                    </a:cubicBezTo>
                    <a:cubicBezTo>
                      <a:pt x="97282" y="352425"/>
                      <a:pt x="94107" y="352171"/>
                      <a:pt x="91821" y="350901"/>
                    </a:cubicBezTo>
                    <a:cubicBezTo>
                      <a:pt x="89535" y="349631"/>
                      <a:pt x="86360" y="347726"/>
                      <a:pt x="82296" y="345186"/>
                    </a:cubicBezTo>
                    <a:cubicBezTo>
                      <a:pt x="87884" y="347218"/>
                      <a:pt x="93218" y="346710"/>
                      <a:pt x="98298" y="343662"/>
                    </a:cubicBezTo>
                    <a:lnTo>
                      <a:pt x="91440" y="334518"/>
                    </a:lnTo>
                    <a:cubicBezTo>
                      <a:pt x="87884" y="337566"/>
                      <a:pt x="83693" y="339852"/>
                      <a:pt x="78867" y="341376"/>
                    </a:cubicBezTo>
                    <a:cubicBezTo>
                      <a:pt x="74041" y="342900"/>
                      <a:pt x="70612" y="344424"/>
                      <a:pt x="68580" y="345948"/>
                    </a:cubicBezTo>
                    <a:lnTo>
                      <a:pt x="54102" y="333756"/>
                    </a:lnTo>
                    <a:lnTo>
                      <a:pt x="62484" y="333756"/>
                    </a:lnTo>
                    <a:cubicBezTo>
                      <a:pt x="63500" y="330200"/>
                      <a:pt x="63246" y="327025"/>
                      <a:pt x="61722" y="324231"/>
                    </a:cubicBezTo>
                    <a:cubicBezTo>
                      <a:pt x="60198" y="321437"/>
                      <a:pt x="57912" y="316230"/>
                      <a:pt x="54864" y="308610"/>
                    </a:cubicBezTo>
                    <a:cubicBezTo>
                      <a:pt x="51816" y="300990"/>
                      <a:pt x="50038" y="295402"/>
                      <a:pt x="49530" y="291846"/>
                    </a:cubicBezTo>
                    <a:lnTo>
                      <a:pt x="47244" y="294132"/>
                    </a:lnTo>
                    <a:lnTo>
                      <a:pt x="46482" y="291846"/>
                    </a:lnTo>
                    <a:lnTo>
                      <a:pt x="48006" y="289560"/>
                    </a:lnTo>
                    <a:lnTo>
                      <a:pt x="31242" y="263652"/>
                    </a:lnTo>
                    <a:lnTo>
                      <a:pt x="34290" y="263652"/>
                    </a:lnTo>
                    <a:lnTo>
                      <a:pt x="60198" y="304038"/>
                    </a:lnTo>
                    <a:lnTo>
                      <a:pt x="66294" y="309372"/>
                    </a:lnTo>
                    <a:lnTo>
                      <a:pt x="64008" y="291846"/>
                    </a:lnTo>
                    <a:lnTo>
                      <a:pt x="60960" y="294132"/>
                    </a:lnTo>
                    <a:lnTo>
                      <a:pt x="59436" y="291846"/>
                    </a:lnTo>
                    <a:lnTo>
                      <a:pt x="62484" y="290322"/>
                    </a:lnTo>
                    <a:lnTo>
                      <a:pt x="57912" y="282702"/>
                    </a:lnTo>
                    <a:lnTo>
                      <a:pt x="54102" y="279654"/>
                    </a:lnTo>
                    <a:cubicBezTo>
                      <a:pt x="53594" y="275590"/>
                      <a:pt x="48133" y="265557"/>
                      <a:pt x="37719" y="249555"/>
                    </a:cubicBezTo>
                    <a:cubicBezTo>
                      <a:pt x="27305" y="233553"/>
                      <a:pt x="20574" y="221996"/>
                      <a:pt x="17526" y="214884"/>
                    </a:cubicBezTo>
                    <a:lnTo>
                      <a:pt x="19812" y="216408"/>
                    </a:lnTo>
                    <a:lnTo>
                      <a:pt x="41148" y="243078"/>
                    </a:lnTo>
                    <a:cubicBezTo>
                      <a:pt x="39117" y="237490"/>
                      <a:pt x="37719" y="232791"/>
                      <a:pt x="36957" y="228981"/>
                    </a:cubicBezTo>
                    <a:cubicBezTo>
                      <a:pt x="36195" y="225171"/>
                      <a:pt x="34036" y="220091"/>
                      <a:pt x="30480" y="213741"/>
                    </a:cubicBezTo>
                    <a:cubicBezTo>
                      <a:pt x="26924" y="207391"/>
                      <a:pt x="21082" y="195580"/>
                      <a:pt x="12954" y="178308"/>
                    </a:cubicBezTo>
                    <a:lnTo>
                      <a:pt x="28194" y="201168"/>
                    </a:lnTo>
                    <a:lnTo>
                      <a:pt x="40386" y="198120"/>
                    </a:lnTo>
                    <a:lnTo>
                      <a:pt x="31242" y="198120"/>
                    </a:lnTo>
                    <a:cubicBezTo>
                      <a:pt x="22098" y="189484"/>
                      <a:pt x="17272" y="178816"/>
                      <a:pt x="16764" y="166116"/>
                    </a:cubicBezTo>
                    <a:lnTo>
                      <a:pt x="3810" y="156210"/>
                    </a:lnTo>
                    <a:lnTo>
                      <a:pt x="9144" y="146304"/>
                    </a:lnTo>
                    <a:cubicBezTo>
                      <a:pt x="14224" y="142240"/>
                      <a:pt x="18161" y="139192"/>
                      <a:pt x="20955" y="137160"/>
                    </a:cubicBezTo>
                    <a:cubicBezTo>
                      <a:pt x="23749" y="135128"/>
                      <a:pt x="28194" y="133858"/>
                      <a:pt x="34290" y="133350"/>
                    </a:cubicBezTo>
                    <a:cubicBezTo>
                      <a:pt x="40386" y="132842"/>
                      <a:pt x="44450" y="132334"/>
                      <a:pt x="46482" y="131826"/>
                    </a:cubicBezTo>
                    <a:lnTo>
                      <a:pt x="9906" y="107442"/>
                    </a:lnTo>
                    <a:lnTo>
                      <a:pt x="14478" y="108966"/>
                    </a:lnTo>
                    <a:lnTo>
                      <a:pt x="3048" y="100584"/>
                    </a:lnTo>
                    <a:lnTo>
                      <a:pt x="6096" y="100584"/>
                    </a:lnTo>
                    <a:lnTo>
                      <a:pt x="0" y="95250"/>
                    </a:lnTo>
                    <a:lnTo>
                      <a:pt x="15240" y="100584"/>
                    </a:lnTo>
                    <a:lnTo>
                      <a:pt x="3048" y="91440"/>
                    </a:lnTo>
                    <a:cubicBezTo>
                      <a:pt x="4064" y="91440"/>
                      <a:pt x="4826" y="91059"/>
                      <a:pt x="5334" y="90297"/>
                    </a:cubicBezTo>
                    <a:cubicBezTo>
                      <a:pt x="5842" y="89535"/>
                      <a:pt x="6477" y="89789"/>
                      <a:pt x="7239" y="91059"/>
                    </a:cubicBezTo>
                    <a:cubicBezTo>
                      <a:pt x="8001" y="92329"/>
                      <a:pt x="9652" y="93472"/>
                      <a:pt x="12192" y="94488"/>
                    </a:cubicBezTo>
                    <a:lnTo>
                      <a:pt x="6096" y="86106"/>
                    </a:lnTo>
                    <a:lnTo>
                      <a:pt x="10668" y="80772"/>
                    </a:lnTo>
                    <a:lnTo>
                      <a:pt x="73152" y="116586"/>
                    </a:lnTo>
                    <a:cubicBezTo>
                      <a:pt x="120396" y="83058"/>
                      <a:pt x="170688" y="53848"/>
                      <a:pt x="224028" y="28956"/>
                    </a:cubicBezTo>
                    <a:lnTo>
                      <a:pt x="243078" y="8382"/>
                    </a:lnTo>
                    <a:lnTo>
                      <a:pt x="252984" y="11430"/>
                    </a:lnTo>
                    <a:lnTo>
                      <a:pt x="251460" y="6858"/>
                    </a:lnTo>
                    <a:lnTo>
                      <a:pt x="261366" y="5334"/>
                    </a:lnTo>
                    <a:lnTo>
                      <a:pt x="263652" y="762"/>
                    </a:lnTo>
                    <a:lnTo>
                      <a:pt x="269748" y="0"/>
                    </a:lnTo>
                    <a:close/>
                    <a:moveTo>
                      <a:pt x="229362" y="56769"/>
                    </a:moveTo>
                    <a:cubicBezTo>
                      <a:pt x="228346" y="56515"/>
                      <a:pt x="226441" y="57531"/>
                      <a:pt x="223647" y="59817"/>
                    </a:cubicBezTo>
                    <a:cubicBezTo>
                      <a:pt x="220853" y="62103"/>
                      <a:pt x="217170" y="63754"/>
                      <a:pt x="212598" y="64770"/>
                    </a:cubicBezTo>
                    <a:cubicBezTo>
                      <a:pt x="208026" y="65786"/>
                      <a:pt x="203835" y="68453"/>
                      <a:pt x="200025" y="72771"/>
                    </a:cubicBezTo>
                    <a:cubicBezTo>
                      <a:pt x="196215" y="77089"/>
                      <a:pt x="192151" y="79502"/>
                      <a:pt x="187833" y="80010"/>
                    </a:cubicBezTo>
                    <a:cubicBezTo>
                      <a:pt x="183516" y="80518"/>
                      <a:pt x="178562" y="82804"/>
                      <a:pt x="172974" y="86868"/>
                    </a:cubicBezTo>
                    <a:cubicBezTo>
                      <a:pt x="167386" y="90932"/>
                      <a:pt x="156972" y="97790"/>
                      <a:pt x="141732" y="107442"/>
                    </a:cubicBezTo>
                    <a:lnTo>
                      <a:pt x="139446" y="110490"/>
                    </a:lnTo>
                    <a:lnTo>
                      <a:pt x="109728" y="131826"/>
                    </a:lnTo>
                    <a:lnTo>
                      <a:pt x="109728" y="135636"/>
                    </a:lnTo>
                    <a:cubicBezTo>
                      <a:pt x="147320" y="109728"/>
                      <a:pt x="186690" y="85852"/>
                      <a:pt x="227838" y="64008"/>
                    </a:cubicBezTo>
                    <a:lnTo>
                      <a:pt x="233172" y="57150"/>
                    </a:lnTo>
                    <a:cubicBezTo>
                      <a:pt x="231648" y="57150"/>
                      <a:pt x="230378" y="57023"/>
                      <a:pt x="229362" y="56769"/>
                    </a:cubicBezTo>
                    <a:close/>
                    <a:moveTo>
                      <a:pt x="227076" y="70866"/>
                    </a:moveTo>
                    <a:cubicBezTo>
                      <a:pt x="187960" y="90170"/>
                      <a:pt x="151384" y="113538"/>
                      <a:pt x="117348" y="140970"/>
                    </a:cubicBezTo>
                    <a:cubicBezTo>
                      <a:pt x="132588" y="150114"/>
                      <a:pt x="143510" y="156337"/>
                      <a:pt x="150114" y="159639"/>
                    </a:cubicBezTo>
                    <a:cubicBezTo>
                      <a:pt x="156718" y="162941"/>
                      <a:pt x="161163" y="165608"/>
                      <a:pt x="163449" y="167640"/>
                    </a:cubicBezTo>
                    <a:cubicBezTo>
                      <a:pt x="165735" y="169672"/>
                      <a:pt x="168402" y="171958"/>
                      <a:pt x="171450" y="174498"/>
                    </a:cubicBezTo>
                    <a:cubicBezTo>
                      <a:pt x="177546" y="165862"/>
                      <a:pt x="182245" y="158496"/>
                      <a:pt x="185547" y="152400"/>
                    </a:cubicBezTo>
                    <a:cubicBezTo>
                      <a:pt x="188850" y="146304"/>
                      <a:pt x="202692" y="119126"/>
                      <a:pt x="227076" y="70866"/>
                    </a:cubicBezTo>
                    <a:close/>
                    <a:moveTo>
                      <a:pt x="73914" y="160020"/>
                    </a:moveTo>
                    <a:lnTo>
                      <a:pt x="60960" y="169164"/>
                    </a:lnTo>
                    <a:cubicBezTo>
                      <a:pt x="56388" y="176784"/>
                      <a:pt x="52833" y="182118"/>
                      <a:pt x="50292" y="185166"/>
                    </a:cubicBezTo>
                    <a:cubicBezTo>
                      <a:pt x="47752" y="188214"/>
                      <a:pt x="46482" y="190246"/>
                      <a:pt x="46482" y="191262"/>
                    </a:cubicBezTo>
                    <a:cubicBezTo>
                      <a:pt x="46482" y="192278"/>
                      <a:pt x="46482" y="193802"/>
                      <a:pt x="46482" y="195834"/>
                    </a:cubicBezTo>
                    <a:lnTo>
                      <a:pt x="76962" y="165354"/>
                    </a:lnTo>
                    <a:lnTo>
                      <a:pt x="74676" y="160020"/>
                    </a:lnTo>
                    <a:lnTo>
                      <a:pt x="73914" y="160020"/>
                    </a:lnTo>
                    <a:close/>
                    <a:moveTo>
                      <a:pt x="80772" y="167640"/>
                    </a:moveTo>
                    <a:lnTo>
                      <a:pt x="65532" y="185928"/>
                    </a:lnTo>
                    <a:cubicBezTo>
                      <a:pt x="58420" y="193040"/>
                      <a:pt x="53467" y="198120"/>
                      <a:pt x="50673" y="201168"/>
                    </a:cubicBezTo>
                    <a:cubicBezTo>
                      <a:pt x="47879" y="204216"/>
                      <a:pt x="45085" y="205740"/>
                      <a:pt x="42291" y="205740"/>
                    </a:cubicBezTo>
                    <a:cubicBezTo>
                      <a:pt x="39497" y="205740"/>
                      <a:pt x="35814" y="205740"/>
                      <a:pt x="31242" y="205740"/>
                    </a:cubicBezTo>
                    <a:cubicBezTo>
                      <a:pt x="43942" y="230124"/>
                      <a:pt x="61214" y="251460"/>
                      <a:pt x="83058" y="269748"/>
                    </a:cubicBezTo>
                    <a:lnTo>
                      <a:pt x="102870" y="281178"/>
                    </a:lnTo>
                    <a:lnTo>
                      <a:pt x="140208" y="227076"/>
                    </a:lnTo>
                    <a:lnTo>
                      <a:pt x="83058" y="168402"/>
                    </a:lnTo>
                    <a:lnTo>
                      <a:pt x="80772" y="167640"/>
                    </a:lnTo>
                    <a:close/>
                    <a:moveTo>
                      <a:pt x="40386" y="234696"/>
                    </a:moveTo>
                    <a:cubicBezTo>
                      <a:pt x="41402" y="237236"/>
                      <a:pt x="41910" y="239014"/>
                      <a:pt x="41910" y="240030"/>
                    </a:cubicBezTo>
                    <a:cubicBezTo>
                      <a:pt x="41910" y="241046"/>
                      <a:pt x="43053" y="243459"/>
                      <a:pt x="45339" y="247269"/>
                    </a:cubicBezTo>
                    <a:cubicBezTo>
                      <a:pt x="47625" y="251079"/>
                      <a:pt x="50800" y="255524"/>
                      <a:pt x="54864" y="260604"/>
                    </a:cubicBezTo>
                    <a:cubicBezTo>
                      <a:pt x="54357" y="258064"/>
                      <a:pt x="53340" y="255905"/>
                      <a:pt x="51816" y="254127"/>
                    </a:cubicBezTo>
                    <a:cubicBezTo>
                      <a:pt x="50292" y="252349"/>
                      <a:pt x="48642" y="249047"/>
                      <a:pt x="46863" y="244221"/>
                    </a:cubicBezTo>
                    <a:cubicBezTo>
                      <a:pt x="45085" y="239395"/>
                      <a:pt x="43180" y="236474"/>
                      <a:pt x="41148" y="235458"/>
                    </a:cubicBezTo>
                    <a:lnTo>
                      <a:pt x="40386" y="23469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C7282546-CB72-4A90-9B5B-BD712F27711F}"/>
                </a:ext>
              </a:extLst>
            </p:cNvPr>
            <p:cNvSpPr/>
            <p:nvPr/>
          </p:nvSpPr>
          <p:spPr>
            <a:xfrm>
              <a:off x="9921545" y="2539125"/>
              <a:ext cx="127254" cy="210312"/>
            </a:xfrm>
            <a:custGeom>
              <a:avLst/>
              <a:gdLst/>
              <a:ahLst/>
              <a:cxnLst/>
              <a:rect l="l" t="t" r="r" b="b"/>
              <a:pathLst>
                <a:path w="127254" h="210312">
                  <a:moveTo>
                    <a:pt x="37338" y="0"/>
                  </a:moveTo>
                  <a:cubicBezTo>
                    <a:pt x="35306" y="3556"/>
                    <a:pt x="35306" y="7366"/>
                    <a:pt x="37338" y="11430"/>
                  </a:cubicBezTo>
                  <a:cubicBezTo>
                    <a:pt x="39878" y="11430"/>
                    <a:pt x="43942" y="14986"/>
                    <a:pt x="49530" y="22098"/>
                  </a:cubicBezTo>
                  <a:cubicBezTo>
                    <a:pt x="56134" y="20574"/>
                    <a:pt x="62738" y="19812"/>
                    <a:pt x="69342" y="19812"/>
                  </a:cubicBezTo>
                  <a:cubicBezTo>
                    <a:pt x="82042" y="19812"/>
                    <a:pt x="92710" y="22352"/>
                    <a:pt x="101346" y="27432"/>
                  </a:cubicBezTo>
                  <a:lnTo>
                    <a:pt x="105156" y="27432"/>
                  </a:lnTo>
                  <a:lnTo>
                    <a:pt x="111253" y="33528"/>
                  </a:lnTo>
                  <a:cubicBezTo>
                    <a:pt x="114300" y="36576"/>
                    <a:pt x="116078" y="39370"/>
                    <a:pt x="116587" y="41910"/>
                  </a:cubicBezTo>
                  <a:cubicBezTo>
                    <a:pt x="117094" y="43942"/>
                    <a:pt x="118872" y="47498"/>
                    <a:pt x="121920" y="52578"/>
                  </a:cubicBezTo>
                  <a:cubicBezTo>
                    <a:pt x="122428" y="54610"/>
                    <a:pt x="123698" y="56134"/>
                    <a:pt x="125730" y="57150"/>
                  </a:cubicBezTo>
                  <a:cubicBezTo>
                    <a:pt x="126746" y="58166"/>
                    <a:pt x="127254" y="60706"/>
                    <a:pt x="127254" y="64770"/>
                  </a:cubicBezTo>
                  <a:cubicBezTo>
                    <a:pt x="127254" y="89662"/>
                    <a:pt x="123444" y="112268"/>
                    <a:pt x="115824" y="132588"/>
                  </a:cubicBezTo>
                  <a:cubicBezTo>
                    <a:pt x="112776" y="141224"/>
                    <a:pt x="110363" y="147320"/>
                    <a:pt x="108585" y="150876"/>
                  </a:cubicBezTo>
                  <a:cubicBezTo>
                    <a:pt x="106807" y="154432"/>
                    <a:pt x="103632" y="159512"/>
                    <a:pt x="99060" y="166116"/>
                  </a:cubicBezTo>
                  <a:lnTo>
                    <a:pt x="96012" y="172974"/>
                  </a:lnTo>
                  <a:cubicBezTo>
                    <a:pt x="87884" y="181102"/>
                    <a:pt x="77470" y="190246"/>
                    <a:pt x="64770" y="200406"/>
                  </a:cubicBezTo>
                  <a:lnTo>
                    <a:pt x="46482" y="206502"/>
                  </a:lnTo>
                  <a:lnTo>
                    <a:pt x="55626" y="200406"/>
                  </a:lnTo>
                  <a:lnTo>
                    <a:pt x="51816" y="200406"/>
                  </a:lnTo>
                  <a:lnTo>
                    <a:pt x="48768" y="201930"/>
                  </a:lnTo>
                  <a:cubicBezTo>
                    <a:pt x="48260" y="202438"/>
                    <a:pt x="47244" y="202692"/>
                    <a:pt x="45720" y="202692"/>
                  </a:cubicBezTo>
                  <a:lnTo>
                    <a:pt x="41148" y="204978"/>
                  </a:lnTo>
                  <a:lnTo>
                    <a:pt x="33528" y="208788"/>
                  </a:lnTo>
                  <a:lnTo>
                    <a:pt x="31242" y="210312"/>
                  </a:lnTo>
                  <a:lnTo>
                    <a:pt x="27432" y="210312"/>
                  </a:lnTo>
                  <a:lnTo>
                    <a:pt x="40387" y="200406"/>
                  </a:lnTo>
                  <a:lnTo>
                    <a:pt x="37338" y="200406"/>
                  </a:lnTo>
                  <a:lnTo>
                    <a:pt x="37338" y="197358"/>
                  </a:lnTo>
                  <a:lnTo>
                    <a:pt x="40387" y="194310"/>
                  </a:lnTo>
                  <a:cubicBezTo>
                    <a:pt x="45466" y="189230"/>
                    <a:pt x="52070" y="182118"/>
                    <a:pt x="60198" y="172974"/>
                  </a:cubicBezTo>
                  <a:cubicBezTo>
                    <a:pt x="64262" y="168402"/>
                    <a:pt x="69596" y="159512"/>
                    <a:pt x="76200" y="146304"/>
                  </a:cubicBezTo>
                  <a:cubicBezTo>
                    <a:pt x="79756" y="138176"/>
                    <a:pt x="81788" y="133096"/>
                    <a:pt x="82296" y="131064"/>
                  </a:cubicBezTo>
                  <a:cubicBezTo>
                    <a:pt x="82804" y="128016"/>
                    <a:pt x="84328" y="123190"/>
                    <a:pt x="86868" y="116586"/>
                  </a:cubicBezTo>
                  <a:lnTo>
                    <a:pt x="83058" y="116586"/>
                  </a:lnTo>
                  <a:cubicBezTo>
                    <a:pt x="81534" y="119126"/>
                    <a:pt x="80772" y="121412"/>
                    <a:pt x="80772" y="123444"/>
                  </a:cubicBezTo>
                  <a:lnTo>
                    <a:pt x="76962" y="120396"/>
                  </a:lnTo>
                  <a:lnTo>
                    <a:pt x="76962" y="123444"/>
                  </a:lnTo>
                  <a:cubicBezTo>
                    <a:pt x="72390" y="123952"/>
                    <a:pt x="67564" y="125984"/>
                    <a:pt x="62484" y="129540"/>
                  </a:cubicBezTo>
                  <a:lnTo>
                    <a:pt x="58674" y="132588"/>
                  </a:lnTo>
                  <a:cubicBezTo>
                    <a:pt x="57658" y="131572"/>
                    <a:pt x="56134" y="132080"/>
                    <a:pt x="54103" y="134112"/>
                  </a:cubicBezTo>
                  <a:cubicBezTo>
                    <a:pt x="50546" y="136652"/>
                    <a:pt x="46990" y="137668"/>
                    <a:pt x="43434" y="137160"/>
                  </a:cubicBezTo>
                  <a:cubicBezTo>
                    <a:pt x="40387" y="138176"/>
                    <a:pt x="36830" y="138684"/>
                    <a:pt x="32766" y="138684"/>
                  </a:cubicBezTo>
                  <a:cubicBezTo>
                    <a:pt x="26670" y="138684"/>
                    <a:pt x="21337" y="137668"/>
                    <a:pt x="16764" y="135636"/>
                  </a:cubicBezTo>
                  <a:lnTo>
                    <a:pt x="6096" y="131064"/>
                  </a:lnTo>
                  <a:cubicBezTo>
                    <a:pt x="4064" y="130048"/>
                    <a:pt x="2032" y="120142"/>
                    <a:pt x="0" y="101346"/>
                  </a:cubicBezTo>
                  <a:lnTo>
                    <a:pt x="3048" y="98298"/>
                  </a:lnTo>
                  <a:lnTo>
                    <a:pt x="0" y="96012"/>
                  </a:lnTo>
                  <a:lnTo>
                    <a:pt x="0" y="89916"/>
                  </a:lnTo>
                  <a:cubicBezTo>
                    <a:pt x="0" y="86360"/>
                    <a:pt x="508" y="82550"/>
                    <a:pt x="1524" y="78486"/>
                  </a:cubicBezTo>
                  <a:cubicBezTo>
                    <a:pt x="2540" y="74422"/>
                    <a:pt x="3048" y="71374"/>
                    <a:pt x="3048" y="69342"/>
                  </a:cubicBezTo>
                  <a:cubicBezTo>
                    <a:pt x="3048" y="67310"/>
                    <a:pt x="3556" y="64262"/>
                    <a:pt x="4572" y="60198"/>
                  </a:cubicBezTo>
                  <a:cubicBezTo>
                    <a:pt x="5588" y="57150"/>
                    <a:pt x="5588" y="55118"/>
                    <a:pt x="4572" y="54102"/>
                  </a:cubicBezTo>
                  <a:lnTo>
                    <a:pt x="3048" y="50292"/>
                  </a:lnTo>
                  <a:cubicBezTo>
                    <a:pt x="3048" y="49276"/>
                    <a:pt x="4064" y="46736"/>
                    <a:pt x="6096" y="42672"/>
                  </a:cubicBezTo>
                  <a:cubicBezTo>
                    <a:pt x="7112" y="42164"/>
                    <a:pt x="8255" y="41402"/>
                    <a:pt x="9525" y="40386"/>
                  </a:cubicBezTo>
                  <a:cubicBezTo>
                    <a:pt x="10795" y="39370"/>
                    <a:pt x="11684" y="39116"/>
                    <a:pt x="12192" y="39624"/>
                  </a:cubicBezTo>
                  <a:cubicBezTo>
                    <a:pt x="12700" y="40132"/>
                    <a:pt x="12954" y="37338"/>
                    <a:pt x="12954" y="31242"/>
                  </a:cubicBezTo>
                  <a:lnTo>
                    <a:pt x="18288" y="27432"/>
                  </a:lnTo>
                  <a:cubicBezTo>
                    <a:pt x="20828" y="24892"/>
                    <a:pt x="22098" y="23368"/>
                    <a:pt x="22098" y="22860"/>
                  </a:cubicBezTo>
                  <a:cubicBezTo>
                    <a:pt x="22098" y="22352"/>
                    <a:pt x="22860" y="21082"/>
                    <a:pt x="24384" y="19050"/>
                  </a:cubicBezTo>
                  <a:cubicBezTo>
                    <a:pt x="28956" y="12954"/>
                    <a:pt x="32004" y="7366"/>
                    <a:pt x="33528" y="2286"/>
                  </a:cubicBezTo>
                  <a:lnTo>
                    <a:pt x="33528" y="6096"/>
                  </a:lnTo>
                  <a:lnTo>
                    <a:pt x="373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71B0B346-072C-4360-859F-B84EB183D5FB}"/>
              </a:ext>
            </a:extLst>
          </p:cNvPr>
          <p:cNvGrpSpPr/>
          <p:nvPr/>
        </p:nvGrpSpPr>
        <p:grpSpPr>
          <a:xfrm>
            <a:off x="2160038" y="2835146"/>
            <a:ext cx="2672969" cy="937008"/>
            <a:chOff x="5577494" y="3173723"/>
            <a:chExt cx="2827172" cy="991064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9B68DF39-FC97-416D-B96F-8F27F616489A}"/>
                </a:ext>
              </a:extLst>
            </p:cNvPr>
            <p:cNvSpPr/>
            <p:nvPr/>
          </p:nvSpPr>
          <p:spPr>
            <a:xfrm>
              <a:off x="6480004" y="3309167"/>
              <a:ext cx="753443" cy="855620"/>
            </a:xfrm>
            <a:custGeom>
              <a:avLst/>
              <a:gdLst/>
              <a:ahLst/>
              <a:cxnLst/>
              <a:rect l="l" t="t" r="r" b="b"/>
              <a:pathLst>
                <a:path w="601219" h="682752">
                  <a:moveTo>
                    <a:pt x="209550" y="0"/>
                  </a:moveTo>
                  <a:lnTo>
                    <a:pt x="212598" y="3048"/>
                  </a:lnTo>
                  <a:cubicBezTo>
                    <a:pt x="232918" y="7112"/>
                    <a:pt x="248920" y="9652"/>
                    <a:pt x="260604" y="10668"/>
                  </a:cubicBezTo>
                  <a:cubicBezTo>
                    <a:pt x="272288" y="11684"/>
                    <a:pt x="284353" y="14224"/>
                    <a:pt x="296799" y="18288"/>
                  </a:cubicBezTo>
                  <a:cubicBezTo>
                    <a:pt x="309245" y="22352"/>
                    <a:pt x="317246" y="25908"/>
                    <a:pt x="320802" y="28956"/>
                  </a:cubicBezTo>
                  <a:cubicBezTo>
                    <a:pt x="324358" y="32004"/>
                    <a:pt x="328422" y="35814"/>
                    <a:pt x="332994" y="40386"/>
                  </a:cubicBezTo>
                  <a:cubicBezTo>
                    <a:pt x="334518" y="44958"/>
                    <a:pt x="336169" y="48260"/>
                    <a:pt x="337947" y="50292"/>
                  </a:cubicBezTo>
                  <a:cubicBezTo>
                    <a:pt x="339725" y="52324"/>
                    <a:pt x="338963" y="56134"/>
                    <a:pt x="335661" y="61722"/>
                  </a:cubicBezTo>
                  <a:cubicBezTo>
                    <a:pt x="332359" y="67310"/>
                    <a:pt x="328930" y="78867"/>
                    <a:pt x="325374" y="96393"/>
                  </a:cubicBezTo>
                  <a:cubicBezTo>
                    <a:pt x="321818" y="113919"/>
                    <a:pt x="319532" y="127762"/>
                    <a:pt x="318516" y="137922"/>
                  </a:cubicBezTo>
                  <a:lnTo>
                    <a:pt x="316992" y="131064"/>
                  </a:lnTo>
                  <a:lnTo>
                    <a:pt x="307086" y="174498"/>
                  </a:lnTo>
                  <a:lnTo>
                    <a:pt x="304038" y="172974"/>
                  </a:lnTo>
                  <a:lnTo>
                    <a:pt x="307848" y="131064"/>
                  </a:lnTo>
                  <a:lnTo>
                    <a:pt x="300990" y="132588"/>
                  </a:lnTo>
                  <a:lnTo>
                    <a:pt x="303276" y="135636"/>
                  </a:lnTo>
                  <a:cubicBezTo>
                    <a:pt x="303276" y="136652"/>
                    <a:pt x="303022" y="137541"/>
                    <a:pt x="302514" y="138303"/>
                  </a:cubicBezTo>
                  <a:cubicBezTo>
                    <a:pt x="302006" y="139065"/>
                    <a:pt x="300482" y="145669"/>
                    <a:pt x="297942" y="158115"/>
                  </a:cubicBezTo>
                  <a:cubicBezTo>
                    <a:pt x="295402" y="170561"/>
                    <a:pt x="294386" y="209042"/>
                    <a:pt x="294894" y="273558"/>
                  </a:cubicBezTo>
                  <a:lnTo>
                    <a:pt x="297180" y="272034"/>
                  </a:lnTo>
                  <a:lnTo>
                    <a:pt x="303276" y="184404"/>
                  </a:lnTo>
                  <a:cubicBezTo>
                    <a:pt x="303784" y="186944"/>
                    <a:pt x="303911" y="191389"/>
                    <a:pt x="303657" y="197739"/>
                  </a:cubicBezTo>
                  <a:cubicBezTo>
                    <a:pt x="303403" y="204089"/>
                    <a:pt x="303403" y="218948"/>
                    <a:pt x="303657" y="242316"/>
                  </a:cubicBezTo>
                  <a:cubicBezTo>
                    <a:pt x="303911" y="265684"/>
                    <a:pt x="303784" y="280416"/>
                    <a:pt x="303276" y="286512"/>
                  </a:cubicBezTo>
                  <a:cubicBezTo>
                    <a:pt x="302768" y="292608"/>
                    <a:pt x="304038" y="296926"/>
                    <a:pt x="307086" y="299466"/>
                  </a:cubicBezTo>
                  <a:cubicBezTo>
                    <a:pt x="307594" y="297434"/>
                    <a:pt x="307975" y="295148"/>
                    <a:pt x="308229" y="292608"/>
                  </a:cubicBezTo>
                  <a:cubicBezTo>
                    <a:pt x="308483" y="290068"/>
                    <a:pt x="318516" y="265684"/>
                    <a:pt x="338328" y="219456"/>
                  </a:cubicBezTo>
                  <a:cubicBezTo>
                    <a:pt x="358140" y="173228"/>
                    <a:pt x="369697" y="141224"/>
                    <a:pt x="372999" y="123444"/>
                  </a:cubicBezTo>
                  <a:cubicBezTo>
                    <a:pt x="376301" y="105664"/>
                    <a:pt x="376428" y="93345"/>
                    <a:pt x="373380" y="86487"/>
                  </a:cubicBezTo>
                  <a:cubicBezTo>
                    <a:pt x="370332" y="79629"/>
                    <a:pt x="365760" y="66548"/>
                    <a:pt x="359664" y="47244"/>
                  </a:cubicBezTo>
                  <a:lnTo>
                    <a:pt x="371094" y="43434"/>
                  </a:lnTo>
                  <a:lnTo>
                    <a:pt x="405384" y="58674"/>
                  </a:lnTo>
                  <a:cubicBezTo>
                    <a:pt x="405892" y="60706"/>
                    <a:pt x="406273" y="62484"/>
                    <a:pt x="406527" y="64008"/>
                  </a:cubicBezTo>
                  <a:cubicBezTo>
                    <a:pt x="406781" y="65532"/>
                    <a:pt x="411734" y="70231"/>
                    <a:pt x="421386" y="78105"/>
                  </a:cubicBezTo>
                  <a:cubicBezTo>
                    <a:pt x="431038" y="85979"/>
                    <a:pt x="436499" y="93472"/>
                    <a:pt x="437769" y="100584"/>
                  </a:cubicBezTo>
                  <a:cubicBezTo>
                    <a:pt x="439039" y="107696"/>
                    <a:pt x="441706" y="117348"/>
                    <a:pt x="445770" y="129540"/>
                  </a:cubicBezTo>
                  <a:lnTo>
                    <a:pt x="451104" y="126492"/>
                  </a:lnTo>
                  <a:lnTo>
                    <a:pt x="463296" y="108204"/>
                  </a:lnTo>
                  <a:lnTo>
                    <a:pt x="444246" y="102108"/>
                  </a:lnTo>
                  <a:cubicBezTo>
                    <a:pt x="447294" y="101092"/>
                    <a:pt x="449834" y="100330"/>
                    <a:pt x="451866" y="99822"/>
                  </a:cubicBezTo>
                  <a:cubicBezTo>
                    <a:pt x="453898" y="99314"/>
                    <a:pt x="456184" y="97663"/>
                    <a:pt x="458724" y="94869"/>
                  </a:cubicBezTo>
                  <a:cubicBezTo>
                    <a:pt x="461264" y="92075"/>
                    <a:pt x="465836" y="88138"/>
                    <a:pt x="472440" y="83058"/>
                  </a:cubicBezTo>
                  <a:cubicBezTo>
                    <a:pt x="473964" y="84074"/>
                    <a:pt x="476758" y="84455"/>
                    <a:pt x="480822" y="84201"/>
                  </a:cubicBezTo>
                  <a:cubicBezTo>
                    <a:pt x="484886" y="83947"/>
                    <a:pt x="488569" y="83312"/>
                    <a:pt x="491871" y="82296"/>
                  </a:cubicBezTo>
                  <a:cubicBezTo>
                    <a:pt x="495173" y="81280"/>
                    <a:pt x="500126" y="79756"/>
                    <a:pt x="506730" y="77724"/>
                  </a:cubicBezTo>
                  <a:lnTo>
                    <a:pt x="511302" y="82296"/>
                  </a:lnTo>
                  <a:lnTo>
                    <a:pt x="519684" y="89154"/>
                  </a:lnTo>
                  <a:lnTo>
                    <a:pt x="521208" y="83820"/>
                  </a:lnTo>
                  <a:lnTo>
                    <a:pt x="537210" y="99822"/>
                  </a:lnTo>
                  <a:cubicBezTo>
                    <a:pt x="545338" y="105410"/>
                    <a:pt x="553974" y="109982"/>
                    <a:pt x="563118" y="113538"/>
                  </a:cubicBezTo>
                  <a:lnTo>
                    <a:pt x="572262" y="123444"/>
                  </a:lnTo>
                  <a:lnTo>
                    <a:pt x="601219" y="149352"/>
                  </a:lnTo>
                  <a:lnTo>
                    <a:pt x="601219" y="182880"/>
                  </a:lnTo>
                  <a:cubicBezTo>
                    <a:pt x="599186" y="183896"/>
                    <a:pt x="597281" y="184404"/>
                    <a:pt x="595503" y="184404"/>
                  </a:cubicBezTo>
                  <a:cubicBezTo>
                    <a:pt x="593725" y="184404"/>
                    <a:pt x="591439" y="185928"/>
                    <a:pt x="588645" y="188976"/>
                  </a:cubicBezTo>
                  <a:cubicBezTo>
                    <a:pt x="585851" y="192024"/>
                    <a:pt x="580644" y="193040"/>
                    <a:pt x="573024" y="192024"/>
                  </a:cubicBezTo>
                  <a:cubicBezTo>
                    <a:pt x="565404" y="191008"/>
                    <a:pt x="556260" y="188722"/>
                    <a:pt x="545592" y="185166"/>
                  </a:cubicBezTo>
                  <a:cubicBezTo>
                    <a:pt x="534924" y="181610"/>
                    <a:pt x="525780" y="175641"/>
                    <a:pt x="518160" y="167259"/>
                  </a:cubicBezTo>
                  <a:cubicBezTo>
                    <a:pt x="510540" y="158877"/>
                    <a:pt x="504825" y="153797"/>
                    <a:pt x="501015" y="152019"/>
                  </a:cubicBezTo>
                  <a:cubicBezTo>
                    <a:pt x="497205" y="150241"/>
                    <a:pt x="493268" y="147574"/>
                    <a:pt x="489204" y="144018"/>
                  </a:cubicBezTo>
                  <a:lnTo>
                    <a:pt x="486918" y="137160"/>
                  </a:lnTo>
                  <a:lnTo>
                    <a:pt x="474726" y="140970"/>
                  </a:lnTo>
                  <a:lnTo>
                    <a:pt x="473964" y="137160"/>
                  </a:lnTo>
                  <a:cubicBezTo>
                    <a:pt x="467868" y="138176"/>
                    <a:pt x="463169" y="138811"/>
                    <a:pt x="459867" y="139065"/>
                  </a:cubicBezTo>
                  <a:cubicBezTo>
                    <a:pt x="456565" y="139319"/>
                    <a:pt x="452755" y="141351"/>
                    <a:pt x="448437" y="145161"/>
                  </a:cubicBezTo>
                  <a:cubicBezTo>
                    <a:pt x="444119" y="148971"/>
                    <a:pt x="440055" y="150622"/>
                    <a:pt x="436245" y="150114"/>
                  </a:cubicBezTo>
                  <a:cubicBezTo>
                    <a:pt x="432435" y="149606"/>
                    <a:pt x="429514" y="150368"/>
                    <a:pt x="427482" y="152400"/>
                  </a:cubicBezTo>
                  <a:cubicBezTo>
                    <a:pt x="425450" y="154432"/>
                    <a:pt x="421894" y="157734"/>
                    <a:pt x="416814" y="162306"/>
                  </a:cubicBezTo>
                  <a:lnTo>
                    <a:pt x="411480" y="160782"/>
                  </a:lnTo>
                  <a:lnTo>
                    <a:pt x="397002" y="181356"/>
                  </a:lnTo>
                  <a:cubicBezTo>
                    <a:pt x="395478" y="176276"/>
                    <a:pt x="395478" y="170434"/>
                    <a:pt x="397002" y="163830"/>
                  </a:cubicBezTo>
                  <a:cubicBezTo>
                    <a:pt x="390906" y="171450"/>
                    <a:pt x="383286" y="184658"/>
                    <a:pt x="374142" y="203454"/>
                  </a:cubicBezTo>
                  <a:cubicBezTo>
                    <a:pt x="364998" y="222250"/>
                    <a:pt x="359537" y="234696"/>
                    <a:pt x="357759" y="240792"/>
                  </a:cubicBezTo>
                  <a:cubicBezTo>
                    <a:pt x="355981" y="246888"/>
                    <a:pt x="353568" y="252984"/>
                    <a:pt x="350520" y="259080"/>
                  </a:cubicBezTo>
                  <a:lnTo>
                    <a:pt x="353568" y="258318"/>
                  </a:lnTo>
                  <a:lnTo>
                    <a:pt x="350520" y="264414"/>
                  </a:lnTo>
                  <a:lnTo>
                    <a:pt x="351282" y="261366"/>
                  </a:lnTo>
                  <a:cubicBezTo>
                    <a:pt x="349758" y="263906"/>
                    <a:pt x="347600" y="268097"/>
                    <a:pt x="344805" y="273939"/>
                  </a:cubicBezTo>
                  <a:cubicBezTo>
                    <a:pt x="342011" y="279781"/>
                    <a:pt x="339852" y="286004"/>
                    <a:pt x="338328" y="292608"/>
                  </a:cubicBezTo>
                  <a:lnTo>
                    <a:pt x="340614" y="282702"/>
                  </a:lnTo>
                  <a:lnTo>
                    <a:pt x="337566" y="285750"/>
                  </a:lnTo>
                  <a:lnTo>
                    <a:pt x="331470" y="297942"/>
                  </a:lnTo>
                  <a:lnTo>
                    <a:pt x="335280" y="297180"/>
                  </a:lnTo>
                  <a:lnTo>
                    <a:pt x="333756" y="305562"/>
                  </a:lnTo>
                  <a:lnTo>
                    <a:pt x="327660" y="308610"/>
                  </a:lnTo>
                  <a:lnTo>
                    <a:pt x="330708" y="314706"/>
                  </a:lnTo>
                  <a:lnTo>
                    <a:pt x="334518" y="310896"/>
                  </a:lnTo>
                  <a:cubicBezTo>
                    <a:pt x="334518" y="313944"/>
                    <a:pt x="334646" y="316611"/>
                    <a:pt x="334899" y="318897"/>
                  </a:cubicBezTo>
                  <a:cubicBezTo>
                    <a:pt x="335153" y="321183"/>
                    <a:pt x="333121" y="324612"/>
                    <a:pt x="328803" y="329184"/>
                  </a:cubicBezTo>
                  <a:cubicBezTo>
                    <a:pt x="324485" y="333756"/>
                    <a:pt x="322453" y="337820"/>
                    <a:pt x="322707" y="341376"/>
                  </a:cubicBezTo>
                  <a:cubicBezTo>
                    <a:pt x="322961" y="344932"/>
                    <a:pt x="321818" y="348488"/>
                    <a:pt x="319278" y="352044"/>
                  </a:cubicBezTo>
                  <a:cubicBezTo>
                    <a:pt x="316738" y="355600"/>
                    <a:pt x="311277" y="364109"/>
                    <a:pt x="302895" y="377571"/>
                  </a:cubicBezTo>
                  <a:cubicBezTo>
                    <a:pt x="294513" y="391033"/>
                    <a:pt x="290322" y="398780"/>
                    <a:pt x="290322" y="400812"/>
                  </a:cubicBezTo>
                  <a:cubicBezTo>
                    <a:pt x="290322" y="402844"/>
                    <a:pt x="290322" y="405130"/>
                    <a:pt x="290322" y="407670"/>
                  </a:cubicBezTo>
                  <a:lnTo>
                    <a:pt x="306324" y="381762"/>
                  </a:lnTo>
                  <a:cubicBezTo>
                    <a:pt x="297180" y="403098"/>
                    <a:pt x="287020" y="423418"/>
                    <a:pt x="275844" y="442722"/>
                  </a:cubicBezTo>
                  <a:lnTo>
                    <a:pt x="277368" y="445770"/>
                  </a:lnTo>
                  <a:lnTo>
                    <a:pt x="272034" y="447294"/>
                  </a:lnTo>
                  <a:cubicBezTo>
                    <a:pt x="272034" y="449326"/>
                    <a:pt x="272161" y="450723"/>
                    <a:pt x="272415" y="451485"/>
                  </a:cubicBezTo>
                  <a:cubicBezTo>
                    <a:pt x="272669" y="452247"/>
                    <a:pt x="272288" y="453517"/>
                    <a:pt x="271272" y="455295"/>
                  </a:cubicBezTo>
                  <a:cubicBezTo>
                    <a:pt x="270256" y="457073"/>
                    <a:pt x="268732" y="460248"/>
                    <a:pt x="266700" y="464820"/>
                  </a:cubicBezTo>
                  <a:lnTo>
                    <a:pt x="268224" y="458724"/>
                  </a:lnTo>
                  <a:lnTo>
                    <a:pt x="258318" y="480060"/>
                  </a:lnTo>
                  <a:lnTo>
                    <a:pt x="263652" y="473202"/>
                  </a:lnTo>
                  <a:cubicBezTo>
                    <a:pt x="264160" y="473710"/>
                    <a:pt x="259207" y="483616"/>
                    <a:pt x="248793" y="502920"/>
                  </a:cubicBezTo>
                  <a:cubicBezTo>
                    <a:pt x="238379" y="522224"/>
                    <a:pt x="233299" y="534543"/>
                    <a:pt x="233553" y="539877"/>
                  </a:cubicBezTo>
                  <a:cubicBezTo>
                    <a:pt x="233807" y="545211"/>
                    <a:pt x="231648" y="550291"/>
                    <a:pt x="227076" y="555117"/>
                  </a:cubicBezTo>
                  <a:cubicBezTo>
                    <a:pt x="222504" y="559943"/>
                    <a:pt x="220345" y="564261"/>
                    <a:pt x="220599" y="568071"/>
                  </a:cubicBezTo>
                  <a:cubicBezTo>
                    <a:pt x="220853" y="571881"/>
                    <a:pt x="220345" y="574802"/>
                    <a:pt x="219075" y="576834"/>
                  </a:cubicBezTo>
                  <a:cubicBezTo>
                    <a:pt x="217805" y="578866"/>
                    <a:pt x="217297" y="581025"/>
                    <a:pt x="217551" y="583311"/>
                  </a:cubicBezTo>
                  <a:cubicBezTo>
                    <a:pt x="217805" y="585597"/>
                    <a:pt x="217424" y="587121"/>
                    <a:pt x="216408" y="587883"/>
                  </a:cubicBezTo>
                  <a:cubicBezTo>
                    <a:pt x="215392" y="588645"/>
                    <a:pt x="214630" y="590042"/>
                    <a:pt x="214122" y="592074"/>
                  </a:cubicBezTo>
                  <a:lnTo>
                    <a:pt x="204978" y="595122"/>
                  </a:lnTo>
                  <a:cubicBezTo>
                    <a:pt x="201422" y="599694"/>
                    <a:pt x="198628" y="603504"/>
                    <a:pt x="196596" y="606552"/>
                  </a:cubicBezTo>
                  <a:cubicBezTo>
                    <a:pt x="194564" y="609600"/>
                    <a:pt x="193548" y="612394"/>
                    <a:pt x="193548" y="614934"/>
                  </a:cubicBezTo>
                  <a:cubicBezTo>
                    <a:pt x="186944" y="618998"/>
                    <a:pt x="180594" y="623570"/>
                    <a:pt x="174498" y="628650"/>
                  </a:cubicBezTo>
                  <a:cubicBezTo>
                    <a:pt x="170434" y="638302"/>
                    <a:pt x="167513" y="644906"/>
                    <a:pt x="165735" y="648462"/>
                  </a:cubicBezTo>
                  <a:cubicBezTo>
                    <a:pt x="163957" y="652018"/>
                    <a:pt x="163068" y="654685"/>
                    <a:pt x="163068" y="656463"/>
                  </a:cubicBezTo>
                  <a:cubicBezTo>
                    <a:pt x="163068" y="658241"/>
                    <a:pt x="163068" y="660654"/>
                    <a:pt x="163068" y="663702"/>
                  </a:cubicBezTo>
                  <a:lnTo>
                    <a:pt x="158496" y="667512"/>
                  </a:lnTo>
                  <a:lnTo>
                    <a:pt x="149352" y="682752"/>
                  </a:lnTo>
                  <a:lnTo>
                    <a:pt x="142494" y="675132"/>
                  </a:lnTo>
                  <a:lnTo>
                    <a:pt x="137922" y="672084"/>
                  </a:lnTo>
                  <a:lnTo>
                    <a:pt x="124206" y="658368"/>
                  </a:lnTo>
                  <a:lnTo>
                    <a:pt x="117348" y="655320"/>
                  </a:lnTo>
                  <a:cubicBezTo>
                    <a:pt x="116332" y="652780"/>
                    <a:pt x="115443" y="650367"/>
                    <a:pt x="114681" y="648081"/>
                  </a:cubicBezTo>
                  <a:cubicBezTo>
                    <a:pt x="113919" y="645795"/>
                    <a:pt x="112014" y="641985"/>
                    <a:pt x="108966" y="636651"/>
                  </a:cubicBezTo>
                  <a:cubicBezTo>
                    <a:pt x="105918" y="631317"/>
                    <a:pt x="100584" y="621030"/>
                    <a:pt x="92964" y="605790"/>
                  </a:cubicBezTo>
                  <a:lnTo>
                    <a:pt x="97536" y="609600"/>
                  </a:lnTo>
                  <a:cubicBezTo>
                    <a:pt x="93980" y="601472"/>
                    <a:pt x="91440" y="594995"/>
                    <a:pt x="89916" y="590169"/>
                  </a:cubicBezTo>
                  <a:cubicBezTo>
                    <a:pt x="88392" y="585343"/>
                    <a:pt x="82677" y="578104"/>
                    <a:pt x="72771" y="568452"/>
                  </a:cubicBezTo>
                  <a:cubicBezTo>
                    <a:pt x="62865" y="558800"/>
                    <a:pt x="58039" y="552577"/>
                    <a:pt x="58293" y="549783"/>
                  </a:cubicBezTo>
                  <a:cubicBezTo>
                    <a:pt x="58547" y="546989"/>
                    <a:pt x="58293" y="545211"/>
                    <a:pt x="57531" y="544449"/>
                  </a:cubicBezTo>
                  <a:cubicBezTo>
                    <a:pt x="56769" y="543687"/>
                    <a:pt x="56134" y="542036"/>
                    <a:pt x="55626" y="539496"/>
                  </a:cubicBezTo>
                  <a:lnTo>
                    <a:pt x="60198" y="537210"/>
                  </a:lnTo>
                  <a:cubicBezTo>
                    <a:pt x="58166" y="541274"/>
                    <a:pt x="58166" y="545084"/>
                    <a:pt x="60198" y="548640"/>
                  </a:cubicBezTo>
                  <a:lnTo>
                    <a:pt x="62484" y="544068"/>
                  </a:lnTo>
                  <a:lnTo>
                    <a:pt x="60960" y="541020"/>
                  </a:lnTo>
                  <a:lnTo>
                    <a:pt x="63246" y="541020"/>
                  </a:lnTo>
                  <a:lnTo>
                    <a:pt x="67818" y="547878"/>
                  </a:lnTo>
                  <a:lnTo>
                    <a:pt x="89154" y="561594"/>
                  </a:lnTo>
                  <a:lnTo>
                    <a:pt x="89154" y="557022"/>
                  </a:lnTo>
                  <a:lnTo>
                    <a:pt x="93726" y="560070"/>
                  </a:lnTo>
                  <a:lnTo>
                    <a:pt x="96012" y="564642"/>
                  </a:lnTo>
                  <a:cubicBezTo>
                    <a:pt x="104140" y="573786"/>
                    <a:pt x="114300" y="579120"/>
                    <a:pt x="126492" y="580644"/>
                  </a:cubicBezTo>
                  <a:cubicBezTo>
                    <a:pt x="123952" y="577088"/>
                    <a:pt x="121412" y="573024"/>
                    <a:pt x="118872" y="568452"/>
                  </a:cubicBezTo>
                  <a:lnTo>
                    <a:pt x="121920" y="568452"/>
                  </a:lnTo>
                  <a:lnTo>
                    <a:pt x="86106" y="537972"/>
                  </a:lnTo>
                  <a:lnTo>
                    <a:pt x="87630" y="536448"/>
                  </a:lnTo>
                  <a:lnTo>
                    <a:pt x="91440" y="541782"/>
                  </a:lnTo>
                  <a:lnTo>
                    <a:pt x="93726" y="539496"/>
                  </a:lnTo>
                  <a:lnTo>
                    <a:pt x="76962" y="519684"/>
                  </a:lnTo>
                  <a:lnTo>
                    <a:pt x="73152" y="518160"/>
                  </a:lnTo>
                  <a:lnTo>
                    <a:pt x="70104" y="512826"/>
                  </a:lnTo>
                  <a:cubicBezTo>
                    <a:pt x="61976" y="507746"/>
                    <a:pt x="54610" y="501650"/>
                    <a:pt x="48006" y="494538"/>
                  </a:cubicBezTo>
                  <a:lnTo>
                    <a:pt x="39624" y="486156"/>
                  </a:lnTo>
                  <a:cubicBezTo>
                    <a:pt x="61976" y="505968"/>
                    <a:pt x="85852" y="522732"/>
                    <a:pt x="111252" y="536448"/>
                  </a:cubicBezTo>
                  <a:lnTo>
                    <a:pt x="104394" y="528828"/>
                  </a:lnTo>
                  <a:lnTo>
                    <a:pt x="121920" y="539496"/>
                  </a:lnTo>
                  <a:cubicBezTo>
                    <a:pt x="118364" y="536448"/>
                    <a:pt x="116586" y="532130"/>
                    <a:pt x="116586" y="526542"/>
                  </a:cubicBezTo>
                  <a:lnTo>
                    <a:pt x="159258" y="553212"/>
                  </a:lnTo>
                  <a:lnTo>
                    <a:pt x="179070" y="526542"/>
                  </a:lnTo>
                  <a:lnTo>
                    <a:pt x="180594" y="530352"/>
                  </a:lnTo>
                  <a:lnTo>
                    <a:pt x="189738" y="518160"/>
                  </a:lnTo>
                  <a:lnTo>
                    <a:pt x="187452" y="515874"/>
                  </a:lnTo>
                  <a:cubicBezTo>
                    <a:pt x="188976" y="514350"/>
                    <a:pt x="192024" y="510413"/>
                    <a:pt x="196596" y="504063"/>
                  </a:cubicBezTo>
                  <a:cubicBezTo>
                    <a:pt x="201168" y="497713"/>
                    <a:pt x="205740" y="490601"/>
                    <a:pt x="210312" y="482727"/>
                  </a:cubicBezTo>
                  <a:cubicBezTo>
                    <a:pt x="214884" y="474853"/>
                    <a:pt x="219202" y="468249"/>
                    <a:pt x="223266" y="462915"/>
                  </a:cubicBezTo>
                  <a:cubicBezTo>
                    <a:pt x="227330" y="457581"/>
                    <a:pt x="230632" y="451104"/>
                    <a:pt x="233172" y="443484"/>
                  </a:cubicBezTo>
                  <a:lnTo>
                    <a:pt x="236220" y="442722"/>
                  </a:lnTo>
                  <a:lnTo>
                    <a:pt x="270510" y="373380"/>
                  </a:lnTo>
                  <a:lnTo>
                    <a:pt x="274320" y="371856"/>
                  </a:lnTo>
                  <a:cubicBezTo>
                    <a:pt x="274320" y="368808"/>
                    <a:pt x="276606" y="362966"/>
                    <a:pt x="281178" y="354330"/>
                  </a:cubicBezTo>
                  <a:cubicBezTo>
                    <a:pt x="285750" y="345694"/>
                    <a:pt x="287528" y="339598"/>
                    <a:pt x="286512" y="336042"/>
                  </a:cubicBezTo>
                  <a:cubicBezTo>
                    <a:pt x="280416" y="332994"/>
                    <a:pt x="275844" y="330962"/>
                    <a:pt x="272796" y="329946"/>
                  </a:cubicBezTo>
                  <a:cubicBezTo>
                    <a:pt x="269748" y="328930"/>
                    <a:pt x="265049" y="327914"/>
                    <a:pt x="258699" y="326898"/>
                  </a:cubicBezTo>
                  <a:cubicBezTo>
                    <a:pt x="252349" y="325882"/>
                    <a:pt x="247523" y="324612"/>
                    <a:pt x="244221" y="323088"/>
                  </a:cubicBezTo>
                  <a:cubicBezTo>
                    <a:pt x="240919" y="321564"/>
                    <a:pt x="235204" y="319024"/>
                    <a:pt x="227076" y="315468"/>
                  </a:cubicBezTo>
                  <a:cubicBezTo>
                    <a:pt x="227076" y="312420"/>
                    <a:pt x="227203" y="310007"/>
                    <a:pt x="227457" y="308229"/>
                  </a:cubicBezTo>
                  <a:cubicBezTo>
                    <a:pt x="227711" y="306451"/>
                    <a:pt x="226314" y="304165"/>
                    <a:pt x="223266" y="301371"/>
                  </a:cubicBezTo>
                  <a:cubicBezTo>
                    <a:pt x="220218" y="298577"/>
                    <a:pt x="218059" y="295021"/>
                    <a:pt x="216789" y="290703"/>
                  </a:cubicBezTo>
                  <a:cubicBezTo>
                    <a:pt x="215519" y="286385"/>
                    <a:pt x="211328" y="281178"/>
                    <a:pt x="204216" y="275082"/>
                  </a:cubicBezTo>
                  <a:cubicBezTo>
                    <a:pt x="197104" y="268986"/>
                    <a:pt x="185674" y="256032"/>
                    <a:pt x="169926" y="236220"/>
                  </a:cubicBezTo>
                  <a:lnTo>
                    <a:pt x="193548" y="253458"/>
                  </a:lnTo>
                  <a:lnTo>
                    <a:pt x="193548" y="253746"/>
                  </a:lnTo>
                  <a:lnTo>
                    <a:pt x="198120" y="256794"/>
                  </a:lnTo>
                  <a:lnTo>
                    <a:pt x="193548" y="253458"/>
                  </a:lnTo>
                  <a:lnTo>
                    <a:pt x="193548" y="249936"/>
                  </a:lnTo>
                  <a:lnTo>
                    <a:pt x="198120" y="254508"/>
                  </a:lnTo>
                  <a:lnTo>
                    <a:pt x="199644" y="252222"/>
                  </a:lnTo>
                  <a:lnTo>
                    <a:pt x="165354" y="223266"/>
                  </a:lnTo>
                  <a:cubicBezTo>
                    <a:pt x="166878" y="224282"/>
                    <a:pt x="170688" y="225933"/>
                    <a:pt x="176784" y="228219"/>
                  </a:cubicBezTo>
                  <a:cubicBezTo>
                    <a:pt x="182880" y="230505"/>
                    <a:pt x="191262" y="234442"/>
                    <a:pt x="201930" y="240030"/>
                  </a:cubicBezTo>
                  <a:lnTo>
                    <a:pt x="199644" y="236982"/>
                  </a:lnTo>
                  <a:lnTo>
                    <a:pt x="204216" y="235458"/>
                  </a:lnTo>
                  <a:lnTo>
                    <a:pt x="199644" y="230886"/>
                  </a:lnTo>
                  <a:cubicBezTo>
                    <a:pt x="203200" y="230886"/>
                    <a:pt x="206502" y="230759"/>
                    <a:pt x="209550" y="230505"/>
                  </a:cubicBezTo>
                  <a:cubicBezTo>
                    <a:pt x="212598" y="230251"/>
                    <a:pt x="214122" y="229616"/>
                    <a:pt x="214122" y="228600"/>
                  </a:cubicBezTo>
                  <a:cubicBezTo>
                    <a:pt x="215646" y="224028"/>
                    <a:pt x="217043" y="220218"/>
                    <a:pt x="218313" y="217170"/>
                  </a:cubicBezTo>
                  <a:cubicBezTo>
                    <a:pt x="219583" y="214122"/>
                    <a:pt x="219964" y="209550"/>
                    <a:pt x="219456" y="203454"/>
                  </a:cubicBezTo>
                  <a:cubicBezTo>
                    <a:pt x="218948" y="197358"/>
                    <a:pt x="218694" y="186182"/>
                    <a:pt x="218694" y="169926"/>
                  </a:cubicBezTo>
                  <a:cubicBezTo>
                    <a:pt x="210566" y="173990"/>
                    <a:pt x="203708" y="177419"/>
                    <a:pt x="198120" y="180213"/>
                  </a:cubicBezTo>
                  <a:cubicBezTo>
                    <a:pt x="192532" y="183007"/>
                    <a:pt x="182245" y="189611"/>
                    <a:pt x="167259" y="200025"/>
                  </a:cubicBezTo>
                  <a:cubicBezTo>
                    <a:pt x="152273" y="210439"/>
                    <a:pt x="141732" y="218059"/>
                    <a:pt x="135636" y="222885"/>
                  </a:cubicBezTo>
                  <a:cubicBezTo>
                    <a:pt x="129540" y="227711"/>
                    <a:pt x="122174" y="233934"/>
                    <a:pt x="113538" y="241554"/>
                  </a:cubicBezTo>
                  <a:lnTo>
                    <a:pt x="118110" y="242316"/>
                  </a:lnTo>
                  <a:cubicBezTo>
                    <a:pt x="114554" y="245364"/>
                    <a:pt x="111760" y="248158"/>
                    <a:pt x="109728" y="250698"/>
                  </a:cubicBezTo>
                  <a:cubicBezTo>
                    <a:pt x="107696" y="253238"/>
                    <a:pt x="103505" y="261747"/>
                    <a:pt x="97155" y="276225"/>
                  </a:cubicBezTo>
                  <a:cubicBezTo>
                    <a:pt x="90805" y="290703"/>
                    <a:pt x="87757" y="302260"/>
                    <a:pt x="88011" y="310896"/>
                  </a:cubicBezTo>
                  <a:cubicBezTo>
                    <a:pt x="88265" y="319532"/>
                    <a:pt x="87376" y="324866"/>
                    <a:pt x="85344" y="326898"/>
                  </a:cubicBezTo>
                  <a:cubicBezTo>
                    <a:pt x="83312" y="328930"/>
                    <a:pt x="80518" y="332486"/>
                    <a:pt x="76962" y="337566"/>
                  </a:cubicBezTo>
                  <a:lnTo>
                    <a:pt x="73152" y="328422"/>
                  </a:lnTo>
                  <a:lnTo>
                    <a:pt x="64008" y="333756"/>
                  </a:lnTo>
                  <a:lnTo>
                    <a:pt x="60198" y="329184"/>
                  </a:lnTo>
                  <a:lnTo>
                    <a:pt x="58674" y="313944"/>
                  </a:lnTo>
                  <a:lnTo>
                    <a:pt x="54102" y="320802"/>
                  </a:lnTo>
                  <a:lnTo>
                    <a:pt x="51816" y="313182"/>
                  </a:lnTo>
                  <a:lnTo>
                    <a:pt x="42672" y="311658"/>
                  </a:lnTo>
                  <a:lnTo>
                    <a:pt x="38100" y="302514"/>
                  </a:lnTo>
                  <a:lnTo>
                    <a:pt x="21336" y="313182"/>
                  </a:lnTo>
                  <a:lnTo>
                    <a:pt x="19050" y="308610"/>
                  </a:lnTo>
                  <a:lnTo>
                    <a:pt x="13716" y="304038"/>
                  </a:lnTo>
                  <a:lnTo>
                    <a:pt x="11430" y="307848"/>
                  </a:lnTo>
                  <a:lnTo>
                    <a:pt x="7620" y="304038"/>
                  </a:lnTo>
                  <a:lnTo>
                    <a:pt x="3810" y="302514"/>
                  </a:lnTo>
                  <a:lnTo>
                    <a:pt x="2286" y="299466"/>
                  </a:lnTo>
                  <a:lnTo>
                    <a:pt x="6858" y="297942"/>
                  </a:lnTo>
                  <a:cubicBezTo>
                    <a:pt x="4318" y="292354"/>
                    <a:pt x="2921" y="284480"/>
                    <a:pt x="2667" y="274320"/>
                  </a:cubicBezTo>
                  <a:cubicBezTo>
                    <a:pt x="2413" y="264160"/>
                    <a:pt x="1778" y="256032"/>
                    <a:pt x="762" y="249936"/>
                  </a:cubicBezTo>
                  <a:lnTo>
                    <a:pt x="5334" y="252222"/>
                  </a:lnTo>
                  <a:lnTo>
                    <a:pt x="0" y="243078"/>
                  </a:lnTo>
                  <a:lnTo>
                    <a:pt x="6096" y="241554"/>
                  </a:lnTo>
                  <a:lnTo>
                    <a:pt x="6858" y="236220"/>
                  </a:lnTo>
                  <a:cubicBezTo>
                    <a:pt x="10414" y="235204"/>
                    <a:pt x="12827" y="234442"/>
                    <a:pt x="14097" y="233934"/>
                  </a:cubicBezTo>
                  <a:cubicBezTo>
                    <a:pt x="15367" y="233426"/>
                    <a:pt x="17399" y="231902"/>
                    <a:pt x="20193" y="229362"/>
                  </a:cubicBezTo>
                  <a:cubicBezTo>
                    <a:pt x="22987" y="226822"/>
                    <a:pt x="27432" y="222758"/>
                    <a:pt x="33528" y="217170"/>
                  </a:cubicBezTo>
                  <a:cubicBezTo>
                    <a:pt x="38100" y="212598"/>
                    <a:pt x="41148" y="206502"/>
                    <a:pt x="42672" y="198882"/>
                  </a:cubicBezTo>
                  <a:lnTo>
                    <a:pt x="51054" y="193548"/>
                  </a:lnTo>
                  <a:cubicBezTo>
                    <a:pt x="52070" y="188976"/>
                    <a:pt x="54229" y="184912"/>
                    <a:pt x="57531" y="181356"/>
                  </a:cubicBezTo>
                  <a:cubicBezTo>
                    <a:pt x="60833" y="177800"/>
                    <a:pt x="64135" y="173482"/>
                    <a:pt x="67437" y="168402"/>
                  </a:cubicBezTo>
                  <a:cubicBezTo>
                    <a:pt x="70739" y="163322"/>
                    <a:pt x="73787" y="158877"/>
                    <a:pt x="76581" y="155067"/>
                  </a:cubicBezTo>
                  <a:cubicBezTo>
                    <a:pt x="79375" y="151257"/>
                    <a:pt x="82296" y="146558"/>
                    <a:pt x="85344" y="140970"/>
                  </a:cubicBezTo>
                  <a:lnTo>
                    <a:pt x="87630" y="138684"/>
                  </a:lnTo>
                  <a:lnTo>
                    <a:pt x="99822" y="122682"/>
                  </a:lnTo>
                  <a:lnTo>
                    <a:pt x="112014" y="117348"/>
                  </a:lnTo>
                  <a:cubicBezTo>
                    <a:pt x="116078" y="119888"/>
                    <a:pt x="120015" y="122047"/>
                    <a:pt x="123825" y="123825"/>
                  </a:cubicBezTo>
                  <a:cubicBezTo>
                    <a:pt x="127635" y="125603"/>
                    <a:pt x="130429" y="126619"/>
                    <a:pt x="132207" y="126873"/>
                  </a:cubicBezTo>
                  <a:cubicBezTo>
                    <a:pt x="133985" y="127127"/>
                    <a:pt x="136144" y="128270"/>
                    <a:pt x="138684" y="130302"/>
                  </a:cubicBezTo>
                  <a:cubicBezTo>
                    <a:pt x="141224" y="134874"/>
                    <a:pt x="143383" y="138430"/>
                    <a:pt x="145161" y="140970"/>
                  </a:cubicBezTo>
                  <a:cubicBezTo>
                    <a:pt x="146939" y="143510"/>
                    <a:pt x="147955" y="147447"/>
                    <a:pt x="148209" y="152781"/>
                  </a:cubicBezTo>
                  <a:cubicBezTo>
                    <a:pt x="148463" y="158115"/>
                    <a:pt x="147828" y="161798"/>
                    <a:pt x="146304" y="163830"/>
                  </a:cubicBezTo>
                  <a:cubicBezTo>
                    <a:pt x="144780" y="165862"/>
                    <a:pt x="142748" y="168910"/>
                    <a:pt x="140208" y="172974"/>
                  </a:cubicBezTo>
                  <a:lnTo>
                    <a:pt x="143256" y="176784"/>
                  </a:lnTo>
                  <a:lnTo>
                    <a:pt x="131064" y="188214"/>
                  </a:lnTo>
                  <a:lnTo>
                    <a:pt x="124206" y="203454"/>
                  </a:lnTo>
                  <a:lnTo>
                    <a:pt x="180594" y="176022"/>
                  </a:lnTo>
                  <a:lnTo>
                    <a:pt x="169164" y="184404"/>
                  </a:lnTo>
                  <a:cubicBezTo>
                    <a:pt x="183896" y="177292"/>
                    <a:pt x="194564" y="172466"/>
                    <a:pt x="201168" y="169926"/>
                  </a:cubicBezTo>
                  <a:cubicBezTo>
                    <a:pt x="207772" y="167386"/>
                    <a:pt x="211963" y="165608"/>
                    <a:pt x="213741" y="164592"/>
                  </a:cubicBezTo>
                  <a:cubicBezTo>
                    <a:pt x="215519" y="163576"/>
                    <a:pt x="217170" y="162306"/>
                    <a:pt x="218694" y="160782"/>
                  </a:cubicBezTo>
                  <a:cubicBezTo>
                    <a:pt x="220218" y="139954"/>
                    <a:pt x="221234" y="125476"/>
                    <a:pt x="221742" y="117348"/>
                  </a:cubicBezTo>
                  <a:cubicBezTo>
                    <a:pt x="222250" y="109220"/>
                    <a:pt x="222123" y="100965"/>
                    <a:pt x="221361" y="92583"/>
                  </a:cubicBezTo>
                  <a:cubicBezTo>
                    <a:pt x="220599" y="84201"/>
                    <a:pt x="219710" y="69850"/>
                    <a:pt x="218694" y="49530"/>
                  </a:cubicBezTo>
                  <a:cubicBezTo>
                    <a:pt x="217678" y="49022"/>
                    <a:pt x="214249" y="46355"/>
                    <a:pt x="208407" y="41529"/>
                  </a:cubicBezTo>
                  <a:cubicBezTo>
                    <a:pt x="202565" y="36703"/>
                    <a:pt x="193802" y="29464"/>
                    <a:pt x="182118" y="19812"/>
                  </a:cubicBezTo>
                  <a:lnTo>
                    <a:pt x="169926" y="4572"/>
                  </a:lnTo>
                  <a:cubicBezTo>
                    <a:pt x="173482" y="3048"/>
                    <a:pt x="177165" y="2032"/>
                    <a:pt x="180975" y="1524"/>
                  </a:cubicBezTo>
                  <a:cubicBezTo>
                    <a:pt x="184785" y="1016"/>
                    <a:pt x="187833" y="1016"/>
                    <a:pt x="190119" y="1524"/>
                  </a:cubicBezTo>
                  <a:cubicBezTo>
                    <a:pt x="192405" y="2032"/>
                    <a:pt x="195453" y="2032"/>
                    <a:pt x="199263" y="1524"/>
                  </a:cubicBezTo>
                  <a:cubicBezTo>
                    <a:pt x="203073" y="1016"/>
                    <a:pt x="206502" y="508"/>
                    <a:pt x="209550" y="0"/>
                  </a:cubicBezTo>
                  <a:close/>
                  <a:moveTo>
                    <a:pt x="106680" y="199644"/>
                  </a:moveTo>
                  <a:lnTo>
                    <a:pt x="100584" y="212598"/>
                  </a:lnTo>
                  <a:lnTo>
                    <a:pt x="103632" y="215646"/>
                  </a:lnTo>
                  <a:lnTo>
                    <a:pt x="110490" y="200406"/>
                  </a:lnTo>
                  <a:lnTo>
                    <a:pt x="106680" y="1996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1B8E756A-8EE4-4A49-981E-12CC4128D5D4}"/>
                </a:ext>
              </a:extLst>
            </p:cNvPr>
            <p:cNvGrpSpPr/>
            <p:nvPr/>
          </p:nvGrpSpPr>
          <p:grpSpPr>
            <a:xfrm>
              <a:off x="5577494" y="3173723"/>
              <a:ext cx="893545" cy="801560"/>
              <a:chOff x="7384253" y="3383283"/>
              <a:chExt cx="698754" cy="626821"/>
            </a:xfrm>
          </p:grpSpPr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xmlns="" id="{6FADA0B0-6DC1-4B8C-B2FF-582C1EEF1CB4}"/>
                  </a:ext>
                </a:extLst>
              </p:cNvPr>
              <p:cNvSpPr/>
              <p:nvPr/>
            </p:nvSpPr>
            <p:spPr>
              <a:xfrm>
                <a:off x="7384253" y="3383283"/>
                <a:ext cx="684276" cy="626821"/>
              </a:xfrm>
              <a:custGeom>
                <a:avLst/>
                <a:gdLst/>
                <a:ahLst/>
                <a:cxnLst/>
                <a:rect l="l" t="t" r="r" b="b"/>
                <a:pathLst>
                  <a:path w="684276" h="626821">
                    <a:moveTo>
                      <a:pt x="150114" y="0"/>
                    </a:moveTo>
                    <a:cubicBezTo>
                      <a:pt x="151638" y="508"/>
                      <a:pt x="166116" y="2921"/>
                      <a:pt x="193548" y="7239"/>
                    </a:cubicBezTo>
                    <a:cubicBezTo>
                      <a:pt x="220980" y="11557"/>
                      <a:pt x="236220" y="13716"/>
                      <a:pt x="239268" y="13716"/>
                    </a:cubicBezTo>
                    <a:lnTo>
                      <a:pt x="243840" y="19050"/>
                    </a:lnTo>
                    <a:lnTo>
                      <a:pt x="268986" y="32766"/>
                    </a:lnTo>
                    <a:lnTo>
                      <a:pt x="280416" y="64008"/>
                    </a:lnTo>
                    <a:cubicBezTo>
                      <a:pt x="282956" y="66548"/>
                      <a:pt x="285877" y="68834"/>
                      <a:pt x="289179" y="70866"/>
                    </a:cubicBezTo>
                    <a:cubicBezTo>
                      <a:pt x="292481" y="72898"/>
                      <a:pt x="298958" y="75311"/>
                      <a:pt x="308610" y="78105"/>
                    </a:cubicBezTo>
                    <a:cubicBezTo>
                      <a:pt x="318262" y="80899"/>
                      <a:pt x="324866" y="83312"/>
                      <a:pt x="328422" y="85344"/>
                    </a:cubicBezTo>
                    <a:cubicBezTo>
                      <a:pt x="331978" y="87376"/>
                      <a:pt x="337566" y="90170"/>
                      <a:pt x="345186" y="93726"/>
                    </a:cubicBezTo>
                    <a:lnTo>
                      <a:pt x="350520" y="103632"/>
                    </a:lnTo>
                    <a:lnTo>
                      <a:pt x="340614" y="112776"/>
                    </a:lnTo>
                    <a:lnTo>
                      <a:pt x="332232" y="114300"/>
                    </a:lnTo>
                    <a:lnTo>
                      <a:pt x="326898" y="128778"/>
                    </a:lnTo>
                    <a:cubicBezTo>
                      <a:pt x="322834" y="129286"/>
                      <a:pt x="319659" y="129413"/>
                      <a:pt x="317373" y="129159"/>
                    </a:cubicBezTo>
                    <a:cubicBezTo>
                      <a:pt x="315087" y="128905"/>
                      <a:pt x="312674" y="130048"/>
                      <a:pt x="310134" y="132588"/>
                    </a:cubicBezTo>
                    <a:cubicBezTo>
                      <a:pt x="307594" y="135128"/>
                      <a:pt x="301752" y="136398"/>
                      <a:pt x="292608" y="136398"/>
                    </a:cubicBezTo>
                    <a:cubicBezTo>
                      <a:pt x="283464" y="136398"/>
                      <a:pt x="268351" y="139065"/>
                      <a:pt x="247269" y="144399"/>
                    </a:cubicBezTo>
                    <a:cubicBezTo>
                      <a:pt x="226187" y="149733"/>
                      <a:pt x="205232" y="156972"/>
                      <a:pt x="184404" y="166116"/>
                    </a:cubicBezTo>
                    <a:cubicBezTo>
                      <a:pt x="163576" y="175260"/>
                      <a:pt x="152146" y="180467"/>
                      <a:pt x="150114" y="181737"/>
                    </a:cubicBezTo>
                    <a:cubicBezTo>
                      <a:pt x="148082" y="183007"/>
                      <a:pt x="144272" y="185166"/>
                      <a:pt x="138684" y="188214"/>
                    </a:cubicBezTo>
                    <a:lnTo>
                      <a:pt x="134874" y="192786"/>
                    </a:lnTo>
                    <a:cubicBezTo>
                      <a:pt x="138430" y="199390"/>
                      <a:pt x="141478" y="203962"/>
                      <a:pt x="144018" y="206502"/>
                    </a:cubicBezTo>
                    <a:cubicBezTo>
                      <a:pt x="146558" y="209042"/>
                      <a:pt x="147955" y="211582"/>
                      <a:pt x="148209" y="214122"/>
                    </a:cubicBezTo>
                    <a:cubicBezTo>
                      <a:pt x="148463" y="216662"/>
                      <a:pt x="149860" y="220980"/>
                      <a:pt x="152400" y="227076"/>
                    </a:cubicBezTo>
                    <a:cubicBezTo>
                      <a:pt x="170688" y="216916"/>
                      <a:pt x="185547" y="209423"/>
                      <a:pt x="196977" y="204597"/>
                    </a:cubicBezTo>
                    <a:cubicBezTo>
                      <a:pt x="208407" y="199771"/>
                      <a:pt x="222758" y="195072"/>
                      <a:pt x="240030" y="190500"/>
                    </a:cubicBezTo>
                    <a:cubicBezTo>
                      <a:pt x="257302" y="185928"/>
                      <a:pt x="267843" y="181737"/>
                      <a:pt x="271653" y="177927"/>
                    </a:cubicBezTo>
                    <a:cubicBezTo>
                      <a:pt x="275463" y="174117"/>
                      <a:pt x="279019" y="172339"/>
                      <a:pt x="282321" y="172593"/>
                    </a:cubicBezTo>
                    <a:cubicBezTo>
                      <a:pt x="285623" y="172847"/>
                      <a:pt x="291338" y="171704"/>
                      <a:pt x="299466" y="169164"/>
                    </a:cubicBezTo>
                    <a:lnTo>
                      <a:pt x="302514" y="177546"/>
                    </a:lnTo>
                    <a:lnTo>
                      <a:pt x="305562" y="174498"/>
                    </a:lnTo>
                    <a:cubicBezTo>
                      <a:pt x="310642" y="177546"/>
                      <a:pt x="314452" y="179578"/>
                      <a:pt x="316992" y="180594"/>
                    </a:cubicBezTo>
                    <a:cubicBezTo>
                      <a:pt x="319532" y="181610"/>
                      <a:pt x="321310" y="182626"/>
                      <a:pt x="322326" y="183642"/>
                    </a:cubicBezTo>
                    <a:cubicBezTo>
                      <a:pt x="323342" y="184658"/>
                      <a:pt x="324866" y="185928"/>
                      <a:pt x="326898" y="187452"/>
                    </a:cubicBezTo>
                    <a:lnTo>
                      <a:pt x="327660" y="183642"/>
                    </a:lnTo>
                    <a:cubicBezTo>
                      <a:pt x="330200" y="189738"/>
                      <a:pt x="329438" y="195834"/>
                      <a:pt x="325374" y="201930"/>
                    </a:cubicBezTo>
                    <a:lnTo>
                      <a:pt x="336804" y="209550"/>
                    </a:lnTo>
                    <a:lnTo>
                      <a:pt x="332994" y="211074"/>
                    </a:lnTo>
                    <a:lnTo>
                      <a:pt x="336804" y="214884"/>
                    </a:lnTo>
                    <a:cubicBezTo>
                      <a:pt x="333756" y="215900"/>
                      <a:pt x="331343" y="216662"/>
                      <a:pt x="329565" y="217170"/>
                    </a:cubicBezTo>
                    <a:cubicBezTo>
                      <a:pt x="327787" y="217678"/>
                      <a:pt x="325755" y="217932"/>
                      <a:pt x="323469" y="217932"/>
                    </a:cubicBezTo>
                    <a:cubicBezTo>
                      <a:pt x="321183" y="217932"/>
                      <a:pt x="318770" y="218440"/>
                      <a:pt x="316230" y="219456"/>
                    </a:cubicBezTo>
                    <a:cubicBezTo>
                      <a:pt x="313690" y="220472"/>
                      <a:pt x="310896" y="220980"/>
                      <a:pt x="307848" y="220980"/>
                    </a:cubicBezTo>
                    <a:cubicBezTo>
                      <a:pt x="304800" y="220980"/>
                      <a:pt x="302006" y="221107"/>
                      <a:pt x="299466" y="221361"/>
                    </a:cubicBezTo>
                    <a:cubicBezTo>
                      <a:pt x="296926" y="221615"/>
                      <a:pt x="293878" y="222504"/>
                      <a:pt x="290322" y="224028"/>
                    </a:cubicBezTo>
                    <a:lnTo>
                      <a:pt x="290322" y="218694"/>
                    </a:lnTo>
                    <a:lnTo>
                      <a:pt x="284988" y="221742"/>
                    </a:lnTo>
                    <a:lnTo>
                      <a:pt x="271272" y="236220"/>
                    </a:lnTo>
                    <a:lnTo>
                      <a:pt x="247650" y="254508"/>
                    </a:lnTo>
                    <a:lnTo>
                      <a:pt x="244602" y="263652"/>
                    </a:lnTo>
                    <a:cubicBezTo>
                      <a:pt x="228854" y="275844"/>
                      <a:pt x="217170" y="284353"/>
                      <a:pt x="209550" y="289179"/>
                    </a:cubicBezTo>
                    <a:cubicBezTo>
                      <a:pt x="201930" y="294005"/>
                      <a:pt x="195580" y="298831"/>
                      <a:pt x="190500" y="303657"/>
                    </a:cubicBezTo>
                    <a:cubicBezTo>
                      <a:pt x="185420" y="308483"/>
                      <a:pt x="177292" y="316484"/>
                      <a:pt x="166116" y="327660"/>
                    </a:cubicBezTo>
                    <a:cubicBezTo>
                      <a:pt x="182372" y="319532"/>
                      <a:pt x="194310" y="314198"/>
                      <a:pt x="201930" y="311658"/>
                    </a:cubicBezTo>
                    <a:cubicBezTo>
                      <a:pt x="209550" y="309118"/>
                      <a:pt x="214757" y="306705"/>
                      <a:pt x="217551" y="304419"/>
                    </a:cubicBezTo>
                    <a:cubicBezTo>
                      <a:pt x="220345" y="302133"/>
                      <a:pt x="224028" y="298704"/>
                      <a:pt x="228600" y="294132"/>
                    </a:cubicBezTo>
                    <a:lnTo>
                      <a:pt x="231648" y="285750"/>
                    </a:lnTo>
                    <a:lnTo>
                      <a:pt x="237744" y="281940"/>
                    </a:lnTo>
                    <a:lnTo>
                      <a:pt x="247650" y="270510"/>
                    </a:lnTo>
                    <a:cubicBezTo>
                      <a:pt x="253746" y="274574"/>
                      <a:pt x="259842" y="277622"/>
                      <a:pt x="265938" y="279654"/>
                    </a:cubicBezTo>
                    <a:lnTo>
                      <a:pt x="266700" y="277368"/>
                    </a:lnTo>
                    <a:cubicBezTo>
                      <a:pt x="268732" y="277368"/>
                      <a:pt x="274701" y="276860"/>
                      <a:pt x="284607" y="275844"/>
                    </a:cubicBezTo>
                    <a:cubicBezTo>
                      <a:pt x="294513" y="274828"/>
                      <a:pt x="300990" y="275082"/>
                      <a:pt x="304038" y="276606"/>
                    </a:cubicBezTo>
                    <a:cubicBezTo>
                      <a:pt x="307086" y="278130"/>
                      <a:pt x="310896" y="279908"/>
                      <a:pt x="315468" y="281940"/>
                    </a:cubicBezTo>
                    <a:lnTo>
                      <a:pt x="320040" y="288036"/>
                    </a:lnTo>
                    <a:lnTo>
                      <a:pt x="317754" y="296418"/>
                    </a:lnTo>
                    <a:lnTo>
                      <a:pt x="309372" y="300990"/>
                    </a:lnTo>
                    <a:lnTo>
                      <a:pt x="313182" y="313944"/>
                    </a:lnTo>
                    <a:cubicBezTo>
                      <a:pt x="296926" y="324104"/>
                      <a:pt x="279908" y="331724"/>
                      <a:pt x="262128" y="336804"/>
                    </a:cubicBezTo>
                    <a:lnTo>
                      <a:pt x="254508" y="359664"/>
                    </a:lnTo>
                    <a:cubicBezTo>
                      <a:pt x="256540" y="359664"/>
                      <a:pt x="258572" y="359664"/>
                      <a:pt x="260604" y="359664"/>
                    </a:cubicBezTo>
                    <a:cubicBezTo>
                      <a:pt x="262636" y="359664"/>
                      <a:pt x="296672" y="340106"/>
                      <a:pt x="362712" y="300990"/>
                    </a:cubicBezTo>
                    <a:cubicBezTo>
                      <a:pt x="362712" y="298958"/>
                      <a:pt x="362712" y="297688"/>
                      <a:pt x="362712" y="297180"/>
                    </a:cubicBezTo>
                    <a:cubicBezTo>
                      <a:pt x="362712" y="296672"/>
                      <a:pt x="363855" y="294005"/>
                      <a:pt x="366141" y="289179"/>
                    </a:cubicBezTo>
                    <a:cubicBezTo>
                      <a:pt x="368427" y="284353"/>
                      <a:pt x="370078" y="279019"/>
                      <a:pt x="371094" y="273177"/>
                    </a:cubicBezTo>
                    <a:cubicBezTo>
                      <a:pt x="372110" y="267335"/>
                      <a:pt x="375158" y="253746"/>
                      <a:pt x="380238" y="232410"/>
                    </a:cubicBezTo>
                    <a:cubicBezTo>
                      <a:pt x="385318" y="211074"/>
                      <a:pt x="389890" y="194183"/>
                      <a:pt x="393954" y="181737"/>
                    </a:cubicBezTo>
                    <a:cubicBezTo>
                      <a:pt x="398018" y="169291"/>
                      <a:pt x="400939" y="157988"/>
                      <a:pt x="402717" y="147828"/>
                    </a:cubicBezTo>
                    <a:cubicBezTo>
                      <a:pt x="404495" y="137668"/>
                      <a:pt x="404749" y="130556"/>
                      <a:pt x="403479" y="126492"/>
                    </a:cubicBezTo>
                    <a:cubicBezTo>
                      <a:pt x="402209" y="122428"/>
                      <a:pt x="400812" y="117094"/>
                      <a:pt x="399288" y="110490"/>
                    </a:cubicBezTo>
                    <a:cubicBezTo>
                      <a:pt x="402336" y="110998"/>
                      <a:pt x="405638" y="110236"/>
                      <a:pt x="409194" y="108204"/>
                    </a:cubicBezTo>
                    <a:lnTo>
                      <a:pt x="406908" y="105156"/>
                    </a:lnTo>
                    <a:lnTo>
                      <a:pt x="413766" y="105156"/>
                    </a:lnTo>
                    <a:lnTo>
                      <a:pt x="413766" y="99822"/>
                    </a:lnTo>
                    <a:lnTo>
                      <a:pt x="416814" y="98298"/>
                    </a:lnTo>
                    <a:cubicBezTo>
                      <a:pt x="416814" y="96266"/>
                      <a:pt x="418211" y="93345"/>
                      <a:pt x="421005" y="89535"/>
                    </a:cubicBezTo>
                    <a:cubicBezTo>
                      <a:pt x="423799" y="85725"/>
                      <a:pt x="425196" y="82550"/>
                      <a:pt x="425196" y="80010"/>
                    </a:cubicBezTo>
                    <a:cubicBezTo>
                      <a:pt x="428752" y="80010"/>
                      <a:pt x="432308" y="78486"/>
                      <a:pt x="435864" y="75438"/>
                    </a:cubicBezTo>
                    <a:lnTo>
                      <a:pt x="438912" y="80010"/>
                    </a:lnTo>
                    <a:cubicBezTo>
                      <a:pt x="442976" y="80010"/>
                      <a:pt x="446024" y="79883"/>
                      <a:pt x="448056" y="79629"/>
                    </a:cubicBezTo>
                    <a:cubicBezTo>
                      <a:pt x="450088" y="79375"/>
                      <a:pt x="451612" y="79502"/>
                      <a:pt x="452628" y="80010"/>
                    </a:cubicBezTo>
                    <a:cubicBezTo>
                      <a:pt x="453644" y="80518"/>
                      <a:pt x="454660" y="81026"/>
                      <a:pt x="455676" y="81534"/>
                    </a:cubicBezTo>
                    <a:cubicBezTo>
                      <a:pt x="454152" y="93726"/>
                      <a:pt x="450342" y="105156"/>
                      <a:pt x="444246" y="115824"/>
                    </a:cubicBezTo>
                    <a:lnTo>
                      <a:pt x="447294" y="117348"/>
                    </a:lnTo>
                    <a:cubicBezTo>
                      <a:pt x="443738" y="124460"/>
                      <a:pt x="441452" y="131318"/>
                      <a:pt x="440436" y="137922"/>
                    </a:cubicBezTo>
                    <a:lnTo>
                      <a:pt x="442722" y="140208"/>
                    </a:lnTo>
                    <a:lnTo>
                      <a:pt x="435864" y="160782"/>
                    </a:lnTo>
                    <a:lnTo>
                      <a:pt x="441198" y="159258"/>
                    </a:lnTo>
                    <a:lnTo>
                      <a:pt x="440436" y="169926"/>
                    </a:lnTo>
                    <a:lnTo>
                      <a:pt x="437388" y="168402"/>
                    </a:lnTo>
                    <a:cubicBezTo>
                      <a:pt x="432308" y="186690"/>
                      <a:pt x="430022" y="204978"/>
                      <a:pt x="430530" y="223266"/>
                    </a:cubicBezTo>
                    <a:lnTo>
                      <a:pt x="447294" y="238506"/>
                    </a:lnTo>
                    <a:cubicBezTo>
                      <a:pt x="448818" y="237490"/>
                      <a:pt x="450342" y="236728"/>
                      <a:pt x="451866" y="236220"/>
                    </a:cubicBezTo>
                    <a:cubicBezTo>
                      <a:pt x="453390" y="235712"/>
                      <a:pt x="455295" y="235712"/>
                      <a:pt x="457581" y="236220"/>
                    </a:cubicBezTo>
                    <a:cubicBezTo>
                      <a:pt x="459867" y="236728"/>
                      <a:pt x="462407" y="236347"/>
                      <a:pt x="465201" y="235077"/>
                    </a:cubicBezTo>
                    <a:cubicBezTo>
                      <a:pt x="467995" y="233807"/>
                      <a:pt x="473964" y="232410"/>
                      <a:pt x="483108" y="230886"/>
                    </a:cubicBezTo>
                    <a:cubicBezTo>
                      <a:pt x="492252" y="229362"/>
                      <a:pt x="503301" y="228600"/>
                      <a:pt x="516255" y="228600"/>
                    </a:cubicBezTo>
                    <a:cubicBezTo>
                      <a:pt x="529209" y="228600"/>
                      <a:pt x="537845" y="229235"/>
                      <a:pt x="542163" y="230505"/>
                    </a:cubicBezTo>
                    <a:cubicBezTo>
                      <a:pt x="546481" y="231775"/>
                      <a:pt x="551434" y="233172"/>
                      <a:pt x="557022" y="234696"/>
                    </a:cubicBezTo>
                    <a:lnTo>
                      <a:pt x="561594" y="241554"/>
                    </a:lnTo>
                    <a:lnTo>
                      <a:pt x="570738" y="244602"/>
                    </a:lnTo>
                    <a:lnTo>
                      <a:pt x="573024" y="250698"/>
                    </a:lnTo>
                    <a:cubicBezTo>
                      <a:pt x="572008" y="251206"/>
                      <a:pt x="570738" y="255016"/>
                      <a:pt x="569214" y="262128"/>
                    </a:cubicBezTo>
                    <a:cubicBezTo>
                      <a:pt x="567690" y="269240"/>
                      <a:pt x="565531" y="273939"/>
                      <a:pt x="562737" y="276225"/>
                    </a:cubicBezTo>
                    <a:cubicBezTo>
                      <a:pt x="559943" y="278511"/>
                      <a:pt x="556260" y="282702"/>
                      <a:pt x="551688" y="288798"/>
                    </a:cubicBezTo>
                    <a:cubicBezTo>
                      <a:pt x="546100" y="290830"/>
                      <a:pt x="541528" y="292608"/>
                      <a:pt x="537972" y="294132"/>
                    </a:cubicBezTo>
                    <a:cubicBezTo>
                      <a:pt x="534416" y="295656"/>
                      <a:pt x="527431" y="296164"/>
                      <a:pt x="517017" y="295656"/>
                    </a:cubicBezTo>
                    <a:cubicBezTo>
                      <a:pt x="506603" y="295148"/>
                      <a:pt x="496697" y="295021"/>
                      <a:pt x="487299" y="295275"/>
                    </a:cubicBezTo>
                    <a:cubicBezTo>
                      <a:pt x="477901" y="295529"/>
                      <a:pt x="469265" y="297434"/>
                      <a:pt x="461391" y="300990"/>
                    </a:cubicBezTo>
                    <a:cubicBezTo>
                      <a:pt x="453517" y="304546"/>
                      <a:pt x="441706" y="309626"/>
                      <a:pt x="425958" y="316230"/>
                    </a:cubicBezTo>
                    <a:cubicBezTo>
                      <a:pt x="427482" y="317754"/>
                      <a:pt x="430530" y="321056"/>
                      <a:pt x="435102" y="326136"/>
                    </a:cubicBezTo>
                    <a:cubicBezTo>
                      <a:pt x="439674" y="331216"/>
                      <a:pt x="441706" y="335280"/>
                      <a:pt x="441198" y="338328"/>
                    </a:cubicBezTo>
                    <a:cubicBezTo>
                      <a:pt x="440690" y="341376"/>
                      <a:pt x="441452" y="343662"/>
                      <a:pt x="443484" y="345186"/>
                    </a:cubicBezTo>
                    <a:cubicBezTo>
                      <a:pt x="445516" y="346710"/>
                      <a:pt x="446659" y="351028"/>
                      <a:pt x="446913" y="358140"/>
                    </a:cubicBezTo>
                    <a:cubicBezTo>
                      <a:pt x="447167" y="365252"/>
                      <a:pt x="448310" y="370840"/>
                      <a:pt x="450342" y="374904"/>
                    </a:cubicBezTo>
                    <a:cubicBezTo>
                      <a:pt x="452374" y="378968"/>
                      <a:pt x="453263" y="384683"/>
                      <a:pt x="453009" y="392049"/>
                    </a:cubicBezTo>
                    <a:cubicBezTo>
                      <a:pt x="452755" y="399415"/>
                      <a:pt x="453644" y="405003"/>
                      <a:pt x="455676" y="408813"/>
                    </a:cubicBezTo>
                    <a:cubicBezTo>
                      <a:pt x="457708" y="412623"/>
                      <a:pt x="459105" y="417576"/>
                      <a:pt x="459867" y="423672"/>
                    </a:cubicBezTo>
                    <a:cubicBezTo>
                      <a:pt x="460629" y="429768"/>
                      <a:pt x="460756" y="439039"/>
                      <a:pt x="460248" y="451485"/>
                    </a:cubicBezTo>
                    <a:cubicBezTo>
                      <a:pt x="459740" y="463931"/>
                      <a:pt x="459613" y="473202"/>
                      <a:pt x="459867" y="479298"/>
                    </a:cubicBezTo>
                    <a:cubicBezTo>
                      <a:pt x="460121" y="485394"/>
                      <a:pt x="460756" y="493776"/>
                      <a:pt x="461772" y="504444"/>
                    </a:cubicBezTo>
                    <a:cubicBezTo>
                      <a:pt x="464820" y="506476"/>
                      <a:pt x="467487" y="508381"/>
                      <a:pt x="469773" y="510159"/>
                    </a:cubicBezTo>
                    <a:cubicBezTo>
                      <a:pt x="472059" y="511937"/>
                      <a:pt x="478282" y="513969"/>
                      <a:pt x="488442" y="516255"/>
                    </a:cubicBezTo>
                    <a:cubicBezTo>
                      <a:pt x="498602" y="518541"/>
                      <a:pt x="508127" y="519303"/>
                      <a:pt x="517017" y="518541"/>
                    </a:cubicBezTo>
                    <a:cubicBezTo>
                      <a:pt x="525907" y="517779"/>
                      <a:pt x="537972" y="517398"/>
                      <a:pt x="553212" y="517398"/>
                    </a:cubicBezTo>
                    <a:cubicBezTo>
                      <a:pt x="553720" y="513334"/>
                      <a:pt x="554228" y="509524"/>
                      <a:pt x="554736" y="505968"/>
                    </a:cubicBezTo>
                    <a:cubicBezTo>
                      <a:pt x="555244" y="502412"/>
                      <a:pt x="554101" y="489331"/>
                      <a:pt x="551307" y="466725"/>
                    </a:cubicBezTo>
                    <a:cubicBezTo>
                      <a:pt x="548513" y="444119"/>
                      <a:pt x="543306" y="414020"/>
                      <a:pt x="535686" y="376428"/>
                    </a:cubicBezTo>
                    <a:cubicBezTo>
                      <a:pt x="528066" y="338836"/>
                      <a:pt x="524256" y="316738"/>
                      <a:pt x="524256" y="310134"/>
                    </a:cubicBezTo>
                    <a:cubicBezTo>
                      <a:pt x="528320" y="325882"/>
                      <a:pt x="533400" y="341376"/>
                      <a:pt x="539496" y="356616"/>
                    </a:cubicBezTo>
                    <a:lnTo>
                      <a:pt x="537210" y="345186"/>
                    </a:lnTo>
                    <a:lnTo>
                      <a:pt x="541020" y="347472"/>
                    </a:lnTo>
                    <a:cubicBezTo>
                      <a:pt x="542544" y="349504"/>
                      <a:pt x="543687" y="351790"/>
                      <a:pt x="544449" y="354330"/>
                    </a:cubicBezTo>
                    <a:cubicBezTo>
                      <a:pt x="545211" y="356870"/>
                      <a:pt x="545973" y="358902"/>
                      <a:pt x="546735" y="360426"/>
                    </a:cubicBezTo>
                    <a:cubicBezTo>
                      <a:pt x="547497" y="361950"/>
                      <a:pt x="548386" y="364236"/>
                      <a:pt x="549402" y="367284"/>
                    </a:cubicBezTo>
                    <a:cubicBezTo>
                      <a:pt x="550418" y="370332"/>
                      <a:pt x="552450" y="375285"/>
                      <a:pt x="555498" y="382143"/>
                    </a:cubicBezTo>
                    <a:cubicBezTo>
                      <a:pt x="558546" y="389001"/>
                      <a:pt x="561213" y="396113"/>
                      <a:pt x="563499" y="403479"/>
                    </a:cubicBezTo>
                    <a:cubicBezTo>
                      <a:pt x="565785" y="410845"/>
                      <a:pt x="568452" y="417576"/>
                      <a:pt x="571500" y="423672"/>
                    </a:cubicBezTo>
                    <a:cubicBezTo>
                      <a:pt x="574548" y="429768"/>
                      <a:pt x="576961" y="434340"/>
                      <a:pt x="578739" y="437388"/>
                    </a:cubicBezTo>
                    <a:cubicBezTo>
                      <a:pt x="580517" y="440436"/>
                      <a:pt x="582676" y="444754"/>
                      <a:pt x="585216" y="450342"/>
                    </a:cubicBezTo>
                    <a:lnTo>
                      <a:pt x="595122" y="457962"/>
                    </a:lnTo>
                    <a:lnTo>
                      <a:pt x="600456" y="467106"/>
                    </a:lnTo>
                    <a:lnTo>
                      <a:pt x="604266" y="468630"/>
                    </a:lnTo>
                    <a:lnTo>
                      <a:pt x="601218" y="470154"/>
                    </a:lnTo>
                    <a:lnTo>
                      <a:pt x="604266" y="470916"/>
                    </a:lnTo>
                    <a:lnTo>
                      <a:pt x="612648" y="480822"/>
                    </a:lnTo>
                    <a:lnTo>
                      <a:pt x="612648" y="470154"/>
                    </a:lnTo>
                    <a:cubicBezTo>
                      <a:pt x="616712" y="481330"/>
                      <a:pt x="623062" y="490728"/>
                      <a:pt x="631698" y="498348"/>
                    </a:cubicBezTo>
                    <a:lnTo>
                      <a:pt x="632460" y="493776"/>
                    </a:lnTo>
                    <a:lnTo>
                      <a:pt x="641604" y="500634"/>
                    </a:lnTo>
                    <a:lnTo>
                      <a:pt x="646938" y="499110"/>
                    </a:lnTo>
                    <a:lnTo>
                      <a:pt x="659130" y="507492"/>
                    </a:lnTo>
                    <a:lnTo>
                      <a:pt x="661416" y="505206"/>
                    </a:lnTo>
                    <a:cubicBezTo>
                      <a:pt x="667004" y="517906"/>
                      <a:pt x="671449" y="526542"/>
                      <a:pt x="674751" y="531114"/>
                    </a:cubicBezTo>
                    <a:cubicBezTo>
                      <a:pt x="678053" y="535686"/>
                      <a:pt x="679958" y="539877"/>
                      <a:pt x="680466" y="543687"/>
                    </a:cubicBezTo>
                    <a:cubicBezTo>
                      <a:pt x="680974" y="547497"/>
                      <a:pt x="682244" y="552958"/>
                      <a:pt x="684276" y="560070"/>
                    </a:cubicBezTo>
                    <a:lnTo>
                      <a:pt x="677418" y="564642"/>
                    </a:lnTo>
                    <a:cubicBezTo>
                      <a:pt x="675894" y="574802"/>
                      <a:pt x="672592" y="583692"/>
                      <a:pt x="667512" y="591312"/>
                    </a:cubicBezTo>
                    <a:cubicBezTo>
                      <a:pt x="661924" y="594360"/>
                      <a:pt x="656463" y="596773"/>
                      <a:pt x="651129" y="598551"/>
                    </a:cubicBezTo>
                    <a:cubicBezTo>
                      <a:pt x="645795" y="600329"/>
                      <a:pt x="633476" y="602107"/>
                      <a:pt x="614172" y="603885"/>
                    </a:cubicBezTo>
                    <a:cubicBezTo>
                      <a:pt x="594868" y="605663"/>
                      <a:pt x="581152" y="609219"/>
                      <a:pt x="573024" y="614553"/>
                    </a:cubicBezTo>
                    <a:cubicBezTo>
                      <a:pt x="564896" y="619887"/>
                      <a:pt x="558419" y="623570"/>
                      <a:pt x="553593" y="625602"/>
                    </a:cubicBezTo>
                    <a:cubicBezTo>
                      <a:pt x="548767" y="627634"/>
                      <a:pt x="543052" y="627126"/>
                      <a:pt x="536448" y="624078"/>
                    </a:cubicBezTo>
                    <a:cubicBezTo>
                      <a:pt x="529844" y="621030"/>
                      <a:pt x="519684" y="619633"/>
                      <a:pt x="505968" y="619887"/>
                    </a:cubicBezTo>
                    <a:cubicBezTo>
                      <a:pt x="492252" y="620141"/>
                      <a:pt x="480695" y="621030"/>
                      <a:pt x="471297" y="622554"/>
                    </a:cubicBezTo>
                    <a:cubicBezTo>
                      <a:pt x="461899" y="624078"/>
                      <a:pt x="453771" y="624205"/>
                      <a:pt x="446913" y="622935"/>
                    </a:cubicBezTo>
                    <a:cubicBezTo>
                      <a:pt x="440055" y="621665"/>
                      <a:pt x="434848" y="619379"/>
                      <a:pt x="431292" y="616077"/>
                    </a:cubicBezTo>
                    <a:cubicBezTo>
                      <a:pt x="427736" y="612775"/>
                      <a:pt x="423672" y="608838"/>
                      <a:pt x="419100" y="604266"/>
                    </a:cubicBezTo>
                    <a:cubicBezTo>
                      <a:pt x="415544" y="597662"/>
                      <a:pt x="412115" y="591439"/>
                      <a:pt x="408813" y="585597"/>
                    </a:cubicBezTo>
                    <a:cubicBezTo>
                      <a:pt x="405511" y="579755"/>
                      <a:pt x="403098" y="576072"/>
                      <a:pt x="401574" y="574548"/>
                    </a:cubicBezTo>
                    <a:cubicBezTo>
                      <a:pt x="400050" y="573024"/>
                      <a:pt x="399034" y="570484"/>
                      <a:pt x="398526" y="566928"/>
                    </a:cubicBezTo>
                    <a:lnTo>
                      <a:pt x="393192" y="561594"/>
                    </a:lnTo>
                    <a:cubicBezTo>
                      <a:pt x="392176" y="553974"/>
                      <a:pt x="391287" y="548640"/>
                      <a:pt x="390525" y="545592"/>
                    </a:cubicBezTo>
                    <a:cubicBezTo>
                      <a:pt x="389763" y="542544"/>
                      <a:pt x="390017" y="538353"/>
                      <a:pt x="391287" y="533019"/>
                    </a:cubicBezTo>
                    <a:cubicBezTo>
                      <a:pt x="392557" y="527685"/>
                      <a:pt x="396113" y="520954"/>
                      <a:pt x="401955" y="512826"/>
                    </a:cubicBezTo>
                    <a:cubicBezTo>
                      <a:pt x="407797" y="504698"/>
                      <a:pt x="412623" y="490220"/>
                      <a:pt x="416433" y="469392"/>
                    </a:cubicBezTo>
                    <a:cubicBezTo>
                      <a:pt x="420243" y="448564"/>
                      <a:pt x="422910" y="427863"/>
                      <a:pt x="424434" y="407289"/>
                    </a:cubicBezTo>
                    <a:cubicBezTo>
                      <a:pt x="425958" y="386715"/>
                      <a:pt x="426212" y="371983"/>
                      <a:pt x="425196" y="363093"/>
                    </a:cubicBezTo>
                    <a:cubicBezTo>
                      <a:pt x="424180" y="354203"/>
                      <a:pt x="422402" y="348742"/>
                      <a:pt x="419862" y="346710"/>
                    </a:cubicBezTo>
                    <a:cubicBezTo>
                      <a:pt x="417322" y="344678"/>
                      <a:pt x="413766" y="341376"/>
                      <a:pt x="409194" y="336804"/>
                    </a:cubicBezTo>
                    <a:lnTo>
                      <a:pt x="401574" y="339852"/>
                    </a:lnTo>
                    <a:cubicBezTo>
                      <a:pt x="402590" y="342900"/>
                      <a:pt x="402336" y="346075"/>
                      <a:pt x="400812" y="349377"/>
                    </a:cubicBezTo>
                    <a:cubicBezTo>
                      <a:pt x="399288" y="352679"/>
                      <a:pt x="397891" y="355346"/>
                      <a:pt x="396621" y="357378"/>
                    </a:cubicBezTo>
                    <a:cubicBezTo>
                      <a:pt x="395351" y="359410"/>
                      <a:pt x="392303" y="370967"/>
                      <a:pt x="387477" y="392049"/>
                    </a:cubicBezTo>
                    <a:cubicBezTo>
                      <a:pt x="382651" y="413131"/>
                      <a:pt x="380238" y="424307"/>
                      <a:pt x="380238" y="425577"/>
                    </a:cubicBezTo>
                    <a:cubicBezTo>
                      <a:pt x="380238" y="426847"/>
                      <a:pt x="379730" y="429006"/>
                      <a:pt x="378714" y="432054"/>
                    </a:cubicBezTo>
                    <a:lnTo>
                      <a:pt x="380238" y="435864"/>
                    </a:lnTo>
                    <a:lnTo>
                      <a:pt x="379476" y="441960"/>
                    </a:lnTo>
                    <a:lnTo>
                      <a:pt x="381762" y="442722"/>
                    </a:lnTo>
                    <a:cubicBezTo>
                      <a:pt x="377190" y="448818"/>
                      <a:pt x="374904" y="455676"/>
                      <a:pt x="374904" y="463296"/>
                    </a:cubicBezTo>
                    <a:lnTo>
                      <a:pt x="379476" y="461010"/>
                    </a:lnTo>
                    <a:cubicBezTo>
                      <a:pt x="379476" y="457454"/>
                      <a:pt x="380492" y="453644"/>
                      <a:pt x="382524" y="449580"/>
                    </a:cubicBezTo>
                    <a:cubicBezTo>
                      <a:pt x="381508" y="461772"/>
                      <a:pt x="380873" y="471297"/>
                      <a:pt x="380619" y="478155"/>
                    </a:cubicBezTo>
                    <a:cubicBezTo>
                      <a:pt x="380365" y="485013"/>
                      <a:pt x="380492" y="497205"/>
                      <a:pt x="381000" y="514731"/>
                    </a:cubicBezTo>
                    <a:cubicBezTo>
                      <a:pt x="381508" y="532257"/>
                      <a:pt x="382016" y="541655"/>
                      <a:pt x="382524" y="542925"/>
                    </a:cubicBezTo>
                    <a:cubicBezTo>
                      <a:pt x="383032" y="544195"/>
                      <a:pt x="382778" y="545846"/>
                      <a:pt x="381762" y="547878"/>
                    </a:cubicBezTo>
                    <a:lnTo>
                      <a:pt x="377190" y="541782"/>
                    </a:lnTo>
                    <a:cubicBezTo>
                      <a:pt x="372110" y="550418"/>
                      <a:pt x="368808" y="559308"/>
                      <a:pt x="367284" y="568452"/>
                    </a:cubicBezTo>
                    <a:lnTo>
                      <a:pt x="360426" y="567690"/>
                    </a:lnTo>
                    <a:lnTo>
                      <a:pt x="348996" y="577596"/>
                    </a:lnTo>
                    <a:lnTo>
                      <a:pt x="345948" y="589026"/>
                    </a:lnTo>
                    <a:lnTo>
                      <a:pt x="339090" y="582168"/>
                    </a:lnTo>
                    <a:lnTo>
                      <a:pt x="336804" y="586740"/>
                    </a:lnTo>
                    <a:lnTo>
                      <a:pt x="333756" y="584454"/>
                    </a:lnTo>
                    <a:lnTo>
                      <a:pt x="320040" y="582168"/>
                    </a:lnTo>
                    <a:cubicBezTo>
                      <a:pt x="316992" y="568960"/>
                      <a:pt x="313817" y="558165"/>
                      <a:pt x="310515" y="549783"/>
                    </a:cubicBezTo>
                    <a:cubicBezTo>
                      <a:pt x="307213" y="541401"/>
                      <a:pt x="304927" y="536321"/>
                      <a:pt x="303657" y="534543"/>
                    </a:cubicBezTo>
                    <a:cubicBezTo>
                      <a:pt x="302387" y="532765"/>
                      <a:pt x="301498" y="530352"/>
                      <a:pt x="300990" y="527304"/>
                    </a:cubicBezTo>
                    <a:lnTo>
                      <a:pt x="308610" y="531876"/>
                    </a:lnTo>
                    <a:cubicBezTo>
                      <a:pt x="314198" y="525272"/>
                      <a:pt x="314452" y="518160"/>
                      <a:pt x="309372" y="510540"/>
                    </a:cubicBezTo>
                    <a:lnTo>
                      <a:pt x="312420" y="503682"/>
                    </a:lnTo>
                    <a:lnTo>
                      <a:pt x="317754" y="502920"/>
                    </a:lnTo>
                    <a:lnTo>
                      <a:pt x="320040" y="452628"/>
                    </a:lnTo>
                    <a:lnTo>
                      <a:pt x="320040" y="484632"/>
                    </a:lnTo>
                    <a:lnTo>
                      <a:pt x="323088" y="484632"/>
                    </a:lnTo>
                    <a:cubicBezTo>
                      <a:pt x="323088" y="482092"/>
                      <a:pt x="323342" y="470154"/>
                      <a:pt x="323850" y="448818"/>
                    </a:cubicBezTo>
                    <a:cubicBezTo>
                      <a:pt x="324358" y="427482"/>
                      <a:pt x="327152" y="412496"/>
                      <a:pt x="332232" y="403860"/>
                    </a:cubicBezTo>
                    <a:cubicBezTo>
                      <a:pt x="337312" y="395224"/>
                      <a:pt x="339979" y="388493"/>
                      <a:pt x="340233" y="383667"/>
                    </a:cubicBezTo>
                    <a:cubicBezTo>
                      <a:pt x="340487" y="378841"/>
                      <a:pt x="342138" y="370332"/>
                      <a:pt x="345186" y="358140"/>
                    </a:cubicBezTo>
                    <a:lnTo>
                      <a:pt x="308610" y="381000"/>
                    </a:lnTo>
                    <a:lnTo>
                      <a:pt x="313944" y="387096"/>
                    </a:lnTo>
                    <a:lnTo>
                      <a:pt x="312420" y="387858"/>
                    </a:lnTo>
                    <a:lnTo>
                      <a:pt x="306324" y="383286"/>
                    </a:lnTo>
                    <a:lnTo>
                      <a:pt x="305562" y="387858"/>
                    </a:lnTo>
                    <a:lnTo>
                      <a:pt x="299466" y="393192"/>
                    </a:lnTo>
                    <a:lnTo>
                      <a:pt x="299466" y="399288"/>
                    </a:lnTo>
                    <a:cubicBezTo>
                      <a:pt x="283210" y="398780"/>
                      <a:pt x="267462" y="395224"/>
                      <a:pt x="252222" y="388620"/>
                    </a:cubicBezTo>
                    <a:cubicBezTo>
                      <a:pt x="248666" y="395732"/>
                      <a:pt x="247396" y="402336"/>
                      <a:pt x="248412" y="408432"/>
                    </a:cubicBezTo>
                    <a:cubicBezTo>
                      <a:pt x="257556" y="411988"/>
                      <a:pt x="264287" y="414528"/>
                      <a:pt x="268605" y="416052"/>
                    </a:cubicBezTo>
                    <a:cubicBezTo>
                      <a:pt x="272923" y="417576"/>
                      <a:pt x="277368" y="420116"/>
                      <a:pt x="281940" y="423672"/>
                    </a:cubicBezTo>
                    <a:cubicBezTo>
                      <a:pt x="286512" y="427228"/>
                      <a:pt x="293624" y="432562"/>
                      <a:pt x="303276" y="439674"/>
                    </a:cubicBezTo>
                    <a:lnTo>
                      <a:pt x="309372" y="449580"/>
                    </a:lnTo>
                    <a:lnTo>
                      <a:pt x="307086" y="454914"/>
                    </a:lnTo>
                    <a:lnTo>
                      <a:pt x="294132" y="454914"/>
                    </a:lnTo>
                    <a:cubicBezTo>
                      <a:pt x="296164" y="456438"/>
                      <a:pt x="297815" y="457708"/>
                      <a:pt x="299085" y="458724"/>
                    </a:cubicBezTo>
                    <a:cubicBezTo>
                      <a:pt x="300355" y="459740"/>
                      <a:pt x="300863" y="461010"/>
                      <a:pt x="300609" y="462534"/>
                    </a:cubicBezTo>
                    <a:cubicBezTo>
                      <a:pt x="300355" y="464058"/>
                      <a:pt x="300482" y="466598"/>
                      <a:pt x="300990" y="470154"/>
                    </a:cubicBezTo>
                    <a:lnTo>
                      <a:pt x="295656" y="470154"/>
                    </a:lnTo>
                    <a:lnTo>
                      <a:pt x="294894" y="477012"/>
                    </a:lnTo>
                    <a:cubicBezTo>
                      <a:pt x="291338" y="478536"/>
                      <a:pt x="288417" y="479298"/>
                      <a:pt x="286131" y="479298"/>
                    </a:cubicBezTo>
                    <a:cubicBezTo>
                      <a:pt x="283845" y="479298"/>
                      <a:pt x="281559" y="479171"/>
                      <a:pt x="279273" y="478917"/>
                    </a:cubicBezTo>
                    <a:cubicBezTo>
                      <a:pt x="276987" y="478663"/>
                      <a:pt x="274193" y="478663"/>
                      <a:pt x="270891" y="478917"/>
                    </a:cubicBezTo>
                    <a:cubicBezTo>
                      <a:pt x="267589" y="479171"/>
                      <a:pt x="264795" y="478790"/>
                      <a:pt x="262509" y="477774"/>
                    </a:cubicBezTo>
                    <a:cubicBezTo>
                      <a:pt x="260223" y="476758"/>
                      <a:pt x="258064" y="476377"/>
                      <a:pt x="256032" y="476631"/>
                    </a:cubicBezTo>
                    <a:cubicBezTo>
                      <a:pt x="254000" y="476885"/>
                      <a:pt x="252222" y="476631"/>
                      <a:pt x="250698" y="475869"/>
                    </a:cubicBezTo>
                    <a:cubicBezTo>
                      <a:pt x="249174" y="475107"/>
                      <a:pt x="247650" y="474980"/>
                      <a:pt x="246126" y="475488"/>
                    </a:cubicBezTo>
                    <a:cubicBezTo>
                      <a:pt x="245618" y="494284"/>
                      <a:pt x="245110" y="507365"/>
                      <a:pt x="244602" y="514731"/>
                    </a:cubicBezTo>
                    <a:cubicBezTo>
                      <a:pt x="244094" y="522097"/>
                      <a:pt x="242824" y="528955"/>
                      <a:pt x="240792" y="535305"/>
                    </a:cubicBezTo>
                    <a:cubicBezTo>
                      <a:pt x="238760" y="541655"/>
                      <a:pt x="235712" y="552704"/>
                      <a:pt x="231648" y="568452"/>
                    </a:cubicBezTo>
                    <a:cubicBezTo>
                      <a:pt x="224536" y="574548"/>
                      <a:pt x="217170" y="579374"/>
                      <a:pt x="209550" y="582930"/>
                    </a:cubicBezTo>
                    <a:lnTo>
                      <a:pt x="211074" y="589026"/>
                    </a:lnTo>
                    <a:lnTo>
                      <a:pt x="202692" y="589026"/>
                    </a:lnTo>
                    <a:lnTo>
                      <a:pt x="208026" y="585978"/>
                    </a:lnTo>
                    <a:lnTo>
                      <a:pt x="194310" y="579882"/>
                    </a:lnTo>
                    <a:lnTo>
                      <a:pt x="190500" y="574548"/>
                    </a:lnTo>
                    <a:lnTo>
                      <a:pt x="188214" y="573786"/>
                    </a:lnTo>
                    <a:lnTo>
                      <a:pt x="185928" y="572262"/>
                    </a:lnTo>
                    <a:lnTo>
                      <a:pt x="177546" y="576072"/>
                    </a:lnTo>
                    <a:cubicBezTo>
                      <a:pt x="178054" y="564388"/>
                      <a:pt x="176022" y="552958"/>
                      <a:pt x="171450" y="541782"/>
                    </a:cubicBezTo>
                    <a:lnTo>
                      <a:pt x="173736" y="542544"/>
                    </a:lnTo>
                    <a:lnTo>
                      <a:pt x="174498" y="535686"/>
                    </a:lnTo>
                    <a:cubicBezTo>
                      <a:pt x="171958" y="532638"/>
                      <a:pt x="167894" y="526923"/>
                      <a:pt x="162306" y="518541"/>
                    </a:cubicBezTo>
                    <a:cubicBezTo>
                      <a:pt x="156718" y="510159"/>
                      <a:pt x="153035" y="504952"/>
                      <a:pt x="151257" y="502920"/>
                    </a:cubicBezTo>
                    <a:cubicBezTo>
                      <a:pt x="149479" y="500888"/>
                      <a:pt x="148590" y="498094"/>
                      <a:pt x="148590" y="494538"/>
                    </a:cubicBezTo>
                    <a:lnTo>
                      <a:pt x="158496" y="509016"/>
                    </a:lnTo>
                    <a:lnTo>
                      <a:pt x="160782" y="506730"/>
                    </a:lnTo>
                    <a:cubicBezTo>
                      <a:pt x="160274" y="501142"/>
                      <a:pt x="158496" y="496062"/>
                      <a:pt x="155448" y="491490"/>
                    </a:cubicBezTo>
                    <a:lnTo>
                      <a:pt x="153162" y="490728"/>
                    </a:lnTo>
                    <a:lnTo>
                      <a:pt x="150114" y="484632"/>
                    </a:lnTo>
                    <a:lnTo>
                      <a:pt x="172212" y="502920"/>
                    </a:lnTo>
                    <a:lnTo>
                      <a:pt x="172212" y="498348"/>
                    </a:lnTo>
                    <a:lnTo>
                      <a:pt x="166116" y="493776"/>
                    </a:lnTo>
                    <a:cubicBezTo>
                      <a:pt x="165608" y="492252"/>
                      <a:pt x="165227" y="490982"/>
                      <a:pt x="164973" y="489966"/>
                    </a:cubicBezTo>
                    <a:cubicBezTo>
                      <a:pt x="164719" y="488950"/>
                      <a:pt x="162052" y="486156"/>
                      <a:pt x="156972" y="481584"/>
                    </a:cubicBezTo>
                    <a:cubicBezTo>
                      <a:pt x="151892" y="477012"/>
                      <a:pt x="144272" y="469138"/>
                      <a:pt x="134112" y="457962"/>
                    </a:cubicBezTo>
                    <a:lnTo>
                      <a:pt x="172974" y="480822"/>
                    </a:lnTo>
                    <a:lnTo>
                      <a:pt x="173736" y="477012"/>
                    </a:lnTo>
                    <a:cubicBezTo>
                      <a:pt x="164592" y="472440"/>
                      <a:pt x="156210" y="467106"/>
                      <a:pt x="148590" y="461010"/>
                    </a:cubicBezTo>
                    <a:cubicBezTo>
                      <a:pt x="160274" y="467614"/>
                      <a:pt x="172720" y="472948"/>
                      <a:pt x="185928" y="477012"/>
                    </a:cubicBezTo>
                    <a:lnTo>
                      <a:pt x="191262" y="474726"/>
                    </a:lnTo>
                    <a:lnTo>
                      <a:pt x="195834" y="439674"/>
                    </a:lnTo>
                    <a:cubicBezTo>
                      <a:pt x="190754" y="435102"/>
                      <a:pt x="186944" y="431800"/>
                      <a:pt x="184404" y="429768"/>
                    </a:cubicBezTo>
                    <a:cubicBezTo>
                      <a:pt x="181864" y="427736"/>
                      <a:pt x="178562" y="426212"/>
                      <a:pt x="174498" y="425196"/>
                    </a:cubicBezTo>
                    <a:cubicBezTo>
                      <a:pt x="170434" y="424180"/>
                      <a:pt x="164338" y="422148"/>
                      <a:pt x="156210" y="419100"/>
                    </a:cubicBezTo>
                    <a:lnTo>
                      <a:pt x="167640" y="416814"/>
                    </a:lnTo>
                    <a:lnTo>
                      <a:pt x="158496" y="411480"/>
                    </a:lnTo>
                    <a:lnTo>
                      <a:pt x="182118" y="410718"/>
                    </a:lnTo>
                    <a:lnTo>
                      <a:pt x="160020" y="403098"/>
                    </a:lnTo>
                    <a:cubicBezTo>
                      <a:pt x="161036" y="401574"/>
                      <a:pt x="162052" y="400558"/>
                      <a:pt x="163068" y="400050"/>
                    </a:cubicBezTo>
                    <a:cubicBezTo>
                      <a:pt x="164084" y="399542"/>
                      <a:pt x="167640" y="399669"/>
                      <a:pt x="173736" y="400431"/>
                    </a:cubicBezTo>
                    <a:cubicBezTo>
                      <a:pt x="179832" y="401193"/>
                      <a:pt x="188976" y="402082"/>
                      <a:pt x="201168" y="403098"/>
                    </a:cubicBezTo>
                    <a:lnTo>
                      <a:pt x="209550" y="358902"/>
                    </a:lnTo>
                    <a:cubicBezTo>
                      <a:pt x="208026" y="358902"/>
                      <a:pt x="206502" y="358775"/>
                      <a:pt x="204978" y="358521"/>
                    </a:cubicBezTo>
                    <a:cubicBezTo>
                      <a:pt x="203454" y="358267"/>
                      <a:pt x="201041" y="359156"/>
                      <a:pt x="197739" y="361188"/>
                    </a:cubicBezTo>
                    <a:cubicBezTo>
                      <a:pt x="194437" y="363220"/>
                      <a:pt x="189230" y="366268"/>
                      <a:pt x="182118" y="370332"/>
                    </a:cubicBezTo>
                    <a:lnTo>
                      <a:pt x="178308" y="366522"/>
                    </a:lnTo>
                    <a:lnTo>
                      <a:pt x="150114" y="381762"/>
                    </a:lnTo>
                    <a:lnTo>
                      <a:pt x="153924" y="399288"/>
                    </a:lnTo>
                    <a:lnTo>
                      <a:pt x="147066" y="397002"/>
                    </a:lnTo>
                    <a:lnTo>
                      <a:pt x="144018" y="401574"/>
                    </a:lnTo>
                    <a:lnTo>
                      <a:pt x="137160" y="406908"/>
                    </a:lnTo>
                    <a:lnTo>
                      <a:pt x="137160" y="415290"/>
                    </a:lnTo>
                    <a:lnTo>
                      <a:pt x="134112" y="410718"/>
                    </a:lnTo>
                    <a:cubicBezTo>
                      <a:pt x="131064" y="416814"/>
                      <a:pt x="127508" y="422402"/>
                      <a:pt x="123444" y="427482"/>
                    </a:cubicBezTo>
                    <a:lnTo>
                      <a:pt x="116586" y="425196"/>
                    </a:lnTo>
                    <a:lnTo>
                      <a:pt x="114300" y="419862"/>
                    </a:lnTo>
                    <a:cubicBezTo>
                      <a:pt x="112776" y="422402"/>
                      <a:pt x="111887" y="424307"/>
                      <a:pt x="111633" y="425577"/>
                    </a:cubicBezTo>
                    <a:cubicBezTo>
                      <a:pt x="111379" y="426847"/>
                      <a:pt x="110363" y="428244"/>
                      <a:pt x="108585" y="429768"/>
                    </a:cubicBezTo>
                    <a:cubicBezTo>
                      <a:pt x="106807" y="431292"/>
                      <a:pt x="106680" y="440563"/>
                      <a:pt x="108204" y="457581"/>
                    </a:cubicBezTo>
                    <a:cubicBezTo>
                      <a:pt x="109728" y="474599"/>
                      <a:pt x="110744" y="484886"/>
                      <a:pt x="111252" y="488442"/>
                    </a:cubicBezTo>
                    <a:lnTo>
                      <a:pt x="114300" y="488442"/>
                    </a:lnTo>
                    <a:lnTo>
                      <a:pt x="111252" y="497586"/>
                    </a:lnTo>
                    <a:cubicBezTo>
                      <a:pt x="114300" y="503174"/>
                      <a:pt x="116586" y="507492"/>
                      <a:pt x="118110" y="510540"/>
                    </a:cubicBezTo>
                    <a:cubicBezTo>
                      <a:pt x="119634" y="513588"/>
                      <a:pt x="120777" y="516509"/>
                      <a:pt x="121539" y="519303"/>
                    </a:cubicBezTo>
                    <a:cubicBezTo>
                      <a:pt x="122301" y="522097"/>
                      <a:pt x="123444" y="527558"/>
                      <a:pt x="124968" y="535686"/>
                    </a:cubicBezTo>
                    <a:lnTo>
                      <a:pt x="120396" y="535686"/>
                    </a:lnTo>
                    <a:lnTo>
                      <a:pt x="120396" y="541020"/>
                    </a:lnTo>
                    <a:lnTo>
                      <a:pt x="114300" y="533400"/>
                    </a:lnTo>
                    <a:lnTo>
                      <a:pt x="110490" y="535686"/>
                    </a:lnTo>
                    <a:cubicBezTo>
                      <a:pt x="110490" y="537210"/>
                      <a:pt x="110617" y="538607"/>
                      <a:pt x="110871" y="539877"/>
                    </a:cubicBezTo>
                    <a:cubicBezTo>
                      <a:pt x="111125" y="541147"/>
                      <a:pt x="110871" y="542798"/>
                      <a:pt x="110109" y="544830"/>
                    </a:cubicBezTo>
                    <a:cubicBezTo>
                      <a:pt x="109347" y="546862"/>
                      <a:pt x="108712" y="550164"/>
                      <a:pt x="108204" y="554736"/>
                    </a:cubicBezTo>
                    <a:lnTo>
                      <a:pt x="102108" y="554736"/>
                    </a:lnTo>
                    <a:lnTo>
                      <a:pt x="99822" y="568452"/>
                    </a:lnTo>
                    <a:lnTo>
                      <a:pt x="78486" y="577596"/>
                    </a:lnTo>
                    <a:lnTo>
                      <a:pt x="63246" y="553212"/>
                    </a:lnTo>
                    <a:lnTo>
                      <a:pt x="55626" y="547116"/>
                    </a:lnTo>
                    <a:lnTo>
                      <a:pt x="59436" y="542544"/>
                    </a:lnTo>
                    <a:lnTo>
                      <a:pt x="56388" y="531114"/>
                    </a:lnTo>
                    <a:lnTo>
                      <a:pt x="59436" y="529590"/>
                    </a:lnTo>
                    <a:lnTo>
                      <a:pt x="65532" y="521970"/>
                    </a:lnTo>
                    <a:lnTo>
                      <a:pt x="59436" y="512064"/>
                    </a:lnTo>
                    <a:cubicBezTo>
                      <a:pt x="61468" y="507492"/>
                      <a:pt x="63373" y="503428"/>
                      <a:pt x="65151" y="499872"/>
                    </a:cubicBezTo>
                    <a:cubicBezTo>
                      <a:pt x="66929" y="496316"/>
                      <a:pt x="70231" y="484124"/>
                      <a:pt x="75057" y="463296"/>
                    </a:cubicBezTo>
                    <a:cubicBezTo>
                      <a:pt x="79883" y="442468"/>
                      <a:pt x="80137" y="428117"/>
                      <a:pt x="75819" y="420243"/>
                    </a:cubicBezTo>
                    <a:cubicBezTo>
                      <a:pt x="71501" y="412369"/>
                      <a:pt x="69977" y="405384"/>
                      <a:pt x="71247" y="399288"/>
                    </a:cubicBezTo>
                    <a:cubicBezTo>
                      <a:pt x="72517" y="393192"/>
                      <a:pt x="72009" y="387604"/>
                      <a:pt x="69723" y="382524"/>
                    </a:cubicBezTo>
                    <a:cubicBezTo>
                      <a:pt x="67437" y="377444"/>
                      <a:pt x="66675" y="372110"/>
                      <a:pt x="67437" y="366522"/>
                    </a:cubicBezTo>
                    <a:cubicBezTo>
                      <a:pt x="68199" y="360934"/>
                      <a:pt x="70358" y="356870"/>
                      <a:pt x="73914" y="354330"/>
                    </a:cubicBezTo>
                    <a:cubicBezTo>
                      <a:pt x="77470" y="351790"/>
                      <a:pt x="79756" y="348742"/>
                      <a:pt x="80772" y="345186"/>
                    </a:cubicBezTo>
                    <a:cubicBezTo>
                      <a:pt x="81788" y="341630"/>
                      <a:pt x="84328" y="337947"/>
                      <a:pt x="88392" y="334137"/>
                    </a:cubicBezTo>
                    <a:cubicBezTo>
                      <a:pt x="92456" y="330327"/>
                      <a:pt x="94742" y="325882"/>
                      <a:pt x="95250" y="320802"/>
                    </a:cubicBezTo>
                    <a:cubicBezTo>
                      <a:pt x="95758" y="315722"/>
                      <a:pt x="96774" y="307086"/>
                      <a:pt x="98298" y="294894"/>
                    </a:cubicBezTo>
                    <a:cubicBezTo>
                      <a:pt x="89154" y="291338"/>
                      <a:pt x="81026" y="285750"/>
                      <a:pt x="73914" y="278130"/>
                    </a:cubicBezTo>
                    <a:lnTo>
                      <a:pt x="81534" y="272796"/>
                    </a:lnTo>
                    <a:lnTo>
                      <a:pt x="83820" y="266700"/>
                    </a:lnTo>
                    <a:lnTo>
                      <a:pt x="102108" y="256032"/>
                    </a:lnTo>
                    <a:lnTo>
                      <a:pt x="111252" y="204978"/>
                    </a:lnTo>
                    <a:cubicBezTo>
                      <a:pt x="108204" y="205994"/>
                      <a:pt x="105664" y="206756"/>
                      <a:pt x="103632" y="207264"/>
                    </a:cubicBezTo>
                    <a:cubicBezTo>
                      <a:pt x="101600" y="207772"/>
                      <a:pt x="97536" y="209804"/>
                      <a:pt x="91440" y="213360"/>
                    </a:cubicBezTo>
                    <a:cubicBezTo>
                      <a:pt x="85344" y="216916"/>
                      <a:pt x="81788" y="218694"/>
                      <a:pt x="80772" y="218694"/>
                    </a:cubicBezTo>
                    <a:lnTo>
                      <a:pt x="89916" y="212598"/>
                    </a:lnTo>
                    <a:cubicBezTo>
                      <a:pt x="85852" y="215138"/>
                      <a:pt x="82169" y="216662"/>
                      <a:pt x="78867" y="217170"/>
                    </a:cubicBezTo>
                    <a:cubicBezTo>
                      <a:pt x="75565" y="217678"/>
                      <a:pt x="70739" y="220345"/>
                      <a:pt x="64389" y="225171"/>
                    </a:cubicBezTo>
                    <a:cubicBezTo>
                      <a:pt x="58039" y="229997"/>
                      <a:pt x="51181" y="233807"/>
                      <a:pt x="43815" y="236601"/>
                    </a:cubicBezTo>
                    <a:cubicBezTo>
                      <a:pt x="36449" y="239395"/>
                      <a:pt x="31623" y="240665"/>
                      <a:pt x="29337" y="240411"/>
                    </a:cubicBezTo>
                    <a:cubicBezTo>
                      <a:pt x="27051" y="240157"/>
                      <a:pt x="24130" y="240030"/>
                      <a:pt x="20574" y="240030"/>
                    </a:cubicBezTo>
                    <a:cubicBezTo>
                      <a:pt x="18034" y="235966"/>
                      <a:pt x="16002" y="232791"/>
                      <a:pt x="14478" y="230505"/>
                    </a:cubicBezTo>
                    <a:cubicBezTo>
                      <a:pt x="12954" y="228219"/>
                      <a:pt x="12827" y="223647"/>
                      <a:pt x="14097" y="216789"/>
                    </a:cubicBezTo>
                    <a:cubicBezTo>
                      <a:pt x="15367" y="209931"/>
                      <a:pt x="14478" y="204978"/>
                      <a:pt x="11430" y="201930"/>
                    </a:cubicBezTo>
                    <a:cubicBezTo>
                      <a:pt x="8382" y="198882"/>
                      <a:pt x="6985" y="195453"/>
                      <a:pt x="7239" y="191643"/>
                    </a:cubicBezTo>
                    <a:cubicBezTo>
                      <a:pt x="7493" y="187833"/>
                      <a:pt x="6731" y="185547"/>
                      <a:pt x="4953" y="184785"/>
                    </a:cubicBezTo>
                    <a:cubicBezTo>
                      <a:pt x="3175" y="184023"/>
                      <a:pt x="1524" y="182118"/>
                      <a:pt x="0" y="179070"/>
                    </a:cubicBezTo>
                    <a:cubicBezTo>
                      <a:pt x="4064" y="176530"/>
                      <a:pt x="7239" y="174752"/>
                      <a:pt x="9525" y="173736"/>
                    </a:cubicBezTo>
                    <a:cubicBezTo>
                      <a:pt x="11811" y="172720"/>
                      <a:pt x="16510" y="172720"/>
                      <a:pt x="23622" y="173736"/>
                    </a:cubicBezTo>
                    <a:cubicBezTo>
                      <a:pt x="30734" y="174752"/>
                      <a:pt x="38989" y="174244"/>
                      <a:pt x="48387" y="172212"/>
                    </a:cubicBezTo>
                    <a:cubicBezTo>
                      <a:pt x="57785" y="170180"/>
                      <a:pt x="72898" y="164338"/>
                      <a:pt x="93726" y="154686"/>
                    </a:cubicBezTo>
                    <a:cubicBezTo>
                      <a:pt x="114554" y="145034"/>
                      <a:pt x="138684" y="134747"/>
                      <a:pt x="166116" y="123825"/>
                    </a:cubicBezTo>
                    <a:cubicBezTo>
                      <a:pt x="193548" y="112903"/>
                      <a:pt x="210820" y="105283"/>
                      <a:pt x="217932" y="100965"/>
                    </a:cubicBezTo>
                    <a:cubicBezTo>
                      <a:pt x="225044" y="96647"/>
                      <a:pt x="232918" y="91694"/>
                      <a:pt x="241554" y="86106"/>
                    </a:cubicBezTo>
                    <a:lnTo>
                      <a:pt x="223266" y="89154"/>
                    </a:lnTo>
                    <a:lnTo>
                      <a:pt x="219456" y="83820"/>
                    </a:lnTo>
                    <a:cubicBezTo>
                      <a:pt x="216916" y="83820"/>
                      <a:pt x="214884" y="83566"/>
                      <a:pt x="213360" y="83058"/>
                    </a:cubicBezTo>
                    <a:cubicBezTo>
                      <a:pt x="211836" y="82550"/>
                      <a:pt x="205359" y="86487"/>
                      <a:pt x="193929" y="94869"/>
                    </a:cubicBezTo>
                    <a:cubicBezTo>
                      <a:pt x="182499" y="103251"/>
                      <a:pt x="170688" y="109982"/>
                      <a:pt x="158496" y="115062"/>
                    </a:cubicBezTo>
                    <a:cubicBezTo>
                      <a:pt x="146304" y="120142"/>
                      <a:pt x="136906" y="124841"/>
                      <a:pt x="130302" y="129159"/>
                    </a:cubicBezTo>
                    <a:cubicBezTo>
                      <a:pt x="123698" y="133477"/>
                      <a:pt x="113792" y="140208"/>
                      <a:pt x="100584" y="149352"/>
                    </a:cubicBezTo>
                    <a:lnTo>
                      <a:pt x="99822" y="144018"/>
                    </a:lnTo>
                    <a:lnTo>
                      <a:pt x="96012" y="146304"/>
                    </a:lnTo>
                    <a:lnTo>
                      <a:pt x="99060" y="140970"/>
                    </a:lnTo>
                    <a:lnTo>
                      <a:pt x="87630" y="147066"/>
                    </a:lnTo>
                    <a:cubicBezTo>
                      <a:pt x="91694" y="143510"/>
                      <a:pt x="93980" y="138684"/>
                      <a:pt x="94488" y="132588"/>
                    </a:cubicBezTo>
                    <a:cubicBezTo>
                      <a:pt x="103632" y="125476"/>
                      <a:pt x="111379" y="119380"/>
                      <a:pt x="117729" y="114300"/>
                    </a:cubicBezTo>
                    <a:cubicBezTo>
                      <a:pt x="124079" y="109220"/>
                      <a:pt x="149860" y="92964"/>
                      <a:pt x="195072" y="65532"/>
                    </a:cubicBezTo>
                    <a:lnTo>
                      <a:pt x="200406" y="57150"/>
                    </a:lnTo>
                    <a:cubicBezTo>
                      <a:pt x="196850" y="53594"/>
                      <a:pt x="194310" y="50927"/>
                      <a:pt x="192786" y="49149"/>
                    </a:cubicBezTo>
                    <a:cubicBezTo>
                      <a:pt x="191262" y="47371"/>
                      <a:pt x="189103" y="46863"/>
                      <a:pt x="186309" y="47625"/>
                    </a:cubicBezTo>
                    <a:cubicBezTo>
                      <a:pt x="183515" y="48387"/>
                      <a:pt x="180467" y="48133"/>
                      <a:pt x="177165" y="46863"/>
                    </a:cubicBezTo>
                    <a:cubicBezTo>
                      <a:pt x="173863" y="45593"/>
                      <a:pt x="168148" y="43942"/>
                      <a:pt x="160020" y="41910"/>
                    </a:cubicBezTo>
                    <a:cubicBezTo>
                      <a:pt x="152400" y="30226"/>
                      <a:pt x="145796" y="17526"/>
                      <a:pt x="140208" y="3810"/>
                    </a:cubicBezTo>
                    <a:lnTo>
                      <a:pt x="150114" y="0"/>
                    </a:lnTo>
                    <a:close/>
                    <a:moveTo>
                      <a:pt x="337566" y="393954"/>
                    </a:moveTo>
                    <a:cubicBezTo>
                      <a:pt x="335026" y="399542"/>
                      <a:pt x="333375" y="403479"/>
                      <a:pt x="332613" y="405765"/>
                    </a:cubicBezTo>
                    <a:cubicBezTo>
                      <a:pt x="331851" y="408051"/>
                      <a:pt x="331597" y="410718"/>
                      <a:pt x="331851" y="413766"/>
                    </a:cubicBezTo>
                    <a:cubicBezTo>
                      <a:pt x="332105" y="416814"/>
                      <a:pt x="332486" y="420878"/>
                      <a:pt x="332994" y="425958"/>
                    </a:cubicBezTo>
                    <a:cubicBezTo>
                      <a:pt x="334010" y="415798"/>
                      <a:pt x="335788" y="405384"/>
                      <a:pt x="338328" y="394716"/>
                    </a:cubicBezTo>
                    <a:lnTo>
                      <a:pt x="337566" y="393954"/>
                    </a:lnTo>
                    <a:close/>
                    <a:moveTo>
                      <a:pt x="252984" y="216408"/>
                    </a:moveTo>
                    <a:cubicBezTo>
                      <a:pt x="247396" y="216916"/>
                      <a:pt x="242316" y="217805"/>
                      <a:pt x="237744" y="219075"/>
                    </a:cubicBezTo>
                    <a:cubicBezTo>
                      <a:pt x="233172" y="220345"/>
                      <a:pt x="223266" y="224028"/>
                      <a:pt x="208026" y="230124"/>
                    </a:cubicBezTo>
                    <a:cubicBezTo>
                      <a:pt x="192786" y="236220"/>
                      <a:pt x="180975" y="241427"/>
                      <a:pt x="172593" y="245745"/>
                    </a:cubicBezTo>
                    <a:cubicBezTo>
                      <a:pt x="164211" y="250063"/>
                      <a:pt x="153670" y="256540"/>
                      <a:pt x="140970" y="265176"/>
                    </a:cubicBezTo>
                    <a:lnTo>
                      <a:pt x="140970" y="316992"/>
                    </a:lnTo>
                    <a:lnTo>
                      <a:pt x="220980" y="249174"/>
                    </a:lnTo>
                    <a:lnTo>
                      <a:pt x="252984" y="2164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xmlns="" id="{A8F9E952-77D1-45C0-9CF6-8655328CA0BA}"/>
                  </a:ext>
                </a:extLst>
              </p:cNvPr>
              <p:cNvSpPr/>
              <p:nvPr/>
            </p:nvSpPr>
            <p:spPr>
              <a:xfrm>
                <a:off x="7951943" y="3489200"/>
                <a:ext cx="131064" cy="132588"/>
              </a:xfrm>
              <a:custGeom>
                <a:avLst/>
                <a:gdLst/>
                <a:ahLst/>
                <a:cxnLst/>
                <a:rect l="l" t="t" r="r" b="b"/>
                <a:pathLst>
                  <a:path w="131064" h="132588">
                    <a:moveTo>
                      <a:pt x="17526" y="0"/>
                    </a:moveTo>
                    <a:cubicBezTo>
                      <a:pt x="20066" y="1016"/>
                      <a:pt x="27813" y="3937"/>
                      <a:pt x="40767" y="8763"/>
                    </a:cubicBezTo>
                    <a:cubicBezTo>
                      <a:pt x="53721" y="13589"/>
                      <a:pt x="62992" y="17526"/>
                      <a:pt x="68580" y="20574"/>
                    </a:cubicBezTo>
                    <a:cubicBezTo>
                      <a:pt x="74168" y="23622"/>
                      <a:pt x="80518" y="28194"/>
                      <a:pt x="87630" y="34290"/>
                    </a:cubicBezTo>
                    <a:cubicBezTo>
                      <a:pt x="94742" y="40386"/>
                      <a:pt x="106426" y="50292"/>
                      <a:pt x="122682" y="64008"/>
                    </a:cubicBezTo>
                    <a:cubicBezTo>
                      <a:pt x="121666" y="71628"/>
                      <a:pt x="124460" y="77470"/>
                      <a:pt x="131064" y="81534"/>
                    </a:cubicBezTo>
                    <a:lnTo>
                      <a:pt x="124206" y="86868"/>
                    </a:lnTo>
                    <a:lnTo>
                      <a:pt x="125730" y="91440"/>
                    </a:lnTo>
                    <a:lnTo>
                      <a:pt x="121158" y="92964"/>
                    </a:lnTo>
                    <a:lnTo>
                      <a:pt x="121158" y="104394"/>
                    </a:lnTo>
                    <a:lnTo>
                      <a:pt x="115062" y="105156"/>
                    </a:lnTo>
                    <a:cubicBezTo>
                      <a:pt x="115062" y="111760"/>
                      <a:pt x="113284" y="117348"/>
                      <a:pt x="109728" y="121920"/>
                    </a:cubicBezTo>
                    <a:cubicBezTo>
                      <a:pt x="103632" y="126492"/>
                      <a:pt x="97028" y="130048"/>
                      <a:pt x="89916" y="132588"/>
                    </a:cubicBezTo>
                    <a:cubicBezTo>
                      <a:pt x="86868" y="129540"/>
                      <a:pt x="84455" y="127000"/>
                      <a:pt x="82677" y="124968"/>
                    </a:cubicBezTo>
                    <a:cubicBezTo>
                      <a:pt x="80899" y="122936"/>
                      <a:pt x="78613" y="122301"/>
                      <a:pt x="75819" y="123063"/>
                    </a:cubicBezTo>
                    <a:cubicBezTo>
                      <a:pt x="73025" y="123825"/>
                      <a:pt x="70612" y="123317"/>
                      <a:pt x="68580" y="121539"/>
                    </a:cubicBezTo>
                    <a:cubicBezTo>
                      <a:pt x="66548" y="119761"/>
                      <a:pt x="64897" y="118872"/>
                      <a:pt x="63627" y="118872"/>
                    </a:cubicBezTo>
                    <a:cubicBezTo>
                      <a:pt x="62357" y="118872"/>
                      <a:pt x="61214" y="118872"/>
                      <a:pt x="60198" y="118872"/>
                    </a:cubicBezTo>
                    <a:cubicBezTo>
                      <a:pt x="33782" y="81788"/>
                      <a:pt x="18669" y="59817"/>
                      <a:pt x="14859" y="52959"/>
                    </a:cubicBezTo>
                    <a:cubicBezTo>
                      <a:pt x="11049" y="46101"/>
                      <a:pt x="6096" y="36830"/>
                      <a:pt x="0" y="25146"/>
                    </a:cubicBezTo>
                    <a:cubicBezTo>
                      <a:pt x="2540" y="23114"/>
                      <a:pt x="5588" y="22860"/>
                      <a:pt x="9144" y="24384"/>
                    </a:cubicBezTo>
                    <a:lnTo>
                      <a:pt x="6096" y="19812"/>
                    </a:lnTo>
                    <a:lnTo>
                      <a:pt x="10668" y="20574"/>
                    </a:lnTo>
                    <a:lnTo>
                      <a:pt x="6096" y="16002"/>
                    </a:lnTo>
                    <a:lnTo>
                      <a:pt x="21336" y="20574"/>
                    </a:lnTo>
                    <a:lnTo>
                      <a:pt x="12192" y="11430"/>
                    </a:lnTo>
                    <a:cubicBezTo>
                      <a:pt x="18288" y="11938"/>
                      <a:pt x="24130" y="13716"/>
                      <a:pt x="29718" y="16764"/>
                    </a:cubicBezTo>
                    <a:lnTo>
                      <a:pt x="16002" y="3810"/>
                    </a:lnTo>
                    <a:lnTo>
                      <a:pt x="1752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28C46BC4-A577-42F8-8721-B2B820664137}"/>
                </a:ext>
              </a:extLst>
            </p:cNvPr>
            <p:cNvSpPr/>
            <p:nvPr/>
          </p:nvSpPr>
          <p:spPr>
            <a:xfrm>
              <a:off x="7164181" y="3543252"/>
              <a:ext cx="559118" cy="155257"/>
            </a:xfrm>
            <a:custGeom>
              <a:avLst/>
              <a:gdLst/>
              <a:ahLst/>
              <a:cxnLst/>
              <a:rect l="l" t="t" r="r" b="b"/>
              <a:pathLst>
                <a:path w="559118" h="155257">
                  <a:moveTo>
                    <a:pt x="418338" y="0"/>
                  </a:moveTo>
                  <a:lnTo>
                    <a:pt x="419862" y="1524"/>
                  </a:lnTo>
                  <a:lnTo>
                    <a:pt x="420624" y="762"/>
                  </a:lnTo>
                  <a:lnTo>
                    <a:pt x="426721" y="3048"/>
                  </a:lnTo>
                  <a:lnTo>
                    <a:pt x="426721" y="762"/>
                  </a:lnTo>
                  <a:lnTo>
                    <a:pt x="427482" y="762"/>
                  </a:lnTo>
                  <a:cubicBezTo>
                    <a:pt x="429515" y="2794"/>
                    <a:pt x="431165" y="5334"/>
                    <a:pt x="432435" y="8382"/>
                  </a:cubicBezTo>
                  <a:cubicBezTo>
                    <a:pt x="433705" y="11430"/>
                    <a:pt x="434341" y="13716"/>
                    <a:pt x="434341" y="15240"/>
                  </a:cubicBezTo>
                  <a:cubicBezTo>
                    <a:pt x="437388" y="18288"/>
                    <a:pt x="439547" y="20193"/>
                    <a:pt x="440818" y="20955"/>
                  </a:cubicBezTo>
                  <a:cubicBezTo>
                    <a:pt x="442087" y="21717"/>
                    <a:pt x="443865" y="22606"/>
                    <a:pt x="446152" y="23622"/>
                  </a:cubicBezTo>
                  <a:cubicBezTo>
                    <a:pt x="448437" y="24638"/>
                    <a:pt x="450978" y="25908"/>
                    <a:pt x="453772" y="27432"/>
                  </a:cubicBezTo>
                  <a:cubicBezTo>
                    <a:pt x="456566" y="28956"/>
                    <a:pt x="459995" y="30353"/>
                    <a:pt x="464058" y="31623"/>
                  </a:cubicBezTo>
                  <a:cubicBezTo>
                    <a:pt x="468123" y="32893"/>
                    <a:pt x="473837" y="35306"/>
                    <a:pt x="481203" y="38862"/>
                  </a:cubicBezTo>
                  <a:cubicBezTo>
                    <a:pt x="488569" y="42418"/>
                    <a:pt x="495935" y="45339"/>
                    <a:pt x="503301" y="47625"/>
                  </a:cubicBezTo>
                  <a:cubicBezTo>
                    <a:pt x="510667" y="49911"/>
                    <a:pt x="515874" y="52197"/>
                    <a:pt x="518923" y="54483"/>
                  </a:cubicBezTo>
                  <a:cubicBezTo>
                    <a:pt x="521971" y="56769"/>
                    <a:pt x="526034" y="59944"/>
                    <a:pt x="531114" y="64008"/>
                  </a:cubicBezTo>
                  <a:lnTo>
                    <a:pt x="540258" y="76200"/>
                  </a:lnTo>
                  <a:lnTo>
                    <a:pt x="549402" y="86106"/>
                  </a:lnTo>
                  <a:cubicBezTo>
                    <a:pt x="551434" y="89154"/>
                    <a:pt x="553085" y="91567"/>
                    <a:pt x="554355" y="93345"/>
                  </a:cubicBezTo>
                  <a:cubicBezTo>
                    <a:pt x="555625" y="95123"/>
                    <a:pt x="556895" y="98171"/>
                    <a:pt x="558165" y="102489"/>
                  </a:cubicBezTo>
                  <a:cubicBezTo>
                    <a:pt x="559435" y="106807"/>
                    <a:pt x="559435" y="111125"/>
                    <a:pt x="558165" y="115443"/>
                  </a:cubicBezTo>
                  <a:cubicBezTo>
                    <a:pt x="556895" y="119761"/>
                    <a:pt x="555625" y="123571"/>
                    <a:pt x="554355" y="126873"/>
                  </a:cubicBezTo>
                  <a:cubicBezTo>
                    <a:pt x="553085" y="130175"/>
                    <a:pt x="551816" y="132588"/>
                    <a:pt x="550545" y="134112"/>
                  </a:cubicBezTo>
                  <a:cubicBezTo>
                    <a:pt x="549275" y="135636"/>
                    <a:pt x="547116" y="138176"/>
                    <a:pt x="544068" y="141732"/>
                  </a:cubicBezTo>
                  <a:cubicBezTo>
                    <a:pt x="537464" y="144272"/>
                    <a:pt x="531622" y="146304"/>
                    <a:pt x="526543" y="147828"/>
                  </a:cubicBezTo>
                  <a:cubicBezTo>
                    <a:pt x="521462" y="149352"/>
                    <a:pt x="514986" y="151003"/>
                    <a:pt x="507111" y="152781"/>
                  </a:cubicBezTo>
                  <a:cubicBezTo>
                    <a:pt x="499237" y="154559"/>
                    <a:pt x="492887" y="154813"/>
                    <a:pt x="488061" y="153543"/>
                  </a:cubicBezTo>
                  <a:cubicBezTo>
                    <a:pt x="483235" y="152273"/>
                    <a:pt x="479044" y="150749"/>
                    <a:pt x="475489" y="148971"/>
                  </a:cubicBezTo>
                  <a:cubicBezTo>
                    <a:pt x="471932" y="147193"/>
                    <a:pt x="466471" y="146812"/>
                    <a:pt x="459106" y="147828"/>
                  </a:cubicBezTo>
                  <a:cubicBezTo>
                    <a:pt x="451739" y="148844"/>
                    <a:pt x="446659" y="149733"/>
                    <a:pt x="443865" y="150495"/>
                  </a:cubicBezTo>
                  <a:cubicBezTo>
                    <a:pt x="441071" y="151257"/>
                    <a:pt x="437896" y="152400"/>
                    <a:pt x="434341" y="153924"/>
                  </a:cubicBezTo>
                  <a:cubicBezTo>
                    <a:pt x="432816" y="151892"/>
                    <a:pt x="431673" y="150368"/>
                    <a:pt x="430911" y="149352"/>
                  </a:cubicBezTo>
                  <a:cubicBezTo>
                    <a:pt x="430150" y="148336"/>
                    <a:pt x="427864" y="147447"/>
                    <a:pt x="424053" y="146685"/>
                  </a:cubicBezTo>
                  <a:cubicBezTo>
                    <a:pt x="420243" y="145923"/>
                    <a:pt x="413767" y="143891"/>
                    <a:pt x="404622" y="140589"/>
                  </a:cubicBezTo>
                  <a:cubicBezTo>
                    <a:pt x="395479" y="137287"/>
                    <a:pt x="382778" y="135382"/>
                    <a:pt x="366522" y="134874"/>
                  </a:cubicBezTo>
                  <a:cubicBezTo>
                    <a:pt x="350266" y="134366"/>
                    <a:pt x="332867" y="135128"/>
                    <a:pt x="314325" y="137160"/>
                  </a:cubicBezTo>
                  <a:cubicBezTo>
                    <a:pt x="295783" y="139192"/>
                    <a:pt x="278257" y="141859"/>
                    <a:pt x="261747" y="145161"/>
                  </a:cubicBezTo>
                  <a:cubicBezTo>
                    <a:pt x="245237" y="148463"/>
                    <a:pt x="228727" y="150876"/>
                    <a:pt x="212217" y="152400"/>
                  </a:cubicBezTo>
                  <a:cubicBezTo>
                    <a:pt x="195707" y="153924"/>
                    <a:pt x="177800" y="154813"/>
                    <a:pt x="158496" y="155067"/>
                  </a:cubicBezTo>
                  <a:cubicBezTo>
                    <a:pt x="139192" y="155321"/>
                    <a:pt x="123698" y="155321"/>
                    <a:pt x="112014" y="155067"/>
                  </a:cubicBezTo>
                  <a:cubicBezTo>
                    <a:pt x="100330" y="154813"/>
                    <a:pt x="90043" y="154178"/>
                    <a:pt x="81153" y="153162"/>
                  </a:cubicBezTo>
                  <a:cubicBezTo>
                    <a:pt x="72264" y="152146"/>
                    <a:pt x="63373" y="150622"/>
                    <a:pt x="54483" y="148590"/>
                  </a:cubicBezTo>
                  <a:cubicBezTo>
                    <a:pt x="45593" y="146558"/>
                    <a:pt x="39370" y="145542"/>
                    <a:pt x="35814" y="145542"/>
                  </a:cubicBezTo>
                  <a:cubicBezTo>
                    <a:pt x="32258" y="145542"/>
                    <a:pt x="29083" y="145288"/>
                    <a:pt x="26289" y="144780"/>
                  </a:cubicBezTo>
                  <a:cubicBezTo>
                    <a:pt x="23495" y="144272"/>
                    <a:pt x="20701" y="143256"/>
                    <a:pt x="17907" y="141732"/>
                  </a:cubicBezTo>
                  <a:cubicBezTo>
                    <a:pt x="15113" y="140208"/>
                    <a:pt x="12446" y="138176"/>
                    <a:pt x="9906" y="135636"/>
                  </a:cubicBezTo>
                  <a:cubicBezTo>
                    <a:pt x="8382" y="132080"/>
                    <a:pt x="7239" y="129667"/>
                    <a:pt x="6477" y="128397"/>
                  </a:cubicBezTo>
                  <a:cubicBezTo>
                    <a:pt x="5716" y="127127"/>
                    <a:pt x="4699" y="125222"/>
                    <a:pt x="3429" y="122682"/>
                  </a:cubicBezTo>
                  <a:cubicBezTo>
                    <a:pt x="2159" y="120142"/>
                    <a:pt x="1397" y="118110"/>
                    <a:pt x="1143" y="116586"/>
                  </a:cubicBezTo>
                  <a:cubicBezTo>
                    <a:pt x="890" y="115062"/>
                    <a:pt x="508" y="113792"/>
                    <a:pt x="0" y="112776"/>
                  </a:cubicBezTo>
                  <a:cubicBezTo>
                    <a:pt x="1016" y="112268"/>
                    <a:pt x="1905" y="111633"/>
                    <a:pt x="2667" y="110871"/>
                  </a:cubicBezTo>
                  <a:cubicBezTo>
                    <a:pt x="3429" y="110109"/>
                    <a:pt x="6223" y="109474"/>
                    <a:pt x="11049" y="108966"/>
                  </a:cubicBezTo>
                  <a:cubicBezTo>
                    <a:pt x="15875" y="108458"/>
                    <a:pt x="22606" y="109093"/>
                    <a:pt x="31242" y="110871"/>
                  </a:cubicBezTo>
                  <a:cubicBezTo>
                    <a:pt x="39878" y="112649"/>
                    <a:pt x="52705" y="112395"/>
                    <a:pt x="69723" y="110109"/>
                  </a:cubicBezTo>
                  <a:cubicBezTo>
                    <a:pt x="86741" y="107823"/>
                    <a:pt x="113030" y="102743"/>
                    <a:pt x="148590" y="94869"/>
                  </a:cubicBezTo>
                  <a:cubicBezTo>
                    <a:pt x="184150" y="86995"/>
                    <a:pt x="219456" y="78994"/>
                    <a:pt x="254508" y="70866"/>
                  </a:cubicBezTo>
                  <a:cubicBezTo>
                    <a:pt x="289560" y="62738"/>
                    <a:pt x="309372" y="56896"/>
                    <a:pt x="313944" y="53340"/>
                  </a:cubicBezTo>
                  <a:cubicBezTo>
                    <a:pt x="318516" y="49784"/>
                    <a:pt x="322708" y="47498"/>
                    <a:pt x="326517" y="46482"/>
                  </a:cubicBezTo>
                  <a:cubicBezTo>
                    <a:pt x="330327" y="45466"/>
                    <a:pt x="335153" y="44704"/>
                    <a:pt x="340995" y="44196"/>
                  </a:cubicBezTo>
                  <a:cubicBezTo>
                    <a:pt x="346837" y="43688"/>
                    <a:pt x="350266" y="43180"/>
                    <a:pt x="351282" y="42672"/>
                  </a:cubicBezTo>
                  <a:cubicBezTo>
                    <a:pt x="352298" y="42164"/>
                    <a:pt x="353822" y="41656"/>
                    <a:pt x="355854" y="41148"/>
                  </a:cubicBezTo>
                  <a:lnTo>
                    <a:pt x="358140" y="35814"/>
                  </a:lnTo>
                  <a:lnTo>
                    <a:pt x="363474" y="31242"/>
                  </a:lnTo>
                  <a:lnTo>
                    <a:pt x="366522" y="27432"/>
                  </a:lnTo>
                  <a:cubicBezTo>
                    <a:pt x="369062" y="25908"/>
                    <a:pt x="370967" y="24384"/>
                    <a:pt x="372237" y="22860"/>
                  </a:cubicBezTo>
                  <a:cubicBezTo>
                    <a:pt x="373507" y="21336"/>
                    <a:pt x="374777" y="20574"/>
                    <a:pt x="376047" y="20574"/>
                  </a:cubicBezTo>
                  <a:cubicBezTo>
                    <a:pt x="377317" y="20574"/>
                    <a:pt x="379730" y="20320"/>
                    <a:pt x="383286" y="19812"/>
                  </a:cubicBezTo>
                  <a:lnTo>
                    <a:pt x="387096" y="16002"/>
                  </a:lnTo>
                  <a:lnTo>
                    <a:pt x="390907" y="12954"/>
                  </a:lnTo>
                  <a:lnTo>
                    <a:pt x="390907" y="10668"/>
                  </a:lnTo>
                  <a:cubicBezTo>
                    <a:pt x="392939" y="10160"/>
                    <a:pt x="394335" y="9652"/>
                    <a:pt x="395097" y="9144"/>
                  </a:cubicBezTo>
                  <a:cubicBezTo>
                    <a:pt x="395859" y="8636"/>
                    <a:pt x="397764" y="8636"/>
                    <a:pt x="400812" y="9144"/>
                  </a:cubicBezTo>
                  <a:cubicBezTo>
                    <a:pt x="403860" y="9652"/>
                    <a:pt x="405765" y="9525"/>
                    <a:pt x="406527" y="8763"/>
                  </a:cubicBezTo>
                  <a:cubicBezTo>
                    <a:pt x="407289" y="8001"/>
                    <a:pt x="408305" y="7747"/>
                    <a:pt x="409576" y="8001"/>
                  </a:cubicBezTo>
                  <a:cubicBezTo>
                    <a:pt x="410845" y="8255"/>
                    <a:pt x="412750" y="8382"/>
                    <a:pt x="415290" y="8382"/>
                  </a:cubicBezTo>
                  <a:lnTo>
                    <a:pt x="413767" y="6096"/>
                  </a:lnTo>
                  <a:lnTo>
                    <a:pt x="418338" y="0"/>
                  </a:lnTo>
                  <a:close/>
                  <a:moveTo>
                    <a:pt x="412242" y="22860"/>
                  </a:moveTo>
                  <a:cubicBezTo>
                    <a:pt x="410210" y="23876"/>
                    <a:pt x="408433" y="24892"/>
                    <a:pt x="406908" y="25908"/>
                  </a:cubicBezTo>
                  <a:lnTo>
                    <a:pt x="409956" y="30480"/>
                  </a:lnTo>
                  <a:cubicBezTo>
                    <a:pt x="411481" y="29464"/>
                    <a:pt x="412496" y="28829"/>
                    <a:pt x="413004" y="28575"/>
                  </a:cubicBezTo>
                  <a:cubicBezTo>
                    <a:pt x="413513" y="28321"/>
                    <a:pt x="414147" y="28321"/>
                    <a:pt x="414909" y="28575"/>
                  </a:cubicBezTo>
                  <a:cubicBezTo>
                    <a:pt x="415671" y="28829"/>
                    <a:pt x="416561" y="29210"/>
                    <a:pt x="417576" y="29718"/>
                  </a:cubicBezTo>
                  <a:lnTo>
                    <a:pt x="416814" y="27432"/>
                  </a:lnTo>
                  <a:lnTo>
                    <a:pt x="412242" y="25908"/>
                  </a:lnTo>
                  <a:lnTo>
                    <a:pt x="412242" y="228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45D48178-F52E-407C-82F9-AC7AACAAA803}"/>
                </a:ext>
              </a:extLst>
            </p:cNvPr>
            <p:cNvGrpSpPr/>
            <p:nvPr/>
          </p:nvGrpSpPr>
          <p:grpSpPr>
            <a:xfrm>
              <a:off x="7589849" y="3270101"/>
              <a:ext cx="814817" cy="865150"/>
              <a:chOff x="9713463" y="3298335"/>
              <a:chExt cx="653796" cy="694182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xmlns="" id="{9A14749E-7B9D-4676-9F99-6A78C12B295A}"/>
                  </a:ext>
                </a:extLst>
              </p:cNvPr>
              <p:cNvSpPr/>
              <p:nvPr/>
            </p:nvSpPr>
            <p:spPr>
              <a:xfrm>
                <a:off x="9713463" y="3298335"/>
                <a:ext cx="653796" cy="560832"/>
              </a:xfrm>
              <a:custGeom>
                <a:avLst/>
                <a:gdLst/>
                <a:ahLst/>
                <a:cxnLst/>
                <a:rect l="l" t="t" r="r" b="b"/>
                <a:pathLst>
                  <a:path w="653796" h="560832">
                    <a:moveTo>
                      <a:pt x="314707" y="0"/>
                    </a:moveTo>
                    <a:cubicBezTo>
                      <a:pt x="317754" y="508"/>
                      <a:pt x="321564" y="2159"/>
                      <a:pt x="326136" y="4953"/>
                    </a:cubicBezTo>
                    <a:cubicBezTo>
                      <a:pt x="330708" y="7747"/>
                      <a:pt x="334010" y="9398"/>
                      <a:pt x="336042" y="9906"/>
                    </a:cubicBezTo>
                    <a:lnTo>
                      <a:pt x="339090" y="14478"/>
                    </a:lnTo>
                    <a:cubicBezTo>
                      <a:pt x="348234" y="19558"/>
                      <a:pt x="357378" y="24384"/>
                      <a:pt x="366522" y="28956"/>
                    </a:cubicBezTo>
                    <a:cubicBezTo>
                      <a:pt x="370078" y="34544"/>
                      <a:pt x="372745" y="38354"/>
                      <a:pt x="374523" y="40386"/>
                    </a:cubicBezTo>
                    <a:cubicBezTo>
                      <a:pt x="376301" y="42418"/>
                      <a:pt x="377825" y="45593"/>
                      <a:pt x="379095" y="49911"/>
                    </a:cubicBezTo>
                    <a:cubicBezTo>
                      <a:pt x="380366" y="54229"/>
                      <a:pt x="381127" y="58928"/>
                      <a:pt x="381381" y="64008"/>
                    </a:cubicBezTo>
                    <a:cubicBezTo>
                      <a:pt x="381635" y="69088"/>
                      <a:pt x="378460" y="75184"/>
                      <a:pt x="371856" y="82296"/>
                    </a:cubicBezTo>
                    <a:cubicBezTo>
                      <a:pt x="365252" y="89408"/>
                      <a:pt x="359156" y="98425"/>
                      <a:pt x="353568" y="109347"/>
                    </a:cubicBezTo>
                    <a:cubicBezTo>
                      <a:pt x="347981" y="120269"/>
                      <a:pt x="345187" y="125984"/>
                      <a:pt x="345187" y="126492"/>
                    </a:cubicBezTo>
                    <a:cubicBezTo>
                      <a:pt x="345187" y="127000"/>
                      <a:pt x="345187" y="128016"/>
                      <a:pt x="345187" y="129540"/>
                    </a:cubicBezTo>
                    <a:cubicBezTo>
                      <a:pt x="377190" y="146304"/>
                      <a:pt x="399415" y="158623"/>
                      <a:pt x="411861" y="166497"/>
                    </a:cubicBezTo>
                    <a:cubicBezTo>
                      <a:pt x="424307" y="174371"/>
                      <a:pt x="436499" y="182753"/>
                      <a:pt x="448437" y="191643"/>
                    </a:cubicBezTo>
                    <a:cubicBezTo>
                      <a:pt x="460375" y="200533"/>
                      <a:pt x="478028" y="217170"/>
                      <a:pt x="501396" y="241554"/>
                    </a:cubicBezTo>
                    <a:cubicBezTo>
                      <a:pt x="505968" y="246634"/>
                      <a:pt x="509524" y="250190"/>
                      <a:pt x="512064" y="252222"/>
                    </a:cubicBezTo>
                    <a:cubicBezTo>
                      <a:pt x="514604" y="254254"/>
                      <a:pt x="516636" y="257048"/>
                      <a:pt x="518160" y="260604"/>
                    </a:cubicBezTo>
                    <a:cubicBezTo>
                      <a:pt x="519684" y="264160"/>
                      <a:pt x="522479" y="270002"/>
                      <a:pt x="526542" y="278130"/>
                    </a:cubicBezTo>
                    <a:cubicBezTo>
                      <a:pt x="531622" y="281178"/>
                      <a:pt x="535305" y="283210"/>
                      <a:pt x="537591" y="284226"/>
                    </a:cubicBezTo>
                    <a:cubicBezTo>
                      <a:pt x="539877" y="285242"/>
                      <a:pt x="542417" y="286258"/>
                      <a:pt x="545211" y="287274"/>
                    </a:cubicBezTo>
                    <a:cubicBezTo>
                      <a:pt x="548005" y="288290"/>
                      <a:pt x="550672" y="288036"/>
                      <a:pt x="553212" y="286512"/>
                    </a:cubicBezTo>
                    <a:cubicBezTo>
                      <a:pt x="555752" y="284988"/>
                      <a:pt x="558292" y="283972"/>
                      <a:pt x="560832" y="283464"/>
                    </a:cubicBezTo>
                    <a:cubicBezTo>
                      <a:pt x="563372" y="282956"/>
                      <a:pt x="565785" y="283083"/>
                      <a:pt x="568071" y="283845"/>
                    </a:cubicBezTo>
                    <a:cubicBezTo>
                      <a:pt x="570357" y="284607"/>
                      <a:pt x="573786" y="286258"/>
                      <a:pt x="578358" y="288798"/>
                    </a:cubicBezTo>
                    <a:cubicBezTo>
                      <a:pt x="581406" y="295402"/>
                      <a:pt x="585470" y="301498"/>
                      <a:pt x="590550" y="307086"/>
                    </a:cubicBezTo>
                    <a:cubicBezTo>
                      <a:pt x="593598" y="307086"/>
                      <a:pt x="595757" y="307340"/>
                      <a:pt x="597027" y="307848"/>
                    </a:cubicBezTo>
                    <a:cubicBezTo>
                      <a:pt x="598297" y="308356"/>
                      <a:pt x="599948" y="309245"/>
                      <a:pt x="601980" y="310515"/>
                    </a:cubicBezTo>
                    <a:cubicBezTo>
                      <a:pt x="604012" y="311785"/>
                      <a:pt x="605536" y="312420"/>
                      <a:pt x="606552" y="312420"/>
                    </a:cubicBezTo>
                    <a:lnTo>
                      <a:pt x="611124" y="316992"/>
                    </a:lnTo>
                    <a:cubicBezTo>
                      <a:pt x="615188" y="319024"/>
                      <a:pt x="619634" y="321437"/>
                      <a:pt x="624459" y="324231"/>
                    </a:cubicBezTo>
                    <a:cubicBezTo>
                      <a:pt x="629286" y="327025"/>
                      <a:pt x="633477" y="329692"/>
                      <a:pt x="637032" y="332232"/>
                    </a:cubicBezTo>
                    <a:lnTo>
                      <a:pt x="637794" y="337566"/>
                    </a:lnTo>
                    <a:lnTo>
                      <a:pt x="643128" y="341376"/>
                    </a:lnTo>
                    <a:lnTo>
                      <a:pt x="648462" y="346710"/>
                    </a:lnTo>
                    <a:lnTo>
                      <a:pt x="646176" y="348234"/>
                    </a:lnTo>
                    <a:lnTo>
                      <a:pt x="653796" y="354330"/>
                    </a:lnTo>
                    <a:lnTo>
                      <a:pt x="653796" y="358140"/>
                    </a:lnTo>
                    <a:lnTo>
                      <a:pt x="642366" y="360426"/>
                    </a:lnTo>
                    <a:lnTo>
                      <a:pt x="647700" y="366522"/>
                    </a:lnTo>
                    <a:cubicBezTo>
                      <a:pt x="646684" y="367538"/>
                      <a:pt x="645922" y="368808"/>
                      <a:pt x="645414" y="370332"/>
                    </a:cubicBezTo>
                    <a:cubicBezTo>
                      <a:pt x="644906" y="371856"/>
                      <a:pt x="644398" y="374142"/>
                      <a:pt x="643890" y="377190"/>
                    </a:cubicBezTo>
                    <a:lnTo>
                      <a:pt x="637032" y="383286"/>
                    </a:lnTo>
                    <a:lnTo>
                      <a:pt x="643128" y="392430"/>
                    </a:lnTo>
                    <a:lnTo>
                      <a:pt x="641605" y="397002"/>
                    </a:lnTo>
                    <a:cubicBezTo>
                      <a:pt x="639065" y="396494"/>
                      <a:pt x="637414" y="396240"/>
                      <a:pt x="636651" y="396240"/>
                    </a:cubicBezTo>
                    <a:cubicBezTo>
                      <a:pt x="635889" y="396240"/>
                      <a:pt x="634620" y="396367"/>
                      <a:pt x="632841" y="396621"/>
                    </a:cubicBezTo>
                    <a:cubicBezTo>
                      <a:pt x="631063" y="396875"/>
                      <a:pt x="629412" y="397002"/>
                      <a:pt x="627888" y="397002"/>
                    </a:cubicBezTo>
                    <a:lnTo>
                      <a:pt x="623316" y="401574"/>
                    </a:lnTo>
                    <a:lnTo>
                      <a:pt x="630937" y="406908"/>
                    </a:lnTo>
                    <a:lnTo>
                      <a:pt x="630937" y="409956"/>
                    </a:lnTo>
                    <a:cubicBezTo>
                      <a:pt x="627888" y="411480"/>
                      <a:pt x="625475" y="412496"/>
                      <a:pt x="623697" y="413004"/>
                    </a:cubicBezTo>
                    <a:cubicBezTo>
                      <a:pt x="621919" y="413512"/>
                      <a:pt x="619379" y="413131"/>
                      <a:pt x="616077" y="411861"/>
                    </a:cubicBezTo>
                    <a:cubicBezTo>
                      <a:pt x="612775" y="410591"/>
                      <a:pt x="610109" y="410845"/>
                      <a:pt x="608076" y="412623"/>
                    </a:cubicBezTo>
                    <a:cubicBezTo>
                      <a:pt x="606044" y="414401"/>
                      <a:pt x="604393" y="415290"/>
                      <a:pt x="603123" y="415290"/>
                    </a:cubicBezTo>
                    <a:cubicBezTo>
                      <a:pt x="601853" y="415290"/>
                      <a:pt x="599948" y="415798"/>
                      <a:pt x="597408" y="416814"/>
                    </a:cubicBezTo>
                    <a:cubicBezTo>
                      <a:pt x="594868" y="417830"/>
                      <a:pt x="584455" y="415290"/>
                      <a:pt x="566166" y="409194"/>
                    </a:cubicBezTo>
                    <a:cubicBezTo>
                      <a:pt x="547878" y="403098"/>
                      <a:pt x="532892" y="397764"/>
                      <a:pt x="521208" y="393192"/>
                    </a:cubicBezTo>
                    <a:cubicBezTo>
                      <a:pt x="509524" y="388620"/>
                      <a:pt x="501777" y="384810"/>
                      <a:pt x="497967" y="381762"/>
                    </a:cubicBezTo>
                    <a:cubicBezTo>
                      <a:pt x="494157" y="378714"/>
                      <a:pt x="489205" y="375158"/>
                      <a:pt x="483108" y="371094"/>
                    </a:cubicBezTo>
                    <a:cubicBezTo>
                      <a:pt x="478028" y="365506"/>
                      <a:pt x="473202" y="359664"/>
                      <a:pt x="468631" y="353568"/>
                    </a:cubicBezTo>
                    <a:cubicBezTo>
                      <a:pt x="464058" y="347472"/>
                      <a:pt x="461645" y="341757"/>
                      <a:pt x="461391" y="336423"/>
                    </a:cubicBezTo>
                    <a:cubicBezTo>
                      <a:pt x="461137" y="331089"/>
                      <a:pt x="458343" y="323342"/>
                      <a:pt x="453009" y="313182"/>
                    </a:cubicBezTo>
                    <a:cubicBezTo>
                      <a:pt x="447675" y="303022"/>
                      <a:pt x="445008" y="294640"/>
                      <a:pt x="445008" y="288036"/>
                    </a:cubicBezTo>
                    <a:cubicBezTo>
                      <a:pt x="445008" y="281432"/>
                      <a:pt x="443738" y="275209"/>
                      <a:pt x="441198" y="269367"/>
                    </a:cubicBezTo>
                    <a:cubicBezTo>
                      <a:pt x="438658" y="263525"/>
                      <a:pt x="434213" y="256286"/>
                      <a:pt x="427863" y="247650"/>
                    </a:cubicBezTo>
                    <a:cubicBezTo>
                      <a:pt x="421513" y="239014"/>
                      <a:pt x="407162" y="222504"/>
                      <a:pt x="384810" y="198120"/>
                    </a:cubicBezTo>
                    <a:cubicBezTo>
                      <a:pt x="364490" y="180340"/>
                      <a:pt x="351663" y="170180"/>
                      <a:pt x="346330" y="167640"/>
                    </a:cubicBezTo>
                    <a:cubicBezTo>
                      <a:pt x="340996" y="165100"/>
                      <a:pt x="335026" y="161290"/>
                      <a:pt x="328422" y="156210"/>
                    </a:cubicBezTo>
                    <a:lnTo>
                      <a:pt x="314707" y="176022"/>
                    </a:lnTo>
                    <a:lnTo>
                      <a:pt x="312420" y="177546"/>
                    </a:lnTo>
                    <a:lnTo>
                      <a:pt x="297942" y="198882"/>
                    </a:lnTo>
                    <a:lnTo>
                      <a:pt x="298705" y="196596"/>
                    </a:lnTo>
                    <a:lnTo>
                      <a:pt x="293370" y="194310"/>
                    </a:lnTo>
                    <a:cubicBezTo>
                      <a:pt x="290831" y="196342"/>
                      <a:pt x="288798" y="197866"/>
                      <a:pt x="287274" y="198882"/>
                    </a:cubicBezTo>
                    <a:cubicBezTo>
                      <a:pt x="284226" y="202438"/>
                      <a:pt x="281813" y="205232"/>
                      <a:pt x="280035" y="207264"/>
                    </a:cubicBezTo>
                    <a:cubicBezTo>
                      <a:pt x="278257" y="209296"/>
                      <a:pt x="275971" y="212852"/>
                      <a:pt x="273177" y="217932"/>
                    </a:cubicBezTo>
                    <a:cubicBezTo>
                      <a:pt x="270383" y="223012"/>
                      <a:pt x="267082" y="228854"/>
                      <a:pt x="263271" y="235458"/>
                    </a:cubicBezTo>
                    <a:cubicBezTo>
                      <a:pt x="259461" y="242062"/>
                      <a:pt x="255143" y="249809"/>
                      <a:pt x="250317" y="258699"/>
                    </a:cubicBezTo>
                    <a:cubicBezTo>
                      <a:pt x="245491" y="267589"/>
                      <a:pt x="240919" y="275717"/>
                      <a:pt x="236601" y="283083"/>
                    </a:cubicBezTo>
                    <a:cubicBezTo>
                      <a:pt x="232283" y="290449"/>
                      <a:pt x="228346" y="297307"/>
                      <a:pt x="224790" y="303657"/>
                    </a:cubicBezTo>
                    <a:cubicBezTo>
                      <a:pt x="221234" y="310007"/>
                      <a:pt x="219457" y="313563"/>
                      <a:pt x="219457" y="314325"/>
                    </a:cubicBezTo>
                    <a:cubicBezTo>
                      <a:pt x="219457" y="315087"/>
                      <a:pt x="219457" y="316230"/>
                      <a:pt x="219457" y="317754"/>
                    </a:cubicBezTo>
                    <a:lnTo>
                      <a:pt x="221742" y="316992"/>
                    </a:lnTo>
                    <a:cubicBezTo>
                      <a:pt x="219710" y="320040"/>
                      <a:pt x="217424" y="323088"/>
                      <a:pt x="214884" y="326136"/>
                    </a:cubicBezTo>
                    <a:lnTo>
                      <a:pt x="214123" y="326898"/>
                    </a:lnTo>
                    <a:cubicBezTo>
                      <a:pt x="209550" y="334518"/>
                      <a:pt x="205740" y="342392"/>
                      <a:pt x="202692" y="350520"/>
                    </a:cubicBezTo>
                    <a:lnTo>
                      <a:pt x="208026" y="345948"/>
                    </a:lnTo>
                    <a:lnTo>
                      <a:pt x="205740" y="350520"/>
                    </a:lnTo>
                    <a:lnTo>
                      <a:pt x="201930" y="353568"/>
                    </a:lnTo>
                    <a:lnTo>
                      <a:pt x="204978" y="354330"/>
                    </a:lnTo>
                    <a:lnTo>
                      <a:pt x="201168" y="356616"/>
                    </a:lnTo>
                    <a:cubicBezTo>
                      <a:pt x="197612" y="362712"/>
                      <a:pt x="195072" y="369062"/>
                      <a:pt x="193548" y="375666"/>
                    </a:cubicBezTo>
                    <a:lnTo>
                      <a:pt x="195834" y="372618"/>
                    </a:lnTo>
                    <a:cubicBezTo>
                      <a:pt x="195834" y="374650"/>
                      <a:pt x="195453" y="376174"/>
                      <a:pt x="194691" y="377190"/>
                    </a:cubicBezTo>
                    <a:cubicBezTo>
                      <a:pt x="193929" y="378206"/>
                      <a:pt x="192406" y="381127"/>
                      <a:pt x="190119" y="385953"/>
                    </a:cubicBezTo>
                    <a:cubicBezTo>
                      <a:pt x="187833" y="390779"/>
                      <a:pt x="185675" y="394462"/>
                      <a:pt x="183642" y="397002"/>
                    </a:cubicBezTo>
                    <a:lnTo>
                      <a:pt x="187452" y="396240"/>
                    </a:lnTo>
                    <a:lnTo>
                      <a:pt x="188215" y="398526"/>
                    </a:lnTo>
                    <a:cubicBezTo>
                      <a:pt x="197358" y="380746"/>
                      <a:pt x="206503" y="363220"/>
                      <a:pt x="215646" y="345948"/>
                    </a:cubicBezTo>
                    <a:lnTo>
                      <a:pt x="216408" y="347472"/>
                    </a:lnTo>
                    <a:lnTo>
                      <a:pt x="218694" y="345186"/>
                    </a:lnTo>
                    <a:lnTo>
                      <a:pt x="220218" y="345186"/>
                    </a:lnTo>
                    <a:lnTo>
                      <a:pt x="218694" y="348234"/>
                    </a:lnTo>
                    <a:lnTo>
                      <a:pt x="216408" y="348234"/>
                    </a:lnTo>
                    <a:cubicBezTo>
                      <a:pt x="216408" y="350266"/>
                      <a:pt x="216408" y="351663"/>
                      <a:pt x="216408" y="352425"/>
                    </a:cubicBezTo>
                    <a:cubicBezTo>
                      <a:pt x="216408" y="353187"/>
                      <a:pt x="215900" y="354076"/>
                      <a:pt x="214884" y="355092"/>
                    </a:cubicBezTo>
                    <a:cubicBezTo>
                      <a:pt x="213868" y="356108"/>
                      <a:pt x="213106" y="357759"/>
                      <a:pt x="212598" y="360045"/>
                    </a:cubicBezTo>
                    <a:cubicBezTo>
                      <a:pt x="212090" y="362331"/>
                      <a:pt x="209042" y="368427"/>
                      <a:pt x="203454" y="378333"/>
                    </a:cubicBezTo>
                    <a:cubicBezTo>
                      <a:pt x="197866" y="388239"/>
                      <a:pt x="193294" y="396748"/>
                      <a:pt x="189738" y="403860"/>
                    </a:cubicBezTo>
                    <a:cubicBezTo>
                      <a:pt x="186182" y="410972"/>
                      <a:pt x="181738" y="418338"/>
                      <a:pt x="176404" y="425958"/>
                    </a:cubicBezTo>
                    <a:cubicBezTo>
                      <a:pt x="171069" y="433578"/>
                      <a:pt x="166624" y="441198"/>
                      <a:pt x="163068" y="448818"/>
                    </a:cubicBezTo>
                    <a:cubicBezTo>
                      <a:pt x="159512" y="456438"/>
                      <a:pt x="155830" y="461772"/>
                      <a:pt x="152019" y="464820"/>
                    </a:cubicBezTo>
                    <a:cubicBezTo>
                      <a:pt x="148209" y="467868"/>
                      <a:pt x="146304" y="469646"/>
                      <a:pt x="146304" y="470154"/>
                    </a:cubicBezTo>
                    <a:cubicBezTo>
                      <a:pt x="146304" y="470662"/>
                      <a:pt x="146050" y="471678"/>
                      <a:pt x="145542" y="473202"/>
                    </a:cubicBezTo>
                    <a:lnTo>
                      <a:pt x="140970" y="477012"/>
                    </a:lnTo>
                    <a:lnTo>
                      <a:pt x="138684" y="480822"/>
                    </a:lnTo>
                    <a:lnTo>
                      <a:pt x="139446" y="482346"/>
                    </a:lnTo>
                    <a:lnTo>
                      <a:pt x="137922" y="486156"/>
                    </a:lnTo>
                    <a:lnTo>
                      <a:pt x="126492" y="496824"/>
                    </a:lnTo>
                    <a:lnTo>
                      <a:pt x="128779" y="496824"/>
                    </a:lnTo>
                    <a:cubicBezTo>
                      <a:pt x="124714" y="501904"/>
                      <a:pt x="121158" y="506984"/>
                      <a:pt x="118110" y="512064"/>
                    </a:cubicBezTo>
                    <a:lnTo>
                      <a:pt x="108966" y="519684"/>
                    </a:lnTo>
                    <a:cubicBezTo>
                      <a:pt x="107442" y="524256"/>
                      <a:pt x="106299" y="527812"/>
                      <a:pt x="105537" y="530352"/>
                    </a:cubicBezTo>
                    <a:cubicBezTo>
                      <a:pt x="104775" y="532892"/>
                      <a:pt x="103378" y="534924"/>
                      <a:pt x="101346" y="536448"/>
                    </a:cubicBezTo>
                    <a:cubicBezTo>
                      <a:pt x="99314" y="537972"/>
                      <a:pt x="96266" y="541274"/>
                      <a:pt x="92202" y="546354"/>
                    </a:cubicBezTo>
                    <a:cubicBezTo>
                      <a:pt x="91694" y="546862"/>
                      <a:pt x="91059" y="547243"/>
                      <a:pt x="90297" y="547497"/>
                    </a:cubicBezTo>
                    <a:cubicBezTo>
                      <a:pt x="89535" y="547751"/>
                      <a:pt x="88392" y="548259"/>
                      <a:pt x="86868" y="549021"/>
                    </a:cubicBezTo>
                    <a:cubicBezTo>
                      <a:pt x="85344" y="549783"/>
                      <a:pt x="83312" y="549910"/>
                      <a:pt x="80772" y="549402"/>
                    </a:cubicBezTo>
                    <a:cubicBezTo>
                      <a:pt x="78232" y="548894"/>
                      <a:pt x="74295" y="550672"/>
                      <a:pt x="68961" y="554736"/>
                    </a:cubicBezTo>
                    <a:cubicBezTo>
                      <a:pt x="63628" y="558800"/>
                      <a:pt x="59055" y="560832"/>
                      <a:pt x="55245" y="560832"/>
                    </a:cubicBezTo>
                    <a:cubicBezTo>
                      <a:pt x="51435" y="560832"/>
                      <a:pt x="48895" y="560451"/>
                      <a:pt x="47625" y="559689"/>
                    </a:cubicBezTo>
                    <a:cubicBezTo>
                      <a:pt x="46355" y="558927"/>
                      <a:pt x="44704" y="557784"/>
                      <a:pt x="42672" y="556260"/>
                    </a:cubicBezTo>
                    <a:cubicBezTo>
                      <a:pt x="39116" y="552704"/>
                      <a:pt x="36449" y="549910"/>
                      <a:pt x="34672" y="547878"/>
                    </a:cubicBezTo>
                    <a:cubicBezTo>
                      <a:pt x="32893" y="545846"/>
                      <a:pt x="30607" y="541401"/>
                      <a:pt x="27813" y="534543"/>
                    </a:cubicBezTo>
                    <a:cubicBezTo>
                      <a:pt x="25019" y="527685"/>
                      <a:pt x="23623" y="520319"/>
                      <a:pt x="23623" y="512445"/>
                    </a:cubicBezTo>
                    <a:cubicBezTo>
                      <a:pt x="23623" y="504571"/>
                      <a:pt x="22860" y="498729"/>
                      <a:pt x="21336" y="494919"/>
                    </a:cubicBezTo>
                    <a:cubicBezTo>
                      <a:pt x="19812" y="491109"/>
                      <a:pt x="19812" y="488569"/>
                      <a:pt x="21336" y="487299"/>
                    </a:cubicBezTo>
                    <a:cubicBezTo>
                      <a:pt x="22860" y="486029"/>
                      <a:pt x="23623" y="484886"/>
                      <a:pt x="23623" y="483870"/>
                    </a:cubicBezTo>
                    <a:cubicBezTo>
                      <a:pt x="23623" y="482854"/>
                      <a:pt x="23623" y="481838"/>
                      <a:pt x="23623" y="480822"/>
                    </a:cubicBezTo>
                    <a:cubicBezTo>
                      <a:pt x="19558" y="473710"/>
                      <a:pt x="16637" y="468884"/>
                      <a:pt x="14859" y="466344"/>
                    </a:cubicBezTo>
                    <a:cubicBezTo>
                      <a:pt x="13081" y="463804"/>
                      <a:pt x="11812" y="461518"/>
                      <a:pt x="11049" y="459486"/>
                    </a:cubicBezTo>
                    <a:cubicBezTo>
                      <a:pt x="10287" y="457454"/>
                      <a:pt x="8890" y="454406"/>
                      <a:pt x="6858" y="450342"/>
                    </a:cubicBezTo>
                    <a:lnTo>
                      <a:pt x="10668" y="455676"/>
                    </a:lnTo>
                    <a:cubicBezTo>
                      <a:pt x="10160" y="453644"/>
                      <a:pt x="9398" y="450977"/>
                      <a:pt x="8382" y="447675"/>
                    </a:cubicBezTo>
                    <a:cubicBezTo>
                      <a:pt x="7366" y="444373"/>
                      <a:pt x="6350" y="439166"/>
                      <a:pt x="5334" y="432054"/>
                    </a:cubicBezTo>
                    <a:cubicBezTo>
                      <a:pt x="7366" y="439674"/>
                      <a:pt x="10922" y="446278"/>
                      <a:pt x="16003" y="451866"/>
                    </a:cubicBezTo>
                    <a:lnTo>
                      <a:pt x="16764" y="448818"/>
                    </a:lnTo>
                    <a:lnTo>
                      <a:pt x="22098" y="451866"/>
                    </a:lnTo>
                    <a:cubicBezTo>
                      <a:pt x="21590" y="449834"/>
                      <a:pt x="21083" y="448056"/>
                      <a:pt x="20574" y="446532"/>
                    </a:cubicBezTo>
                    <a:cubicBezTo>
                      <a:pt x="20066" y="445008"/>
                      <a:pt x="19050" y="442849"/>
                      <a:pt x="17526" y="440055"/>
                    </a:cubicBezTo>
                    <a:cubicBezTo>
                      <a:pt x="16003" y="437261"/>
                      <a:pt x="13208" y="432054"/>
                      <a:pt x="9144" y="424434"/>
                    </a:cubicBezTo>
                    <a:lnTo>
                      <a:pt x="10668" y="423672"/>
                    </a:lnTo>
                    <a:lnTo>
                      <a:pt x="3048" y="407670"/>
                    </a:lnTo>
                    <a:cubicBezTo>
                      <a:pt x="4064" y="409194"/>
                      <a:pt x="5334" y="409956"/>
                      <a:pt x="6858" y="409956"/>
                    </a:cubicBezTo>
                    <a:cubicBezTo>
                      <a:pt x="3810" y="401320"/>
                      <a:pt x="1524" y="392430"/>
                      <a:pt x="0" y="383286"/>
                    </a:cubicBezTo>
                    <a:cubicBezTo>
                      <a:pt x="3048" y="390398"/>
                      <a:pt x="5207" y="395351"/>
                      <a:pt x="6478" y="398145"/>
                    </a:cubicBezTo>
                    <a:cubicBezTo>
                      <a:pt x="7747" y="400939"/>
                      <a:pt x="8763" y="403098"/>
                      <a:pt x="9525" y="404622"/>
                    </a:cubicBezTo>
                    <a:cubicBezTo>
                      <a:pt x="10287" y="406146"/>
                      <a:pt x="11430" y="408432"/>
                      <a:pt x="12954" y="411480"/>
                    </a:cubicBezTo>
                    <a:cubicBezTo>
                      <a:pt x="12446" y="409956"/>
                      <a:pt x="12192" y="408432"/>
                      <a:pt x="12192" y="406908"/>
                    </a:cubicBezTo>
                    <a:cubicBezTo>
                      <a:pt x="14732" y="408432"/>
                      <a:pt x="17018" y="409194"/>
                      <a:pt x="19050" y="409194"/>
                    </a:cubicBezTo>
                    <a:cubicBezTo>
                      <a:pt x="17526" y="405130"/>
                      <a:pt x="16383" y="402463"/>
                      <a:pt x="15621" y="401193"/>
                    </a:cubicBezTo>
                    <a:cubicBezTo>
                      <a:pt x="14859" y="399923"/>
                      <a:pt x="14478" y="398780"/>
                      <a:pt x="14478" y="397764"/>
                    </a:cubicBezTo>
                    <a:cubicBezTo>
                      <a:pt x="14478" y="396748"/>
                      <a:pt x="14478" y="395478"/>
                      <a:pt x="14478" y="393954"/>
                    </a:cubicBezTo>
                    <a:lnTo>
                      <a:pt x="15240" y="394716"/>
                    </a:lnTo>
                    <a:lnTo>
                      <a:pt x="19812" y="399288"/>
                    </a:lnTo>
                    <a:cubicBezTo>
                      <a:pt x="18796" y="397256"/>
                      <a:pt x="18542" y="395224"/>
                      <a:pt x="19050" y="393192"/>
                    </a:cubicBezTo>
                    <a:lnTo>
                      <a:pt x="16764" y="392430"/>
                    </a:lnTo>
                    <a:lnTo>
                      <a:pt x="6858" y="369570"/>
                    </a:lnTo>
                    <a:cubicBezTo>
                      <a:pt x="8890" y="373126"/>
                      <a:pt x="10415" y="375539"/>
                      <a:pt x="11430" y="376809"/>
                    </a:cubicBezTo>
                    <a:cubicBezTo>
                      <a:pt x="12446" y="378079"/>
                      <a:pt x="12954" y="379095"/>
                      <a:pt x="12954" y="379857"/>
                    </a:cubicBezTo>
                    <a:cubicBezTo>
                      <a:pt x="12954" y="380619"/>
                      <a:pt x="12954" y="381254"/>
                      <a:pt x="12954" y="381762"/>
                    </a:cubicBezTo>
                    <a:lnTo>
                      <a:pt x="15240" y="382524"/>
                    </a:lnTo>
                    <a:lnTo>
                      <a:pt x="25146" y="394716"/>
                    </a:lnTo>
                    <a:cubicBezTo>
                      <a:pt x="31242" y="400304"/>
                      <a:pt x="35687" y="404241"/>
                      <a:pt x="38481" y="406527"/>
                    </a:cubicBezTo>
                    <a:cubicBezTo>
                      <a:pt x="41275" y="408813"/>
                      <a:pt x="44197" y="410591"/>
                      <a:pt x="47244" y="411861"/>
                    </a:cubicBezTo>
                    <a:cubicBezTo>
                      <a:pt x="50292" y="413131"/>
                      <a:pt x="54610" y="414528"/>
                      <a:pt x="60198" y="416052"/>
                    </a:cubicBezTo>
                    <a:lnTo>
                      <a:pt x="64008" y="413766"/>
                    </a:lnTo>
                    <a:lnTo>
                      <a:pt x="66294" y="415290"/>
                    </a:lnTo>
                    <a:cubicBezTo>
                      <a:pt x="91694" y="379730"/>
                      <a:pt x="109347" y="354965"/>
                      <a:pt x="119253" y="340995"/>
                    </a:cubicBezTo>
                    <a:cubicBezTo>
                      <a:pt x="129159" y="327025"/>
                      <a:pt x="137922" y="312674"/>
                      <a:pt x="145542" y="297942"/>
                    </a:cubicBezTo>
                    <a:cubicBezTo>
                      <a:pt x="153162" y="283210"/>
                      <a:pt x="158624" y="273177"/>
                      <a:pt x="161925" y="267843"/>
                    </a:cubicBezTo>
                    <a:cubicBezTo>
                      <a:pt x="165227" y="262509"/>
                      <a:pt x="169418" y="254889"/>
                      <a:pt x="174498" y="244983"/>
                    </a:cubicBezTo>
                    <a:cubicBezTo>
                      <a:pt x="179578" y="235077"/>
                      <a:pt x="202819" y="195961"/>
                      <a:pt x="244221" y="127635"/>
                    </a:cubicBezTo>
                    <a:cubicBezTo>
                      <a:pt x="285623" y="59309"/>
                      <a:pt x="306959" y="22352"/>
                      <a:pt x="308230" y="16764"/>
                    </a:cubicBezTo>
                    <a:cubicBezTo>
                      <a:pt x="309499" y="11176"/>
                      <a:pt x="310515" y="7874"/>
                      <a:pt x="311277" y="6858"/>
                    </a:cubicBezTo>
                    <a:cubicBezTo>
                      <a:pt x="312039" y="5842"/>
                      <a:pt x="312674" y="3810"/>
                      <a:pt x="313182" y="762"/>
                    </a:cubicBezTo>
                    <a:lnTo>
                      <a:pt x="314707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xmlns="" id="{A7F60E90-FA3C-48D1-9623-286503B67D9C}"/>
                  </a:ext>
                </a:extLst>
              </p:cNvPr>
              <p:cNvSpPr/>
              <p:nvPr/>
            </p:nvSpPr>
            <p:spPr>
              <a:xfrm>
                <a:off x="9939777" y="3570369"/>
                <a:ext cx="150924" cy="422148"/>
              </a:xfrm>
              <a:custGeom>
                <a:avLst/>
                <a:gdLst/>
                <a:ahLst/>
                <a:cxnLst/>
                <a:rect l="l" t="t" r="r" b="b"/>
                <a:pathLst>
                  <a:path w="150924" h="422148">
                    <a:moveTo>
                      <a:pt x="68580" y="0"/>
                    </a:moveTo>
                    <a:cubicBezTo>
                      <a:pt x="70612" y="508"/>
                      <a:pt x="72136" y="635"/>
                      <a:pt x="73152" y="381"/>
                    </a:cubicBezTo>
                    <a:cubicBezTo>
                      <a:pt x="74168" y="127"/>
                      <a:pt x="76328" y="1651"/>
                      <a:pt x="79629" y="4953"/>
                    </a:cubicBezTo>
                    <a:cubicBezTo>
                      <a:pt x="82931" y="8255"/>
                      <a:pt x="87884" y="10668"/>
                      <a:pt x="94488" y="12192"/>
                    </a:cubicBezTo>
                    <a:cubicBezTo>
                      <a:pt x="101092" y="13716"/>
                      <a:pt x="106173" y="15748"/>
                      <a:pt x="109728" y="18288"/>
                    </a:cubicBezTo>
                    <a:cubicBezTo>
                      <a:pt x="113284" y="20828"/>
                      <a:pt x="117602" y="23622"/>
                      <a:pt x="122682" y="26670"/>
                    </a:cubicBezTo>
                    <a:lnTo>
                      <a:pt x="124968" y="32004"/>
                    </a:lnTo>
                    <a:lnTo>
                      <a:pt x="132588" y="36576"/>
                    </a:lnTo>
                    <a:lnTo>
                      <a:pt x="139446" y="44196"/>
                    </a:lnTo>
                    <a:cubicBezTo>
                      <a:pt x="139446" y="45212"/>
                      <a:pt x="139319" y="46101"/>
                      <a:pt x="139065" y="46863"/>
                    </a:cubicBezTo>
                    <a:cubicBezTo>
                      <a:pt x="138811" y="47625"/>
                      <a:pt x="138684" y="48895"/>
                      <a:pt x="138684" y="50673"/>
                    </a:cubicBezTo>
                    <a:cubicBezTo>
                      <a:pt x="138684" y="52451"/>
                      <a:pt x="138303" y="55626"/>
                      <a:pt x="137541" y="60198"/>
                    </a:cubicBezTo>
                    <a:cubicBezTo>
                      <a:pt x="136779" y="64770"/>
                      <a:pt x="137922" y="76073"/>
                      <a:pt x="140970" y="94107"/>
                    </a:cubicBezTo>
                    <a:cubicBezTo>
                      <a:pt x="144018" y="112141"/>
                      <a:pt x="145796" y="128016"/>
                      <a:pt x="146304" y="141732"/>
                    </a:cubicBezTo>
                    <a:cubicBezTo>
                      <a:pt x="146812" y="155448"/>
                      <a:pt x="147320" y="164084"/>
                      <a:pt x="147828" y="167640"/>
                    </a:cubicBezTo>
                    <a:lnTo>
                      <a:pt x="148590" y="165354"/>
                    </a:lnTo>
                    <a:cubicBezTo>
                      <a:pt x="149098" y="175006"/>
                      <a:pt x="149733" y="181864"/>
                      <a:pt x="150495" y="185928"/>
                    </a:cubicBezTo>
                    <a:cubicBezTo>
                      <a:pt x="151257" y="189992"/>
                      <a:pt x="151004" y="194564"/>
                      <a:pt x="149733" y="199644"/>
                    </a:cubicBezTo>
                    <a:cubicBezTo>
                      <a:pt x="148464" y="204724"/>
                      <a:pt x="148336" y="209423"/>
                      <a:pt x="149352" y="213741"/>
                    </a:cubicBezTo>
                    <a:cubicBezTo>
                      <a:pt x="150368" y="218059"/>
                      <a:pt x="150495" y="222885"/>
                      <a:pt x="149733" y="228219"/>
                    </a:cubicBezTo>
                    <a:cubicBezTo>
                      <a:pt x="148971" y="233553"/>
                      <a:pt x="148336" y="237617"/>
                      <a:pt x="147828" y="240411"/>
                    </a:cubicBezTo>
                    <a:cubicBezTo>
                      <a:pt x="147320" y="243205"/>
                      <a:pt x="146812" y="246888"/>
                      <a:pt x="146304" y="251460"/>
                    </a:cubicBezTo>
                    <a:cubicBezTo>
                      <a:pt x="145796" y="246380"/>
                      <a:pt x="146304" y="240792"/>
                      <a:pt x="147828" y="234696"/>
                    </a:cubicBezTo>
                    <a:lnTo>
                      <a:pt x="146304" y="234696"/>
                    </a:lnTo>
                    <a:cubicBezTo>
                      <a:pt x="145796" y="241808"/>
                      <a:pt x="145542" y="250190"/>
                      <a:pt x="145542" y="259842"/>
                    </a:cubicBezTo>
                    <a:cubicBezTo>
                      <a:pt x="145542" y="269494"/>
                      <a:pt x="145161" y="276479"/>
                      <a:pt x="144399" y="280797"/>
                    </a:cubicBezTo>
                    <a:cubicBezTo>
                      <a:pt x="143637" y="285115"/>
                      <a:pt x="143129" y="291973"/>
                      <a:pt x="142875" y="301371"/>
                    </a:cubicBezTo>
                    <a:cubicBezTo>
                      <a:pt x="142621" y="310769"/>
                      <a:pt x="142621" y="316992"/>
                      <a:pt x="142875" y="320040"/>
                    </a:cubicBezTo>
                    <a:cubicBezTo>
                      <a:pt x="143129" y="323088"/>
                      <a:pt x="143002" y="327406"/>
                      <a:pt x="142494" y="332994"/>
                    </a:cubicBezTo>
                    <a:lnTo>
                      <a:pt x="145542" y="334518"/>
                    </a:lnTo>
                    <a:lnTo>
                      <a:pt x="145542" y="342138"/>
                    </a:lnTo>
                    <a:lnTo>
                      <a:pt x="147828" y="339090"/>
                    </a:lnTo>
                    <a:lnTo>
                      <a:pt x="146304" y="362712"/>
                    </a:lnTo>
                    <a:cubicBezTo>
                      <a:pt x="145288" y="362712"/>
                      <a:pt x="144399" y="362585"/>
                      <a:pt x="143637" y="362331"/>
                    </a:cubicBezTo>
                    <a:cubicBezTo>
                      <a:pt x="142875" y="362077"/>
                      <a:pt x="142241" y="362077"/>
                      <a:pt x="141733" y="362331"/>
                    </a:cubicBezTo>
                    <a:cubicBezTo>
                      <a:pt x="141224" y="362585"/>
                      <a:pt x="140716" y="362966"/>
                      <a:pt x="140208" y="363474"/>
                    </a:cubicBezTo>
                    <a:cubicBezTo>
                      <a:pt x="140208" y="367538"/>
                      <a:pt x="140081" y="370459"/>
                      <a:pt x="139827" y="372237"/>
                    </a:cubicBezTo>
                    <a:cubicBezTo>
                      <a:pt x="139573" y="374015"/>
                      <a:pt x="139700" y="376428"/>
                      <a:pt x="140208" y="379476"/>
                    </a:cubicBezTo>
                    <a:cubicBezTo>
                      <a:pt x="140716" y="382524"/>
                      <a:pt x="140208" y="385191"/>
                      <a:pt x="138684" y="387477"/>
                    </a:cubicBezTo>
                    <a:cubicBezTo>
                      <a:pt x="137160" y="389763"/>
                      <a:pt x="135128" y="393700"/>
                      <a:pt x="132588" y="399288"/>
                    </a:cubicBezTo>
                    <a:lnTo>
                      <a:pt x="129541" y="400050"/>
                    </a:lnTo>
                    <a:lnTo>
                      <a:pt x="127254" y="414528"/>
                    </a:lnTo>
                    <a:lnTo>
                      <a:pt x="121920" y="414528"/>
                    </a:lnTo>
                    <a:lnTo>
                      <a:pt x="121920" y="412242"/>
                    </a:lnTo>
                    <a:cubicBezTo>
                      <a:pt x="119888" y="411734"/>
                      <a:pt x="118619" y="411353"/>
                      <a:pt x="118110" y="411099"/>
                    </a:cubicBezTo>
                    <a:cubicBezTo>
                      <a:pt x="117602" y="410845"/>
                      <a:pt x="116967" y="410845"/>
                      <a:pt x="116205" y="411099"/>
                    </a:cubicBezTo>
                    <a:cubicBezTo>
                      <a:pt x="115443" y="411353"/>
                      <a:pt x="114808" y="411734"/>
                      <a:pt x="114300" y="412242"/>
                    </a:cubicBezTo>
                    <a:lnTo>
                      <a:pt x="112014" y="421386"/>
                    </a:lnTo>
                    <a:cubicBezTo>
                      <a:pt x="109474" y="421894"/>
                      <a:pt x="107315" y="422148"/>
                      <a:pt x="105537" y="422148"/>
                    </a:cubicBezTo>
                    <a:cubicBezTo>
                      <a:pt x="103759" y="422148"/>
                      <a:pt x="101346" y="421386"/>
                      <a:pt x="98299" y="419862"/>
                    </a:cubicBezTo>
                    <a:cubicBezTo>
                      <a:pt x="95250" y="418338"/>
                      <a:pt x="90678" y="416052"/>
                      <a:pt x="84582" y="413004"/>
                    </a:cubicBezTo>
                    <a:lnTo>
                      <a:pt x="82296" y="410718"/>
                    </a:lnTo>
                    <a:cubicBezTo>
                      <a:pt x="80265" y="409702"/>
                      <a:pt x="78613" y="409067"/>
                      <a:pt x="77343" y="408813"/>
                    </a:cubicBezTo>
                    <a:cubicBezTo>
                      <a:pt x="76073" y="408559"/>
                      <a:pt x="75057" y="408051"/>
                      <a:pt x="74295" y="407289"/>
                    </a:cubicBezTo>
                    <a:cubicBezTo>
                      <a:pt x="73534" y="406527"/>
                      <a:pt x="72391" y="405638"/>
                      <a:pt x="70866" y="404622"/>
                    </a:cubicBezTo>
                    <a:cubicBezTo>
                      <a:pt x="69342" y="401574"/>
                      <a:pt x="69596" y="398272"/>
                      <a:pt x="71628" y="394716"/>
                    </a:cubicBezTo>
                    <a:lnTo>
                      <a:pt x="62484" y="391668"/>
                    </a:lnTo>
                    <a:cubicBezTo>
                      <a:pt x="65532" y="393192"/>
                      <a:pt x="68326" y="392938"/>
                      <a:pt x="70866" y="390906"/>
                    </a:cubicBezTo>
                    <a:lnTo>
                      <a:pt x="64770" y="380238"/>
                    </a:lnTo>
                    <a:lnTo>
                      <a:pt x="66294" y="379476"/>
                    </a:lnTo>
                    <a:lnTo>
                      <a:pt x="57150" y="372618"/>
                    </a:lnTo>
                    <a:lnTo>
                      <a:pt x="62484" y="374142"/>
                    </a:lnTo>
                    <a:cubicBezTo>
                      <a:pt x="61468" y="372618"/>
                      <a:pt x="60579" y="371348"/>
                      <a:pt x="59817" y="370332"/>
                    </a:cubicBezTo>
                    <a:cubicBezTo>
                      <a:pt x="59055" y="369316"/>
                      <a:pt x="58674" y="368427"/>
                      <a:pt x="58674" y="367665"/>
                    </a:cubicBezTo>
                    <a:cubicBezTo>
                      <a:pt x="58674" y="366903"/>
                      <a:pt x="58674" y="366268"/>
                      <a:pt x="58674" y="365760"/>
                    </a:cubicBezTo>
                    <a:lnTo>
                      <a:pt x="61722" y="362712"/>
                    </a:lnTo>
                    <a:lnTo>
                      <a:pt x="58674" y="360426"/>
                    </a:lnTo>
                    <a:lnTo>
                      <a:pt x="57150" y="357378"/>
                    </a:lnTo>
                    <a:lnTo>
                      <a:pt x="54102" y="356616"/>
                    </a:lnTo>
                    <a:lnTo>
                      <a:pt x="54102" y="352044"/>
                    </a:lnTo>
                    <a:lnTo>
                      <a:pt x="54865" y="354330"/>
                    </a:lnTo>
                    <a:lnTo>
                      <a:pt x="56388" y="351282"/>
                    </a:lnTo>
                    <a:cubicBezTo>
                      <a:pt x="54865" y="349758"/>
                      <a:pt x="52832" y="347726"/>
                      <a:pt x="50292" y="345186"/>
                    </a:cubicBezTo>
                    <a:lnTo>
                      <a:pt x="53340" y="349758"/>
                    </a:lnTo>
                    <a:lnTo>
                      <a:pt x="51054" y="349758"/>
                    </a:lnTo>
                    <a:cubicBezTo>
                      <a:pt x="50038" y="347726"/>
                      <a:pt x="49531" y="345440"/>
                      <a:pt x="49531" y="342900"/>
                    </a:cubicBezTo>
                    <a:lnTo>
                      <a:pt x="47244" y="340614"/>
                    </a:lnTo>
                    <a:cubicBezTo>
                      <a:pt x="47244" y="343154"/>
                      <a:pt x="47498" y="345186"/>
                      <a:pt x="48006" y="346710"/>
                    </a:cubicBezTo>
                    <a:cubicBezTo>
                      <a:pt x="47498" y="343662"/>
                      <a:pt x="46990" y="340614"/>
                      <a:pt x="46483" y="337566"/>
                    </a:cubicBezTo>
                    <a:lnTo>
                      <a:pt x="44196" y="342138"/>
                    </a:lnTo>
                    <a:lnTo>
                      <a:pt x="41910" y="342138"/>
                    </a:lnTo>
                    <a:lnTo>
                      <a:pt x="42672" y="344424"/>
                    </a:lnTo>
                    <a:lnTo>
                      <a:pt x="34291" y="337566"/>
                    </a:lnTo>
                    <a:lnTo>
                      <a:pt x="35814" y="337566"/>
                    </a:lnTo>
                    <a:lnTo>
                      <a:pt x="32766" y="331470"/>
                    </a:lnTo>
                    <a:lnTo>
                      <a:pt x="32766" y="334518"/>
                    </a:lnTo>
                    <a:lnTo>
                      <a:pt x="30480" y="330708"/>
                    </a:lnTo>
                    <a:lnTo>
                      <a:pt x="23623" y="325374"/>
                    </a:lnTo>
                    <a:lnTo>
                      <a:pt x="22098" y="321564"/>
                    </a:lnTo>
                    <a:lnTo>
                      <a:pt x="19812" y="323088"/>
                    </a:lnTo>
                    <a:lnTo>
                      <a:pt x="14478" y="318516"/>
                    </a:lnTo>
                    <a:lnTo>
                      <a:pt x="11430" y="314706"/>
                    </a:lnTo>
                    <a:cubicBezTo>
                      <a:pt x="12954" y="315214"/>
                      <a:pt x="14478" y="316103"/>
                      <a:pt x="16002" y="317373"/>
                    </a:cubicBezTo>
                    <a:cubicBezTo>
                      <a:pt x="17526" y="318643"/>
                      <a:pt x="20320" y="320294"/>
                      <a:pt x="24384" y="322326"/>
                    </a:cubicBezTo>
                    <a:cubicBezTo>
                      <a:pt x="28448" y="324358"/>
                      <a:pt x="31243" y="325374"/>
                      <a:pt x="32766" y="325374"/>
                    </a:cubicBezTo>
                    <a:cubicBezTo>
                      <a:pt x="21590" y="319786"/>
                      <a:pt x="10668" y="313182"/>
                      <a:pt x="0" y="305562"/>
                    </a:cubicBezTo>
                    <a:cubicBezTo>
                      <a:pt x="9652" y="310642"/>
                      <a:pt x="16764" y="314325"/>
                      <a:pt x="21336" y="316611"/>
                    </a:cubicBezTo>
                    <a:cubicBezTo>
                      <a:pt x="25909" y="318897"/>
                      <a:pt x="29845" y="320167"/>
                      <a:pt x="33147" y="320421"/>
                    </a:cubicBezTo>
                    <a:cubicBezTo>
                      <a:pt x="36449" y="320675"/>
                      <a:pt x="38735" y="321183"/>
                      <a:pt x="40005" y="321945"/>
                    </a:cubicBezTo>
                    <a:cubicBezTo>
                      <a:pt x="41275" y="322707"/>
                      <a:pt x="42291" y="323469"/>
                      <a:pt x="43053" y="324231"/>
                    </a:cubicBezTo>
                    <a:cubicBezTo>
                      <a:pt x="43815" y="324993"/>
                      <a:pt x="44958" y="325374"/>
                      <a:pt x="46483" y="325374"/>
                    </a:cubicBezTo>
                    <a:cubicBezTo>
                      <a:pt x="48006" y="325374"/>
                      <a:pt x="50546" y="325882"/>
                      <a:pt x="54102" y="326898"/>
                    </a:cubicBezTo>
                    <a:lnTo>
                      <a:pt x="40386" y="320040"/>
                    </a:lnTo>
                    <a:lnTo>
                      <a:pt x="38862" y="316992"/>
                    </a:lnTo>
                    <a:lnTo>
                      <a:pt x="49531" y="319278"/>
                    </a:lnTo>
                    <a:lnTo>
                      <a:pt x="51054" y="318516"/>
                    </a:lnTo>
                    <a:lnTo>
                      <a:pt x="34291" y="305562"/>
                    </a:lnTo>
                    <a:cubicBezTo>
                      <a:pt x="36322" y="306578"/>
                      <a:pt x="41021" y="308864"/>
                      <a:pt x="48387" y="312420"/>
                    </a:cubicBezTo>
                    <a:cubicBezTo>
                      <a:pt x="55754" y="315976"/>
                      <a:pt x="59817" y="317754"/>
                      <a:pt x="60579" y="317754"/>
                    </a:cubicBezTo>
                    <a:cubicBezTo>
                      <a:pt x="61341" y="317754"/>
                      <a:pt x="62230" y="317500"/>
                      <a:pt x="63246" y="316992"/>
                    </a:cubicBezTo>
                    <a:lnTo>
                      <a:pt x="62484" y="313944"/>
                    </a:lnTo>
                    <a:lnTo>
                      <a:pt x="51054" y="305562"/>
                    </a:lnTo>
                    <a:lnTo>
                      <a:pt x="60960" y="307848"/>
                    </a:lnTo>
                    <a:lnTo>
                      <a:pt x="60960" y="307086"/>
                    </a:lnTo>
                    <a:cubicBezTo>
                      <a:pt x="55372" y="303022"/>
                      <a:pt x="49784" y="299847"/>
                      <a:pt x="44196" y="297561"/>
                    </a:cubicBezTo>
                    <a:cubicBezTo>
                      <a:pt x="38608" y="295275"/>
                      <a:pt x="34798" y="293624"/>
                      <a:pt x="32766" y="292608"/>
                    </a:cubicBezTo>
                    <a:lnTo>
                      <a:pt x="30480" y="290322"/>
                    </a:lnTo>
                    <a:lnTo>
                      <a:pt x="9906" y="277368"/>
                    </a:lnTo>
                    <a:cubicBezTo>
                      <a:pt x="14986" y="280416"/>
                      <a:pt x="21336" y="283337"/>
                      <a:pt x="28956" y="286131"/>
                    </a:cubicBezTo>
                    <a:cubicBezTo>
                      <a:pt x="36576" y="288925"/>
                      <a:pt x="41529" y="290957"/>
                      <a:pt x="43815" y="292227"/>
                    </a:cubicBezTo>
                    <a:lnTo>
                      <a:pt x="44958" y="292608"/>
                    </a:lnTo>
                    <a:lnTo>
                      <a:pt x="41910" y="288036"/>
                    </a:lnTo>
                    <a:lnTo>
                      <a:pt x="30480" y="282702"/>
                    </a:lnTo>
                    <a:cubicBezTo>
                      <a:pt x="37592" y="285242"/>
                      <a:pt x="42672" y="287020"/>
                      <a:pt x="45720" y="288036"/>
                    </a:cubicBezTo>
                    <a:cubicBezTo>
                      <a:pt x="48768" y="289052"/>
                      <a:pt x="50927" y="289560"/>
                      <a:pt x="52197" y="289560"/>
                    </a:cubicBezTo>
                    <a:cubicBezTo>
                      <a:pt x="53468" y="289560"/>
                      <a:pt x="54865" y="289560"/>
                      <a:pt x="56388" y="289560"/>
                    </a:cubicBezTo>
                    <a:lnTo>
                      <a:pt x="35814" y="282702"/>
                    </a:lnTo>
                    <a:cubicBezTo>
                      <a:pt x="45974" y="285750"/>
                      <a:pt x="56642" y="287782"/>
                      <a:pt x="67818" y="288798"/>
                    </a:cubicBezTo>
                    <a:lnTo>
                      <a:pt x="68580" y="288036"/>
                    </a:lnTo>
                    <a:lnTo>
                      <a:pt x="38100" y="276606"/>
                    </a:lnTo>
                    <a:cubicBezTo>
                      <a:pt x="49784" y="281178"/>
                      <a:pt x="61722" y="283464"/>
                      <a:pt x="73914" y="283464"/>
                    </a:cubicBezTo>
                    <a:cubicBezTo>
                      <a:pt x="73914" y="282448"/>
                      <a:pt x="73914" y="281305"/>
                      <a:pt x="73914" y="280035"/>
                    </a:cubicBezTo>
                    <a:cubicBezTo>
                      <a:pt x="73914" y="278765"/>
                      <a:pt x="74930" y="272415"/>
                      <a:pt x="76962" y="260985"/>
                    </a:cubicBezTo>
                    <a:cubicBezTo>
                      <a:pt x="78994" y="249555"/>
                      <a:pt x="80899" y="235966"/>
                      <a:pt x="82677" y="220218"/>
                    </a:cubicBezTo>
                    <a:cubicBezTo>
                      <a:pt x="84456" y="204470"/>
                      <a:pt x="84709" y="194564"/>
                      <a:pt x="83439" y="190500"/>
                    </a:cubicBezTo>
                    <a:cubicBezTo>
                      <a:pt x="82169" y="186436"/>
                      <a:pt x="82042" y="182753"/>
                      <a:pt x="83058" y="179451"/>
                    </a:cubicBezTo>
                    <a:cubicBezTo>
                      <a:pt x="84074" y="176149"/>
                      <a:pt x="84456" y="172974"/>
                      <a:pt x="84201" y="169926"/>
                    </a:cubicBezTo>
                    <a:cubicBezTo>
                      <a:pt x="83947" y="166878"/>
                      <a:pt x="84074" y="163449"/>
                      <a:pt x="84582" y="159639"/>
                    </a:cubicBezTo>
                    <a:cubicBezTo>
                      <a:pt x="85090" y="155829"/>
                      <a:pt x="84709" y="146812"/>
                      <a:pt x="83439" y="132588"/>
                    </a:cubicBezTo>
                    <a:cubicBezTo>
                      <a:pt x="82169" y="118364"/>
                      <a:pt x="80391" y="103886"/>
                      <a:pt x="78105" y="89154"/>
                    </a:cubicBezTo>
                    <a:cubicBezTo>
                      <a:pt x="75819" y="74422"/>
                      <a:pt x="73788" y="64770"/>
                      <a:pt x="72009" y="60198"/>
                    </a:cubicBezTo>
                    <a:cubicBezTo>
                      <a:pt x="70231" y="55626"/>
                      <a:pt x="68072" y="49530"/>
                      <a:pt x="65532" y="41910"/>
                    </a:cubicBezTo>
                    <a:lnTo>
                      <a:pt x="51054" y="31242"/>
                    </a:lnTo>
                    <a:lnTo>
                      <a:pt x="47244" y="28194"/>
                    </a:lnTo>
                    <a:lnTo>
                      <a:pt x="48768" y="26670"/>
                    </a:lnTo>
                    <a:lnTo>
                      <a:pt x="44196" y="19050"/>
                    </a:lnTo>
                    <a:lnTo>
                      <a:pt x="48768" y="13716"/>
                    </a:lnTo>
                    <a:lnTo>
                      <a:pt x="53340" y="11430"/>
                    </a:lnTo>
                    <a:cubicBezTo>
                      <a:pt x="54356" y="8890"/>
                      <a:pt x="56134" y="6350"/>
                      <a:pt x="58674" y="3810"/>
                    </a:cubicBezTo>
                    <a:cubicBezTo>
                      <a:pt x="61722" y="3810"/>
                      <a:pt x="65024" y="2540"/>
                      <a:pt x="68580" y="0"/>
                    </a:cubicBezTo>
                    <a:close/>
                    <a:moveTo>
                      <a:pt x="138684" y="239268"/>
                    </a:moveTo>
                    <a:lnTo>
                      <a:pt x="136398" y="247650"/>
                    </a:lnTo>
                    <a:lnTo>
                      <a:pt x="138684" y="246888"/>
                    </a:lnTo>
                    <a:lnTo>
                      <a:pt x="139446" y="240030"/>
                    </a:lnTo>
                    <a:lnTo>
                      <a:pt x="138684" y="239268"/>
                    </a:lnTo>
                    <a:close/>
                    <a:moveTo>
                      <a:pt x="138684" y="254508"/>
                    </a:moveTo>
                    <a:cubicBezTo>
                      <a:pt x="137160" y="257556"/>
                      <a:pt x="136144" y="259969"/>
                      <a:pt x="135636" y="261747"/>
                    </a:cubicBezTo>
                    <a:cubicBezTo>
                      <a:pt x="135128" y="263525"/>
                      <a:pt x="135001" y="264668"/>
                      <a:pt x="135255" y="265176"/>
                    </a:cubicBezTo>
                    <a:cubicBezTo>
                      <a:pt x="135509" y="265684"/>
                      <a:pt x="135382" y="266192"/>
                      <a:pt x="134874" y="266700"/>
                    </a:cubicBezTo>
                    <a:lnTo>
                      <a:pt x="135636" y="266700"/>
                    </a:lnTo>
                    <a:lnTo>
                      <a:pt x="136398" y="266700"/>
                    </a:lnTo>
                    <a:lnTo>
                      <a:pt x="134874" y="268224"/>
                    </a:lnTo>
                    <a:cubicBezTo>
                      <a:pt x="134874" y="270256"/>
                      <a:pt x="134366" y="272542"/>
                      <a:pt x="133350" y="275082"/>
                    </a:cubicBezTo>
                    <a:lnTo>
                      <a:pt x="135636" y="275082"/>
                    </a:lnTo>
                    <a:cubicBezTo>
                      <a:pt x="135128" y="276098"/>
                      <a:pt x="134747" y="277622"/>
                      <a:pt x="134493" y="279654"/>
                    </a:cubicBezTo>
                    <a:cubicBezTo>
                      <a:pt x="134239" y="281686"/>
                      <a:pt x="134112" y="283464"/>
                      <a:pt x="134112" y="284988"/>
                    </a:cubicBezTo>
                    <a:cubicBezTo>
                      <a:pt x="134112" y="286512"/>
                      <a:pt x="133858" y="288163"/>
                      <a:pt x="133350" y="289941"/>
                    </a:cubicBezTo>
                    <a:cubicBezTo>
                      <a:pt x="132842" y="291719"/>
                      <a:pt x="132588" y="292862"/>
                      <a:pt x="132588" y="293370"/>
                    </a:cubicBezTo>
                    <a:lnTo>
                      <a:pt x="134112" y="294894"/>
                    </a:lnTo>
                    <a:cubicBezTo>
                      <a:pt x="134112" y="297434"/>
                      <a:pt x="133858" y="299720"/>
                      <a:pt x="133350" y="301752"/>
                    </a:cubicBezTo>
                    <a:cubicBezTo>
                      <a:pt x="134366" y="298704"/>
                      <a:pt x="134874" y="295910"/>
                      <a:pt x="134874" y="293370"/>
                    </a:cubicBezTo>
                    <a:cubicBezTo>
                      <a:pt x="134874" y="290830"/>
                      <a:pt x="135509" y="285623"/>
                      <a:pt x="136779" y="277749"/>
                    </a:cubicBezTo>
                    <a:cubicBezTo>
                      <a:pt x="138050" y="269875"/>
                      <a:pt x="138938" y="262128"/>
                      <a:pt x="139446" y="254508"/>
                    </a:cubicBezTo>
                    <a:lnTo>
                      <a:pt x="138684" y="25450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04BA2F2A-2224-4EAC-927C-83188CCEE047}"/>
              </a:ext>
            </a:extLst>
          </p:cNvPr>
          <p:cNvGrpSpPr/>
          <p:nvPr/>
        </p:nvGrpSpPr>
        <p:grpSpPr>
          <a:xfrm>
            <a:off x="1385511" y="3840545"/>
            <a:ext cx="4111487" cy="974425"/>
            <a:chOff x="5257346" y="4409633"/>
            <a:chExt cx="4348679" cy="1030639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xmlns="" id="{3C8F471E-0B8F-4DE1-93D5-6661521DBA01}"/>
                </a:ext>
              </a:extLst>
            </p:cNvPr>
            <p:cNvGrpSpPr/>
            <p:nvPr/>
          </p:nvGrpSpPr>
          <p:grpSpPr>
            <a:xfrm>
              <a:off x="9336087" y="4409633"/>
              <a:ext cx="269938" cy="192278"/>
              <a:chOff x="10552459" y="5436357"/>
              <a:chExt cx="269938" cy="192278"/>
            </a:xfrm>
          </p:grpSpPr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xmlns="" id="{49656C48-4E2F-40F4-AF4E-96938A046419}"/>
                  </a:ext>
                </a:extLst>
              </p:cNvPr>
              <p:cNvSpPr/>
              <p:nvPr/>
            </p:nvSpPr>
            <p:spPr>
              <a:xfrm>
                <a:off x="10707145" y="5436357"/>
                <a:ext cx="115252" cy="175666"/>
              </a:xfrm>
              <a:custGeom>
                <a:avLst/>
                <a:gdLst/>
                <a:ahLst/>
                <a:cxnLst/>
                <a:rect l="l" t="t" r="r" b="b"/>
                <a:pathLst>
                  <a:path w="115252" h="175666">
                    <a:moveTo>
                      <a:pt x="64960" y="64"/>
                    </a:moveTo>
                    <a:cubicBezTo>
                      <a:pt x="70930" y="-63"/>
                      <a:pt x="74676" y="0"/>
                      <a:pt x="76200" y="254"/>
                    </a:cubicBezTo>
                    <a:cubicBezTo>
                      <a:pt x="78232" y="762"/>
                      <a:pt x="80518" y="1016"/>
                      <a:pt x="83058" y="1016"/>
                    </a:cubicBezTo>
                    <a:cubicBezTo>
                      <a:pt x="84074" y="1524"/>
                      <a:pt x="85344" y="1778"/>
                      <a:pt x="86868" y="1778"/>
                    </a:cubicBezTo>
                    <a:lnTo>
                      <a:pt x="89154" y="8636"/>
                    </a:lnTo>
                    <a:lnTo>
                      <a:pt x="92202" y="8636"/>
                    </a:lnTo>
                    <a:cubicBezTo>
                      <a:pt x="93726" y="10668"/>
                      <a:pt x="96521" y="12192"/>
                      <a:pt x="100584" y="13208"/>
                    </a:cubicBezTo>
                    <a:cubicBezTo>
                      <a:pt x="100076" y="17272"/>
                      <a:pt x="100584" y="21717"/>
                      <a:pt x="102108" y="26543"/>
                    </a:cubicBezTo>
                    <a:cubicBezTo>
                      <a:pt x="103632" y="31369"/>
                      <a:pt x="105410" y="36322"/>
                      <a:pt x="107442" y="41402"/>
                    </a:cubicBezTo>
                    <a:cubicBezTo>
                      <a:pt x="109982" y="48514"/>
                      <a:pt x="112014" y="54610"/>
                      <a:pt x="113538" y="59690"/>
                    </a:cubicBezTo>
                    <a:cubicBezTo>
                      <a:pt x="115062" y="64770"/>
                      <a:pt x="115571" y="70612"/>
                      <a:pt x="115062" y="77216"/>
                    </a:cubicBezTo>
                    <a:cubicBezTo>
                      <a:pt x="113538" y="84328"/>
                      <a:pt x="112268" y="89154"/>
                      <a:pt x="111252" y="91694"/>
                    </a:cubicBezTo>
                    <a:cubicBezTo>
                      <a:pt x="108712" y="99822"/>
                      <a:pt x="104775" y="109347"/>
                      <a:pt x="99441" y="120269"/>
                    </a:cubicBezTo>
                    <a:cubicBezTo>
                      <a:pt x="94107" y="131191"/>
                      <a:pt x="88646" y="139446"/>
                      <a:pt x="83058" y="145034"/>
                    </a:cubicBezTo>
                    <a:cubicBezTo>
                      <a:pt x="75946" y="153162"/>
                      <a:pt x="71120" y="157988"/>
                      <a:pt x="68580" y="159512"/>
                    </a:cubicBezTo>
                    <a:lnTo>
                      <a:pt x="49530" y="173228"/>
                    </a:lnTo>
                    <a:lnTo>
                      <a:pt x="46482" y="173228"/>
                    </a:lnTo>
                    <a:cubicBezTo>
                      <a:pt x="46482" y="175260"/>
                      <a:pt x="45466" y="176022"/>
                      <a:pt x="43434" y="175514"/>
                    </a:cubicBezTo>
                    <a:lnTo>
                      <a:pt x="54864" y="161798"/>
                    </a:lnTo>
                    <a:lnTo>
                      <a:pt x="54864" y="158750"/>
                    </a:lnTo>
                    <a:cubicBezTo>
                      <a:pt x="50292" y="162306"/>
                      <a:pt x="47244" y="162814"/>
                      <a:pt x="45720" y="160274"/>
                    </a:cubicBezTo>
                    <a:lnTo>
                      <a:pt x="38862" y="162560"/>
                    </a:lnTo>
                    <a:lnTo>
                      <a:pt x="38862" y="165608"/>
                    </a:lnTo>
                    <a:lnTo>
                      <a:pt x="35814" y="164846"/>
                    </a:lnTo>
                    <a:lnTo>
                      <a:pt x="35814" y="161798"/>
                    </a:lnTo>
                    <a:cubicBezTo>
                      <a:pt x="30226" y="161798"/>
                      <a:pt x="27432" y="161036"/>
                      <a:pt x="27432" y="159512"/>
                    </a:cubicBezTo>
                    <a:cubicBezTo>
                      <a:pt x="27432" y="157988"/>
                      <a:pt x="29210" y="156210"/>
                      <a:pt x="32766" y="154178"/>
                    </a:cubicBezTo>
                    <a:cubicBezTo>
                      <a:pt x="45466" y="144018"/>
                      <a:pt x="56388" y="131318"/>
                      <a:pt x="65532" y="116078"/>
                    </a:cubicBezTo>
                    <a:cubicBezTo>
                      <a:pt x="63500" y="115570"/>
                      <a:pt x="62230" y="114554"/>
                      <a:pt x="61722" y="113030"/>
                    </a:cubicBezTo>
                    <a:lnTo>
                      <a:pt x="60960" y="113030"/>
                    </a:lnTo>
                    <a:cubicBezTo>
                      <a:pt x="59944" y="113030"/>
                      <a:pt x="58039" y="113919"/>
                      <a:pt x="55245" y="115697"/>
                    </a:cubicBezTo>
                    <a:cubicBezTo>
                      <a:pt x="52451" y="117475"/>
                      <a:pt x="49022" y="118364"/>
                      <a:pt x="44958" y="118364"/>
                    </a:cubicBezTo>
                    <a:cubicBezTo>
                      <a:pt x="41910" y="118364"/>
                      <a:pt x="37465" y="117221"/>
                      <a:pt x="31623" y="114935"/>
                    </a:cubicBezTo>
                    <a:cubicBezTo>
                      <a:pt x="25781" y="112649"/>
                      <a:pt x="22352" y="110236"/>
                      <a:pt x="21336" y="107696"/>
                    </a:cubicBezTo>
                    <a:cubicBezTo>
                      <a:pt x="19304" y="104648"/>
                      <a:pt x="15494" y="101346"/>
                      <a:pt x="9906" y="97790"/>
                    </a:cubicBezTo>
                    <a:lnTo>
                      <a:pt x="4572" y="90170"/>
                    </a:lnTo>
                    <a:cubicBezTo>
                      <a:pt x="2540" y="89662"/>
                      <a:pt x="2032" y="87630"/>
                      <a:pt x="3048" y="84074"/>
                    </a:cubicBezTo>
                    <a:lnTo>
                      <a:pt x="0" y="81026"/>
                    </a:lnTo>
                    <a:cubicBezTo>
                      <a:pt x="1524" y="75438"/>
                      <a:pt x="2286" y="69850"/>
                      <a:pt x="2286" y="64262"/>
                    </a:cubicBezTo>
                    <a:lnTo>
                      <a:pt x="2286" y="56642"/>
                    </a:lnTo>
                    <a:cubicBezTo>
                      <a:pt x="2286" y="53086"/>
                      <a:pt x="3048" y="48768"/>
                      <a:pt x="4572" y="43688"/>
                    </a:cubicBezTo>
                    <a:cubicBezTo>
                      <a:pt x="7112" y="36576"/>
                      <a:pt x="7874" y="32258"/>
                      <a:pt x="6858" y="30734"/>
                    </a:cubicBezTo>
                    <a:cubicBezTo>
                      <a:pt x="5842" y="29210"/>
                      <a:pt x="5588" y="26670"/>
                      <a:pt x="6096" y="23114"/>
                    </a:cubicBezTo>
                    <a:lnTo>
                      <a:pt x="16764" y="15494"/>
                    </a:lnTo>
                    <a:lnTo>
                      <a:pt x="28194" y="7874"/>
                    </a:lnTo>
                    <a:lnTo>
                      <a:pt x="40386" y="1016"/>
                    </a:lnTo>
                    <a:cubicBezTo>
                      <a:pt x="50800" y="508"/>
                      <a:pt x="58992" y="191"/>
                      <a:pt x="64960" y="64"/>
                    </a:cubicBezTo>
                    <a:close/>
                    <a:moveTo>
                      <a:pt x="67818" y="151892"/>
                    </a:moveTo>
                    <a:lnTo>
                      <a:pt x="61722" y="157988"/>
                    </a:lnTo>
                    <a:lnTo>
                      <a:pt x="64770" y="157988"/>
                    </a:lnTo>
                    <a:lnTo>
                      <a:pt x="67818" y="15189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xmlns="" id="{C10EC64D-A080-4D30-AFC3-1484CE8E7E68}"/>
                  </a:ext>
                </a:extLst>
              </p:cNvPr>
              <p:cNvSpPr/>
              <p:nvPr/>
            </p:nvSpPr>
            <p:spPr>
              <a:xfrm>
                <a:off x="10552459" y="5438897"/>
                <a:ext cx="128778" cy="189738"/>
              </a:xfrm>
              <a:custGeom>
                <a:avLst/>
                <a:gdLst/>
                <a:ahLst/>
                <a:cxnLst/>
                <a:rect l="l" t="t" r="r" b="b"/>
                <a:pathLst>
                  <a:path w="128778" h="189738">
                    <a:moveTo>
                      <a:pt x="70866" y="0"/>
                    </a:moveTo>
                    <a:cubicBezTo>
                      <a:pt x="81534" y="0"/>
                      <a:pt x="89662" y="1524"/>
                      <a:pt x="95250" y="4572"/>
                    </a:cubicBezTo>
                    <a:cubicBezTo>
                      <a:pt x="99822" y="7112"/>
                      <a:pt x="103886" y="10414"/>
                      <a:pt x="107442" y="14478"/>
                    </a:cubicBezTo>
                    <a:cubicBezTo>
                      <a:pt x="107950" y="16002"/>
                      <a:pt x="109220" y="18415"/>
                      <a:pt x="111252" y="21717"/>
                    </a:cubicBezTo>
                    <a:cubicBezTo>
                      <a:pt x="113284" y="25019"/>
                      <a:pt x="115570" y="28448"/>
                      <a:pt x="118110" y="32004"/>
                    </a:cubicBezTo>
                    <a:cubicBezTo>
                      <a:pt x="121666" y="35560"/>
                      <a:pt x="123698" y="38100"/>
                      <a:pt x="124206" y="39624"/>
                    </a:cubicBezTo>
                    <a:cubicBezTo>
                      <a:pt x="124714" y="41148"/>
                      <a:pt x="124968" y="42926"/>
                      <a:pt x="124968" y="44958"/>
                    </a:cubicBezTo>
                    <a:lnTo>
                      <a:pt x="124968" y="49530"/>
                    </a:lnTo>
                    <a:cubicBezTo>
                      <a:pt x="124460" y="51562"/>
                      <a:pt x="124968" y="54102"/>
                      <a:pt x="126492" y="57150"/>
                    </a:cubicBezTo>
                    <a:cubicBezTo>
                      <a:pt x="128016" y="59182"/>
                      <a:pt x="128778" y="63246"/>
                      <a:pt x="128778" y="69342"/>
                    </a:cubicBezTo>
                    <a:cubicBezTo>
                      <a:pt x="128778" y="76962"/>
                      <a:pt x="127762" y="85090"/>
                      <a:pt x="125730" y="93726"/>
                    </a:cubicBezTo>
                    <a:cubicBezTo>
                      <a:pt x="124206" y="100838"/>
                      <a:pt x="121793" y="106807"/>
                      <a:pt x="118491" y="111633"/>
                    </a:cubicBezTo>
                    <a:cubicBezTo>
                      <a:pt x="115189" y="116459"/>
                      <a:pt x="110490" y="122428"/>
                      <a:pt x="104394" y="129540"/>
                    </a:cubicBezTo>
                    <a:cubicBezTo>
                      <a:pt x="100838" y="134620"/>
                      <a:pt x="97409" y="138811"/>
                      <a:pt x="94107" y="142113"/>
                    </a:cubicBezTo>
                    <a:cubicBezTo>
                      <a:pt x="90805" y="145415"/>
                      <a:pt x="86614" y="149098"/>
                      <a:pt x="81534" y="153162"/>
                    </a:cubicBezTo>
                    <a:lnTo>
                      <a:pt x="77724" y="151638"/>
                    </a:lnTo>
                    <a:lnTo>
                      <a:pt x="61722" y="166116"/>
                    </a:lnTo>
                    <a:lnTo>
                      <a:pt x="36576" y="177546"/>
                    </a:lnTo>
                    <a:lnTo>
                      <a:pt x="12192" y="189738"/>
                    </a:lnTo>
                    <a:lnTo>
                      <a:pt x="13716" y="186690"/>
                    </a:lnTo>
                    <a:lnTo>
                      <a:pt x="9906" y="185928"/>
                    </a:lnTo>
                    <a:lnTo>
                      <a:pt x="10668" y="182118"/>
                    </a:lnTo>
                    <a:lnTo>
                      <a:pt x="22860" y="178308"/>
                    </a:lnTo>
                    <a:lnTo>
                      <a:pt x="27432" y="172974"/>
                    </a:lnTo>
                    <a:cubicBezTo>
                      <a:pt x="22352" y="174498"/>
                      <a:pt x="18542" y="175514"/>
                      <a:pt x="16002" y="176022"/>
                    </a:cubicBezTo>
                    <a:lnTo>
                      <a:pt x="11430" y="179070"/>
                    </a:lnTo>
                    <a:lnTo>
                      <a:pt x="12192" y="175260"/>
                    </a:lnTo>
                    <a:lnTo>
                      <a:pt x="32766" y="163830"/>
                    </a:lnTo>
                    <a:cubicBezTo>
                      <a:pt x="30734" y="163322"/>
                      <a:pt x="28448" y="163830"/>
                      <a:pt x="25908" y="165354"/>
                    </a:cubicBezTo>
                    <a:lnTo>
                      <a:pt x="16764" y="170688"/>
                    </a:lnTo>
                    <a:cubicBezTo>
                      <a:pt x="13208" y="173228"/>
                      <a:pt x="10922" y="174498"/>
                      <a:pt x="9906" y="174498"/>
                    </a:cubicBezTo>
                    <a:lnTo>
                      <a:pt x="22860" y="164592"/>
                    </a:lnTo>
                    <a:lnTo>
                      <a:pt x="34290" y="156972"/>
                    </a:lnTo>
                    <a:cubicBezTo>
                      <a:pt x="34798" y="153416"/>
                      <a:pt x="37592" y="151130"/>
                      <a:pt x="42672" y="150114"/>
                    </a:cubicBezTo>
                    <a:cubicBezTo>
                      <a:pt x="46736" y="149098"/>
                      <a:pt x="48768" y="146812"/>
                      <a:pt x="48768" y="143256"/>
                    </a:cubicBezTo>
                    <a:lnTo>
                      <a:pt x="44958" y="142494"/>
                    </a:lnTo>
                    <a:lnTo>
                      <a:pt x="32004" y="153162"/>
                    </a:lnTo>
                    <a:lnTo>
                      <a:pt x="32766" y="149352"/>
                    </a:lnTo>
                    <a:lnTo>
                      <a:pt x="28194" y="151638"/>
                    </a:lnTo>
                    <a:lnTo>
                      <a:pt x="19812" y="154686"/>
                    </a:lnTo>
                    <a:lnTo>
                      <a:pt x="28956" y="149352"/>
                    </a:lnTo>
                    <a:lnTo>
                      <a:pt x="20574" y="150876"/>
                    </a:lnTo>
                    <a:lnTo>
                      <a:pt x="25908" y="148590"/>
                    </a:lnTo>
                    <a:cubicBezTo>
                      <a:pt x="42163" y="140462"/>
                      <a:pt x="56896" y="124460"/>
                      <a:pt x="70104" y="100584"/>
                    </a:cubicBezTo>
                    <a:cubicBezTo>
                      <a:pt x="67564" y="102616"/>
                      <a:pt x="65786" y="103124"/>
                      <a:pt x="64770" y="102108"/>
                    </a:cubicBezTo>
                    <a:cubicBezTo>
                      <a:pt x="63246" y="102108"/>
                      <a:pt x="62484" y="102489"/>
                      <a:pt x="62484" y="103251"/>
                    </a:cubicBezTo>
                    <a:cubicBezTo>
                      <a:pt x="62484" y="104013"/>
                      <a:pt x="61087" y="103886"/>
                      <a:pt x="58293" y="102870"/>
                    </a:cubicBezTo>
                    <a:cubicBezTo>
                      <a:pt x="55499" y="101854"/>
                      <a:pt x="54610" y="102616"/>
                      <a:pt x="55626" y="105156"/>
                    </a:cubicBezTo>
                    <a:cubicBezTo>
                      <a:pt x="53086" y="103632"/>
                      <a:pt x="49530" y="102870"/>
                      <a:pt x="44958" y="102870"/>
                    </a:cubicBezTo>
                    <a:cubicBezTo>
                      <a:pt x="41402" y="103378"/>
                      <a:pt x="36830" y="103632"/>
                      <a:pt x="31242" y="103632"/>
                    </a:cubicBezTo>
                    <a:lnTo>
                      <a:pt x="28956" y="103632"/>
                    </a:lnTo>
                    <a:cubicBezTo>
                      <a:pt x="25400" y="103632"/>
                      <a:pt x="22352" y="102108"/>
                      <a:pt x="19812" y="99060"/>
                    </a:cubicBezTo>
                    <a:cubicBezTo>
                      <a:pt x="14732" y="93980"/>
                      <a:pt x="9398" y="89662"/>
                      <a:pt x="3810" y="86106"/>
                    </a:cubicBezTo>
                    <a:cubicBezTo>
                      <a:pt x="1270" y="76962"/>
                      <a:pt x="0" y="70612"/>
                      <a:pt x="0" y="67056"/>
                    </a:cubicBezTo>
                    <a:lnTo>
                      <a:pt x="0" y="51816"/>
                    </a:lnTo>
                    <a:cubicBezTo>
                      <a:pt x="0" y="46228"/>
                      <a:pt x="1651" y="40513"/>
                      <a:pt x="4953" y="34671"/>
                    </a:cubicBezTo>
                    <a:cubicBezTo>
                      <a:pt x="8255" y="28829"/>
                      <a:pt x="13208" y="21336"/>
                      <a:pt x="19812" y="12192"/>
                    </a:cubicBezTo>
                    <a:cubicBezTo>
                      <a:pt x="35560" y="4064"/>
                      <a:pt x="52578" y="0"/>
                      <a:pt x="70866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E26F27A3-A29B-4C54-8183-6FC2CCC83F77}"/>
                </a:ext>
              </a:extLst>
            </p:cNvPr>
            <p:cNvSpPr/>
            <p:nvPr/>
          </p:nvSpPr>
          <p:spPr>
            <a:xfrm>
              <a:off x="6042712" y="4658668"/>
              <a:ext cx="874583" cy="781604"/>
            </a:xfrm>
            <a:custGeom>
              <a:avLst/>
              <a:gdLst/>
              <a:ahLst/>
              <a:cxnLst/>
              <a:rect l="l" t="t" r="r" b="b"/>
              <a:pathLst>
                <a:path w="688086" h="614934">
                  <a:moveTo>
                    <a:pt x="390144" y="0"/>
                  </a:moveTo>
                  <a:cubicBezTo>
                    <a:pt x="390652" y="0"/>
                    <a:pt x="391795" y="1016"/>
                    <a:pt x="393573" y="3048"/>
                  </a:cubicBezTo>
                  <a:cubicBezTo>
                    <a:pt x="395351" y="5080"/>
                    <a:pt x="397383" y="5969"/>
                    <a:pt x="399669" y="5715"/>
                  </a:cubicBezTo>
                  <a:cubicBezTo>
                    <a:pt x="401955" y="5461"/>
                    <a:pt x="404368" y="6731"/>
                    <a:pt x="406908" y="9525"/>
                  </a:cubicBezTo>
                  <a:cubicBezTo>
                    <a:pt x="409448" y="12319"/>
                    <a:pt x="411607" y="13716"/>
                    <a:pt x="413385" y="13716"/>
                  </a:cubicBezTo>
                  <a:cubicBezTo>
                    <a:pt x="415163" y="13716"/>
                    <a:pt x="416814" y="13970"/>
                    <a:pt x="418338" y="14478"/>
                  </a:cubicBezTo>
                  <a:cubicBezTo>
                    <a:pt x="419862" y="14986"/>
                    <a:pt x="421386" y="16002"/>
                    <a:pt x="422910" y="17526"/>
                  </a:cubicBezTo>
                  <a:cubicBezTo>
                    <a:pt x="424434" y="19050"/>
                    <a:pt x="426975" y="21590"/>
                    <a:pt x="430530" y="25146"/>
                  </a:cubicBezTo>
                  <a:lnTo>
                    <a:pt x="438912" y="33528"/>
                  </a:lnTo>
                  <a:lnTo>
                    <a:pt x="441960" y="35814"/>
                  </a:lnTo>
                  <a:cubicBezTo>
                    <a:pt x="445516" y="39878"/>
                    <a:pt x="448310" y="42545"/>
                    <a:pt x="450342" y="43815"/>
                  </a:cubicBezTo>
                  <a:cubicBezTo>
                    <a:pt x="452374" y="45085"/>
                    <a:pt x="454152" y="48260"/>
                    <a:pt x="455676" y="53340"/>
                  </a:cubicBezTo>
                  <a:cubicBezTo>
                    <a:pt x="457200" y="58420"/>
                    <a:pt x="457835" y="64008"/>
                    <a:pt x="457581" y="70104"/>
                  </a:cubicBezTo>
                  <a:cubicBezTo>
                    <a:pt x="457327" y="76200"/>
                    <a:pt x="457454" y="79883"/>
                    <a:pt x="457962" y="81153"/>
                  </a:cubicBezTo>
                  <a:cubicBezTo>
                    <a:pt x="458470" y="82423"/>
                    <a:pt x="459232" y="83820"/>
                    <a:pt x="460248" y="85344"/>
                  </a:cubicBezTo>
                  <a:cubicBezTo>
                    <a:pt x="458217" y="89408"/>
                    <a:pt x="456565" y="91821"/>
                    <a:pt x="455295" y="92583"/>
                  </a:cubicBezTo>
                  <a:cubicBezTo>
                    <a:pt x="454026" y="93345"/>
                    <a:pt x="453009" y="95123"/>
                    <a:pt x="452247" y="97917"/>
                  </a:cubicBezTo>
                  <a:cubicBezTo>
                    <a:pt x="451485" y="100711"/>
                    <a:pt x="446025" y="107696"/>
                    <a:pt x="435864" y="118872"/>
                  </a:cubicBezTo>
                  <a:cubicBezTo>
                    <a:pt x="425704" y="130048"/>
                    <a:pt x="412750" y="146177"/>
                    <a:pt x="397002" y="167259"/>
                  </a:cubicBezTo>
                  <a:cubicBezTo>
                    <a:pt x="381254" y="188341"/>
                    <a:pt x="373380" y="199898"/>
                    <a:pt x="373380" y="201930"/>
                  </a:cubicBezTo>
                  <a:cubicBezTo>
                    <a:pt x="373380" y="203962"/>
                    <a:pt x="372618" y="205994"/>
                    <a:pt x="371094" y="208026"/>
                  </a:cubicBezTo>
                  <a:cubicBezTo>
                    <a:pt x="369570" y="210058"/>
                    <a:pt x="368301" y="211836"/>
                    <a:pt x="367284" y="213360"/>
                  </a:cubicBezTo>
                  <a:cubicBezTo>
                    <a:pt x="366268" y="214884"/>
                    <a:pt x="364491" y="217170"/>
                    <a:pt x="361950" y="220218"/>
                  </a:cubicBezTo>
                  <a:lnTo>
                    <a:pt x="359664" y="221742"/>
                  </a:lnTo>
                  <a:cubicBezTo>
                    <a:pt x="359156" y="222758"/>
                    <a:pt x="358140" y="224409"/>
                    <a:pt x="356616" y="226695"/>
                  </a:cubicBezTo>
                  <a:cubicBezTo>
                    <a:pt x="355092" y="228981"/>
                    <a:pt x="353568" y="230886"/>
                    <a:pt x="352044" y="232410"/>
                  </a:cubicBezTo>
                  <a:cubicBezTo>
                    <a:pt x="350520" y="233934"/>
                    <a:pt x="347980" y="236728"/>
                    <a:pt x="344424" y="240792"/>
                  </a:cubicBezTo>
                  <a:lnTo>
                    <a:pt x="344424" y="242316"/>
                  </a:lnTo>
                  <a:lnTo>
                    <a:pt x="342900" y="243078"/>
                  </a:lnTo>
                  <a:lnTo>
                    <a:pt x="344424" y="245364"/>
                  </a:lnTo>
                  <a:cubicBezTo>
                    <a:pt x="343917" y="245872"/>
                    <a:pt x="343154" y="247269"/>
                    <a:pt x="342138" y="249555"/>
                  </a:cubicBezTo>
                  <a:cubicBezTo>
                    <a:pt x="341122" y="251841"/>
                    <a:pt x="339598" y="254254"/>
                    <a:pt x="337566" y="256794"/>
                  </a:cubicBezTo>
                  <a:cubicBezTo>
                    <a:pt x="362967" y="279146"/>
                    <a:pt x="382651" y="295783"/>
                    <a:pt x="396621" y="306705"/>
                  </a:cubicBezTo>
                  <a:cubicBezTo>
                    <a:pt x="410592" y="317627"/>
                    <a:pt x="423164" y="327914"/>
                    <a:pt x="434340" y="337566"/>
                  </a:cubicBezTo>
                  <a:cubicBezTo>
                    <a:pt x="445516" y="347218"/>
                    <a:pt x="453390" y="353949"/>
                    <a:pt x="457962" y="357759"/>
                  </a:cubicBezTo>
                  <a:cubicBezTo>
                    <a:pt x="462534" y="361569"/>
                    <a:pt x="468249" y="363982"/>
                    <a:pt x="475107" y="364998"/>
                  </a:cubicBezTo>
                  <a:cubicBezTo>
                    <a:pt x="481965" y="366014"/>
                    <a:pt x="493395" y="370078"/>
                    <a:pt x="509397" y="377190"/>
                  </a:cubicBezTo>
                  <a:cubicBezTo>
                    <a:pt x="525399" y="384302"/>
                    <a:pt x="539623" y="390017"/>
                    <a:pt x="552069" y="394335"/>
                  </a:cubicBezTo>
                  <a:cubicBezTo>
                    <a:pt x="564516" y="398653"/>
                    <a:pt x="575818" y="401193"/>
                    <a:pt x="585978" y="401955"/>
                  </a:cubicBezTo>
                  <a:cubicBezTo>
                    <a:pt x="596138" y="402717"/>
                    <a:pt x="605663" y="402971"/>
                    <a:pt x="614553" y="402717"/>
                  </a:cubicBezTo>
                  <a:cubicBezTo>
                    <a:pt x="623443" y="402463"/>
                    <a:pt x="630428" y="401701"/>
                    <a:pt x="635508" y="400431"/>
                  </a:cubicBezTo>
                  <a:cubicBezTo>
                    <a:pt x="640588" y="399161"/>
                    <a:pt x="648208" y="397256"/>
                    <a:pt x="658368" y="394716"/>
                  </a:cubicBezTo>
                  <a:lnTo>
                    <a:pt x="660654" y="399288"/>
                  </a:lnTo>
                  <a:lnTo>
                    <a:pt x="662841" y="396373"/>
                  </a:lnTo>
                  <a:lnTo>
                    <a:pt x="663702" y="398526"/>
                  </a:lnTo>
                  <a:lnTo>
                    <a:pt x="661416" y="400812"/>
                  </a:lnTo>
                  <a:cubicBezTo>
                    <a:pt x="662433" y="401320"/>
                    <a:pt x="663576" y="401574"/>
                    <a:pt x="664845" y="401574"/>
                  </a:cubicBezTo>
                  <a:cubicBezTo>
                    <a:pt x="666115" y="401574"/>
                    <a:pt x="668401" y="400812"/>
                    <a:pt x="671703" y="399288"/>
                  </a:cubicBezTo>
                  <a:cubicBezTo>
                    <a:pt x="675005" y="397764"/>
                    <a:pt x="680466" y="395732"/>
                    <a:pt x="688086" y="393192"/>
                  </a:cubicBezTo>
                  <a:lnTo>
                    <a:pt x="681990" y="397002"/>
                  </a:lnTo>
                  <a:cubicBezTo>
                    <a:pt x="665226" y="416306"/>
                    <a:pt x="654685" y="428752"/>
                    <a:pt x="650367" y="434340"/>
                  </a:cubicBezTo>
                  <a:cubicBezTo>
                    <a:pt x="646050" y="439928"/>
                    <a:pt x="643890" y="443230"/>
                    <a:pt x="643890" y="444246"/>
                  </a:cubicBezTo>
                  <a:cubicBezTo>
                    <a:pt x="643890" y="445262"/>
                    <a:pt x="643890" y="446532"/>
                    <a:pt x="643890" y="448056"/>
                  </a:cubicBezTo>
                  <a:cubicBezTo>
                    <a:pt x="646430" y="448564"/>
                    <a:pt x="648717" y="449326"/>
                    <a:pt x="650748" y="450342"/>
                  </a:cubicBezTo>
                  <a:lnTo>
                    <a:pt x="644652" y="455676"/>
                  </a:lnTo>
                  <a:lnTo>
                    <a:pt x="643128" y="457200"/>
                  </a:lnTo>
                  <a:lnTo>
                    <a:pt x="648462" y="457962"/>
                  </a:lnTo>
                  <a:lnTo>
                    <a:pt x="649224" y="461010"/>
                  </a:lnTo>
                  <a:lnTo>
                    <a:pt x="652272" y="462534"/>
                  </a:lnTo>
                  <a:lnTo>
                    <a:pt x="652272" y="464820"/>
                  </a:lnTo>
                  <a:lnTo>
                    <a:pt x="647700" y="473964"/>
                  </a:lnTo>
                  <a:cubicBezTo>
                    <a:pt x="648717" y="474980"/>
                    <a:pt x="649732" y="475742"/>
                    <a:pt x="650748" y="476250"/>
                  </a:cubicBezTo>
                  <a:cubicBezTo>
                    <a:pt x="651764" y="476758"/>
                    <a:pt x="654177" y="476758"/>
                    <a:pt x="657987" y="476250"/>
                  </a:cubicBezTo>
                  <a:cubicBezTo>
                    <a:pt x="661797" y="475742"/>
                    <a:pt x="664464" y="476250"/>
                    <a:pt x="665988" y="477774"/>
                  </a:cubicBezTo>
                  <a:cubicBezTo>
                    <a:pt x="667512" y="479298"/>
                    <a:pt x="669544" y="481076"/>
                    <a:pt x="672084" y="483108"/>
                  </a:cubicBezTo>
                  <a:lnTo>
                    <a:pt x="672846" y="488442"/>
                  </a:lnTo>
                  <a:cubicBezTo>
                    <a:pt x="670306" y="491490"/>
                    <a:pt x="668274" y="493649"/>
                    <a:pt x="666750" y="494919"/>
                  </a:cubicBezTo>
                  <a:cubicBezTo>
                    <a:pt x="665226" y="496189"/>
                    <a:pt x="664210" y="497967"/>
                    <a:pt x="663702" y="500253"/>
                  </a:cubicBezTo>
                  <a:cubicBezTo>
                    <a:pt x="663194" y="502539"/>
                    <a:pt x="663067" y="504063"/>
                    <a:pt x="663321" y="504825"/>
                  </a:cubicBezTo>
                  <a:cubicBezTo>
                    <a:pt x="663576" y="505587"/>
                    <a:pt x="663956" y="506476"/>
                    <a:pt x="664464" y="507492"/>
                  </a:cubicBezTo>
                  <a:lnTo>
                    <a:pt x="669798" y="506730"/>
                  </a:lnTo>
                  <a:lnTo>
                    <a:pt x="668274" y="505206"/>
                  </a:lnTo>
                  <a:lnTo>
                    <a:pt x="675132" y="505968"/>
                  </a:lnTo>
                  <a:cubicBezTo>
                    <a:pt x="673101" y="506984"/>
                    <a:pt x="667385" y="510413"/>
                    <a:pt x="657987" y="516255"/>
                  </a:cubicBezTo>
                  <a:cubicBezTo>
                    <a:pt x="648589" y="522097"/>
                    <a:pt x="641859" y="527050"/>
                    <a:pt x="637794" y="531114"/>
                  </a:cubicBezTo>
                  <a:lnTo>
                    <a:pt x="637032" y="534162"/>
                  </a:lnTo>
                  <a:lnTo>
                    <a:pt x="639318" y="537972"/>
                  </a:lnTo>
                  <a:cubicBezTo>
                    <a:pt x="642366" y="538988"/>
                    <a:pt x="644271" y="539623"/>
                    <a:pt x="645033" y="539877"/>
                  </a:cubicBezTo>
                  <a:cubicBezTo>
                    <a:pt x="645795" y="540131"/>
                    <a:pt x="646557" y="540385"/>
                    <a:pt x="647319" y="540639"/>
                  </a:cubicBezTo>
                  <a:cubicBezTo>
                    <a:pt x="648081" y="540893"/>
                    <a:pt x="648970" y="541274"/>
                    <a:pt x="649986" y="541782"/>
                  </a:cubicBezTo>
                  <a:lnTo>
                    <a:pt x="647700" y="547116"/>
                  </a:lnTo>
                  <a:lnTo>
                    <a:pt x="637794" y="552450"/>
                  </a:lnTo>
                  <a:lnTo>
                    <a:pt x="636270" y="554736"/>
                  </a:lnTo>
                  <a:lnTo>
                    <a:pt x="638556" y="559308"/>
                  </a:lnTo>
                  <a:cubicBezTo>
                    <a:pt x="635508" y="561848"/>
                    <a:pt x="633730" y="565150"/>
                    <a:pt x="633222" y="569214"/>
                  </a:cubicBezTo>
                  <a:lnTo>
                    <a:pt x="636270" y="570738"/>
                  </a:lnTo>
                  <a:lnTo>
                    <a:pt x="633222" y="572262"/>
                  </a:lnTo>
                  <a:cubicBezTo>
                    <a:pt x="631698" y="574294"/>
                    <a:pt x="630428" y="575691"/>
                    <a:pt x="629412" y="576453"/>
                  </a:cubicBezTo>
                  <a:cubicBezTo>
                    <a:pt x="628396" y="577215"/>
                    <a:pt x="627761" y="578485"/>
                    <a:pt x="627507" y="580263"/>
                  </a:cubicBezTo>
                  <a:cubicBezTo>
                    <a:pt x="627253" y="582041"/>
                    <a:pt x="626618" y="585216"/>
                    <a:pt x="625602" y="589788"/>
                  </a:cubicBezTo>
                  <a:lnTo>
                    <a:pt x="623316" y="591312"/>
                  </a:lnTo>
                  <a:lnTo>
                    <a:pt x="621030" y="595122"/>
                  </a:lnTo>
                  <a:lnTo>
                    <a:pt x="605028" y="602742"/>
                  </a:lnTo>
                  <a:lnTo>
                    <a:pt x="592836" y="614172"/>
                  </a:lnTo>
                  <a:cubicBezTo>
                    <a:pt x="589788" y="614680"/>
                    <a:pt x="586486" y="614934"/>
                    <a:pt x="582930" y="614934"/>
                  </a:cubicBezTo>
                  <a:cubicBezTo>
                    <a:pt x="579375" y="614934"/>
                    <a:pt x="570611" y="613156"/>
                    <a:pt x="556641" y="609600"/>
                  </a:cubicBezTo>
                  <a:cubicBezTo>
                    <a:pt x="542671" y="606044"/>
                    <a:pt x="535559" y="604393"/>
                    <a:pt x="535305" y="604647"/>
                  </a:cubicBezTo>
                  <a:cubicBezTo>
                    <a:pt x="535051" y="604901"/>
                    <a:pt x="534670" y="605028"/>
                    <a:pt x="534162" y="605028"/>
                  </a:cubicBezTo>
                  <a:lnTo>
                    <a:pt x="533400" y="602742"/>
                  </a:lnTo>
                  <a:cubicBezTo>
                    <a:pt x="530352" y="602742"/>
                    <a:pt x="528828" y="602488"/>
                    <a:pt x="528828" y="601980"/>
                  </a:cubicBezTo>
                  <a:cubicBezTo>
                    <a:pt x="510033" y="585724"/>
                    <a:pt x="498729" y="576961"/>
                    <a:pt x="494919" y="575691"/>
                  </a:cubicBezTo>
                  <a:cubicBezTo>
                    <a:pt x="491109" y="574421"/>
                    <a:pt x="486918" y="572262"/>
                    <a:pt x="482346" y="569214"/>
                  </a:cubicBezTo>
                  <a:cubicBezTo>
                    <a:pt x="480314" y="563626"/>
                    <a:pt x="479044" y="559689"/>
                    <a:pt x="478536" y="557403"/>
                  </a:cubicBezTo>
                  <a:cubicBezTo>
                    <a:pt x="478028" y="555117"/>
                    <a:pt x="475869" y="551053"/>
                    <a:pt x="472059" y="545211"/>
                  </a:cubicBezTo>
                  <a:cubicBezTo>
                    <a:pt x="468249" y="539369"/>
                    <a:pt x="454406" y="522478"/>
                    <a:pt x="430530" y="494538"/>
                  </a:cubicBezTo>
                  <a:lnTo>
                    <a:pt x="413004" y="480060"/>
                  </a:lnTo>
                  <a:cubicBezTo>
                    <a:pt x="407416" y="471424"/>
                    <a:pt x="403479" y="465201"/>
                    <a:pt x="401193" y="461391"/>
                  </a:cubicBezTo>
                  <a:cubicBezTo>
                    <a:pt x="398907" y="457581"/>
                    <a:pt x="396621" y="454660"/>
                    <a:pt x="394335" y="452628"/>
                  </a:cubicBezTo>
                  <a:cubicBezTo>
                    <a:pt x="392049" y="450596"/>
                    <a:pt x="388620" y="447294"/>
                    <a:pt x="384048" y="442722"/>
                  </a:cubicBezTo>
                  <a:lnTo>
                    <a:pt x="385572" y="442722"/>
                  </a:lnTo>
                  <a:cubicBezTo>
                    <a:pt x="382017" y="436626"/>
                    <a:pt x="377063" y="429514"/>
                    <a:pt x="370713" y="421386"/>
                  </a:cubicBezTo>
                  <a:cubicBezTo>
                    <a:pt x="364363" y="413258"/>
                    <a:pt x="357251" y="402463"/>
                    <a:pt x="349377" y="389001"/>
                  </a:cubicBezTo>
                  <a:cubicBezTo>
                    <a:pt x="341503" y="375539"/>
                    <a:pt x="333502" y="363093"/>
                    <a:pt x="325374" y="351663"/>
                  </a:cubicBezTo>
                  <a:cubicBezTo>
                    <a:pt x="317246" y="340233"/>
                    <a:pt x="312039" y="333248"/>
                    <a:pt x="309753" y="330708"/>
                  </a:cubicBezTo>
                  <a:cubicBezTo>
                    <a:pt x="307467" y="328168"/>
                    <a:pt x="304546" y="325120"/>
                    <a:pt x="300990" y="321564"/>
                  </a:cubicBezTo>
                  <a:lnTo>
                    <a:pt x="298704" y="323088"/>
                  </a:lnTo>
                  <a:lnTo>
                    <a:pt x="294132" y="330708"/>
                  </a:lnTo>
                  <a:lnTo>
                    <a:pt x="292608" y="330708"/>
                  </a:lnTo>
                  <a:lnTo>
                    <a:pt x="291846" y="332994"/>
                  </a:lnTo>
                  <a:lnTo>
                    <a:pt x="291084" y="331470"/>
                  </a:lnTo>
                  <a:lnTo>
                    <a:pt x="287274" y="338328"/>
                  </a:lnTo>
                  <a:lnTo>
                    <a:pt x="285750" y="336804"/>
                  </a:lnTo>
                  <a:lnTo>
                    <a:pt x="286512" y="339852"/>
                  </a:lnTo>
                  <a:lnTo>
                    <a:pt x="282702" y="344424"/>
                  </a:lnTo>
                  <a:lnTo>
                    <a:pt x="281178" y="345948"/>
                  </a:lnTo>
                  <a:lnTo>
                    <a:pt x="278892" y="352044"/>
                  </a:lnTo>
                  <a:lnTo>
                    <a:pt x="276606" y="352806"/>
                  </a:lnTo>
                  <a:lnTo>
                    <a:pt x="275082" y="355854"/>
                  </a:lnTo>
                  <a:lnTo>
                    <a:pt x="272796" y="357378"/>
                  </a:lnTo>
                  <a:lnTo>
                    <a:pt x="272796" y="361188"/>
                  </a:lnTo>
                  <a:lnTo>
                    <a:pt x="271272" y="361950"/>
                  </a:lnTo>
                  <a:cubicBezTo>
                    <a:pt x="269241" y="366014"/>
                    <a:pt x="267717" y="368681"/>
                    <a:pt x="266700" y="369951"/>
                  </a:cubicBezTo>
                  <a:cubicBezTo>
                    <a:pt x="265684" y="371221"/>
                    <a:pt x="265176" y="372364"/>
                    <a:pt x="265176" y="373380"/>
                  </a:cubicBezTo>
                  <a:cubicBezTo>
                    <a:pt x="265176" y="374396"/>
                    <a:pt x="265684" y="375412"/>
                    <a:pt x="266700" y="376428"/>
                  </a:cubicBezTo>
                  <a:lnTo>
                    <a:pt x="269748" y="371094"/>
                  </a:lnTo>
                  <a:lnTo>
                    <a:pt x="268986" y="369570"/>
                  </a:lnTo>
                  <a:lnTo>
                    <a:pt x="269748" y="368808"/>
                  </a:lnTo>
                  <a:lnTo>
                    <a:pt x="269748" y="370332"/>
                  </a:lnTo>
                  <a:lnTo>
                    <a:pt x="272796" y="368808"/>
                  </a:lnTo>
                  <a:cubicBezTo>
                    <a:pt x="272796" y="369316"/>
                    <a:pt x="272796" y="369697"/>
                    <a:pt x="272796" y="369951"/>
                  </a:cubicBezTo>
                  <a:cubicBezTo>
                    <a:pt x="272796" y="370205"/>
                    <a:pt x="272796" y="371602"/>
                    <a:pt x="272796" y="374142"/>
                  </a:cubicBezTo>
                  <a:cubicBezTo>
                    <a:pt x="272796" y="376682"/>
                    <a:pt x="265430" y="389636"/>
                    <a:pt x="250698" y="413004"/>
                  </a:cubicBezTo>
                  <a:lnTo>
                    <a:pt x="248412" y="413004"/>
                  </a:lnTo>
                  <a:cubicBezTo>
                    <a:pt x="245364" y="417576"/>
                    <a:pt x="241935" y="423037"/>
                    <a:pt x="238125" y="429387"/>
                  </a:cubicBezTo>
                  <a:cubicBezTo>
                    <a:pt x="234315" y="435737"/>
                    <a:pt x="226314" y="452120"/>
                    <a:pt x="214122" y="478536"/>
                  </a:cubicBezTo>
                  <a:lnTo>
                    <a:pt x="216408" y="477012"/>
                  </a:lnTo>
                  <a:lnTo>
                    <a:pt x="214122" y="484632"/>
                  </a:lnTo>
                  <a:lnTo>
                    <a:pt x="214122" y="480060"/>
                  </a:lnTo>
                  <a:cubicBezTo>
                    <a:pt x="212090" y="484632"/>
                    <a:pt x="210566" y="489204"/>
                    <a:pt x="209550" y="493776"/>
                  </a:cubicBezTo>
                  <a:lnTo>
                    <a:pt x="213360" y="487680"/>
                  </a:lnTo>
                  <a:lnTo>
                    <a:pt x="215646" y="486156"/>
                  </a:lnTo>
                  <a:cubicBezTo>
                    <a:pt x="213614" y="490728"/>
                    <a:pt x="210820" y="495046"/>
                    <a:pt x="207264" y="499110"/>
                  </a:cubicBezTo>
                  <a:cubicBezTo>
                    <a:pt x="207264" y="499618"/>
                    <a:pt x="207518" y="499872"/>
                    <a:pt x="208026" y="499872"/>
                  </a:cubicBezTo>
                  <a:cubicBezTo>
                    <a:pt x="208534" y="499872"/>
                    <a:pt x="207518" y="503428"/>
                    <a:pt x="204978" y="510540"/>
                  </a:cubicBezTo>
                  <a:cubicBezTo>
                    <a:pt x="202438" y="517652"/>
                    <a:pt x="201168" y="521716"/>
                    <a:pt x="201168" y="522732"/>
                  </a:cubicBezTo>
                  <a:lnTo>
                    <a:pt x="197358" y="521970"/>
                  </a:lnTo>
                  <a:lnTo>
                    <a:pt x="193548" y="525780"/>
                  </a:lnTo>
                  <a:lnTo>
                    <a:pt x="191262" y="531876"/>
                  </a:lnTo>
                  <a:lnTo>
                    <a:pt x="195072" y="529590"/>
                  </a:lnTo>
                  <a:lnTo>
                    <a:pt x="197358" y="525780"/>
                  </a:lnTo>
                  <a:cubicBezTo>
                    <a:pt x="197358" y="527304"/>
                    <a:pt x="197612" y="528447"/>
                    <a:pt x="198120" y="529209"/>
                  </a:cubicBezTo>
                  <a:cubicBezTo>
                    <a:pt x="198628" y="529971"/>
                    <a:pt x="197866" y="531622"/>
                    <a:pt x="195834" y="534162"/>
                  </a:cubicBezTo>
                  <a:cubicBezTo>
                    <a:pt x="193802" y="536702"/>
                    <a:pt x="191008" y="541528"/>
                    <a:pt x="187452" y="548640"/>
                  </a:cubicBezTo>
                  <a:cubicBezTo>
                    <a:pt x="187452" y="551180"/>
                    <a:pt x="188468" y="553212"/>
                    <a:pt x="190500" y="554736"/>
                  </a:cubicBezTo>
                  <a:cubicBezTo>
                    <a:pt x="188468" y="557276"/>
                    <a:pt x="187198" y="559816"/>
                    <a:pt x="186690" y="562356"/>
                  </a:cubicBezTo>
                  <a:cubicBezTo>
                    <a:pt x="186690" y="558800"/>
                    <a:pt x="186817" y="556387"/>
                    <a:pt x="187071" y="555117"/>
                  </a:cubicBezTo>
                  <a:cubicBezTo>
                    <a:pt x="187325" y="553847"/>
                    <a:pt x="187452" y="553085"/>
                    <a:pt x="187452" y="552831"/>
                  </a:cubicBezTo>
                  <a:cubicBezTo>
                    <a:pt x="187452" y="552577"/>
                    <a:pt x="187198" y="552196"/>
                    <a:pt x="186690" y="551688"/>
                  </a:cubicBezTo>
                  <a:cubicBezTo>
                    <a:pt x="185674" y="552704"/>
                    <a:pt x="184785" y="553466"/>
                    <a:pt x="184023" y="553974"/>
                  </a:cubicBezTo>
                  <a:cubicBezTo>
                    <a:pt x="183261" y="554482"/>
                    <a:pt x="181991" y="556387"/>
                    <a:pt x="180213" y="559689"/>
                  </a:cubicBezTo>
                  <a:cubicBezTo>
                    <a:pt x="178435" y="562991"/>
                    <a:pt x="176657" y="565658"/>
                    <a:pt x="174879" y="567690"/>
                  </a:cubicBezTo>
                  <a:cubicBezTo>
                    <a:pt x="173101" y="569722"/>
                    <a:pt x="172085" y="571500"/>
                    <a:pt x="171831" y="573024"/>
                  </a:cubicBezTo>
                  <a:cubicBezTo>
                    <a:pt x="171577" y="574548"/>
                    <a:pt x="171450" y="577596"/>
                    <a:pt x="171450" y="582168"/>
                  </a:cubicBezTo>
                  <a:cubicBezTo>
                    <a:pt x="169926" y="580644"/>
                    <a:pt x="167894" y="579628"/>
                    <a:pt x="165354" y="579120"/>
                  </a:cubicBezTo>
                  <a:lnTo>
                    <a:pt x="159258" y="584454"/>
                  </a:lnTo>
                  <a:lnTo>
                    <a:pt x="156972" y="591312"/>
                  </a:lnTo>
                  <a:lnTo>
                    <a:pt x="151638" y="595884"/>
                  </a:lnTo>
                  <a:lnTo>
                    <a:pt x="146304" y="594360"/>
                  </a:lnTo>
                  <a:lnTo>
                    <a:pt x="140208" y="586740"/>
                  </a:lnTo>
                  <a:cubicBezTo>
                    <a:pt x="136652" y="585724"/>
                    <a:pt x="133731" y="584835"/>
                    <a:pt x="131445" y="584073"/>
                  </a:cubicBezTo>
                  <a:cubicBezTo>
                    <a:pt x="129159" y="583311"/>
                    <a:pt x="126746" y="581914"/>
                    <a:pt x="124206" y="579882"/>
                  </a:cubicBezTo>
                  <a:cubicBezTo>
                    <a:pt x="121666" y="577850"/>
                    <a:pt x="119126" y="576961"/>
                    <a:pt x="116586" y="577215"/>
                  </a:cubicBezTo>
                  <a:cubicBezTo>
                    <a:pt x="114046" y="577469"/>
                    <a:pt x="112014" y="577596"/>
                    <a:pt x="110490" y="577596"/>
                  </a:cubicBezTo>
                  <a:cubicBezTo>
                    <a:pt x="108966" y="577596"/>
                    <a:pt x="106680" y="577850"/>
                    <a:pt x="103632" y="578358"/>
                  </a:cubicBezTo>
                  <a:lnTo>
                    <a:pt x="95250" y="567690"/>
                  </a:lnTo>
                  <a:lnTo>
                    <a:pt x="85344" y="564642"/>
                  </a:lnTo>
                  <a:lnTo>
                    <a:pt x="80772" y="567690"/>
                  </a:lnTo>
                  <a:lnTo>
                    <a:pt x="74676" y="560832"/>
                  </a:lnTo>
                  <a:cubicBezTo>
                    <a:pt x="70104" y="560832"/>
                    <a:pt x="66802" y="559054"/>
                    <a:pt x="64770" y="555498"/>
                  </a:cubicBezTo>
                  <a:lnTo>
                    <a:pt x="50292" y="506730"/>
                  </a:lnTo>
                  <a:lnTo>
                    <a:pt x="48768" y="505968"/>
                  </a:lnTo>
                  <a:cubicBezTo>
                    <a:pt x="47244" y="502412"/>
                    <a:pt x="45974" y="499745"/>
                    <a:pt x="44958" y="497967"/>
                  </a:cubicBezTo>
                  <a:cubicBezTo>
                    <a:pt x="43942" y="496189"/>
                    <a:pt x="42545" y="494919"/>
                    <a:pt x="40767" y="494157"/>
                  </a:cubicBezTo>
                  <a:cubicBezTo>
                    <a:pt x="38989" y="493395"/>
                    <a:pt x="38354" y="492125"/>
                    <a:pt x="38862" y="490347"/>
                  </a:cubicBezTo>
                  <a:cubicBezTo>
                    <a:pt x="39370" y="488569"/>
                    <a:pt x="38354" y="486283"/>
                    <a:pt x="35814" y="483489"/>
                  </a:cubicBezTo>
                  <a:cubicBezTo>
                    <a:pt x="33274" y="480695"/>
                    <a:pt x="32004" y="478409"/>
                    <a:pt x="32004" y="476631"/>
                  </a:cubicBezTo>
                  <a:cubicBezTo>
                    <a:pt x="32004" y="474853"/>
                    <a:pt x="31750" y="472186"/>
                    <a:pt x="31242" y="468630"/>
                  </a:cubicBezTo>
                  <a:lnTo>
                    <a:pt x="25908" y="467106"/>
                  </a:lnTo>
                  <a:lnTo>
                    <a:pt x="25146" y="469392"/>
                  </a:lnTo>
                  <a:cubicBezTo>
                    <a:pt x="21082" y="465836"/>
                    <a:pt x="18034" y="463423"/>
                    <a:pt x="16002" y="462153"/>
                  </a:cubicBezTo>
                  <a:cubicBezTo>
                    <a:pt x="13970" y="460883"/>
                    <a:pt x="12192" y="460121"/>
                    <a:pt x="10668" y="459867"/>
                  </a:cubicBezTo>
                  <a:cubicBezTo>
                    <a:pt x="9144" y="459613"/>
                    <a:pt x="6858" y="458724"/>
                    <a:pt x="3810" y="457200"/>
                  </a:cubicBezTo>
                  <a:lnTo>
                    <a:pt x="4572" y="451866"/>
                  </a:lnTo>
                  <a:lnTo>
                    <a:pt x="5334" y="455676"/>
                  </a:lnTo>
                  <a:lnTo>
                    <a:pt x="6858" y="453390"/>
                  </a:lnTo>
                  <a:lnTo>
                    <a:pt x="4572" y="449580"/>
                  </a:lnTo>
                  <a:lnTo>
                    <a:pt x="0" y="445770"/>
                  </a:lnTo>
                  <a:lnTo>
                    <a:pt x="5334" y="447294"/>
                  </a:lnTo>
                  <a:lnTo>
                    <a:pt x="6096" y="445008"/>
                  </a:lnTo>
                  <a:lnTo>
                    <a:pt x="12192" y="445008"/>
                  </a:lnTo>
                  <a:lnTo>
                    <a:pt x="11430" y="443484"/>
                  </a:lnTo>
                  <a:lnTo>
                    <a:pt x="12954" y="441960"/>
                  </a:lnTo>
                  <a:lnTo>
                    <a:pt x="15240" y="437388"/>
                  </a:lnTo>
                  <a:lnTo>
                    <a:pt x="8382" y="435864"/>
                  </a:lnTo>
                  <a:cubicBezTo>
                    <a:pt x="8890" y="433832"/>
                    <a:pt x="8382" y="432054"/>
                    <a:pt x="6858" y="430530"/>
                  </a:cubicBezTo>
                  <a:lnTo>
                    <a:pt x="11430" y="429768"/>
                  </a:lnTo>
                  <a:lnTo>
                    <a:pt x="6096" y="426720"/>
                  </a:lnTo>
                  <a:lnTo>
                    <a:pt x="9144" y="426720"/>
                  </a:lnTo>
                  <a:lnTo>
                    <a:pt x="6858" y="424434"/>
                  </a:lnTo>
                  <a:lnTo>
                    <a:pt x="9144" y="422910"/>
                  </a:lnTo>
                  <a:lnTo>
                    <a:pt x="8382" y="420624"/>
                  </a:lnTo>
                  <a:cubicBezTo>
                    <a:pt x="10414" y="421132"/>
                    <a:pt x="12065" y="421640"/>
                    <a:pt x="13335" y="422148"/>
                  </a:cubicBezTo>
                  <a:cubicBezTo>
                    <a:pt x="14605" y="422656"/>
                    <a:pt x="15494" y="422529"/>
                    <a:pt x="16002" y="421767"/>
                  </a:cubicBezTo>
                  <a:cubicBezTo>
                    <a:pt x="16510" y="421005"/>
                    <a:pt x="17272" y="420370"/>
                    <a:pt x="18288" y="419862"/>
                  </a:cubicBezTo>
                  <a:cubicBezTo>
                    <a:pt x="18288" y="419354"/>
                    <a:pt x="18415" y="418846"/>
                    <a:pt x="18669" y="418338"/>
                  </a:cubicBezTo>
                  <a:cubicBezTo>
                    <a:pt x="18923" y="417830"/>
                    <a:pt x="18796" y="417449"/>
                    <a:pt x="18288" y="417195"/>
                  </a:cubicBezTo>
                  <a:cubicBezTo>
                    <a:pt x="17780" y="416941"/>
                    <a:pt x="17272" y="415798"/>
                    <a:pt x="16764" y="413766"/>
                  </a:cubicBezTo>
                  <a:lnTo>
                    <a:pt x="18288" y="415290"/>
                  </a:lnTo>
                  <a:lnTo>
                    <a:pt x="21336" y="414528"/>
                  </a:lnTo>
                  <a:lnTo>
                    <a:pt x="18288" y="411480"/>
                  </a:lnTo>
                  <a:lnTo>
                    <a:pt x="20574" y="411480"/>
                  </a:lnTo>
                  <a:lnTo>
                    <a:pt x="24384" y="407670"/>
                  </a:lnTo>
                  <a:lnTo>
                    <a:pt x="33528" y="392430"/>
                  </a:lnTo>
                  <a:lnTo>
                    <a:pt x="31242" y="387096"/>
                  </a:lnTo>
                  <a:lnTo>
                    <a:pt x="34290" y="384810"/>
                  </a:lnTo>
                  <a:lnTo>
                    <a:pt x="28194" y="377952"/>
                  </a:lnTo>
                  <a:cubicBezTo>
                    <a:pt x="30226" y="376936"/>
                    <a:pt x="32512" y="375920"/>
                    <a:pt x="35052" y="374904"/>
                  </a:cubicBezTo>
                  <a:lnTo>
                    <a:pt x="32004" y="372618"/>
                  </a:lnTo>
                  <a:lnTo>
                    <a:pt x="32004" y="370332"/>
                  </a:lnTo>
                  <a:lnTo>
                    <a:pt x="28956" y="368046"/>
                  </a:lnTo>
                  <a:lnTo>
                    <a:pt x="29718" y="364236"/>
                  </a:lnTo>
                  <a:lnTo>
                    <a:pt x="28194" y="362712"/>
                  </a:lnTo>
                  <a:lnTo>
                    <a:pt x="36576" y="363474"/>
                  </a:lnTo>
                  <a:cubicBezTo>
                    <a:pt x="35560" y="361950"/>
                    <a:pt x="35306" y="359664"/>
                    <a:pt x="35814" y="356616"/>
                  </a:cubicBezTo>
                  <a:lnTo>
                    <a:pt x="38100" y="358902"/>
                  </a:lnTo>
                  <a:lnTo>
                    <a:pt x="43434" y="358140"/>
                  </a:lnTo>
                  <a:cubicBezTo>
                    <a:pt x="46990" y="354076"/>
                    <a:pt x="49530" y="351282"/>
                    <a:pt x="51054" y="349758"/>
                  </a:cubicBezTo>
                  <a:cubicBezTo>
                    <a:pt x="52578" y="348234"/>
                    <a:pt x="53721" y="346710"/>
                    <a:pt x="54483" y="345186"/>
                  </a:cubicBezTo>
                  <a:cubicBezTo>
                    <a:pt x="55245" y="343662"/>
                    <a:pt x="56642" y="341122"/>
                    <a:pt x="58674" y="337566"/>
                  </a:cubicBezTo>
                  <a:cubicBezTo>
                    <a:pt x="58674" y="338582"/>
                    <a:pt x="58801" y="339471"/>
                    <a:pt x="59055" y="340233"/>
                  </a:cubicBezTo>
                  <a:cubicBezTo>
                    <a:pt x="59309" y="340995"/>
                    <a:pt x="59182" y="342138"/>
                    <a:pt x="58674" y="343662"/>
                  </a:cubicBezTo>
                  <a:cubicBezTo>
                    <a:pt x="58166" y="345186"/>
                    <a:pt x="56896" y="347980"/>
                    <a:pt x="54864" y="352044"/>
                  </a:cubicBezTo>
                  <a:lnTo>
                    <a:pt x="59436" y="346710"/>
                  </a:lnTo>
                  <a:lnTo>
                    <a:pt x="57912" y="352806"/>
                  </a:lnTo>
                  <a:cubicBezTo>
                    <a:pt x="62484" y="346202"/>
                    <a:pt x="67564" y="339344"/>
                    <a:pt x="73152" y="332232"/>
                  </a:cubicBezTo>
                  <a:lnTo>
                    <a:pt x="78486" y="333756"/>
                  </a:lnTo>
                  <a:lnTo>
                    <a:pt x="79248" y="338328"/>
                  </a:lnTo>
                  <a:lnTo>
                    <a:pt x="83820" y="339852"/>
                  </a:lnTo>
                  <a:lnTo>
                    <a:pt x="99060" y="321564"/>
                  </a:lnTo>
                  <a:cubicBezTo>
                    <a:pt x="98552" y="322580"/>
                    <a:pt x="98044" y="323596"/>
                    <a:pt x="97536" y="324612"/>
                  </a:cubicBezTo>
                  <a:cubicBezTo>
                    <a:pt x="97028" y="325628"/>
                    <a:pt x="96774" y="326898"/>
                    <a:pt x="96774" y="328422"/>
                  </a:cubicBezTo>
                  <a:cubicBezTo>
                    <a:pt x="96774" y="329946"/>
                    <a:pt x="95631" y="332359"/>
                    <a:pt x="93345" y="335661"/>
                  </a:cubicBezTo>
                  <a:cubicBezTo>
                    <a:pt x="91059" y="338963"/>
                    <a:pt x="89916" y="342519"/>
                    <a:pt x="89916" y="346329"/>
                  </a:cubicBezTo>
                  <a:cubicBezTo>
                    <a:pt x="89916" y="350139"/>
                    <a:pt x="89662" y="353187"/>
                    <a:pt x="89154" y="355473"/>
                  </a:cubicBezTo>
                  <a:cubicBezTo>
                    <a:pt x="88646" y="357759"/>
                    <a:pt x="88392" y="360172"/>
                    <a:pt x="88392" y="362712"/>
                  </a:cubicBezTo>
                  <a:cubicBezTo>
                    <a:pt x="88392" y="365252"/>
                    <a:pt x="88646" y="367030"/>
                    <a:pt x="89154" y="368046"/>
                  </a:cubicBezTo>
                  <a:cubicBezTo>
                    <a:pt x="89662" y="369062"/>
                    <a:pt x="90424" y="370078"/>
                    <a:pt x="91440" y="371094"/>
                  </a:cubicBezTo>
                  <a:lnTo>
                    <a:pt x="102108" y="368808"/>
                  </a:lnTo>
                  <a:lnTo>
                    <a:pt x="97536" y="366522"/>
                  </a:lnTo>
                  <a:lnTo>
                    <a:pt x="96012" y="362712"/>
                  </a:lnTo>
                  <a:cubicBezTo>
                    <a:pt x="98044" y="362204"/>
                    <a:pt x="100330" y="362458"/>
                    <a:pt x="102870" y="363474"/>
                  </a:cubicBezTo>
                  <a:lnTo>
                    <a:pt x="103632" y="364236"/>
                  </a:lnTo>
                  <a:cubicBezTo>
                    <a:pt x="107188" y="365252"/>
                    <a:pt x="109982" y="365887"/>
                    <a:pt x="112014" y="366141"/>
                  </a:cubicBezTo>
                  <a:cubicBezTo>
                    <a:pt x="114046" y="366395"/>
                    <a:pt x="115697" y="366268"/>
                    <a:pt x="116967" y="365760"/>
                  </a:cubicBezTo>
                  <a:cubicBezTo>
                    <a:pt x="118237" y="365252"/>
                    <a:pt x="119253" y="364998"/>
                    <a:pt x="120015" y="364998"/>
                  </a:cubicBezTo>
                  <a:cubicBezTo>
                    <a:pt x="120777" y="364998"/>
                    <a:pt x="121539" y="365252"/>
                    <a:pt x="122301" y="365760"/>
                  </a:cubicBezTo>
                  <a:cubicBezTo>
                    <a:pt x="123063" y="366268"/>
                    <a:pt x="123825" y="366903"/>
                    <a:pt x="124587" y="367665"/>
                  </a:cubicBezTo>
                  <a:cubicBezTo>
                    <a:pt x="125349" y="368427"/>
                    <a:pt x="125984" y="368808"/>
                    <a:pt x="126492" y="368808"/>
                  </a:cubicBezTo>
                  <a:cubicBezTo>
                    <a:pt x="127000" y="366776"/>
                    <a:pt x="127635" y="365379"/>
                    <a:pt x="128397" y="364617"/>
                  </a:cubicBezTo>
                  <a:cubicBezTo>
                    <a:pt x="129159" y="363855"/>
                    <a:pt x="129286" y="362458"/>
                    <a:pt x="128778" y="360426"/>
                  </a:cubicBezTo>
                  <a:cubicBezTo>
                    <a:pt x="128270" y="358394"/>
                    <a:pt x="128016" y="354838"/>
                    <a:pt x="128016" y="349758"/>
                  </a:cubicBezTo>
                  <a:cubicBezTo>
                    <a:pt x="128016" y="353314"/>
                    <a:pt x="128778" y="356108"/>
                    <a:pt x="130302" y="358140"/>
                  </a:cubicBezTo>
                  <a:lnTo>
                    <a:pt x="133350" y="357378"/>
                  </a:lnTo>
                  <a:lnTo>
                    <a:pt x="135636" y="363474"/>
                  </a:lnTo>
                  <a:cubicBezTo>
                    <a:pt x="135636" y="361950"/>
                    <a:pt x="136271" y="360426"/>
                    <a:pt x="137541" y="358902"/>
                  </a:cubicBezTo>
                  <a:cubicBezTo>
                    <a:pt x="138811" y="357378"/>
                    <a:pt x="140462" y="354965"/>
                    <a:pt x="142494" y="351663"/>
                  </a:cubicBezTo>
                  <a:cubicBezTo>
                    <a:pt x="144526" y="348361"/>
                    <a:pt x="147066" y="343662"/>
                    <a:pt x="150114" y="337566"/>
                  </a:cubicBezTo>
                  <a:cubicBezTo>
                    <a:pt x="153162" y="331470"/>
                    <a:pt x="155702" y="325374"/>
                    <a:pt x="157734" y="319278"/>
                  </a:cubicBezTo>
                  <a:lnTo>
                    <a:pt x="159258" y="318516"/>
                  </a:lnTo>
                  <a:lnTo>
                    <a:pt x="160782" y="313944"/>
                  </a:lnTo>
                  <a:lnTo>
                    <a:pt x="163068" y="313944"/>
                  </a:lnTo>
                  <a:lnTo>
                    <a:pt x="162306" y="310896"/>
                  </a:lnTo>
                  <a:cubicBezTo>
                    <a:pt x="163322" y="309372"/>
                    <a:pt x="164211" y="308229"/>
                    <a:pt x="164973" y="307467"/>
                  </a:cubicBezTo>
                  <a:cubicBezTo>
                    <a:pt x="165735" y="306705"/>
                    <a:pt x="166116" y="305943"/>
                    <a:pt x="166116" y="305181"/>
                  </a:cubicBezTo>
                  <a:cubicBezTo>
                    <a:pt x="166116" y="304419"/>
                    <a:pt x="166116" y="303530"/>
                    <a:pt x="166116" y="302514"/>
                  </a:cubicBezTo>
                  <a:lnTo>
                    <a:pt x="169926" y="302514"/>
                  </a:lnTo>
                  <a:cubicBezTo>
                    <a:pt x="170434" y="299466"/>
                    <a:pt x="170942" y="296672"/>
                    <a:pt x="171450" y="294132"/>
                  </a:cubicBezTo>
                  <a:lnTo>
                    <a:pt x="172974" y="294132"/>
                  </a:lnTo>
                  <a:cubicBezTo>
                    <a:pt x="175514" y="291592"/>
                    <a:pt x="177165" y="289687"/>
                    <a:pt x="177927" y="288417"/>
                  </a:cubicBezTo>
                  <a:cubicBezTo>
                    <a:pt x="178689" y="287147"/>
                    <a:pt x="179451" y="285750"/>
                    <a:pt x="180213" y="284226"/>
                  </a:cubicBezTo>
                  <a:cubicBezTo>
                    <a:pt x="180975" y="282702"/>
                    <a:pt x="182753" y="279146"/>
                    <a:pt x="185547" y="273558"/>
                  </a:cubicBezTo>
                  <a:cubicBezTo>
                    <a:pt x="188341" y="267970"/>
                    <a:pt x="192024" y="261112"/>
                    <a:pt x="196596" y="252984"/>
                  </a:cubicBezTo>
                  <a:lnTo>
                    <a:pt x="195834" y="257556"/>
                  </a:lnTo>
                  <a:cubicBezTo>
                    <a:pt x="196850" y="255524"/>
                    <a:pt x="200406" y="250317"/>
                    <a:pt x="206502" y="241935"/>
                  </a:cubicBezTo>
                  <a:cubicBezTo>
                    <a:pt x="212598" y="233553"/>
                    <a:pt x="221488" y="219456"/>
                    <a:pt x="233172" y="199644"/>
                  </a:cubicBezTo>
                  <a:lnTo>
                    <a:pt x="236982" y="196596"/>
                  </a:lnTo>
                  <a:cubicBezTo>
                    <a:pt x="236982" y="196088"/>
                    <a:pt x="238125" y="194310"/>
                    <a:pt x="240411" y="191262"/>
                  </a:cubicBezTo>
                  <a:cubicBezTo>
                    <a:pt x="242697" y="188214"/>
                    <a:pt x="244856" y="184658"/>
                    <a:pt x="246888" y="180594"/>
                  </a:cubicBezTo>
                  <a:lnTo>
                    <a:pt x="249936" y="179070"/>
                  </a:lnTo>
                  <a:cubicBezTo>
                    <a:pt x="249936" y="178054"/>
                    <a:pt x="250698" y="176657"/>
                    <a:pt x="252222" y="174879"/>
                  </a:cubicBezTo>
                  <a:cubicBezTo>
                    <a:pt x="253746" y="173101"/>
                    <a:pt x="255525" y="170942"/>
                    <a:pt x="257556" y="168402"/>
                  </a:cubicBezTo>
                  <a:lnTo>
                    <a:pt x="259080" y="167640"/>
                  </a:lnTo>
                  <a:lnTo>
                    <a:pt x="263652" y="160020"/>
                  </a:lnTo>
                  <a:lnTo>
                    <a:pt x="268224" y="156210"/>
                  </a:lnTo>
                  <a:cubicBezTo>
                    <a:pt x="273304" y="148590"/>
                    <a:pt x="280035" y="139700"/>
                    <a:pt x="288417" y="129540"/>
                  </a:cubicBezTo>
                  <a:cubicBezTo>
                    <a:pt x="296799" y="119380"/>
                    <a:pt x="301752" y="113284"/>
                    <a:pt x="303276" y="111252"/>
                  </a:cubicBezTo>
                  <a:lnTo>
                    <a:pt x="309372" y="106680"/>
                  </a:lnTo>
                  <a:lnTo>
                    <a:pt x="311658" y="100584"/>
                  </a:lnTo>
                  <a:lnTo>
                    <a:pt x="313944" y="99060"/>
                  </a:lnTo>
                  <a:cubicBezTo>
                    <a:pt x="317500" y="94488"/>
                    <a:pt x="321437" y="89281"/>
                    <a:pt x="325755" y="83439"/>
                  </a:cubicBezTo>
                  <a:cubicBezTo>
                    <a:pt x="330073" y="77597"/>
                    <a:pt x="332994" y="73406"/>
                    <a:pt x="334518" y="70866"/>
                  </a:cubicBezTo>
                  <a:lnTo>
                    <a:pt x="346710" y="61722"/>
                  </a:lnTo>
                  <a:cubicBezTo>
                    <a:pt x="349251" y="56642"/>
                    <a:pt x="353442" y="50546"/>
                    <a:pt x="359283" y="43434"/>
                  </a:cubicBezTo>
                  <a:cubicBezTo>
                    <a:pt x="365125" y="36322"/>
                    <a:pt x="369316" y="30226"/>
                    <a:pt x="371856" y="25146"/>
                  </a:cubicBezTo>
                  <a:lnTo>
                    <a:pt x="368808" y="25908"/>
                  </a:lnTo>
                  <a:lnTo>
                    <a:pt x="379476" y="12192"/>
                  </a:lnTo>
                  <a:lnTo>
                    <a:pt x="380238" y="11430"/>
                  </a:lnTo>
                  <a:lnTo>
                    <a:pt x="381762" y="6858"/>
                  </a:lnTo>
                  <a:lnTo>
                    <a:pt x="384048" y="8382"/>
                  </a:lnTo>
                  <a:cubicBezTo>
                    <a:pt x="385064" y="6350"/>
                    <a:pt x="386334" y="4318"/>
                    <a:pt x="387858" y="2286"/>
                  </a:cubicBezTo>
                  <a:lnTo>
                    <a:pt x="390144" y="3810"/>
                  </a:lnTo>
                  <a:lnTo>
                    <a:pt x="390144" y="0"/>
                  </a:lnTo>
                  <a:close/>
                  <a:moveTo>
                    <a:pt x="264414" y="374904"/>
                  </a:moveTo>
                  <a:cubicBezTo>
                    <a:pt x="262890" y="377444"/>
                    <a:pt x="261874" y="380492"/>
                    <a:pt x="261366" y="384048"/>
                  </a:cubicBezTo>
                  <a:cubicBezTo>
                    <a:pt x="262890" y="382016"/>
                    <a:pt x="263906" y="380492"/>
                    <a:pt x="264414" y="379476"/>
                  </a:cubicBezTo>
                  <a:cubicBezTo>
                    <a:pt x="264922" y="378460"/>
                    <a:pt x="265176" y="377698"/>
                    <a:pt x="265176" y="377190"/>
                  </a:cubicBezTo>
                  <a:cubicBezTo>
                    <a:pt x="265176" y="376682"/>
                    <a:pt x="265176" y="376174"/>
                    <a:pt x="265176" y="375666"/>
                  </a:cubicBezTo>
                  <a:lnTo>
                    <a:pt x="264414" y="3749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721DC1F7-9FE1-48E9-B991-2BC6108EA312}"/>
                </a:ext>
              </a:extLst>
            </p:cNvPr>
            <p:cNvSpPr/>
            <p:nvPr/>
          </p:nvSpPr>
          <p:spPr>
            <a:xfrm>
              <a:off x="7571620" y="4591686"/>
              <a:ext cx="991355" cy="832176"/>
            </a:xfrm>
            <a:custGeom>
              <a:avLst/>
              <a:gdLst/>
              <a:ahLst/>
              <a:cxnLst/>
              <a:rect l="l" t="t" r="r" b="b"/>
              <a:pathLst>
                <a:path w="709422" h="595512">
                  <a:moveTo>
                    <a:pt x="538734" y="0"/>
                  </a:moveTo>
                  <a:cubicBezTo>
                    <a:pt x="544322" y="1524"/>
                    <a:pt x="548513" y="2540"/>
                    <a:pt x="551307" y="3048"/>
                  </a:cubicBezTo>
                  <a:cubicBezTo>
                    <a:pt x="554101" y="3556"/>
                    <a:pt x="555879" y="3683"/>
                    <a:pt x="556641" y="3429"/>
                  </a:cubicBezTo>
                  <a:cubicBezTo>
                    <a:pt x="557403" y="3175"/>
                    <a:pt x="558292" y="2794"/>
                    <a:pt x="559308" y="2286"/>
                  </a:cubicBezTo>
                  <a:cubicBezTo>
                    <a:pt x="570484" y="7874"/>
                    <a:pt x="578612" y="11684"/>
                    <a:pt x="583692" y="13716"/>
                  </a:cubicBezTo>
                  <a:cubicBezTo>
                    <a:pt x="588772" y="15748"/>
                    <a:pt x="592455" y="18034"/>
                    <a:pt x="594741" y="20574"/>
                  </a:cubicBezTo>
                  <a:cubicBezTo>
                    <a:pt x="597027" y="23114"/>
                    <a:pt x="600710" y="26924"/>
                    <a:pt x="605790" y="32004"/>
                  </a:cubicBezTo>
                  <a:cubicBezTo>
                    <a:pt x="605790" y="33020"/>
                    <a:pt x="605790" y="33909"/>
                    <a:pt x="605790" y="34671"/>
                  </a:cubicBezTo>
                  <a:cubicBezTo>
                    <a:pt x="605790" y="35433"/>
                    <a:pt x="606171" y="36703"/>
                    <a:pt x="606933" y="38481"/>
                  </a:cubicBezTo>
                  <a:cubicBezTo>
                    <a:pt x="607695" y="40259"/>
                    <a:pt x="608330" y="42672"/>
                    <a:pt x="608838" y="45720"/>
                  </a:cubicBezTo>
                  <a:cubicBezTo>
                    <a:pt x="609346" y="48768"/>
                    <a:pt x="607822" y="51816"/>
                    <a:pt x="604266" y="54864"/>
                  </a:cubicBezTo>
                  <a:cubicBezTo>
                    <a:pt x="600710" y="57912"/>
                    <a:pt x="596265" y="62611"/>
                    <a:pt x="590931" y="68961"/>
                  </a:cubicBezTo>
                  <a:cubicBezTo>
                    <a:pt x="585597" y="75311"/>
                    <a:pt x="579247" y="93091"/>
                    <a:pt x="571881" y="122301"/>
                  </a:cubicBezTo>
                  <a:cubicBezTo>
                    <a:pt x="564515" y="151511"/>
                    <a:pt x="553593" y="182499"/>
                    <a:pt x="539115" y="215265"/>
                  </a:cubicBezTo>
                  <a:cubicBezTo>
                    <a:pt x="524637" y="248031"/>
                    <a:pt x="517779" y="268859"/>
                    <a:pt x="518541" y="277749"/>
                  </a:cubicBezTo>
                  <a:cubicBezTo>
                    <a:pt x="519303" y="286639"/>
                    <a:pt x="517779" y="292608"/>
                    <a:pt x="513969" y="295656"/>
                  </a:cubicBezTo>
                  <a:cubicBezTo>
                    <a:pt x="510159" y="298704"/>
                    <a:pt x="508127" y="301879"/>
                    <a:pt x="507873" y="305181"/>
                  </a:cubicBezTo>
                  <a:cubicBezTo>
                    <a:pt x="507619" y="308483"/>
                    <a:pt x="506984" y="312674"/>
                    <a:pt x="505968" y="317754"/>
                  </a:cubicBezTo>
                  <a:lnTo>
                    <a:pt x="499110" y="312420"/>
                  </a:lnTo>
                  <a:lnTo>
                    <a:pt x="493776" y="319278"/>
                  </a:lnTo>
                  <a:lnTo>
                    <a:pt x="489204" y="313944"/>
                  </a:lnTo>
                  <a:cubicBezTo>
                    <a:pt x="483616" y="309880"/>
                    <a:pt x="477520" y="307086"/>
                    <a:pt x="470916" y="305562"/>
                  </a:cubicBezTo>
                  <a:lnTo>
                    <a:pt x="465582" y="291846"/>
                  </a:lnTo>
                  <a:cubicBezTo>
                    <a:pt x="461518" y="291338"/>
                    <a:pt x="457454" y="292481"/>
                    <a:pt x="453390" y="295275"/>
                  </a:cubicBezTo>
                  <a:cubicBezTo>
                    <a:pt x="449326" y="298069"/>
                    <a:pt x="444881" y="300482"/>
                    <a:pt x="440055" y="302514"/>
                  </a:cubicBezTo>
                  <a:cubicBezTo>
                    <a:pt x="435229" y="304546"/>
                    <a:pt x="430911" y="306832"/>
                    <a:pt x="427101" y="309372"/>
                  </a:cubicBezTo>
                  <a:cubicBezTo>
                    <a:pt x="423291" y="311912"/>
                    <a:pt x="419862" y="313182"/>
                    <a:pt x="416814" y="313182"/>
                  </a:cubicBezTo>
                  <a:lnTo>
                    <a:pt x="413766" y="380238"/>
                  </a:lnTo>
                  <a:cubicBezTo>
                    <a:pt x="425958" y="378714"/>
                    <a:pt x="434721" y="377444"/>
                    <a:pt x="440055" y="376428"/>
                  </a:cubicBezTo>
                  <a:cubicBezTo>
                    <a:pt x="445389" y="375412"/>
                    <a:pt x="448945" y="374650"/>
                    <a:pt x="450723" y="374142"/>
                  </a:cubicBezTo>
                  <a:cubicBezTo>
                    <a:pt x="452501" y="373634"/>
                    <a:pt x="454406" y="372618"/>
                    <a:pt x="456438" y="371094"/>
                  </a:cubicBezTo>
                  <a:lnTo>
                    <a:pt x="458724" y="361950"/>
                  </a:lnTo>
                  <a:cubicBezTo>
                    <a:pt x="463296" y="361442"/>
                    <a:pt x="467614" y="360426"/>
                    <a:pt x="471678" y="358902"/>
                  </a:cubicBezTo>
                  <a:lnTo>
                    <a:pt x="476250" y="361950"/>
                  </a:lnTo>
                  <a:lnTo>
                    <a:pt x="476250" y="355092"/>
                  </a:lnTo>
                  <a:lnTo>
                    <a:pt x="482346" y="361188"/>
                  </a:lnTo>
                  <a:cubicBezTo>
                    <a:pt x="484378" y="361188"/>
                    <a:pt x="486029" y="361188"/>
                    <a:pt x="487299" y="361188"/>
                  </a:cubicBezTo>
                  <a:cubicBezTo>
                    <a:pt x="488569" y="361188"/>
                    <a:pt x="491236" y="362331"/>
                    <a:pt x="495300" y="364617"/>
                  </a:cubicBezTo>
                  <a:cubicBezTo>
                    <a:pt x="499364" y="366903"/>
                    <a:pt x="503682" y="369824"/>
                    <a:pt x="508254" y="373380"/>
                  </a:cubicBezTo>
                  <a:lnTo>
                    <a:pt x="512826" y="371856"/>
                  </a:lnTo>
                  <a:lnTo>
                    <a:pt x="534162" y="387096"/>
                  </a:lnTo>
                  <a:cubicBezTo>
                    <a:pt x="533654" y="390144"/>
                    <a:pt x="533273" y="392430"/>
                    <a:pt x="533019" y="393954"/>
                  </a:cubicBezTo>
                  <a:cubicBezTo>
                    <a:pt x="532765" y="395478"/>
                    <a:pt x="533273" y="397129"/>
                    <a:pt x="534543" y="398907"/>
                  </a:cubicBezTo>
                  <a:cubicBezTo>
                    <a:pt x="535813" y="400685"/>
                    <a:pt x="537210" y="403860"/>
                    <a:pt x="538734" y="408432"/>
                  </a:cubicBezTo>
                  <a:cubicBezTo>
                    <a:pt x="531622" y="415544"/>
                    <a:pt x="523240" y="419862"/>
                    <a:pt x="513588" y="421386"/>
                  </a:cubicBezTo>
                  <a:lnTo>
                    <a:pt x="519684" y="414528"/>
                  </a:lnTo>
                  <a:cubicBezTo>
                    <a:pt x="512572" y="414528"/>
                    <a:pt x="505968" y="413512"/>
                    <a:pt x="499872" y="411480"/>
                  </a:cubicBezTo>
                  <a:lnTo>
                    <a:pt x="502920" y="416052"/>
                  </a:lnTo>
                  <a:lnTo>
                    <a:pt x="501396" y="418338"/>
                  </a:lnTo>
                  <a:cubicBezTo>
                    <a:pt x="496824" y="417830"/>
                    <a:pt x="492760" y="417449"/>
                    <a:pt x="489204" y="417195"/>
                  </a:cubicBezTo>
                  <a:cubicBezTo>
                    <a:pt x="485648" y="416941"/>
                    <a:pt x="477012" y="418211"/>
                    <a:pt x="463296" y="421005"/>
                  </a:cubicBezTo>
                  <a:cubicBezTo>
                    <a:pt x="449580" y="423799"/>
                    <a:pt x="439420" y="426974"/>
                    <a:pt x="432816" y="430530"/>
                  </a:cubicBezTo>
                  <a:cubicBezTo>
                    <a:pt x="426212" y="434086"/>
                    <a:pt x="418084" y="438912"/>
                    <a:pt x="408432" y="445008"/>
                  </a:cubicBezTo>
                  <a:lnTo>
                    <a:pt x="404622" y="464820"/>
                  </a:lnTo>
                  <a:lnTo>
                    <a:pt x="416052" y="464058"/>
                  </a:lnTo>
                  <a:lnTo>
                    <a:pt x="415290" y="466344"/>
                  </a:lnTo>
                  <a:cubicBezTo>
                    <a:pt x="420370" y="465328"/>
                    <a:pt x="426466" y="464058"/>
                    <a:pt x="433578" y="462534"/>
                  </a:cubicBezTo>
                  <a:cubicBezTo>
                    <a:pt x="440690" y="461010"/>
                    <a:pt x="446532" y="460248"/>
                    <a:pt x="451104" y="460248"/>
                  </a:cubicBezTo>
                  <a:lnTo>
                    <a:pt x="448818" y="457200"/>
                  </a:lnTo>
                  <a:cubicBezTo>
                    <a:pt x="450850" y="457200"/>
                    <a:pt x="452374" y="456946"/>
                    <a:pt x="453390" y="456438"/>
                  </a:cubicBezTo>
                  <a:cubicBezTo>
                    <a:pt x="454406" y="455930"/>
                    <a:pt x="457327" y="456311"/>
                    <a:pt x="462153" y="457581"/>
                  </a:cubicBezTo>
                  <a:cubicBezTo>
                    <a:pt x="466979" y="458851"/>
                    <a:pt x="470535" y="458343"/>
                    <a:pt x="472821" y="456057"/>
                  </a:cubicBezTo>
                  <a:cubicBezTo>
                    <a:pt x="475107" y="453771"/>
                    <a:pt x="477520" y="452628"/>
                    <a:pt x="480060" y="452628"/>
                  </a:cubicBezTo>
                  <a:cubicBezTo>
                    <a:pt x="482600" y="452628"/>
                    <a:pt x="486410" y="452120"/>
                    <a:pt x="491490" y="451104"/>
                  </a:cubicBezTo>
                  <a:lnTo>
                    <a:pt x="489204" y="453390"/>
                  </a:lnTo>
                  <a:lnTo>
                    <a:pt x="515874" y="447294"/>
                  </a:lnTo>
                  <a:lnTo>
                    <a:pt x="515112" y="451104"/>
                  </a:lnTo>
                  <a:lnTo>
                    <a:pt x="520446" y="451866"/>
                  </a:lnTo>
                  <a:lnTo>
                    <a:pt x="523494" y="448056"/>
                  </a:lnTo>
                  <a:cubicBezTo>
                    <a:pt x="528066" y="447040"/>
                    <a:pt x="531368" y="446532"/>
                    <a:pt x="533400" y="446532"/>
                  </a:cubicBezTo>
                  <a:cubicBezTo>
                    <a:pt x="535432" y="446532"/>
                    <a:pt x="537718" y="445643"/>
                    <a:pt x="540258" y="443865"/>
                  </a:cubicBezTo>
                  <a:cubicBezTo>
                    <a:pt x="542798" y="442087"/>
                    <a:pt x="545465" y="440563"/>
                    <a:pt x="548259" y="439293"/>
                  </a:cubicBezTo>
                  <a:cubicBezTo>
                    <a:pt x="551053" y="438023"/>
                    <a:pt x="554355" y="436118"/>
                    <a:pt x="558165" y="433578"/>
                  </a:cubicBezTo>
                  <a:cubicBezTo>
                    <a:pt x="561975" y="431038"/>
                    <a:pt x="566420" y="427736"/>
                    <a:pt x="571500" y="423672"/>
                  </a:cubicBezTo>
                  <a:cubicBezTo>
                    <a:pt x="575564" y="424688"/>
                    <a:pt x="578485" y="425577"/>
                    <a:pt x="580263" y="426339"/>
                  </a:cubicBezTo>
                  <a:cubicBezTo>
                    <a:pt x="582041" y="427101"/>
                    <a:pt x="587375" y="425704"/>
                    <a:pt x="596265" y="422148"/>
                  </a:cubicBezTo>
                  <a:cubicBezTo>
                    <a:pt x="605155" y="418592"/>
                    <a:pt x="610870" y="417449"/>
                    <a:pt x="613410" y="418719"/>
                  </a:cubicBezTo>
                  <a:cubicBezTo>
                    <a:pt x="615950" y="419989"/>
                    <a:pt x="619252" y="421132"/>
                    <a:pt x="623316" y="422148"/>
                  </a:cubicBezTo>
                  <a:lnTo>
                    <a:pt x="629412" y="428244"/>
                  </a:lnTo>
                  <a:lnTo>
                    <a:pt x="624840" y="431292"/>
                  </a:lnTo>
                  <a:lnTo>
                    <a:pt x="630174" y="435864"/>
                  </a:lnTo>
                  <a:lnTo>
                    <a:pt x="641604" y="448818"/>
                  </a:lnTo>
                  <a:lnTo>
                    <a:pt x="685800" y="480060"/>
                  </a:lnTo>
                  <a:cubicBezTo>
                    <a:pt x="689864" y="486156"/>
                    <a:pt x="693293" y="490601"/>
                    <a:pt x="696087" y="493395"/>
                  </a:cubicBezTo>
                  <a:cubicBezTo>
                    <a:pt x="698881" y="496189"/>
                    <a:pt x="700659" y="499872"/>
                    <a:pt x="701421" y="504444"/>
                  </a:cubicBezTo>
                  <a:cubicBezTo>
                    <a:pt x="702183" y="509016"/>
                    <a:pt x="702945" y="512953"/>
                    <a:pt x="703707" y="516255"/>
                  </a:cubicBezTo>
                  <a:cubicBezTo>
                    <a:pt x="704469" y="519557"/>
                    <a:pt x="706374" y="524510"/>
                    <a:pt x="709422" y="531114"/>
                  </a:cubicBezTo>
                  <a:cubicBezTo>
                    <a:pt x="704850" y="535178"/>
                    <a:pt x="702564" y="539750"/>
                    <a:pt x="702564" y="544830"/>
                  </a:cubicBezTo>
                  <a:cubicBezTo>
                    <a:pt x="699008" y="545846"/>
                    <a:pt x="694563" y="546862"/>
                    <a:pt x="689229" y="547878"/>
                  </a:cubicBezTo>
                  <a:cubicBezTo>
                    <a:pt x="683895" y="548894"/>
                    <a:pt x="675894" y="548640"/>
                    <a:pt x="665226" y="547116"/>
                  </a:cubicBezTo>
                  <a:cubicBezTo>
                    <a:pt x="654558" y="545592"/>
                    <a:pt x="640334" y="539242"/>
                    <a:pt x="622554" y="528066"/>
                  </a:cubicBezTo>
                  <a:cubicBezTo>
                    <a:pt x="604774" y="516890"/>
                    <a:pt x="586359" y="510540"/>
                    <a:pt x="567309" y="509016"/>
                  </a:cubicBezTo>
                  <a:cubicBezTo>
                    <a:pt x="548259" y="507492"/>
                    <a:pt x="531876" y="507111"/>
                    <a:pt x="518160" y="507873"/>
                  </a:cubicBezTo>
                  <a:cubicBezTo>
                    <a:pt x="504444" y="508635"/>
                    <a:pt x="493776" y="509651"/>
                    <a:pt x="486156" y="510921"/>
                  </a:cubicBezTo>
                  <a:cubicBezTo>
                    <a:pt x="478536" y="512191"/>
                    <a:pt x="472186" y="512445"/>
                    <a:pt x="467106" y="511683"/>
                  </a:cubicBezTo>
                  <a:cubicBezTo>
                    <a:pt x="462026" y="510921"/>
                    <a:pt x="458470" y="511429"/>
                    <a:pt x="456438" y="513207"/>
                  </a:cubicBezTo>
                  <a:cubicBezTo>
                    <a:pt x="454406" y="514985"/>
                    <a:pt x="450977" y="515747"/>
                    <a:pt x="446151" y="515493"/>
                  </a:cubicBezTo>
                  <a:cubicBezTo>
                    <a:pt x="441325" y="515239"/>
                    <a:pt x="426212" y="517144"/>
                    <a:pt x="400812" y="521208"/>
                  </a:cubicBezTo>
                  <a:cubicBezTo>
                    <a:pt x="375412" y="525272"/>
                    <a:pt x="337566" y="535178"/>
                    <a:pt x="287274" y="550926"/>
                  </a:cubicBezTo>
                  <a:cubicBezTo>
                    <a:pt x="236982" y="566674"/>
                    <a:pt x="201803" y="578485"/>
                    <a:pt x="181737" y="586359"/>
                  </a:cubicBezTo>
                  <a:cubicBezTo>
                    <a:pt x="161671" y="594233"/>
                    <a:pt x="149352" y="597027"/>
                    <a:pt x="144780" y="594741"/>
                  </a:cubicBezTo>
                  <a:cubicBezTo>
                    <a:pt x="140208" y="592455"/>
                    <a:pt x="134112" y="589534"/>
                    <a:pt x="126492" y="585978"/>
                  </a:cubicBezTo>
                  <a:lnTo>
                    <a:pt x="116586" y="571500"/>
                  </a:lnTo>
                  <a:cubicBezTo>
                    <a:pt x="122174" y="566928"/>
                    <a:pt x="127381" y="563372"/>
                    <a:pt x="132207" y="560832"/>
                  </a:cubicBezTo>
                  <a:cubicBezTo>
                    <a:pt x="137033" y="558292"/>
                    <a:pt x="150622" y="551942"/>
                    <a:pt x="172974" y="541782"/>
                  </a:cubicBezTo>
                  <a:cubicBezTo>
                    <a:pt x="195327" y="531622"/>
                    <a:pt x="212979" y="524891"/>
                    <a:pt x="225933" y="521589"/>
                  </a:cubicBezTo>
                  <a:cubicBezTo>
                    <a:pt x="238887" y="518287"/>
                    <a:pt x="246253" y="516128"/>
                    <a:pt x="248031" y="515112"/>
                  </a:cubicBezTo>
                  <a:cubicBezTo>
                    <a:pt x="249809" y="514096"/>
                    <a:pt x="251714" y="512826"/>
                    <a:pt x="253746" y="511302"/>
                  </a:cubicBezTo>
                  <a:lnTo>
                    <a:pt x="256794" y="513588"/>
                  </a:lnTo>
                  <a:lnTo>
                    <a:pt x="264414" y="506730"/>
                  </a:lnTo>
                  <a:lnTo>
                    <a:pt x="264414" y="510540"/>
                  </a:lnTo>
                  <a:lnTo>
                    <a:pt x="281178" y="502158"/>
                  </a:lnTo>
                  <a:lnTo>
                    <a:pt x="284226" y="503682"/>
                  </a:lnTo>
                  <a:lnTo>
                    <a:pt x="291846" y="497586"/>
                  </a:lnTo>
                  <a:lnTo>
                    <a:pt x="290322" y="501396"/>
                  </a:lnTo>
                  <a:cubicBezTo>
                    <a:pt x="312674" y="486664"/>
                    <a:pt x="334772" y="471170"/>
                    <a:pt x="356616" y="454914"/>
                  </a:cubicBezTo>
                  <a:cubicBezTo>
                    <a:pt x="354076" y="452374"/>
                    <a:pt x="352044" y="448310"/>
                    <a:pt x="350520" y="442722"/>
                  </a:cubicBezTo>
                  <a:lnTo>
                    <a:pt x="345948" y="441198"/>
                  </a:lnTo>
                  <a:lnTo>
                    <a:pt x="339852" y="445770"/>
                  </a:lnTo>
                  <a:lnTo>
                    <a:pt x="333756" y="442722"/>
                  </a:lnTo>
                  <a:lnTo>
                    <a:pt x="330708" y="446532"/>
                  </a:lnTo>
                  <a:cubicBezTo>
                    <a:pt x="317500" y="451104"/>
                    <a:pt x="304800" y="456184"/>
                    <a:pt x="292608" y="461772"/>
                  </a:cubicBezTo>
                  <a:lnTo>
                    <a:pt x="286512" y="454914"/>
                  </a:lnTo>
                  <a:lnTo>
                    <a:pt x="280416" y="449580"/>
                  </a:lnTo>
                  <a:lnTo>
                    <a:pt x="256032" y="417576"/>
                  </a:lnTo>
                  <a:lnTo>
                    <a:pt x="265938" y="409956"/>
                  </a:lnTo>
                  <a:lnTo>
                    <a:pt x="272796" y="415290"/>
                  </a:lnTo>
                  <a:lnTo>
                    <a:pt x="366522" y="392430"/>
                  </a:lnTo>
                  <a:cubicBezTo>
                    <a:pt x="367538" y="376174"/>
                    <a:pt x="368808" y="364871"/>
                    <a:pt x="370332" y="358521"/>
                  </a:cubicBezTo>
                  <a:cubicBezTo>
                    <a:pt x="371856" y="352171"/>
                    <a:pt x="372237" y="348361"/>
                    <a:pt x="371475" y="347091"/>
                  </a:cubicBezTo>
                  <a:cubicBezTo>
                    <a:pt x="370713" y="345821"/>
                    <a:pt x="369570" y="344170"/>
                    <a:pt x="368046" y="342138"/>
                  </a:cubicBezTo>
                  <a:lnTo>
                    <a:pt x="361950" y="348996"/>
                  </a:lnTo>
                  <a:lnTo>
                    <a:pt x="364998" y="344424"/>
                  </a:lnTo>
                  <a:cubicBezTo>
                    <a:pt x="357886" y="348996"/>
                    <a:pt x="349250" y="354330"/>
                    <a:pt x="339090" y="360426"/>
                  </a:cubicBezTo>
                  <a:cubicBezTo>
                    <a:pt x="328930" y="366522"/>
                    <a:pt x="319278" y="372364"/>
                    <a:pt x="310134" y="377952"/>
                  </a:cubicBezTo>
                  <a:cubicBezTo>
                    <a:pt x="300990" y="383540"/>
                    <a:pt x="293624" y="388366"/>
                    <a:pt x="288036" y="392430"/>
                  </a:cubicBezTo>
                  <a:lnTo>
                    <a:pt x="272034" y="386334"/>
                  </a:lnTo>
                  <a:lnTo>
                    <a:pt x="262128" y="345186"/>
                  </a:lnTo>
                  <a:lnTo>
                    <a:pt x="254508" y="338328"/>
                  </a:lnTo>
                  <a:lnTo>
                    <a:pt x="257556" y="331470"/>
                  </a:lnTo>
                  <a:cubicBezTo>
                    <a:pt x="261620" y="330962"/>
                    <a:pt x="266446" y="329946"/>
                    <a:pt x="272034" y="328422"/>
                  </a:cubicBezTo>
                  <a:cubicBezTo>
                    <a:pt x="277622" y="326898"/>
                    <a:pt x="282321" y="326517"/>
                    <a:pt x="286131" y="327279"/>
                  </a:cubicBezTo>
                  <a:cubicBezTo>
                    <a:pt x="289941" y="328041"/>
                    <a:pt x="293370" y="326771"/>
                    <a:pt x="296418" y="323469"/>
                  </a:cubicBezTo>
                  <a:cubicBezTo>
                    <a:pt x="297942" y="321818"/>
                    <a:pt x="300101" y="319818"/>
                    <a:pt x="302895" y="317468"/>
                  </a:cubicBezTo>
                  <a:lnTo>
                    <a:pt x="306580" y="314568"/>
                  </a:lnTo>
                  <a:lnTo>
                    <a:pt x="316230" y="309372"/>
                  </a:lnTo>
                  <a:lnTo>
                    <a:pt x="304038" y="323088"/>
                  </a:lnTo>
                  <a:cubicBezTo>
                    <a:pt x="305562" y="323596"/>
                    <a:pt x="307340" y="323850"/>
                    <a:pt x="309372" y="323850"/>
                  </a:cubicBezTo>
                  <a:cubicBezTo>
                    <a:pt x="311404" y="323850"/>
                    <a:pt x="333756" y="311658"/>
                    <a:pt x="376428" y="287274"/>
                  </a:cubicBezTo>
                  <a:lnTo>
                    <a:pt x="388620" y="185166"/>
                  </a:lnTo>
                  <a:cubicBezTo>
                    <a:pt x="368300" y="195326"/>
                    <a:pt x="350266" y="207772"/>
                    <a:pt x="334518" y="222504"/>
                  </a:cubicBezTo>
                  <a:cubicBezTo>
                    <a:pt x="340106" y="245364"/>
                    <a:pt x="342900" y="268224"/>
                    <a:pt x="342900" y="291084"/>
                  </a:cubicBezTo>
                  <a:lnTo>
                    <a:pt x="335280" y="282702"/>
                  </a:lnTo>
                  <a:lnTo>
                    <a:pt x="333756" y="292608"/>
                  </a:lnTo>
                  <a:cubicBezTo>
                    <a:pt x="331216" y="290068"/>
                    <a:pt x="329438" y="288290"/>
                    <a:pt x="328422" y="287274"/>
                  </a:cubicBezTo>
                  <a:cubicBezTo>
                    <a:pt x="327406" y="286258"/>
                    <a:pt x="325628" y="285369"/>
                    <a:pt x="323088" y="284607"/>
                  </a:cubicBezTo>
                  <a:cubicBezTo>
                    <a:pt x="320548" y="283845"/>
                    <a:pt x="318770" y="283972"/>
                    <a:pt x="317754" y="284988"/>
                  </a:cubicBezTo>
                  <a:cubicBezTo>
                    <a:pt x="316738" y="286004"/>
                    <a:pt x="314960" y="287274"/>
                    <a:pt x="312420" y="288798"/>
                  </a:cubicBezTo>
                  <a:lnTo>
                    <a:pt x="299466" y="274320"/>
                  </a:lnTo>
                  <a:lnTo>
                    <a:pt x="292608" y="268224"/>
                  </a:lnTo>
                  <a:cubicBezTo>
                    <a:pt x="291592" y="260096"/>
                    <a:pt x="290957" y="254254"/>
                    <a:pt x="290703" y="250698"/>
                  </a:cubicBezTo>
                  <a:cubicBezTo>
                    <a:pt x="290449" y="247142"/>
                    <a:pt x="289433" y="244094"/>
                    <a:pt x="287655" y="241554"/>
                  </a:cubicBezTo>
                  <a:cubicBezTo>
                    <a:pt x="285877" y="239014"/>
                    <a:pt x="284988" y="236474"/>
                    <a:pt x="284988" y="233934"/>
                  </a:cubicBezTo>
                  <a:cubicBezTo>
                    <a:pt x="284988" y="231394"/>
                    <a:pt x="283845" y="228473"/>
                    <a:pt x="281559" y="225171"/>
                  </a:cubicBezTo>
                  <a:cubicBezTo>
                    <a:pt x="279273" y="221869"/>
                    <a:pt x="279400" y="217170"/>
                    <a:pt x="281940" y="211074"/>
                  </a:cubicBezTo>
                  <a:cubicBezTo>
                    <a:pt x="284480" y="204978"/>
                    <a:pt x="285877" y="197612"/>
                    <a:pt x="286131" y="188976"/>
                  </a:cubicBezTo>
                  <a:cubicBezTo>
                    <a:pt x="286385" y="180340"/>
                    <a:pt x="288036" y="164084"/>
                    <a:pt x="291084" y="140208"/>
                  </a:cubicBezTo>
                  <a:lnTo>
                    <a:pt x="286512" y="140208"/>
                  </a:lnTo>
                  <a:lnTo>
                    <a:pt x="290322" y="136398"/>
                  </a:lnTo>
                  <a:lnTo>
                    <a:pt x="291846" y="133350"/>
                  </a:lnTo>
                  <a:cubicBezTo>
                    <a:pt x="288290" y="134874"/>
                    <a:pt x="285369" y="136144"/>
                    <a:pt x="283083" y="137160"/>
                  </a:cubicBezTo>
                  <a:cubicBezTo>
                    <a:pt x="280797" y="138176"/>
                    <a:pt x="278765" y="139573"/>
                    <a:pt x="276987" y="141351"/>
                  </a:cubicBezTo>
                  <a:cubicBezTo>
                    <a:pt x="275209" y="143129"/>
                    <a:pt x="272415" y="145034"/>
                    <a:pt x="268605" y="147066"/>
                  </a:cubicBezTo>
                  <a:cubicBezTo>
                    <a:pt x="264795" y="149098"/>
                    <a:pt x="260858" y="150368"/>
                    <a:pt x="256794" y="150876"/>
                  </a:cubicBezTo>
                  <a:cubicBezTo>
                    <a:pt x="254762" y="146812"/>
                    <a:pt x="252603" y="143764"/>
                    <a:pt x="250317" y="141732"/>
                  </a:cubicBezTo>
                  <a:cubicBezTo>
                    <a:pt x="248031" y="139700"/>
                    <a:pt x="242952" y="133477"/>
                    <a:pt x="235077" y="123063"/>
                  </a:cubicBezTo>
                  <a:cubicBezTo>
                    <a:pt x="227203" y="112649"/>
                    <a:pt x="221742" y="105156"/>
                    <a:pt x="218694" y="100584"/>
                  </a:cubicBezTo>
                  <a:cubicBezTo>
                    <a:pt x="217170" y="102616"/>
                    <a:pt x="215519" y="104775"/>
                    <a:pt x="213741" y="107061"/>
                  </a:cubicBezTo>
                  <a:cubicBezTo>
                    <a:pt x="211963" y="109347"/>
                    <a:pt x="209296" y="117602"/>
                    <a:pt x="205740" y="131826"/>
                  </a:cubicBezTo>
                  <a:cubicBezTo>
                    <a:pt x="202184" y="146050"/>
                    <a:pt x="200152" y="157734"/>
                    <a:pt x="199644" y="166878"/>
                  </a:cubicBezTo>
                  <a:cubicBezTo>
                    <a:pt x="199136" y="176022"/>
                    <a:pt x="197866" y="189484"/>
                    <a:pt x="195834" y="207264"/>
                  </a:cubicBezTo>
                  <a:lnTo>
                    <a:pt x="202692" y="208026"/>
                  </a:lnTo>
                  <a:lnTo>
                    <a:pt x="205740" y="206502"/>
                  </a:lnTo>
                  <a:cubicBezTo>
                    <a:pt x="207772" y="207010"/>
                    <a:pt x="209550" y="207391"/>
                    <a:pt x="211074" y="207645"/>
                  </a:cubicBezTo>
                  <a:cubicBezTo>
                    <a:pt x="212598" y="207899"/>
                    <a:pt x="215138" y="207010"/>
                    <a:pt x="218694" y="204978"/>
                  </a:cubicBezTo>
                  <a:cubicBezTo>
                    <a:pt x="222250" y="202946"/>
                    <a:pt x="226949" y="203200"/>
                    <a:pt x="232791" y="205740"/>
                  </a:cubicBezTo>
                  <a:cubicBezTo>
                    <a:pt x="238633" y="208280"/>
                    <a:pt x="242824" y="210312"/>
                    <a:pt x="245364" y="211836"/>
                  </a:cubicBezTo>
                  <a:lnTo>
                    <a:pt x="252222" y="220218"/>
                  </a:lnTo>
                  <a:cubicBezTo>
                    <a:pt x="251206" y="223774"/>
                    <a:pt x="250571" y="226949"/>
                    <a:pt x="250317" y="229743"/>
                  </a:cubicBezTo>
                  <a:cubicBezTo>
                    <a:pt x="250063" y="232537"/>
                    <a:pt x="245999" y="237998"/>
                    <a:pt x="238125" y="246126"/>
                  </a:cubicBezTo>
                  <a:cubicBezTo>
                    <a:pt x="230251" y="254254"/>
                    <a:pt x="219837" y="267462"/>
                    <a:pt x="206883" y="285750"/>
                  </a:cubicBezTo>
                  <a:cubicBezTo>
                    <a:pt x="193929" y="304038"/>
                    <a:pt x="186817" y="314960"/>
                    <a:pt x="185547" y="318516"/>
                  </a:cubicBezTo>
                  <a:cubicBezTo>
                    <a:pt x="184277" y="322072"/>
                    <a:pt x="183388" y="326644"/>
                    <a:pt x="182880" y="332232"/>
                  </a:cubicBezTo>
                  <a:lnTo>
                    <a:pt x="192024" y="329184"/>
                  </a:lnTo>
                  <a:lnTo>
                    <a:pt x="208026" y="300228"/>
                  </a:lnTo>
                  <a:lnTo>
                    <a:pt x="213360" y="297942"/>
                  </a:lnTo>
                  <a:cubicBezTo>
                    <a:pt x="214377" y="298958"/>
                    <a:pt x="215392" y="299593"/>
                    <a:pt x="216408" y="299847"/>
                  </a:cubicBezTo>
                  <a:cubicBezTo>
                    <a:pt x="217424" y="300101"/>
                    <a:pt x="217678" y="302006"/>
                    <a:pt x="217170" y="305562"/>
                  </a:cubicBezTo>
                  <a:cubicBezTo>
                    <a:pt x="216662" y="309118"/>
                    <a:pt x="216662" y="314960"/>
                    <a:pt x="217170" y="323088"/>
                  </a:cubicBezTo>
                  <a:lnTo>
                    <a:pt x="231648" y="325374"/>
                  </a:lnTo>
                  <a:cubicBezTo>
                    <a:pt x="229616" y="329438"/>
                    <a:pt x="227584" y="333502"/>
                    <a:pt x="225552" y="337566"/>
                  </a:cubicBezTo>
                  <a:lnTo>
                    <a:pt x="220980" y="339090"/>
                  </a:lnTo>
                  <a:lnTo>
                    <a:pt x="224028" y="342138"/>
                  </a:lnTo>
                  <a:lnTo>
                    <a:pt x="216408" y="349758"/>
                  </a:lnTo>
                  <a:lnTo>
                    <a:pt x="223266" y="352806"/>
                  </a:lnTo>
                  <a:cubicBezTo>
                    <a:pt x="211074" y="362966"/>
                    <a:pt x="199390" y="373634"/>
                    <a:pt x="188214" y="384810"/>
                  </a:cubicBezTo>
                  <a:lnTo>
                    <a:pt x="188214" y="390144"/>
                  </a:lnTo>
                  <a:lnTo>
                    <a:pt x="192024" y="390144"/>
                  </a:lnTo>
                  <a:cubicBezTo>
                    <a:pt x="190500" y="398780"/>
                    <a:pt x="188722" y="406400"/>
                    <a:pt x="186690" y="413004"/>
                  </a:cubicBezTo>
                  <a:lnTo>
                    <a:pt x="186690" y="408432"/>
                  </a:lnTo>
                  <a:cubicBezTo>
                    <a:pt x="181102" y="405384"/>
                    <a:pt x="175768" y="404622"/>
                    <a:pt x="170688" y="406146"/>
                  </a:cubicBezTo>
                  <a:lnTo>
                    <a:pt x="165354" y="398526"/>
                  </a:lnTo>
                  <a:lnTo>
                    <a:pt x="145542" y="415290"/>
                  </a:lnTo>
                  <a:lnTo>
                    <a:pt x="143256" y="420624"/>
                  </a:lnTo>
                  <a:lnTo>
                    <a:pt x="140208" y="422148"/>
                  </a:lnTo>
                  <a:lnTo>
                    <a:pt x="140970" y="424434"/>
                  </a:lnTo>
                  <a:lnTo>
                    <a:pt x="160020" y="414528"/>
                  </a:lnTo>
                  <a:cubicBezTo>
                    <a:pt x="150368" y="423164"/>
                    <a:pt x="143129" y="429768"/>
                    <a:pt x="138303" y="434340"/>
                  </a:cubicBezTo>
                  <a:cubicBezTo>
                    <a:pt x="133477" y="438912"/>
                    <a:pt x="127889" y="443484"/>
                    <a:pt x="121539" y="448056"/>
                  </a:cubicBezTo>
                  <a:cubicBezTo>
                    <a:pt x="115189" y="452628"/>
                    <a:pt x="110109" y="454787"/>
                    <a:pt x="106299" y="454533"/>
                  </a:cubicBezTo>
                  <a:cubicBezTo>
                    <a:pt x="102489" y="454279"/>
                    <a:pt x="97282" y="453898"/>
                    <a:pt x="90678" y="453390"/>
                  </a:cubicBezTo>
                  <a:cubicBezTo>
                    <a:pt x="86614" y="442722"/>
                    <a:pt x="83693" y="435737"/>
                    <a:pt x="81915" y="432435"/>
                  </a:cubicBezTo>
                  <a:cubicBezTo>
                    <a:pt x="80137" y="429133"/>
                    <a:pt x="79121" y="420370"/>
                    <a:pt x="78867" y="406146"/>
                  </a:cubicBezTo>
                  <a:cubicBezTo>
                    <a:pt x="78613" y="391922"/>
                    <a:pt x="76581" y="383032"/>
                    <a:pt x="72771" y="379476"/>
                  </a:cubicBezTo>
                  <a:cubicBezTo>
                    <a:pt x="68961" y="375920"/>
                    <a:pt x="66929" y="372872"/>
                    <a:pt x="66675" y="370332"/>
                  </a:cubicBezTo>
                  <a:cubicBezTo>
                    <a:pt x="66421" y="367792"/>
                    <a:pt x="66294" y="364236"/>
                    <a:pt x="66294" y="359664"/>
                  </a:cubicBezTo>
                  <a:lnTo>
                    <a:pt x="72390" y="361188"/>
                  </a:lnTo>
                  <a:cubicBezTo>
                    <a:pt x="74422" y="360172"/>
                    <a:pt x="76962" y="358648"/>
                    <a:pt x="80010" y="356616"/>
                  </a:cubicBezTo>
                  <a:cubicBezTo>
                    <a:pt x="83058" y="354584"/>
                    <a:pt x="86487" y="353060"/>
                    <a:pt x="90297" y="352044"/>
                  </a:cubicBezTo>
                  <a:cubicBezTo>
                    <a:pt x="94107" y="351028"/>
                    <a:pt x="98044" y="348234"/>
                    <a:pt x="102108" y="343662"/>
                  </a:cubicBezTo>
                  <a:cubicBezTo>
                    <a:pt x="106172" y="339090"/>
                    <a:pt x="113538" y="331470"/>
                    <a:pt x="124206" y="320802"/>
                  </a:cubicBezTo>
                  <a:lnTo>
                    <a:pt x="121158" y="300228"/>
                  </a:lnTo>
                  <a:lnTo>
                    <a:pt x="113538" y="304038"/>
                  </a:lnTo>
                  <a:lnTo>
                    <a:pt x="112776" y="300990"/>
                  </a:lnTo>
                  <a:lnTo>
                    <a:pt x="118872" y="300228"/>
                  </a:lnTo>
                  <a:lnTo>
                    <a:pt x="118872" y="291846"/>
                  </a:lnTo>
                  <a:cubicBezTo>
                    <a:pt x="105156" y="300482"/>
                    <a:pt x="91948" y="309118"/>
                    <a:pt x="79248" y="317754"/>
                  </a:cubicBezTo>
                  <a:lnTo>
                    <a:pt x="94488" y="310896"/>
                  </a:lnTo>
                  <a:lnTo>
                    <a:pt x="94488" y="313182"/>
                  </a:lnTo>
                  <a:lnTo>
                    <a:pt x="56388" y="342138"/>
                  </a:lnTo>
                  <a:lnTo>
                    <a:pt x="51816" y="347472"/>
                  </a:lnTo>
                  <a:lnTo>
                    <a:pt x="46482" y="343662"/>
                  </a:lnTo>
                  <a:lnTo>
                    <a:pt x="44196" y="337566"/>
                  </a:lnTo>
                  <a:lnTo>
                    <a:pt x="38100" y="335280"/>
                  </a:lnTo>
                  <a:lnTo>
                    <a:pt x="35052" y="329184"/>
                  </a:lnTo>
                  <a:lnTo>
                    <a:pt x="26670" y="320802"/>
                  </a:lnTo>
                  <a:lnTo>
                    <a:pt x="16002" y="309372"/>
                  </a:lnTo>
                  <a:lnTo>
                    <a:pt x="0" y="295656"/>
                  </a:lnTo>
                  <a:cubicBezTo>
                    <a:pt x="6096" y="292608"/>
                    <a:pt x="10033" y="289687"/>
                    <a:pt x="11811" y="286893"/>
                  </a:cubicBezTo>
                  <a:cubicBezTo>
                    <a:pt x="13589" y="284099"/>
                    <a:pt x="18034" y="283337"/>
                    <a:pt x="25146" y="284607"/>
                  </a:cubicBezTo>
                  <a:cubicBezTo>
                    <a:pt x="32258" y="285877"/>
                    <a:pt x="44450" y="280670"/>
                    <a:pt x="61722" y="268986"/>
                  </a:cubicBezTo>
                  <a:cubicBezTo>
                    <a:pt x="78994" y="257302"/>
                    <a:pt x="93345" y="249428"/>
                    <a:pt x="104775" y="245364"/>
                  </a:cubicBezTo>
                  <a:cubicBezTo>
                    <a:pt x="116205" y="241300"/>
                    <a:pt x="131572" y="234696"/>
                    <a:pt x="150876" y="225552"/>
                  </a:cubicBezTo>
                  <a:cubicBezTo>
                    <a:pt x="154432" y="198628"/>
                    <a:pt x="156464" y="171704"/>
                    <a:pt x="156972" y="144780"/>
                  </a:cubicBezTo>
                  <a:cubicBezTo>
                    <a:pt x="148336" y="149860"/>
                    <a:pt x="141859" y="153797"/>
                    <a:pt x="137541" y="156591"/>
                  </a:cubicBezTo>
                  <a:cubicBezTo>
                    <a:pt x="133223" y="159385"/>
                    <a:pt x="127381" y="161798"/>
                    <a:pt x="120015" y="163830"/>
                  </a:cubicBezTo>
                  <a:cubicBezTo>
                    <a:pt x="112649" y="165862"/>
                    <a:pt x="101854" y="170180"/>
                    <a:pt x="87630" y="176784"/>
                  </a:cubicBezTo>
                  <a:cubicBezTo>
                    <a:pt x="69850" y="161544"/>
                    <a:pt x="55372" y="143764"/>
                    <a:pt x="44196" y="123444"/>
                  </a:cubicBezTo>
                  <a:cubicBezTo>
                    <a:pt x="52324" y="122936"/>
                    <a:pt x="58293" y="122809"/>
                    <a:pt x="62103" y="123063"/>
                  </a:cubicBezTo>
                  <a:cubicBezTo>
                    <a:pt x="65913" y="123317"/>
                    <a:pt x="72263" y="122428"/>
                    <a:pt x="81153" y="120396"/>
                  </a:cubicBezTo>
                  <a:cubicBezTo>
                    <a:pt x="90043" y="118364"/>
                    <a:pt x="114046" y="106172"/>
                    <a:pt x="153162" y="83820"/>
                  </a:cubicBezTo>
                  <a:cubicBezTo>
                    <a:pt x="154686" y="78740"/>
                    <a:pt x="157734" y="74168"/>
                    <a:pt x="162306" y="70104"/>
                  </a:cubicBezTo>
                  <a:cubicBezTo>
                    <a:pt x="166878" y="70104"/>
                    <a:pt x="170434" y="70104"/>
                    <a:pt x="172974" y="70104"/>
                  </a:cubicBezTo>
                  <a:cubicBezTo>
                    <a:pt x="175514" y="70104"/>
                    <a:pt x="177800" y="69342"/>
                    <a:pt x="179832" y="67818"/>
                  </a:cubicBezTo>
                  <a:cubicBezTo>
                    <a:pt x="181864" y="66294"/>
                    <a:pt x="187579" y="66802"/>
                    <a:pt x="196977" y="69342"/>
                  </a:cubicBezTo>
                  <a:cubicBezTo>
                    <a:pt x="206375" y="71882"/>
                    <a:pt x="213360" y="74803"/>
                    <a:pt x="217932" y="78105"/>
                  </a:cubicBezTo>
                  <a:cubicBezTo>
                    <a:pt x="222504" y="81407"/>
                    <a:pt x="227584" y="84582"/>
                    <a:pt x="233172" y="87630"/>
                  </a:cubicBezTo>
                  <a:cubicBezTo>
                    <a:pt x="238761" y="90678"/>
                    <a:pt x="245745" y="90551"/>
                    <a:pt x="254127" y="87249"/>
                  </a:cubicBezTo>
                  <a:cubicBezTo>
                    <a:pt x="262509" y="83947"/>
                    <a:pt x="275082" y="79502"/>
                    <a:pt x="291846" y="73914"/>
                  </a:cubicBezTo>
                  <a:cubicBezTo>
                    <a:pt x="291846" y="71374"/>
                    <a:pt x="291973" y="69342"/>
                    <a:pt x="292227" y="67818"/>
                  </a:cubicBezTo>
                  <a:cubicBezTo>
                    <a:pt x="292481" y="66294"/>
                    <a:pt x="291719" y="64389"/>
                    <a:pt x="289941" y="62103"/>
                  </a:cubicBezTo>
                  <a:cubicBezTo>
                    <a:pt x="288163" y="59817"/>
                    <a:pt x="286258" y="55626"/>
                    <a:pt x="284226" y="49530"/>
                  </a:cubicBezTo>
                  <a:lnTo>
                    <a:pt x="286512" y="46482"/>
                  </a:lnTo>
                  <a:lnTo>
                    <a:pt x="325374" y="50292"/>
                  </a:lnTo>
                  <a:lnTo>
                    <a:pt x="329946" y="59436"/>
                  </a:lnTo>
                  <a:cubicBezTo>
                    <a:pt x="340106" y="55372"/>
                    <a:pt x="362712" y="47371"/>
                    <a:pt x="397764" y="35433"/>
                  </a:cubicBezTo>
                  <a:cubicBezTo>
                    <a:pt x="432816" y="23495"/>
                    <a:pt x="460756" y="16129"/>
                    <a:pt x="481584" y="13335"/>
                  </a:cubicBezTo>
                  <a:cubicBezTo>
                    <a:pt x="502412" y="10541"/>
                    <a:pt x="515239" y="8255"/>
                    <a:pt x="520065" y="6477"/>
                  </a:cubicBezTo>
                  <a:cubicBezTo>
                    <a:pt x="524891" y="4699"/>
                    <a:pt x="531114" y="2540"/>
                    <a:pt x="538734" y="0"/>
                  </a:cubicBezTo>
                  <a:close/>
                  <a:moveTo>
                    <a:pt x="493776" y="43434"/>
                  </a:moveTo>
                  <a:cubicBezTo>
                    <a:pt x="489712" y="44958"/>
                    <a:pt x="483997" y="46228"/>
                    <a:pt x="476631" y="47244"/>
                  </a:cubicBezTo>
                  <a:cubicBezTo>
                    <a:pt x="469265" y="48260"/>
                    <a:pt x="462534" y="49784"/>
                    <a:pt x="456438" y="51816"/>
                  </a:cubicBezTo>
                  <a:lnTo>
                    <a:pt x="454914" y="48768"/>
                  </a:lnTo>
                  <a:cubicBezTo>
                    <a:pt x="450850" y="50800"/>
                    <a:pt x="448056" y="52324"/>
                    <a:pt x="446532" y="53340"/>
                  </a:cubicBezTo>
                  <a:cubicBezTo>
                    <a:pt x="445008" y="54356"/>
                    <a:pt x="443103" y="54991"/>
                    <a:pt x="440817" y="55245"/>
                  </a:cubicBezTo>
                  <a:cubicBezTo>
                    <a:pt x="438531" y="55499"/>
                    <a:pt x="436499" y="56261"/>
                    <a:pt x="434721" y="57531"/>
                  </a:cubicBezTo>
                  <a:cubicBezTo>
                    <a:pt x="432943" y="58801"/>
                    <a:pt x="430276" y="59944"/>
                    <a:pt x="426720" y="60960"/>
                  </a:cubicBezTo>
                  <a:cubicBezTo>
                    <a:pt x="423164" y="61976"/>
                    <a:pt x="420624" y="62484"/>
                    <a:pt x="419100" y="62484"/>
                  </a:cubicBezTo>
                  <a:lnTo>
                    <a:pt x="409956" y="72390"/>
                  </a:lnTo>
                  <a:cubicBezTo>
                    <a:pt x="438404" y="63754"/>
                    <a:pt x="467106" y="55118"/>
                    <a:pt x="496062" y="46482"/>
                  </a:cubicBezTo>
                  <a:lnTo>
                    <a:pt x="493776" y="43434"/>
                  </a:lnTo>
                  <a:close/>
                  <a:moveTo>
                    <a:pt x="495300" y="50292"/>
                  </a:moveTo>
                  <a:cubicBezTo>
                    <a:pt x="489712" y="51816"/>
                    <a:pt x="485394" y="52705"/>
                    <a:pt x="482346" y="52959"/>
                  </a:cubicBezTo>
                  <a:cubicBezTo>
                    <a:pt x="479298" y="53213"/>
                    <a:pt x="476758" y="53848"/>
                    <a:pt x="474726" y="54864"/>
                  </a:cubicBezTo>
                  <a:cubicBezTo>
                    <a:pt x="472694" y="55880"/>
                    <a:pt x="469646" y="57912"/>
                    <a:pt x="465582" y="60960"/>
                  </a:cubicBezTo>
                  <a:cubicBezTo>
                    <a:pt x="463550" y="59944"/>
                    <a:pt x="461010" y="59436"/>
                    <a:pt x="457962" y="59436"/>
                  </a:cubicBezTo>
                  <a:lnTo>
                    <a:pt x="456438" y="64770"/>
                  </a:lnTo>
                  <a:cubicBezTo>
                    <a:pt x="453390" y="64770"/>
                    <a:pt x="451612" y="63246"/>
                    <a:pt x="451104" y="60198"/>
                  </a:cubicBezTo>
                  <a:cubicBezTo>
                    <a:pt x="448056" y="63246"/>
                    <a:pt x="446024" y="66040"/>
                    <a:pt x="445008" y="68580"/>
                  </a:cubicBezTo>
                  <a:lnTo>
                    <a:pt x="441960" y="65532"/>
                  </a:lnTo>
                  <a:lnTo>
                    <a:pt x="438912" y="70104"/>
                  </a:lnTo>
                  <a:lnTo>
                    <a:pt x="427482" y="76200"/>
                  </a:lnTo>
                  <a:cubicBezTo>
                    <a:pt x="427990" y="78232"/>
                    <a:pt x="429006" y="79502"/>
                    <a:pt x="430530" y="80010"/>
                  </a:cubicBezTo>
                  <a:cubicBezTo>
                    <a:pt x="432054" y="80518"/>
                    <a:pt x="432562" y="82042"/>
                    <a:pt x="432054" y="84582"/>
                  </a:cubicBezTo>
                  <a:cubicBezTo>
                    <a:pt x="431546" y="87122"/>
                    <a:pt x="431292" y="90932"/>
                    <a:pt x="431292" y="96012"/>
                  </a:cubicBezTo>
                  <a:lnTo>
                    <a:pt x="427482" y="98298"/>
                  </a:lnTo>
                  <a:lnTo>
                    <a:pt x="423672" y="115062"/>
                  </a:lnTo>
                  <a:cubicBezTo>
                    <a:pt x="425704" y="115062"/>
                    <a:pt x="427101" y="115062"/>
                    <a:pt x="427863" y="115062"/>
                  </a:cubicBezTo>
                  <a:cubicBezTo>
                    <a:pt x="428625" y="115062"/>
                    <a:pt x="434848" y="112776"/>
                    <a:pt x="446532" y="108204"/>
                  </a:cubicBezTo>
                  <a:cubicBezTo>
                    <a:pt x="458216" y="103632"/>
                    <a:pt x="468376" y="100711"/>
                    <a:pt x="477012" y="99441"/>
                  </a:cubicBezTo>
                  <a:cubicBezTo>
                    <a:pt x="485648" y="98171"/>
                    <a:pt x="491998" y="98425"/>
                    <a:pt x="496062" y="100203"/>
                  </a:cubicBezTo>
                  <a:cubicBezTo>
                    <a:pt x="500126" y="101981"/>
                    <a:pt x="504444" y="104394"/>
                    <a:pt x="509016" y="107442"/>
                  </a:cubicBezTo>
                  <a:lnTo>
                    <a:pt x="521970" y="64008"/>
                  </a:lnTo>
                  <a:lnTo>
                    <a:pt x="517398" y="61722"/>
                  </a:lnTo>
                  <a:lnTo>
                    <a:pt x="523494" y="60198"/>
                  </a:lnTo>
                  <a:cubicBezTo>
                    <a:pt x="510286" y="60198"/>
                    <a:pt x="498094" y="60706"/>
                    <a:pt x="486918" y="61722"/>
                  </a:cubicBezTo>
                  <a:lnTo>
                    <a:pt x="506730" y="54864"/>
                  </a:lnTo>
                  <a:lnTo>
                    <a:pt x="499110" y="53340"/>
                  </a:lnTo>
                  <a:lnTo>
                    <a:pt x="495300" y="50292"/>
                  </a:lnTo>
                  <a:close/>
                  <a:moveTo>
                    <a:pt x="406908" y="67056"/>
                  </a:moveTo>
                  <a:cubicBezTo>
                    <a:pt x="404876" y="66548"/>
                    <a:pt x="403352" y="66929"/>
                    <a:pt x="402336" y="68199"/>
                  </a:cubicBezTo>
                  <a:cubicBezTo>
                    <a:pt x="401320" y="69469"/>
                    <a:pt x="398018" y="71628"/>
                    <a:pt x="392430" y="74676"/>
                  </a:cubicBezTo>
                  <a:cubicBezTo>
                    <a:pt x="386842" y="77724"/>
                    <a:pt x="379984" y="81534"/>
                    <a:pt x="371856" y="86106"/>
                  </a:cubicBezTo>
                  <a:lnTo>
                    <a:pt x="401574" y="76962"/>
                  </a:lnTo>
                  <a:lnTo>
                    <a:pt x="406908" y="67056"/>
                  </a:lnTo>
                  <a:close/>
                  <a:moveTo>
                    <a:pt x="403860" y="80010"/>
                  </a:moveTo>
                  <a:lnTo>
                    <a:pt x="399288" y="82296"/>
                  </a:lnTo>
                  <a:cubicBezTo>
                    <a:pt x="399288" y="86360"/>
                    <a:pt x="398018" y="89154"/>
                    <a:pt x="395478" y="90678"/>
                  </a:cubicBezTo>
                  <a:lnTo>
                    <a:pt x="339090" y="120396"/>
                  </a:lnTo>
                  <a:lnTo>
                    <a:pt x="350520" y="116586"/>
                  </a:lnTo>
                  <a:lnTo>
                    <a:pt x="329184" y="127254"/>
                  </a:lnTo>
                  <a:lnTo>
                    <a:pt x="329946" y="160782"/>
                  </a:lnTo>
                  <a:cubicBezTo>
                    <a:pt x="351790" y="148590"/>
                    <a:pt x="374650" y="137160"/>
                    <a:pt x="398526" y="126492"/>
                  </a:cubicBezTo>
                  <a:lnTo>
                    <a:pt x="405384" y="88392"/>
                  </a:lnTo>
                  <a:lnTo>
                    <a:pt x="403098" y="85344"/>
                  </a:lnTo>
                  <a:lnTo>
                    <a:pt x="403860" y="80010"/>
                  </a:lnTo>
                  <a:close/>
                  <a:moveTo>
                    <a:pt x="500634" y="135636"/>
                  </a:moveTo>
                  <a:cubicBezTo>
                    <a:pt x="498602" y="135128"/>
                    <a:pt x="496951" y="135890"/>
                    <a:pt x="495681" y="137922"/>
                  </a:cubicBezTo>
                  <a:cubicBezTo>
                    <a:pt x="494411" y="139954"/>
                    <a:pt x="487553" y="146304"/>
                    <a:pt x="475107" y="156972"/>
                  </a:cubicBezTo>
                  <a:cubicBezTo>
                    <a:pt x="462661" y="167640"/>
                    <a:pt x="447548" y="181102"/>
                    <a:pt x="429768" y="197358"/>
                  </a:cubicBezTo>
                  <a:lnTo>
                    <a:pt x="438150" y="183642"/>
                  </a:lnTo>
                  <a:cubicBezTo>
                    <a:pt x="434086" y="187706"/>
                    <a:pt x="429006" y="190754"/>
                    <a:pt x="422910" y="192786"/>
                  </a:cubicBezTo>
                  <a:lnTo>
                    <a:pt x="451866" y="157734"/>
                  </a:lnTo>
                  <a:lnTo>
                    <a:pt x="427482" y="165354"/>
                  </a:lnTo>
                  <a:cubicBezTo>
                    <a:pt x="425958" y="167386"/>
                    <a:pt x="424180" y="169418"/>
                    <a:pt x="422148" y="171450"/>
                  </a:cubicBezTo>
                  <a:cubicBezTo>
                    <a:pt x="420116" y="173482"/>
                    <a:pt x="418338" y="203708"/>
                    <a:pt x="416814" y="262128"/>
                  </a:cubicBezTo>
                  <a:lnTo>
                    <a:pt x="445770" y="248412"/>
                  </a:lnTo>
                  <a:cubicBezTo>
                    <a:pt x="446278" y="242824"/>
                    <a:pt x="447167" y="238887"/>
                    <a:pt x="448437" y="236601"/>
                  </a:cubicBezTo>
                  <a:cubicBezTo>
                    <a:pt x="449707" y="234315"/>
                    <a:pt x="448945" y="231394"/>
                    <a:pt x="446151" y="227838"/>
                  </a:cubicBezTo>
                  <a:cubicBezTo>
                    <a:pt x="443357" y="224282"/>
                    <a:pt x="439674" y="218186"/>
                    <a:pt x="435102" y="209550"/>
                  </a:cubicBezTo>
                  <a:lnTo>
                    <a:pt x="441960" y="209550"/>
                  </a:lnTo>
                  <a:lnTo>
                    <a:pt x="438912" y="201168"/>
                  </a:lnTo>
                  <a:cubicBezTo>
                    <a:pt x="443484" y="204724"/>
                    <a:pt x="446786" y="207264"/>
                    <a:pt x="448818" y="208788"/>
                  </a:cubicBezTo>
                  <a:cubicBezTo>
                    <a:pt x="450850" y="210312"/>
                    <a:pt x="452628" y="211201"/>
                    <a:pt x="454152" y="211455"/>
                  </a:cubicBezTo>
                  <a:cubicBezTo>
                    <a:pt x="455676" y="211709"/>
                    <a:pt x="457708" y="212090"/>
                    <a:pt x="460248" y="212598"/>
                  </a:cubicBezTo>
                  <a:lnTo>
                    <a:pt x="457962" y="208788"/>
                  </a:lnTo>
                  <a:cubicBezTo>
                    <a:pt x="462026" y="211328"/>
                    <a:pt x="466344" y="211582"/>
                    <a:pt x="470916" y="209550"/>
                  </a:cubicBezTo>
                  <a:cubicBezTo>
                    <a:pt x="474472" y="203962"/>
                    <a:pt x="477139" y="199517"/>
                    <a:pt x="478917" y="196215"/>
                  </a:cubicBezTo>
                  <a:cubicBezTo>
                    <a:pt x="480695" y="192913"/>
                    <a:pt x="482981" y="187198"/>
                    <a:pt x="485775" y="179070"/>
                  </a:cubicBezTo>
                  <a:cubicBezTo>
                    <a:pt x="488569" y="170942"/>
                    <a:pt x="493522" y="156464"/>
                    <a:pt x="500634" y="135636"/>
                  </a:cubicBezTo>
                  <a:close/>
                  <a:moveTo>
                    <a:pt x="144780" y="288798"/>
                  </a:moveTo>
                  <a:cubicBezTo>
                    <a:pt x="143256" y="289306"/>
                    <a:pt x="141986" y="289433"/>
                    <a:pt x="140970" y="289179"/>
                  </a:cubicBezTo>
                  <a:cubicBezTo>
                    <a:pt x="139954" y="288925"/>
                    <a:pt x="138557" y="289433"/>
                    <a:pt x="136779" y="290703"/>
                  </a:cubicBezTo>
                  <a:cubicBezTo>
                    <a:pt x="135001" y="291973"/>
                    <a:pt x="132080" y="294132"/>
                    <a:pt x="128016" y="297180"/>
                  </a:cubicBezTo>
                  <a:cubicBezTo>
                    <a:pt x="127508" y="302260"/>
                    <a:pt x="129286" y="306832"/>
                    <a:pt x="133350" y="310896"/>
                  </a:cubicBezTo>
                  <a:lnTo>
                    <a:pt x="139446" y="305562"/>
                  </a:lnTo>
                  <a:cubicBezTo>
                    <a:pt x="143002" y="300990"/>
                    <a:pt x="144780" y="295402"/>
                    <a:pt x="144780" y="288798"/>
                  </a:cubicBezTo>
                  <a:close/>
                  <a:moveTo>
                    <a:pt x="364236" y="472440"/>
                  </a:moveTo>
                  <a:lnTo>
                    <a:pt x="354330" y="475488"/>
                  </a:lnTo>
                  <a:cubicBezTo>
                    <a:pt x="351282" y="477520"/>
                    <a:pt x="349758" y="480314"/>
                    <a:pt x="349758" y="483870"/>
                  </a:cubicBezTo>
                  <a:lnTo>
                    <a:pt x="366522" y="479298"/>
                  </a:lnTo>
                  <a:lnTo>
                    <a:pt x="364236" y="4724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53BCC34E-AFF8-476C-BB03-7227857D086F}"/>
                </a:ext>
              </a:extLst>
            </p:cNvPr>
            <p:cNvSpPr/>
            <p:nvPr/>
          </p:nvSpPr>
          <p:spPr>
            <a:xfrm>
              <a:off x="8476847" y="4725897"/>
              <a:ext cx="740453" cy="647146"/>
            </a:xfrm>
            <a:custGeom>
              <a:avLst/>
              <a:gdLst/>
              <a:ahLst/>
              <a:cxnLst/>
              <a:rect l="l" t="t" r="r" b="b"/>
              <a:pathLst>
                <a:path w="626872" h="547878">
                  <a:moveTo>
                    <a:pt x="297180" y="0"/>
                  </a:moveTo>
                  <a:cubicBezTo>
                    <a:pt x="298704" y="508"/>
                    <a:pt x="300101" y="635"/>
                    <a:pt x="301371" y="381"/>
                  </a:cubicBezTo>
                  <a:cubicBezTo>
                    <a:pt x="302641" y="127"/>
                    <a:pt x="306070" y="1270"/>
                    <a:pt x="311658" y="3810"/>
                  </a:cubicBezTo>
                  <a:cubicBezTo>
                    <a:pt x="317246" y="6350"/>
                    <a:pt x="321437" y="7112"/>
                    <a:pt x="324231" y="6096"/>
                  </a:cubicBezTo>
                  <a:cubicBezTo>
                    <a:pt x="327025" y="5080"/>
                    <a:pt x="329565" y="4953"/>
                    <a:pt x="331851" y="5715"/>
                  </a:cubicBezTo>
                  <a:cubicBezTo>
                    <a:pt x="334137" y="6477"/>
                    <a:pt x="337058" y="7874"/>
                    <a:pt x="340614" y="9906"/>
                  </a:cubicBezTo>
                  <a:cubicBezTo>
                    <a:pt x="344170" y="11938"/>
                    <a:pt x="349758" y="15240"/>
                    <a:pt x="357378" y="19812"/>
                  </a:cubicBezTo>
                  <a:cubicBezTo>
                    <a:pt x="359918" y="23368"/>
                    <a:pt x="361950" y="25781"/>
                    <a:pt x="363474" y="27051"/>
                  </a:cubicBezTo>
                  <a:cubicBezTo>
                    <a:pt x="364998" y="28321"/>
                    <a:pt x="365760" y="30099"/>
                    <a:pt x="365760" y="32385"/>
                  </a:cubicBezTo>
                  <a:cubicBezTo>
                    <a:pt x="365760" y="34671"/>
                    <a:pt x="366268" y="37846"/>
                    <a:pt x="367284" y="41910"/>
                  </a:cubicBezTo>
                  <a:cubicBezTo>
                    <a:pt x="368300" y="45974"/>
                    <a:pt x="369189" y="53086"/>
                    <a:pt x="369951" y="63246"/>
                  </a:cubicBezTo>
                  <a:cubicBezTo>
                    <a:pt x="370713" y="73406"/>
                    <a:pt x="371094" y="82169"/>
                    <a:pt x="371094" y="89535"/>
                  </a:cubicBezTo>
                  <a:cubicBezTo>
                    <a:pt x="371094" y="96901"/>
                    <a:pt x="371094" y="108204"/>
                    <a:pt x="371094" y="123444"/>
                  </a:cubicBezTo>
                  <a:cubicBezTo>
                    <a:pt x="393446" y="120904"/>
                    <a:pt x="410464" y="119507"/>
                    <a:pt x="422148" y="119253"/>
                  </a:cubicBezTo>
                  <a:cubicBezTo>
                    <a:pt x="433832" y="118999"/>
                    <a:pt x="444373" y="115824"/>
                    <a:pt x="453771" y="109728"/>
                  </a:cubicBezTo>
                  <a:cubicBezTo>
                    <a:pt x="463169" y="103632"/>
                    <a:pt x="472313" y="101981"/>
                    <a:pt x="481203" y="104775"/>
                  </a:cubicBezTo>
                  <a:cubicBezTo>
                    <a:pt x="490093" y="107569"/>
                    <a:pt x="498221" y="109220"/>
                    <a:pt x="505587" y="109728"/>
                  </a:cubicBezTo>
                  <a:cubicBezTo>
                    <a:pt x="512953" y="110236"/>
                    <a:pt x="521208" y="112014"/>
                    <a:pt x="530352" y="115062"/>
                  </a:cubicBezTo>
                  <a:cubicBezTo>
                    <a:pt x="539496" y="118110"/>
                    <a:pt x="549656" y="123571"/>
                    <a:pt x="560832" y="131445"/>
                  </a:cubicBezTo>
                  <a:cubicBezTo>
                    <a:pt x="572008" y="139319"/>
                    <a:pt x="580263" y="145542"/>
                    <a:pt x="585597" y="150114"/>
                  </a:cubicBezTo>
                  <a:cubicBezTo>
                    <a:pt x="590931" y="154686"/>
                    <a:pt x="597916" y="161290"/>
                    <a:pt x="606552" y="169926"/>
                  </a:cubicBezTo>
                  <a:cubicBezTo>
                    <a:pt x="612140" y="178562"/>
                    <a:pt x="616585" y="185166"/>
                    <a:pt x="619887" y="189738"/>
                  </a:cubicBezTo>
                  <a:cubicBezTo>
                    <a:pt x="623189" y="194310"/>
                    <a:pt x="625348" y="201549"/>
                    <a:pt x="626364" y="211455"/>
                  </a:cubicBezTo>
                  <a:cubicBezTo>
                    <a:pt x="627380" y="221361"/>
                    <a:pt x="626872" y="227584"/>
                    <a:pt x="624840" y="230124"/>
                  </a:cubicBezTo>
                  <a:cubicBezTo>
                    <a:pt x="622808" y="232664"/>
                    <a:pt x="620268" y="235966"/>
                    <a:pt x="617220" y="240030"/>
                  </a:cubicBezTo>
                  <a:lnTo>
                    <a:pt x="608838" y="242316"/>
                  </a:lnTo>
                  <a:lnTo>
                    <a:pt x="602742" y="249936"/>
                  </a:lnTo>
                  <a:lnTo>
                    <a:pt x="601218" y="246888"/>
                  </a:lnTo>
                  <a:lnTo>
                    <a:pt x="596646" y="249936"/>
                  </a:lnTo>
                  <a:cubicBezTo>
                    <a:pt x="582930" y="275844"/>
                    <a:pt x="572643" y="297053"/>
                    <a:pt x="565785" y="313563"/>
                  </a:cubicBezTo>
                  <a:cubicBezTo>
                    <a:pt x="558927" y="330073"/>
                    <a:pt x="549529" y="351282"/>
                    <a:pt x="537591" y="377190"/>
                  </a:cubicBezTo>
                  <a:cubicBezTo>
                    <a:pt x="525653" y="403098"/>
                    <a:pt x="516763" y="423926"/>
                    <a:pt x="510921" y="439674"/>
                  </a:cubicBezTo>
                  <a:cubicBezTo>
                    <a:pt x="505079" y="455422"/>
                    <a:pt x="495554" y="474218"/>
                    <a:pt x="482346" y="496062"/>
                  </a:cubicBezTo>
                  <a:lnTo>
                    <a:pt x="473202" y="502158"/>
                  </a:lnTo>
                  <a:cubicBezTo>
                    <a:pt x="474218" y="508762"/>
                    <a:pt x="475107" y="513461"/>
                    <a:pt x="475869" y="516255"/>
                  </a:cubicBezTo>
                  <a:cubicBezTo>
                    <a:pt x="476631" y="519049"/>
                    <a:pt x="475742" y="521843"/>
                    <a:pt x="473202" y="524637"/>
                  </a:cubicBezTo>
                  <a:cubicBezTo>
                    <a:pt x="470662" y="527431"/>
                    <a:pt x="467614" y="532384"/>
                    <a:pt x="464058" y="539496"/>
                  </a:cubicBezTo>
                  <a:lnTo>
                    <a:pt x="461010" y="536448"/>
                  </a:lnTo>
                  <a:lnTo>
                    <a:pt x="455676" y="536448"/>
                  </a:lnTo>
                  <a:lnTo>
                    <a:pt x="451104" y="547878"/>
                  </a:lnTo>
                  <a:cubicBezTo>
                    <a:pt x="446532" y="545338"/>
                    <a:pt x="441706" y="544576"/>
                    <a:pt x="436626" y="545592"/>
                  </a:cubicBezTo>
                  <a:lnTo>
                    <a:pt x="430530" y="536448"/>
                  </a:lnTo>
                  <a:cubicBezTo>
                    <a:pt x="423926" y="536956"/>
                    <a:pt x="418338" y="535178"/>
                    <a:pt x="413766" y="531114"/>
                  </a:cubicBezTo>
                  <a:cubicBezTo>
                    <a:pt x="410718" y="528066"/>
                    <a:pt x="408686" y="525907"/>
                    <a:pt x="407670" y="524637"/>
                  </a:cubicBezTo>
                  <a:cubicBezTo>
                    <a:pt x="406654" y="523367"/>
                    <a:pt x="405384" y="520827"/>
                    <a:pt x="403860" y="517017"/>
                  </a:cubicBezTo>
                  <a:cubicBezTo>
                    <a:pt x="402336" y="513207"/>
                    <a:pt x="401320" y="509778"/>
                    <a:pt x="400812" y="506730"/>
                  </a:cubicBezTo>
                  <a:cubicBezTo>
                    <a:pt x="400304" y="503682"/>
                    <a:pt x="400304" y="501777"/>
                    <a:pt x="400812" y="501015"/>
                  </a:cubicBezTo>
                  <a:cubicBezTo>
                    <a:pt x="401320" y="500253"/>
                    <a:pt x="401574" y="499618"/>
                    <a:pt x="401574" y="499110"/>
                  </a:cubicBezTo>
                  <a:cubicBezTo>
                    <a:pt x="400558" y="498602"/>
                    <a:pt x="399923" y="497840"/>
                    <a:pt x="399669" y="496824"/>
                  </a:cubicBezTo>
                  <a:cubicBezTo>
                    <a:pt x="399415" y="495808"/>
                    <a:pt x="399034" y="493776"/>
                    <a:pt x="398526" y="490728"/>
                  </a:cubicBezTo>
                  <a:cubicBezTo>
                    <a:pt x="398018" y="487680"/>
                    <a:pt x="397256" y="483743"/>
                    <a:pt x="396240" y="478917"/>
                  </a:cubicBezTo>
                  <a:cubicBezTo>
                    <a:pt x="395224" y="474091"/>
                    <a:pt x="394462" y="468630"/>
                    <a:pt x="393954" y="462534"/>
                  </a:cubicBezTo>
                  <a:lnTo>
                    <a:pt x="396240" y="464058"/>
                  </a:lnTo>
                  <a:cubicBezTo>
                    <a:pt x="395224" y="461010"/>
                    <a:pt x="394716" y="458851"/>
                    <a:pt x="394716" y="457581"/>
                  </a:cubicBezTo>
                  <a:cubicBezTo>
                    <a:pt x="394716" y="456311"/>
                    <a:pt x="394716" y="453898"/>
                    <a:pt x="394716" y="450342"/>
                  </a:cubicBezTo>
                  <a:cubicBezTo>
                    <a:pt x="394716" y="446786"/>
                    <a:pt x="393954" y="442087"/>
                    <a:pt x="392430" y="436245"/>
                  </a:cubicBezTo>
                  <a:cubicBezTo>
                    <a:pt x="390906" y="430403"/>
                    <a:pt x="388747" y="425958"/>
                    <a:pt x="385953" y="422910"/>
                  </a:cubicBezTo>
                  <a:cubicBezTo>
                    <a:pt x="383159" y="419862"/>
                    <a:pt x="379730" y="414274"/>
                    <a:pt x="375666" y="406146"/>
                  </a:cubicBezTo>
                  <a:lnTo>
                    <a:pt x="371094" y="406146"/>
                  </a:lnTo>
                  <a:lnTo>
                    <a:pt x="369570" y="403098"/>
                  </a:lnTo>
                  <a:cubicBezTo>
                    <a:pt x="361950" y="405130"/>
                    <a:pt x="355473" y="406273"/>
                    <a:pt x="350139" y="406527"/>
                  </a:cubicBezTo>
                  <a:cubicBezTo>
                    <a:pt x="344805" y="406781"/>
                    <a:pt x="337820" y="406781"/>
                    <a:pt x="329184" y="406527"/>
                  </a:cubicBezTo>
                  <a:cubicBezTo>
                    <a:pt x="320548" y="406273"/>
                    <a:pt x="314960" y="407289"/>
                    <a:pt x="312420" y="409575"/>
                  </a:cubicBezTo>
                  <a:cubicBezTo>
                    <a:pt x="309880" y="411861"/>
                    <a:pt x="307848" y="413258"/>
                    <a:pt x="306324" y="413766"/>
                  </a:cubicBezTo>
                  <a:cubicBezTo>
                    <a:pt x="304800" y="414274"/>
                    <a:pt x="302514" y="414782"/>
                    <a:pt x="299466" y="415290"/>
                  </a:cubicBezTo>
                  <a:cubicBezTo>
                    <a:pt x="298450" y="414274"/>
                    <a:pt x="297434" y="413639"/>
                    <a:pt x="296418" y="413385"/>
                  </a:cubicBezTo>
                  <a:cubicBezTo>
                    <a:pt x="295402" y="413131"/>
                    <a:pt x="294132" y="413258"/>
                    <a:pt x="292608" y="413766"/>
                  </a:cubicBezTo>
                  <a:cubicBezTo>
                    <a:pt x="291084" y="414274"/>
                    <a:pt x="289179" y="414528"/>
                    <a:pt x="286893" y="414528"/>
                  </a:cubicBezTo>
                  <a:cubicBezTo>
                    <a:pt x="284607" y="414528"/>
                    <a:pt x="282702" y="414274"/>
                    <a:pt x="281178" y="413766"/>
                  </a:cubicBezTo>
                  <a:lnTo>
                    <a:pt x="275082" y="419100"/>
                  </a:lnTo>
                  <a:lnTo>
                    <a:pt x="273558" y="414528"/>
                  </a:lnTo>
                  <a:lnTo>
                    <a:pt x="277368" y="410718"/>
                  </a:lnTo>
                  <a:cubicBezTo>
                    <a:pt x="275844" y="410718"/>
                    <a:pt x="274574" y="410591"/>
                    <a:pt x="273558" y="410337"/>
                  </a:cubicBezTo>
                  <a:cubicBezTo>
                    <a:pt x="272542" y="410083"/>
                    <a:pt x="271272" y="410464"/>
                    <a:pt x="269748" y="411480"/>
                  </a:cubicBezTo>
                  <a:cubicBezTo>
                    <a:pt x="268224" y="412496"/>
                    <a:pt x="265938" y="413766"/>
                    <a:pt x="262890" y="415290"/>
                  </a:cubicBezTo>
                  <a:lnTo>
                    <a:pt x="270510" y="415290"/>
                  </a:lnTo>
                  <a:lnTo>
                    <a:pt x="264414" y="420624"/>
                  </a:lnTo>
                  <a:lnTo>
                    <a:pt x="262128" y="415290"/>
                  </a:lnTo>
                  <a:lnTo>
                    <a:pt x="259842" y="422148"/>
                  </a:lnTo>
                  <a:cubicBezTo>
                    <a:pt x="257810" y="424688"/>
                    <a:pt x="255778" y="425958"/>
                    <a:pt x="253746" y="425958"/>
                  </a:cubicBezTo>
                  <a:lnTo>
                    <a:pt x="258318" y="418338"/>
                  </a:lnTo>
                  <a:lnTo>
                    <a:pt x="249936" y="418338"/>
                  </a:lnTo>
                  <a:lnTo>
                    <a:pt x="246888" y="422148"/>
                  </a:lnTo>
                  <a:lnTo>
                    <a:pt x="240792" y="425196"/>
                  </a:lnTo>
                  <a:cubicBezTo>
                    <a:pt x="239268" y="427736"/>
                    <a:pt x="237490" y="430022"/>
                    <a:pt x="235458" y="432054"/>
                  </a:cubicBezTo>
                  <a:cubicBezTo>
                    <a:pt x="232918" y="432562"/>
                    <a:pt x="230886" y="432562"/>
                    <a:pt x="229362" y="432054"/>
                  </a:cubicBezTo>
                  <a:lnTo>
                    <a:pt x="230886" y="438150"/>
                  </a:lnTo>
                  <a:cubicBezTo>
                    <a:pt x="226314" y="441706"/>
                    <a:pt x="221234" y="443484"/>
                    <a:pt x="215646" y="443484"/>
                  </a:cubicBezTo>
                  <a:lnTo>
                    <a:pt x="201168" y="415290"/>
                  </a:lnTo>
                  <a:lnTo>
                    <a:pt x="204978" y="451104"/>
                  </a:lnTo>
                  <a:lnTo>
                    <a:pt x="198882" y="454914"/>
                  </a:lnTo>
                  <a:lnTo>
                    <a:pt x="198120" y="464058"/>
                  </a:lnTo>
                  <a:cubicBezTo>
                    <a:pt x="190500" y="466090"/>
                    <a:pt x="184658" y="467614"/>
                    <a:pt x="180594" y="468630"/>
                  </a:cubicBezTo>
                  <a:cubicBezTo>
                    <a:pt x="176530" y="469646"/>
                    <a:pt x="172212" y="469265"/>
                    <a:pt x="167640" y="467487"/>
                  </a:cubicBezTo>
                  <a:cubicBezTo>
                    <a:pt x="163068" y="465709"/>
                    <a:pt x="159131" y="465455"/>
                    <a:pt x="155829" y="466725"/>
                  </a:cubicBezTo>
                  <a:cubicBezTo>
                    <a:pt x="152527" y="467995"/>
                    <a:pt x="149860" y="467614"/>
                    <a:pt x="147828" y="465582"/>
                  </a:cubicBezTo>
                  <a:cubicBezTo>
                    <a:pt x="145796" y="463550"/>
                    <a:pt x="141859" y="462026"/>
                    <a:pt x="136017" y="461010"/>
                  </a:cubicBezTo>
                  <a:cubicBezTo>
                    <a:pt x="130175" y="459994"/>
                    <a:pt x="124460" y="456184"/>
                    <a:pt x="118872" y="449580"/>
                  </a:cubicBezTo>
                  <a:cubicBezTo>
                    <a:pt x="113284" y="442976"/>
                    <a:pt x="108204" y="438531"/>
                    <a:pt x="103632" y="436245"/>
                  </a:cubicBezTo>
                  <a:cubicBezTo>
                    <a:pt x="99060" y="433959"/>
                    <a:pt x="93472" y="430530"/>
                    <a:pt x="86868" y="425958"/>
                  </a:cubicBezTo>
                  <a:lnTo>
                    <a:pt x="75438" y="401574"/>
                  </a:lnTo>
                  <a:cubicBezTo>
                    <a:pt x="77470" y="395986"/>
                    <a:pt x="79121" y="392176"/>
                    <a:pt x="80391" y="390144"/>
                  </a:cubicBezTo>
                  <a:cubicBezTo>
                    <a:pt x="81661" y="388112"/>
                    <a:pt x="82042" y="386334"/>
                    <a:pt x="81534" y="384810"/>
                  </a:cubicBezTo>
                  <a:cubicBezTo>
                    <a:pt x="81026" y="383286"/>
                    <a:pt x="80518" y="381508"/>
                    <a:pt x="80010" y="379476"/>
                  </a:cubicBezTo>
                  <a:cubicBezTo>
                    <a:pt x="82042" y="376428"/>
                    <a:pt x="84074" y="373888"/>
                    <a:pt x="86106" y="371856"/>
                  </a:cubicBezTo>
                  <a:cubicBezTo>
                    <a:pt x="88138" y="369824"/>
                    <a:pt x="89662" y="362966"/>
                    <a:pt x="90678" y="351282"/>
                  </a:cubicBezTo>
                  <a:cubicBezTo>
                    <a:pt x="91694" y="339598"/>
                    <a:pt x="91694" y="324866"/>
                    <a:pt x="90678" y="307086"/>
                  </a:cubicBezTo>
                  <a:cubicBezTo>
                    <a:pt x="89662" y="289306"/>
                    <a:pt x="88138" y="277241"/>
                    <a:pt x="86106" y="270891"/>
                  </a:cubicBezTo>
                  <a:cubicBezTo>
                    <a:pt x="84074" y="264541"/>
                    <a:pt x="82042" y="256286"/>
                    <a:pt x="80010" y="246126"/>
                  </a:cubicBezTo>
                  <a:cubicBezTo>
                    <a:pt x="71882" y="243078"/>
                    <a:pt x="65913" y="240919"/>
                    <a:pt x="62103" y="239649"/>
                  </a:cubicBezTo>
                  <a:cubicBezTo>
                    <a:pt x="58293" y="238379"/>
                    <a:pt x="54356" y="238125"/>
                    <a:pt x="50292" y="238887"/>
                  </a:cubicBezTo>
                  <a:cubicBezTo>
                    <a:pt x="46228" y="239649"/>
                    <a:pt x="42545" y="237744"/>
                    <a:pt x="39243" y="233172"/>
                  </a:cubicBezTo>
                  <a:cubicBezTo>
                    <a:pt x="35941" y="228600"/>
                    <a:pt x="33147" y="225933"/>
                    <a:pt x="30861" y="225171"/>
                  </a:cubicBezTo>
                  <a:cubicBezTo>
                    <a:pt x="28575" y="224409"/>
                    <a:pt x="25908" y="223266"/>
                    <a:pt x="22860" y="221742"/>
                  </a:cubicBezTo>
                  <a:cubicBezTo>
                    <a:pt x="13716" y="213106"/>
                    <a:pt x="6096" y="203454"/>
                    <a:pt x="0" y="192786"/>
                  </a:cubicBezTo>
                  <a:lnTo>
                    <a:pt x="3048" y="185928"/>
                  </a:lnTo>
                  <a:cubicBezTo>
                    <a:pt x="7620" y="184912"/>
                    <a:pt x="11430" y="183642"/>
                    <a:pt x="14478" y="182118"/>
                  </a:cubicBezTo>
                  <a:cubicBezTo>
                    <a:pt x="17526" y="180594"/>
                    <a:pt x="21844" y="180340"/>
                    <a:pt x="27432" y="181356"/>
                  </a:cubicBezTo>
                  <a:cubicBezTo>
                    <a:pt x="33020" y="182372"/>
                    <a:pt x="42291" y="182753"/>
                    <a:pt x="55245" y="182499"/>
                  </a:cubicBezTo>
                  <a:cubicBezTo>
                    <a:pt x="68199" y="182245"/>
                    <a:pt x="78994" y="183261"/>
                    <a:pt x="87630" y="185547"/>
                  </a:cubicBezTo>
                  <a:cubicBezTo>
                    <a:pt x="96266" y="187833"/>
                    <a:pt x="106426" y="190246"/>
                    <a:pt x="118110" y="192786"/>
                  </a:cubicBezTo>
                  <a:lnTo>
                    <a:pt x="114300" y="186690"/>
                  </a:lnTo>
                  <a:lnTo>
                    <a:pt x="116586" y="180594"/>
                  </a:lnTo>
                  <a:cubicBezTo>
                    <a:pt x="125730" y="179578"/>
                    <a:pt x="135636" y="177419"/>
                    <a:pt x="146304" y="174117"/>
                  </a:cubicBezTo>
                  <a:cubicBezTo>
                    <a:pt x="156972" y="170815"/>
                    <a:pt x="174244" y="166624"/>
                    <a:pt x="198120" y="161544"/>
                  </a:cubicBezTo>
                  <a:cubicBezTo>
                    <a:pt x="221996" y="156464"/>
                    <a:pt x="262128" y="146050"/>
                    <a:pt x="318516" y="130302"/>
                  </a:cubicBezTo>
                  <a:cubicBezTo>
                    <a:pt x="318516" y="109982"/>
                    <a:pt x="318897" y="95885"/>
                    <a:pt x="319659" y="88011"/>
                  </a:cubicBezTo>
                  <a:cubicBezTo>
                    <a:pt x="320421" y="80137"/>
                    <a:pt x="319913" y="73787"/>
                    <a:pt x="318135" y="68961"/>
                  </a:cubicBezTo>
                  <a:cubicBezTo>
                    <a:pt x="316357" y="64135"/>
                    <a:pt x="314452" y="56642"/>
                    <a:pt x="312420" y="46482"/>
                  </a:cubicBezTo>
                  <a:cubicBezTo>
                    <a:pt x="290068" y="48514"/>
                    <a:pt x="270764" y="41656"/>
                    <a:pt x="254508" y="25908"/>
                  </a:cubicBezTo>
                  <a:cubicBezTo>
                    <a:pt x="256032" y="24892"/>
                    <a:pt x="256794" y="23749"/>
                    <a:pt x="256794" y="22479"/>
                  </a:cubicBezTo>
                  <a:cubicBezTo>
                    <a:pt x="256794" y="21209"/>
                    <a:pt x="257302" y="18923"/>
                    <a:pt x="258318" y="15621"/>
                  </a:cubicBezTo>
                  <a:cubicBezTo>
                    <a:pt x="259334" y="12319"/>
                    <a:pt x="260350" y="9398"/>
                    <a:pt x="261366" y="6858"/>
                  </a:cubicBezTo>
                  <a:lnTo>
                    <a:pt x="297180" y="0"/>
                  </a:lnTo>
                  <a:close/>
                  <a:moveTo>
                    <a:pt x="445770" y="164592"/>
                  </a:moveTo>
                  <a:cubicBezTo>
                    <a:pt x="419354" y="165608"/>
                    <a:pt x="392684" y="167386"/>
                    <a:pt x="365760" y="169926"/>
                  </a:cubicBezTo>
                  <a:lnTo>
                    <a:pt x="353568" y="230886"/>
                  </a:lnTo>
                  <a:cubicBezTo>
                    <a:pt x="402844" y="237998"/>
                    <a:pt x="429514" y="242951"/>
                    <a:pt x="433578" y="245745"/>
                  </a:cubicBezTo>
                  <a:cubicBezTo>
                    <a:pt x="437642" y="248539"/>
                    <a:pt x="441706" y="251714"/>
                    <a:pt x="445770" y="255270"/>
                  </a:cubicBezTo>
                  <a:lnTo>
                    <a:pt x="445008" y="258318"/>
                  </a:lnTo>
                  <a:lnTo>
                    <a:pt x="458724" y="262890"/>
                  </a:lnTo>
                  <a:lnTo>
                    <a:pt x="455676" y="270510"/>
                  </a:lnTo>
                  <a:lnTo>
                    <a:pt x="433578" y="274320"/>
                  </a:lnTo>
                  <a:lnTo>
                    <a:pt x="451104" y="287274"/>
                  </a:lnTo>
                  <a:cubicBezTo>
                    <a:pt x="438404" y="289306"/>
                    <a:pt x="426212" y="288290"/>
                    <a:pt x="414528" y="284226"/>
                  </a:cubicBezTo>
                  <a:lnTo>
                    <a:pt x="424434" y="288798"/>
                  </a:lnTo>
                  <a:lnTo>
                    <a:pt x="413766" y="288798"/>
                  </a:lnTo>
                  <a:lnTo>
                    <a:pt x="421386" y="292608"/>
                  </a:lnTo>
                  <a:cubicBezTo>
                    <a:pt x="409702" y="294640"/>
                    <a:pt x="399288" y="293370"/>
                    <a:pt x="390144" y="288798"/>
                  </a:cubicBezTo>
                  <a:lnTo>
                    <a:pt x="387858" y="290322"/>
                  </a:lnTo>
                  <a:cubicBezTo>
                    <a:pt x="385826" y="289814"/>
                    <a:pt x="384429" y="289052"/>
                    <a:pt x="383667" y="288036"/>
                  </a:cubicBezTo>
                  <a:cubicBezTo>
                    <a:pt x="382905" y="287020"/>
                    <a:pt x="379730" y="286131"/>
                    <a:pt x="374142" y="285369"/>
                  </a:cubicBezTo>
                  <a:cubicBezTo>
                    <a:pt x="368554" y="284607"/>
                    <a:pt x="363728" y="284988"/>
                    <a:pt x="359664" y="286512"/>
                  </a:cubicBezTo>
                  <a:cubicBezTo>
                    <a:pt x="355600" y="288036"/>
                    <a:pt x="350012" y="289052"/>
                    <a:pt x="342900" y="289560"/>
                  </a:cubicBezTo>
                  <a:lnTo>
                    <a:pt x="336804" y="302514"/>
                  </a:lnTo>
                  <a:lnTo>
                    <a:pt x="333756" y="300990"/>
                  </a:lnTo>
                  <a:cubicBezTo>
                    <a:pt x="328676" y="316738"/>
                    <a:pt x="325120" y="332740"/>
                    <a:pt x="323088" y="348996"/>
                  </a:cubicBezTo>
                  <a:cubicBezTo>
                    <a:pt x="327660" y="351028"/>
                    <a:pt x="331597" y="352552"/>
                    <a:pt x="334899" y="353568"/>
                  </a:cubicBezTo>
                  <a:cubicBezTo>
                    <a:pt x="338201" y="354584"/>
                    <a:pt x="343789" y="354711"/>
                    <a:pt x="351663" y="353949"/>
                  </a:cubicBezTo>
                  <a:cubicBezTo>
                    <a:pt x="359537" y="353187"/>
                    <a:pt x="367030" y="354584"/>
                    <a:pt x="374142" y="358140"/>
                  </a:cubicBezTo>
                  <a:cubicBezTo>
                    <a:pt x="381254" y="361696"/>
                    <a:pt x="389001" y="366776"/>
                    <a:pt x="397383" y="373380"/>
                  </a:cubicBezTo>
                  <a:cubicBezTo>
                    <a:pt x="405765" y="379984"/>
                    <a:pt x="411734" y="384048"/>
                    <a:pt x="415290" y="385572"/>
                  </a:cubicBezTo>
                  <a:cubicBezTo>
                    <a:pt x="418846" y="387096"/>
                    <a:pt x="422910" y="388620"/>
                    <a:pt x="427482" y="390144"/>
                  </a:cubicBezTo>
                  <a:cubicBezTo>
                    <a:pt x="452374" y="325120"/>
                    <a:pt x="467995" y="280797"/>
                    <a:pt x="474345" y="257175"/>
                  </a:cubicBezTo>
                  <a:cubicBezTo>
                    <a:pt x="480695" y="233553"/>
                    <a:pt x="484632" y="213741"/>
                    <a:pt x="486156" y="197739"/>
                  </a:cubicBezTo>
                  <a:cubicBezTo>
                    <a:pt x="487680" y="181737"/>
                    <a:pt x="488061" y="173101"/>
                    <a:pt x="487299" y="171831"/>
                  </a:cubicBezTo>
                  <a:cubicBezTo>
                    <a:pt x="486537" y="170561"/>
                    <a:pt x="485394" y="168910"/>
                    <a:pt x="483870" y="166878"/>
                  </a:cubicBezTo>
                  <a:lnTo>
                    <a:pt x="445770" y="164592"/>
                  </a:lnTo>
                  <a:close/>
                  <a:moveTo>
                    <a:pt x="527304" y="364998"/>
                  </a:moveTo>
                  <a:cubicBezTo>
                    <a:pt x="525780" y="367538"/>
                    <a:pt x="522859" y="374523"/>
                    <a:pt x="518541" y="385953"/>
                  </a:cubicBezTo>
                  <a:cubicBezTo>
                    <a:pt x="514223" y="397383"/>
                    <a:pt x="508254" y="415036"/>
                    <a:pt x="500634" y="438912"/>
                  </a:cubicBezTo>
                  <a:cubicBezTo>
                    <a:pt x="512318" y="416560"/>
                    <a:pt x="521208" y="391922"/>
                    <a:pt x="527304" y="364998"/>
                  </a:cubicBezTo>
                  <a:close/>
                  <a:moveTo>
                    <a:pt x="314706" y="176784"/>
                  </a:moveTo>
                  <a:cubicBezTo>
                    <a:pt x="314706" y="176276"/>
                    <a:pt x="295021" y="181102"/>
                    <a:pt x="255651" y="191262"/>
                  </a:cubicBezTo>
                  <a:cubicBezTo>
                    <a:pt x="216281" y="201422"/>
                    <a:pt x="192913" y="207010"/>
                    <a:pt x="185547" y="208026"/>
                  </a:cubicBezTo>
                  <a:cubicBezTo>
                    <a:pt x="178181" y="209042"/>
                    <a:pt x="171196" y="210820"/>
                    <a:pt x="164592" y="213360"/>
                  </a:cubicBezTo>
                  <a:lnTo>
                    <a:pt x="170688" y="214884"/>
                  </a:lnTo>
                  <a:lnTo>
                    <a:pt x="187452" y="244602"/>
                  </a:lnTo>
                  <a:cubicBezTo>
                    <a:pt x="186436" y="247142"/>
                    <a:pt x="185674" y="249174"/>
                    <a:pt x="185166" y="250698"/>
                  </a:cubicBezTo>
                  <a:cubicBezTo>
                    <a:pt x="184658" y="252222"/>
                    <a:pt x="184785" y="254635"/>
                    <a:pt x="185547" y="257937"/>
                  </a:cubicBezTo>
                  <a:cubicBezTo>
                    <a:pt x="186309" y="261239"/>
                    <a:pt x="187198" y="267462"/>
                    <a:pt x="188214" y="276606"/>
                  </a:cubicBezTo>
                  <a:cubicBezTo>
                    <a:pt x="203962" y="271018"/>
                    <a:pt x="215900" y="266827"/>
                    <a:pt x="224028" y="264033"/>
                  </a:cubicBezTo>
                  <a:cubicBezTo>
                    <a:pt x="232156" y="261239"/>
                    <a:pt x="241554" y="259080"/>
                    <a:pt x="252222" y="257556"/>
                  </a:cubicBezTo>
                  <a:cubicBezTo>
                    <a:pt x="262890" y="256032"/>
                    <a:pt x="279654" y="252730"/>
                    <a:pt x="302514" y="247650"/>
                  </a:cubicBezTo>
                  <a:lnTo>
                    <a:pt x="314706" y="176784"/>
                  </a:lnTo>
                  <a:close/>
                  <a:moveTo>
                    <a:pt x="353568" y="208788"/>
                  </a:moveTo>
                  <a:cubicBezTo>
                    <a:pt x="350520" y="215392"/>
                    <a:pt x="347980" y="222250"/>
                    <a:pt x="345948" y="229362"/>
                  </a:cubicBezTo>
                  <a:lnTo>
                    <a:pt x="350520" y="230124"/>
                  </a:lnTo>
                  <a:lnTo>
                    <a:pt x="355092" y="208788"/>
                  </a:lnTo>
                  <a:lnTo>
                    <a:pt x="353568" y="208788"/>
                  </a:lnTo>
                  <a:close/>
                  <a:moveTo>
                    <a:pt x="284988" y="298323"/>
                  </a:moveTo>
                  <a:cubicBezTo>
                    <a:pt x="283464" y="298069"/>
                    <a:pt x="280035" y="298958"/>
                    <a:pt x="274701" y="300990"/>
                  </a:cubicBezTo>
                  <a:cubicBezTo>
                    <a:pt x="269367" y="303022"/>
                    <a:pt x="260604" y="306324"/>
                    <a:pt x="248412" y="310896"/>
                  </a:cubicBezTo>
                  <a:lnTo>
                    <a:pt x="252984" y="310896"/>
                  </a:lnTo>
                  <a:lnTo>
                    <a:pt x="252984" y="312420"/>
                  </a:lnTo>
                  <a:cubicBezTo>
                    <a:pt x="248920" y="313944"/>
                    <a:pt x="245745" y="314960"/>
                    <a:pt x="243459" y="315468"/>
                  </a:cubicBezTo>
                  <a:cubicBezTo>
                    <a:pt x="241173" y="315976"/>
                    <a:pt x="236601" y="317627"/>
                    <a:pt x="229743" y="320421"/>
                  </a:cubicBezTo>
                  <a:cubicBezTo>
                    <a:pt x="222885" y="323215"/>
                    <a:pt x="212090" y="327914"/>
                    <a:pt x="197358" y="334518"/>
                  </a:cubicBezTo>
                  <a:lnTo>
                    <a:pt x="198120" y="383286"/>
                  </a:lnTo>
                  <a:lnTo>
                    <a:pt x="211074" y="384048"/>
                  </a:lnTo>
                  <a:lnTo>
                    <a:pt x="211836" y="388620"/>
                  </a:lnTo>
                  <a:lnTo>
                    <a:pt x="272796" y="371094"/>
                  </a:lnTo>
                  <a:cubicBezTo>
                    <a:pt x="271272" y="361442"/>
                    <a:pt x="271780" y="351536"/>
                    <a:pt x="274320" y="341376"/>
                  </a:cubicBezTo>
                  <a:lnTo>
                    <a:pt x="268986" y="336804"/>
                  </a:lnTo>
                  <a:lnTo>
                    <a:pt x="281178" y="326136"/>
                  </a:lnTo>
                  <a:lnTo>
                    <a:pt x="290322" y="304038"/>
                  </a:lnTo>
                  <a:lnTo>
                    <a:pt x="284988" y="303276"/>
                  </a:lnTo>
                  <a:lnTo>
                    <a:pt x="291084" y="298704"/>
                  </a:lnTo>
                  <a:cubicBezTo>
                    <a:pt x="288544" y="298704"/>
                    <a:pt x="286512" y="298577"/>
                    <a:pt x="284988" y="298323"/>
                  </a:cubicBezTo>
                  <a:close/>
                  <a:moveTo>
                    <a:pt x="318516" y="323088"/>
                  </a:moveTo>
                  <a:cubicBezTo>
                    <a:pt x="316992" y="327152"/>
                    <a:pt x="315849" y="331089"/>
                    <a:pt x="315087" y="334899"/>
                  </a:cubicBezTo>
                  <a:cubicBezTo>
                    <a:pt x="314325" y="338709"/>
                    <a:pt x="314071" y="341503"/>
                    <a:pt x="314325" y="343281"/>
                  </a:cubicBezTo>
                  <a:cubicBezTo>
                    <a:pt x="314579" y="345059"/>
                    <a:pt x="314960" y="346710"/>
                    <a:pt x="315468" y="348234"/>
                  </a:cubicBezTo>
                  <a:cubicBezTo>
                    <a:pt x="316484" y="340106"/>
                    <a:pt x="317500" y="331978"/>
                    <a:pt x="318516" y="323850"/>
                  </a:cubicBezTo>
                  <a:lnTo>
                    <a:pt x="318516" y="323088"/>
                  </a:lnTo>
                  <a:close/>
                  <a:moveTo>
                    <a:pt x="384048" y="367284"/>
                  </a:moveTo>
                  <a:lnTo>
                    <a:pt x="383286" y="371856"/>
                  </a:lnTo>
                  <a:lnTo>
                    <a:pt x="393192" y="384048"/>
                  </a:lnTo>
                  <a:lnTo>
                    <a:pt x="400050" y="387858"/>
                  </a:lnTo>
                  <a:lnTo>
                    <a:pt x="384048" y="367284"/>
                  </a:lnTo>
                  <a:close/>
                  <a:moveTo>
                    <a:pt x="379476" y="395478"/>
                  </a:moveTo>
                  <a:lnTo>
                    <a:pt x="401574" y="418338"/>
                  </a:lnTo>
                  <a:lnTo>
                    <a:pt x="403860" y="416052"/>
                  </a:lnTo>
                  <a:lnTo>
                    <a:pt x="390144" y="397002"/>
                  </a:lnTo>
                  <a:lnTo>
                    <a:pt x="383286" y="395478"/>
                  </a:lnTo>
                  <a:lnTo>
                    <a:pt x="379476" y="3954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3EE356DD-4AE2-4D2D-90F6-67724B5F115E}"/>
                </a:ext>
              </a:extLst>
            </p:cNvPr>
            <p:cNvGrpSpPr/>
            <p:nvPr/>
          </p:nvGrpSpPr>
          <p:grpSpPr>
            <a:xfrm>
              <a:off x="5257346" y="4409633"/>
              <a:ext cx="882906" cy="876406"/>
              <a:chOff x="6711979" y="5514335"/>
              <a:chExt cx="621030" cy="616458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xmlns="" id="{302848CB-3189-41F9-92A4-D1C0395515EB}"/>
                  </a:ext>
                </a:extLst>
              </p:cNvPr>
              <p:cNvSpPr/>
              <p:nvPr/>
            </p:nvSpPr>
            <p:spPr>
              <a:xfrm>
                <a:off x="6711979" y="5514335"/>
                <a:ext cx="621030" cy="616458"/>
              </a:xfrm>
              <a:custGeom>
                <a:avLst/>
                <a:gdLst/>
                <a:ahLst/>
                <a:cxnLst/>
                <a:rect l="l" t="t" r="r" b="b"/>
                <a:pathLst>
                  <a:path w="621030" h="616458">
                    <a:moveTo>
                      <a:pt x="196596" y="0"/>
                    </a:moveTo>
                    <a:cubicBezTo>
                      <a:pt x="207772" y="1524"/>
                      <a:pt x="215773" y="3048"/>
                      <a:pt x="220599" y="4572"/>
                    </a:cubicBezTo>
                    <a:cubicBezTo>
                      <a:pt x="225425" y="6096"/>
                      <a:pt x="230505" y="6096"/>
                      <a:pt x="235839" y="4572"/>
                    </a:cubicBezTo>
                    <a:cubicBezTo>
                      <a:pt x="241173" y="3048"/>
                      <a:pt x="247523" y="4699"/>
                      <a:pt x="254889" y="9525"/>
                    </a:cubicBezTo>
                    <a:cubicBezTo>
                      <a:pt x="262255" y="14351"/>
                      <a:pt x="274828" y="21336"/>
                      <a:pt x="292608" y="30480"/>
                    </a:cubicBezTo>
                    <a:lnTo>
                      <a:pt x="297180" y="35814"/>
                    </a:lnTo>
                    <a:lnTo>
                      <a:pt x="310134" y="43434"/>
                    </a:lnTo>
                    <a:cubicBezTo>
                      <a:pt x="313182" y="48514"/>
                      <a:pt x="315722" y="52070"/>
                      <a:pt x="317754" y="54102"/>
                    </a:cubicBezTo>
                    <a:cubicBezTo>
                      <a:pt x="319786" y="56134"/>
                      <a:pt x="320675" y="57658"/>
                      <a:pt x="320421" y="58674"/>
                    </a:cubicBezTo>
                    <a:cubicBezTo>
                      <a:pt x="320167" y="59690"/>
                      <a:pt x="320040" y="61214"/>
                      <a:pt x="320040" y="63246"/>
                    </a:cubicBezTo>
                    <a:lnTo>
                      <a:pt x="309372" y="68580"/>
                    </a:lnTo>
                    <a:lnTo>
                      <a:pt x="303276" y="76200"/>
                    </a:lnTo>
                    <a:lnTo>
                      <a:pt x="297942" y="78486"/>
                    </a:lnTo>
                    <a:cubicBezTo>
                      <a:pt x="292862" y="92202"/>
                      <a:pt x="290068" y="105918"/>
                      <a:pt x="289560" y="119634"/>
                    </a:cubicBezTo>
                    <a:cubicBezTo>
                      <a:pt x="292100" y="119634"/>
                      <a:pt x="294005" y="119634"/>
                      <a:pt x="295275" y="119634"/>
                    </a:cubicBezTo>
                    <a:cubicBezTo>
                      <a:pt x="296545" y="119634"/>
                      <a:pt x="298069" y="119126"/>
                      <a:pt x="299847" y="118110"/>
                    </a:cubicBezTo>
                    <a:cubicBezTo>
                      <a:pt x="301625" y="117094"/>
                      <a:pt x="304546" y="115316"/>
                      <a:pt x="308610" y="112776"/>
                    </a:cubicBezTo>
                    <a:lnTo>
                      <a:pt x="307086" y="110490"/>
                    </a:lnTo>
                    <a:cubicBezTo>
                      <a:pt x="308102" y="110490"/>
                      <a:pt x="308737" y="110236"/>
                      <a:pt x="308991" y="109728"/>
                    </a:cubicBezTo>
                    <a:cubicBezTo>
                      <a:pt x="309245" y="109220"/>
                      <a:pt x="310007" y="109220"/>
                      <a:pt x="311277" y="109728"/>
                    </a:cubicBezTo>
                    <a:cubicBezTo>
                      <a:pt x="312547" y="110236"/>
                      <a:pt x="313944" y="110490"/>
                      <a:pt x="315468" y="110490"/>
                    </a:cubicBezTo>
                    <a:lnTo>
                      <a:pt x="322326" y="104394"/>
                    </a:lnTo>
                    <a:lnTo>
                      <a:pt x="332994" y="101346"/>
                    </a:lnTo>
                    <a:lnTo>
                      <a:pt x="327660" y="97536"/>
                    </a:lnTo>
                    <a:lnTo>
                      <a:pt x="328422" y="93726"/>
                    </a:lnTo>
                    <a:cubicBezTo>
                      <a:pt x="334518" y="95758"/>
                      <a:pt x="340360" y="96774"/>
                      <a:pt x="345948" y="96774"/>
                    </a:cubicBezTo>
                    <a:cubicBezTo>
                      <a:pt x="344932" y="93726"/>
                      <a:pt x="345694" y="90678"/>
                      <a:pt x="348234" y="87630"/>
                    </a:cubicBezTo>
                    <a:cubicBezTo>
                      <a:pt x="350266" y="92202"/>
                      <a:pt x="353060" y="96520"/>
                      <a:pt x="356616" y="100584"/>
                    </a:cubicBezTo>
                    <a:cubicBezTo>
                      <a:pt x="367284" y="106680"/>
                      <a:pt x="375158" y="110998"/>
                      <a:pt x="380238" y="113538"/>
                    </a:cubicBezTo>
                    <a:cubicBezTo>
                      <a:pt x="385318" y="116078"/>
                      <a:pt x="391160" y="117475"/>
                      <a:pt x="397764" y="117729"/>
                    </a:cubicBezTo>
                    <a:cubicBezTo>
                      <a:pt x="404368" y="117983"/>
                      <a:pt x="411099" y="119253"/>
                      <a:pt x="417957" y="121539"/>
                    </a:cubicBezTo>
                    <a:cubicBezTo>
                      <a:pt x="424815" y="123825"/>
                      <a:pt x="429768" y="126492"/>
                      <a:pt x="432816" y="129540"/>
                    </a:cubicBezTo>
                    <a:cubicBezTo>
                      <a:pt x="435864" y="132588"/>
                      <a:pt x="440436" y="136144"/>
                      <a:pt x="446532" y="140208"/>
                    </a:cubicBezTo>
                    <a:cubicBezTo>
                      <a:pt x="445516" y="146304"/>
                      <a:pt x="446786" y="151892"/>
                      <a:pt x="450342" y="156972"/>
                    </a:cubicBezTo>
                    <a:lnTo>
                      <a:pt x="444246" y="159258"/>
                    </a:lnTo>
                    <a:lnTo>
                      <a:pt x="448056" y="162306"/>
                    </a:lnTo>
                    <a:lnTo>
                      <a:pt x="436626" y="176784"/>
                    </a:lnTo>
                    <a:cubicBezTo>
                      <a:pt x="432054" y="180848"/>
                      <a:pt x="428625" y="183896"/>
                      <a:pt x="426339" y="185928"/>
                    </a:cubicBezTo>
                    <a:cubicBezTo>
                      <a:pt x="424053" y="187960"/>
                      <a:pt x="421132" y="188595"/>
                      <a:pt x="417576" y="187833"/>
                    </a:cubicBezTo>
                    <a:cubicBezTo>
                      <a:pt x="414020" y="187071"/>
                      <a:pt x="408940" y="186944"/>
                      <a:pt x="402336" y="187452"/>
                    </a:cubicBezTo>
                    <a:lnTo>
                      <a:pt x="403860" y="195834"/>
                    </a:lnTo>
                    <a:cubicBezTo>
                      <a:pt x="400812" y="196342"/>
                      <a:pt x="398018" y="196596"/>
                      <a:pt x="395478" y="196596"/>
                    </a:cubicBezTo>
                    <a:cubicBezTo>
                      <a:pt x="392938" y="196596"/>
                      <a:pt x="388620" y="193294"/>
                      <a:pt x="382524" y="186690"/>
                    </a:cubicBezTo>
                    <a:cubicBezTo>
                      <a:pt x="376428" y="180086"/>
                      <a:pt x="369824" y="177165"/>
                      <a:pt x="362712" y="177927"/>
                    </a:cubicBezTo>
                    <a:cubicBezTo>
                      <a:pt x="355600" y="178689"/>
                      <a:pt x="346710" y="178308"/>
                      <a:pt x="336042" y="176784"/>
                    </a:cubicBezTo>
                    <a:lnTo>
                      <a:pt x="356616" y="175260"/>
                    </a:lnTo>
                    <a:cubicBezTo>
                      <a:pt x="347472" y="174752"/>
                      <a:pt x="339725" y="174244"/>
                      <a:pt x="333375" y="173736"/>
                    </a:cubicBezTo>
                    <a:cubicBezTo>
                      <a:pt x="327025" y="173228"/>
                      <a:pt x="318643" y="173736"/>
                      <a:pt x="308229" y="175260"/>
                    </a:cubicBezTo>
                    <a:cubicBezTo>
                      <a:pt x="297815" y="176784"/>
                      <a:pt x="291973" y="178054"/>
                      <a:pt x="290703" y="179070"/>
                    </a:cubicBezTo>
                    <a:cubicBezTo>
                      <a:pt x="289433" y="180086"/>
                      <a:pt x="288036" y="181610"/>
                      <a:pt x="286512" y="183642"/>
                    </a:cubicBezTo>
                    <a:lnTo>
                      <a:pt x="281940" y="213360"/>
                    </a:lnTo>
                    <a:cubicBezTo>
                      <a:pt x="281940" y="203200"/>
                      <a:pt x="281686" y="193294"/>
                      <a:pt x="281178" y="183642"/>
                    </a:cubicBezTo>
                    <a:lnTo>
                      <a:pt x="275844" y="187452"/>
                    </a:lnTo>
                    <a:cubicBezTo>
                      <a:pt x="275844" y="197104"/>
                      <a:pt x="275971" y="203962"/>
                      <a:pt x="276225" y="208026"/>
                    </a:cubicBezTo>
                    <a:cubicBezTo>
                      <a:pt x="276479" y="212090"/>
                      <a:pt x="275971" y="214630"/>
                      <a:pt x="274701" y="215646"/>
                    </a:cubicBezTo>
                    <a:cubicBezTo>
                      <a:pt x="273431" y="216662"/>
                      <a:pt x="272542" y="218694"/>
                      <a:pt x="272034" y="221742"/>
                    </a:cubicBezTo>
                    <a:lnTo>
                      <a:pt x="275844" y="222504"/>
                    </a:lnTo>
                    <a:cubicBezTo>
                      <a:pt x="275844" y="230632"/>
                      <a:pt x="275336" y="236220"/>
                      <a:pt x="274320" y="239268"/>
                    </a:cubicBezTo>
                    <a:cubicBezTo>
                      <a:pt x="273304" y="242316"/>
                      <a:pt x="273812" y="245491"/>
                      <a:pt x="275844" y="248793"/>
                    </a:cubicBezTo>
                    <a:cubicBezTo>
                      <a:pt x="277876" y="252095"/>
                      <a:pt x="277622" y="258318"/>
                      <a:pt x="275082" y="267462"/>
                    </a:cubicBezTo>
                    <a:cubicBezTo>
                      <a:pt x="272542" y="276606"/>
                      <a:pt x="270764" y="283972"/>
                      <a:pt x="269748" y="289560"/>
                    </a:cubicBezTo>
                    <a:cubicBezTo>
                      <a:pt x="271780" y="290068"/>
                      <a:pt x="274066" y="290830"/>
                      <a:pt x="276606" y="291846"/>
                    </a:cubicBezTo>
                    <a:lnTo>
                      <a:pt x="280416" y="296418"/>
                    </a:lnTo>
                    <a:cubicBezTo>
                      <a:pt x="280924" y="294894"/>
                      <a:pt x="281305" y="293624"/>
                      <a:pt x="281559" y="292608"/>
                    </a:cubicBezTo>
                    <a:cubicBezTo>
                      <a:pt x="281813" y="291592"/>
                      <a:pt x="281686" y="290068"/>
                      <a:pt x="281178" y="288036"/>
                    </a:cubicBezTo>
                    <a:cubicBezTo>
                      <a:pt x="280670" y="286004"/>
                      <a:pt x="279908" y="282956"/>
                      <a:pt x="278892" y="278892"/>
                    </a:cubicBezTo>
                    <a:lnTo>
                      <a:pt x="281940" y="277368"/>
                    </a:lnTo>
                    <a:cubicBezTo>
                      <a:pt x="281940" y="286004"/>
                      <a:pt x="281972" y="293338"/>
                      <a:pt x="282036" y="299371"/>
                    </a:cubicBezTo>
                    <a:lnTo>
                      <a:pt x="282095" y="303431"/>
                    </a:lnTo>
                    <a:lnTo>
                      <a:pt x="280416" y="301752"/>
                    </a:lnTo>
                    <a:lnTo>
                      <a:pt x="278130" y="300990"/>
                    </a:lnTo>
                    <a:lnTo>
                      <a:pt x="278130" y="323850"/>
                    </a:lnTo>
                    <a:lnTo>
                      <a:pt x="282140" y="306473"/>
                    </a:lnTo>
                    <a:lnTo>
                      <a:pt x="282155" y="307443"/>
                    </a:lnTo>
                    <a:cubicBezTo>
                      <a:pt x="282202" y="309809"/>
                      <a:pt x="282258" y="311849"/>
                      <a:pt x="282321" y="313563"/>
                    </a:cubicBezTo>
                    <a:cubicBezTo>
                      <a:pt x="282575" y="320421"/>
                      <a:pt x="282956" y="324358"/>
                      <a:pt x="283464" y="325374"/>
                    </a:cubicBezTo>
                    <a:cubicBezTo>
                      <a:pt x="283972" y="326390"/>
                      <a:pt x="284988" y="327914"/>
                      <a:pt x="286512" y="329946"/>
                    </a:cubicBezTo>
                    <a:lnTo>
                      <a:pt x="303276" y="315468"/>
                    </a:lnTo>
                    <a:lnTo>
                      <a:pt x="299466" y="313944"/>
                    </a:lnTo>
                    <a:cubicBezTo>
                      <a:pt x="301498" y="311404"/>
                      <a:pt x="304800" y="310134"/>
                      <a:pt x="309372" y="310134"/>
                    </a:cubicBezTo>
                    <a:lnTo>
                      <a:pt x="309372" y="306324"/>
                    </a:lnTo>
                    <a:lnTo>
                      <a:pt x="319278" y="296418"/>
                    </a:lnTo>
                    <a:lnTo>
                      <a:pt x="322326" y="297942"/>
                    </a:lnTo>
                    <a:cubicBezTo>
                      <a:pt x="322326" y="296926"/>
                      <a:pt x="322326" y="295910"/>
                      <a:pt x="322326" y="294894"/>
                    </a:cubicBezTo>
                    <a:cubicBezTo>
                      <a:pt x="322326" y="293878"/>
                      <a:pt x="323977" y="291719"/>
                      <a:pt x="327279" y="288417"/>
                    </a:cubicBezTo>
                    <a:cubicBezTo>
                      <a:pt x="330581" y="285115"/>
                      <a:pt x="335534" y="279146"/>
                      <a:pt x="342138" y="270510"/>
                    </a:cubicBezTo>
                    <a:lnTo>
                      <a:pt x="337566" y="270510"/>
                    </a:lnTo>
                    <a:lnTo>
                      <a:pt x="342900" y="266700"/>
                    </a:lnTo>
                    <a:cubicBezTo>
                      <a:pt x="344932" y="262636"/>
                      <a:pt x="346710" y="259969"/>
                      <a:pt x="348234" y="258699"/>
                    </a:cubicBezTo>
                    <a:cubicBezTo>
                      <a:pt x="349758" y="257429"/>
                      <a:pt x="350393" y="255778"/>
                      <a:pt x="350139" y="253746"/>
                    </a:cubicBezTo>
                    <a:cubicBezTo>
                      <a:pt x="349885" y="251714"/>
                      <a:pt x="350012" y="248412"/>
                      <a:pt x="350520" y="243840"/>
                    </a:cubicBezTo>
                    <a:lnTo>
                      <a:pt x="354330" y="246888"/>
                    </a:lnTo>
                    <a:lnTo>
                      <a:pt x="355854" y="242316"/>
                    </a:lnTo>
                    <a:lnTo>
                      <a:pt x="361950" y="242316"/>
                    </a:lnTo>
                    <a:lnTo>
                      <a:pt x="361188" y="233172"/>
                    </a:lnTo>
                    <a:lnTo>
                      <a:pt x="362712" y="243840"/>
                    </a:lnTo>
                    <a:lnTo>
                      <a:pt x="367284" y="245364"/>
                    </a:lnTo>
                    <a:lnTo>
                      <a:pt x="368046" y="241554"/>
                    </a:lnTo>
                    <a:cubicBezTo>
                      <a:pt x="374142" y="242062"/>
                      <a:pt x="380492" y="241300"/>
                      <a:pt x="387096" y="239268"/>
                    </a:cubicBezTo>
                    <a:lnTo>
                      <a:pt x="389382" y="233172"/>
                    </a:lnTo>
                    <a:lnTo>
                      <a:pt x="393954" y="237744"/>
                    </a:lnTo>
                    <a:lnTo>
                      <a:pt x="405384" y="245364"/>
                    </a:lnTo>
                    <a:lnTo>
                      <a:pt x="417576" y="258318"/>
                    </a:lnTo>
                    <a:lnTo>
                      <a:pt x="432816" y="264414"/>
                    </a:lnTo>
                    <a:cubicBezTo>
                      <a:pt x="432308" y="266446"/>
                      <a:pt x="431927" y="268224"/>
                      <a:pt x="431673" y="269748"/>
                    </a:cubicBezTo>
                    <a:cubicBezTo>
                      <a:pt x="431419" y="271272"/>
                      <a:pt x="430022" y="273304"/>
                      <a:pt x="427482" y="275844"/>
                    </a:cubicBezTo>
                    <a:cubicBezTo>
                      <a:pt x="424942" y="278384"/>
                      <a:pt x="420370" y="282956"/>
                      <a:pt x="413766" y="289560"/>
                    </a:cubicBezTo>
                    <a:lnTo>
                      <a:pt x="416814" y="282702"/>
                    </a:lnTo>
                    <a:lnTo>
                      <a:pt x="405384" y="289560"/>
                    </a:lnTo>
                    <a:lnTo>
                      <a:pt x="408432" y="284226"/>
                    </a:lnTo>
                    <a:lnTo>
                      <a:pt x="407670" y="281178"/>
                    </a:lnTo>
                    <a:cubicBezTo>
                      <a:pt x="405130" y="280162"/>
                      <a:pt x="403098" y="279273"/>
                      <a:pt x="401574" y="278511"/>
                    </a:cubicBezTo>
                    <a:cubicBezTo>
                      <a:pt x="400050" y="277749"/>
                      <a:pt x="396875" y="278130"/>
                      <a:pt x="392049" y="279654"/>
                    </a:cubicBezTo>
                    <a:cubicBezTo>
                      <a:pt x="387223" y="281178"/>
                      <a:pt x="379730" y="285369"/>
                      <a:pt x="369570" y="292227"/>
                    </a:cubicBezTo>
                    <a:cubicBezTo>
                      <a:pt x="359410" y="299085"/>
                      <a:pt x="353060" y="303530"/>
                      <a:pt x="350520" y="305562"/>
                    </a:cubicBezTo>
                    <a:lnTo>
                      <a:pt x="350520" y="301752"/>
                    </a:lnTo>
                    <a:cubicBezTo>
                      <a:pt x="341884" y="308356"/>
                      <a:pt x="332994" y="313182"/>
                      <a:pt x="323850" y="316230"/>
                    </a:cubicBezTo>
                    <a:lnTo>
                      <a:pt x="320040" y="321564"/>
                    </a:lnTo>
                    <a:cubicBezTo>
                      <a:pt x="314960" y="323596"/>
                      <a:pt x="310134" y="325374"/>
                      <a:pt x="305562" y="326898"/>
                    </a:cubicBezTo>
                    <a:lnTo>
                      <a:pt x="303276" y="331470"/>
                    </a:lnTo>
                    <a:lnTo>
                      <a:pt x="304038" y="327660"/>
                    </a:lnTo>
                    <a:lnTo>
                      <a:pt x="295656" y="334518"/>
                    </a:lnTo>
                    <a:lnTo>
                      <a:pt x="304038" y="345186"/>
                    </a:lnTo>
                    <a:cubicBezTo>
                      <a:pt x="342138" y="370586"/>
                      <a:pt x="366649" y="387223"/>
                      <a:pt x="377571" y="395097"/>
                    </a:cubicBezTo>
                    <a:cubicBezTo>
                      <a:pt x="388493" y="402971"/>
                      <a:pt x="400177" y="409702"/>
                      <a:pt x="412623" y="415290"/>
                    </a:cubicBezTo>
                    <a:cubicBezTo>
                      <a:pt x="425069" y="420878"/>
                      <a:pt x="436499" y="423926"/>
                      <a:pt x="446913" y="424434"/>
                    </a:cubicBezTo>
                    <a:cubicBezTo>
                      <a:pt x="457327" y="424942"/>
                      <a:pt x="464439" y="427228"/>
                      <a:pt x="468249" y="431292"/>
                    </a:cubicBezTo>
                    <a:cubicBezTo>
                      <a:pt x="472059" y="435356"/>
                      <a:pt x="475996" y="437007"/>
                      <a:pt x="480060" y="436245"/>
                    </a:cubicBezTo>
                    <a:cubicBezTo>
                      <a:pt x="484124" y="435483"/>
                      <a:pt x="486410" y="435610"/>
                      <a:pt x="486918" y="436626"/>
                    </a:cubicBezTo>
                    <a:cubicBezTo>
                      <a:pt x="487426" y="437642"/>
                      <a:pt x="488442" y="438658"/>
                      <a:pt x="489966" y="439674"/>
                    </a:cubicBezTo>
                    <a:lnTo>
                      <a:pt x="490728" y="436626"/>
                    </a:lnTo>
                    <a:cubicBezTo>
                      <a:pt x="491744" y="437642"/>
                      <a:pt x="494157" y="438404"/>
                      <a:pt x="497967" y="438912"/>
                    </a:cubicBezTo>
                    <a:cubicBezTo>
                      <a:pt x="501777" y="439420"/>
                      <a:pt x="506476" y="439674"/>
                      <a:pt x="512064" y="439674"/>
                    </a:cubicBezTo>
                    <a:cubicBezTo>
                      <a:pt x="510032" y="439166"/>
                      <a:pt x="509524" y="437642"/>
                      <a:pt x="510540" y="435102"/>
                    </a:cubicBezTo>
                    <a:cubicBezTo>
                      <a:pt x="518160" y="431546"/>
                      <a:pt x="526288" y="431292"/>
                      <a:pt x="534924" y="434340"/>
                    </a:cubicBezTo>
                    <a:lnTo>
                      <a:pt x="532638" y="431292"/>
                    </a:lnTo>
                    <a:lnTo>
                      <a:pt x="547116" y="429006"/>
                    </a:lnTo>
                    <a:lnTo>
                      <a:pt x="552450" y="432816"/>
                    </a:lnTo>
                    <a:lnTo>
                      <a:pt x="557784" y="424434"/>
                    </a:lnTo>
                    <a:lnTo>
                      <a:pt x="557784" y="429768"/>
                    </a:lnTo>
                    <a:cubicBezTo>
                      <a:pt x="566928" y="428752"/>
                      <a:pt x="575818" y="425450"/>
                      <a:pt x="584454" y="419862"/>
                    </a:cubicBezTo>
                    <a:lnTo>
                      <a:pt x="607314" y="387858"/>
                    </a:lnTo>
                    <a:lnTo>
                      <a:pt x="596646" y="409956"/>
                    </a:lnTo>
                    <a:lnTo>
                      <a:pt x="603504" y="402336"/>
                    </a:lnTo>
                    <a:lnTo>
                      <a:pt x="603504" y="406908"/>
                    </a:lnTo>
                    <a:lnTo>
                      <a:pt x="621030" y="392430"/>
                    </a:lnTo>
                    <a:cubicBezTo>
                      <a:pt x="616966" y="397510"/>
                      <a:pt x="610235" y="407670"/>
                      <a:pt x="600837" y="422910"/>
                    </a:cubicBezTo>
                    <a:cubicBezTo>
                      <a:pt x="591439" y="438150"/>
                      <a:pt x="585089" y="448056"/>
                      <a:pt x="581787" y="452628"/>
                    </a:cubicBezTo>
                    <a:cubicBezTo>
                      <a:pt x="578485" y="457200"/>
                      <a:pt x="573786" y="463804"/>
                      <a:pt x="567690" y="472440"/>
                    </a:cubicBezTo>
                    <a:cubicBezTo>
                      <a:pt x="568706" y="473964"/>
                      <a:pt x="569849" y="475234"/>
                      <a:pt x="571119" y="476250"/>
                    </a:cubicBezTo>
                    <a:cubicBezTo>
                      <a:pt x="572389" y="477266"/>
                      <a:pt x="573024" y="480568"/>
                      <a:pt x="573024" y="486156"/>
                    </a:cubicBezTo>
                    <a:cubicBezTo>
                      <a:pt x="573024" y="491744"/>
                      <a:pt x="571373" y="496316"/>
                      <a:pt x="568071" y="499872"/>
                    </a:cubicBezTo>
                    <a:cubicBezTo>
                      <a:pt x="564769" y="503428"/>
                      <a:pt x="563118" y="505968"/>
                      <a:pt x="563118" y="507492"/>
                    </a:cubicBezTo>
                    <a:cubicBezTo>
                      <a:pt x="563118" y="509016"/>
                      <a:pt x="563118" y="511302"/>
                      <a:pt x="563118" y="514350"/>
                    </a:cubicBezTo>
                    <a:lnTo>
                      <a:pt x="552450" y="518922"/>
                    </a:lnTo>
                    <a:cubicBezTo>
                      <a:pt x="552958" y="525526"/>
                      <a:pt x="555498" y="530606"/>
                      <a:pt x="560070" y="534162"/>
                    </a:cubicBezTo>
                    <a:lnTo>
                      <a:pt x="558546" y="540258"/>
                    </a:lnTo>
                    <a:lnTo>
                      <a:pt x="553974" y="544068"/>
                    </a:lnTo>
                    <a:cubicBezTo>
                      <a:pt x="553466" y="546608"/>
                      <a:pt x="553339" y="548259"/>
                      <a:pt x="553593" y="549021"/>
                    </a:cubicBezTo>
                    <a:cubicBezTo>
                      <a:pt x="553847" y="549783"/>
                      <a:pt x="553085" y="550926"/>
                      <a:pt x="551307" y="552450"/>
                    </a:cubicBezTo>
                    <a:cubicBezTo>
                      <a:pt x="549529" y="553974"/>
                      <a:pt x="548259" y="556641"/>
                      <a:pt x="547497" y="560451"/>
                    </a:cubicBezTo>
                    <a:cubicBezTo>
                      <a:pt x="546735" y="564261"/>
                      <a:pt x="546608" y="566928"/>
                      <a:pt x="547116" y="568452"/>
                    </a:cubicBezTo>
                    <a:cubicBezTo>
                      <a:pt x="547624" y="569976"/>
                      <a:pt x="548132" y="571500"/>
                      <a:pt x="548640" y="573024"/>
                    </a:cubicBezTo>
                    <a:lnTo>
                      <a:pt x="563118" y="571500"/>
                    </a:lnTo>
                    <a:lnTo>
                      <a:pt x="548640" y="577596"/>
                    </a:lnTo>
                    <a:lnTo>
                      <a:pt x="553974" y="584454"/>
                    </a:lnTo>
                    <a:lnTo>
                      <a:pt x="552450" y="593598"/>
                    </a:lnTo>
                    <a:cubicBezTo>
                      <a:pt x="543306" y="597662"/>
                      <a:pt x="535686" y="600837"/>
                      <a:pt x="529590" y="603123"/>
                    </a:cubicBezTo>
                    <a:cubicBezTo>
                      <a:pt x="523494" y="605409"/>
                      <a:pt x="516001" y="607695"/>
                      <a:pt x="507111" y="609981"/>
                    </a:cubicBezTo>
                    <a:cubicBezTo>
                      <a:pt x="498221" y="612267"/>
                      <a:pt x="492379" y="612394"/>
                      <a:pt x="489585" y="610362"/>
                    </a:cubicBezTo>
                    <a:cubicBezTo>
                      <a:pt x="486791" y="608330"/>
                      <a:pt x="483616" y="607187"/>
                      <a:pt x="480060" y="606933"/>
                    </a:cubicBezTo>
                    <a:cubicBezTo>
                      <a:pt x="476504" y="606679"/>
                      <a:pt x="472694" y="607060"/>
                      <a:pt x="468630" y="608076"/>
                    </a:cubicBezTo>
                    <a:cubicBezTo>
                      <a:pt x="464566" y="609092"/>
                      <a:pt x="460502" y="608203"/>
                      <a:pt x="456438" y="605409"/>
                    </a:cubicBezTo>
                    <a:cubicBezTo>
                      <a:pt x="452374" y="602615"/>
                      <a:pt x="446024" y="598678"/>
                      <a:pt x="437388" y="593598"/>
                    </a:cubicBezTo>
                    <a:lnTo>
                      <a:pt x="436626" y="585216"/>
                    </a:lnTo>
                    <a:lnTo>
                      <a:pt x="411480" y="569976"/>
                    </a:lnTo>
                    <a:lnTo>
                      <a:pt x="403860" y="554736"/>
                    </a:lnTo>
                    <a:lnTo>
                      <a:pt x="393192" y="546354"/>
                    </a:lnTo>
                    <a:cubicBezTo>
                      <a:pt x="392176" y="543814"/>
                      <a:pt x="391668" y="541782"/>
                      <a:pt x="391668" y="540258"/>
                    </a:cubicBezTo>
                    <a:cubicBezTo>
                      <a:pt x="391668" y="538734"/>
                      <a:pt x="390652" y="537337"/>
                      <a:pt x="388620" y="536067"/>
                    </a:cubicBezTo>
                    <a:cubicBezTo>
                      <a:pt x="386588" y="534797"/>
                      <a:pt x="385572" y="533781"/>
                      <a:pt x="385572" y="533019"/>
                    </a:cubicBezTo>
                    <a:cubicBezTo>
                      <a:pt x="385572" y="532257"/>
                      <a:pt x="385572" y="531114"/>
                      <a:pt x="385572" y="529590"/>
                    </a:cubicBezTo>
                    <a:lnTo>
                      <a:pt x="374904" y="520446"/>
                    </a:lnTo>
                    <a:cubicBezTo>
                      <a:pt x="367284" y="508254"/>
                      <a:pt x="355600" y="490982"/>
                      <a:pt x="339852" y="468630"/>
                    </a:cubicBezTo>
                    <a:cubicBezTo>
                      <a:pt x="324104" y="446278"/>
                      <a:pt x="310642" y="426720"/>
                      <a:pt x="299466" y="409956"/>
                    </a:cubicBezTo>
                    <a:lnTo>
                      <a:pt x="292608" y="406908"/>
                    </a:lnTo>
                    <a:cubicBezTo>
                      <a:pt x="291084" y="403352"/>
                      <a:pt x="290322" y="400939"/>
                      <a:pt x="290322" y="399669"/>
                    </a:cubicBezTo>
                    <a:cubicBezTo>
                      <a:pt x="290322" y="398399"/>
                      <a:pt x="289687" y="397002"/>
                      <a:pt x="288417" y="395478"/>
                    </a:cubicBezTo>
                    <a:cubicBezTo>
                      <a:pt x="287147" y="393954"/>
                      <a:pt x="285242" y="391414"/>
                      <a:pt x="282702" y="387858"/>
                    </a:cubicBezTo>
                    <a:cubicBezTo>
                      <a:pt x="278638" y="405130"/>
                      <a:pt x="276606" y="422402"/>
                      <a:pt x="276606" y="439674"/>
                    </a:cubicBezTo>
                    <a:lnTo>
                      <a:pt x="281178" y="438150"/>
                    </a:lnTo>
                    <a:cubicBezTo>
                      <a:pt x="281178" y="441198"/>
                      <a:pt x="280797" y="444119"/>
                      <a:pt x="280035" y="446913"/>
                    </a:cubicBezTo>
                    <a:cubicBezTo>
                      <a:pt x="279273" y="449707"/>
                      <a:pt x="278892" y="453644"/>
                      <a:pt x="278892" y="458724"/>
                    </a:cubicBezTo>
                    <a:cubicBezTo>
                      <a:pt x="278892" y="463804"/>
                      <a:pt x="278511" y="468884"/>
                      <a:pt x="277749" y="473964"/>
                    </a:cubicBezTo>
                    <a:cubicBezTo>
                      <a:pt x="276987" y="479044"/>
                      <a:pt x="276733" y="483362"/>
                      <a:pt x="276987" y="486918"/>
                    </a:cubicBezTo>
                    <a:cubicBezTo>
                      <a:pt x="277241" y="490474"/>
                      <a:pt x="277114" y="495173"/>
                      <a:pt x="276606" y="501015"/>
                    </a:cubicBezTo>
                    <a:cubicBezTo>
                      <a:pt x="276098" y="506857"/>
                      <a:pt x="274574" y="512826"/>
                      <a:pt x="272034" y="518922"/>
                    </a:cubicBezTo>
                    <a:lnTo>
                      <a:pt x="275082" y="515112"/>
                    </a:lnTo>
                    <a:cubicBezTo>
                      <a:pt x="275590" y="521208"/>
                      <a:pt x="276860" y="527939"/>
                      <a:pt x="278892" y="535305"/>
                    </a:cubicBezTo>
                    <a:cubicBezTo>
                      <a:pt x="280924" y="542671"/>
                      <a:pt x="282448" y="549148"/>
                      <a:pt x="283464" y="554736"/>
                    </a:cubicBezTo>
                    <a:lnTo>
                      <a:pt x="281178" y="551688"/>
                    </a:lnTo>
                    <a:cubicBezTo>
                      <a:pt x="281178" y="565912"/>
                      <a:pt x="283464" y="579882"/>
                      <a:pt x="288036" y="593598"/>
                    </a:cubicBezTo>
                    <a:cubicBezTo>
                      <a:pt x="283464" y="598170"/>
                      <a:pt x="281432" y="603504"/>
                      <a:pt x="281940" y="609600"/>
                    </a:cubicBezTo>
                    <a:cubicBezTo>
                      <a:pt x="277368" y="610108"/>
                      <a:pt x="273685" y="610870"/>
                      <a:pt x="270891" y="611886"/>
                    </a:cubicBezTo>
                    <a:cubicBezTo>
                      <a:pt x="268097" y="612902"/>
                      <a:pt x="265557" y="613156"/>
                      <a:pt x="263271" y="612648"/>
                    </a:cubicBezTo>
                    <a:cubicBezTo>
                      <a:pt x="260985" y="612140"/>
                      <a:pt x="257556" y="610870"/>
                      <a:pt x="252984" y="608838"/>
                    </a:cubicBezTo>
                    <a:cubicBezTo>
                      <a:pt x="247904" y="613918"/>
                      <a:pt x="242316" y="616458"/>
                      <a:pt x="236220" y="616458"/>
                    </a:cubicBezTo>
                    <a:lnTo>
                      <a:pt x="231648" y="611886"/>
                    </a:lnTo>
                    <a:lnTo>
                      <a:pt x="219456" y="601980"/>
                    </a:lnTo>
                    <a:cubicBezTo>
                      <a:pt x="214376" y="593852"/>
                      <a:pt x="209804" y="584962"/>
                      <a:pt x="205740" y="575310"/>
                    </a:cubicBezTo>
                    <a:cubicBezTo>
                      <a:pt x="201676" y="565658"/>
                      <a:pt x="198120" y="557784"/>
                      <a:pt x="195072" y="551688"/>
                    </a:cubicBezTo>
                    <a:lnTo>
                      <a:pt x="198120" y="553212"/>
                    </a:lnTo>
                    <a:cubicBezTo>
                      <a:pt x="198120" y="550164"/>
                      <a:pt x="198247" y="547624"/>
                      <a:pt x="198501" y="545592"/>
                    </a:cubicBezTo>
                    <a:cubicBezTo>
                      <a:pt x="198755" y="543560"/>
                      <a:pt x="183388" y="524002"/>
                      <a:pt x="152400" y="486918"/>
                    </a:cubicBezTo>
                    <a:cubicBezTo>
                      <a:pt x="153924" y="486918"/>
                      <a:pt x="155956" y="487172"/>
                      <a:pt x="158496" y="487680"/>
                    </a:cubicBezTo>
                    <a:lnTo>
                      <a:pt x="145542" y="470154"/>
                    </a:lnTo>
                    <a:lnTo>
                      <a:pt x="125730" y="493776"/>
                    </a:lnTo>
                    <a:lnTo>
                      <a:pt x="118110" y="499872"/>
                    </a:lnTo>
                    <a:lnTo>
                      <a:pt x="117348" y="502920"/>
                    </a:lnTo>
                    <a:lnTo>
                      <a:pt x="112014" y="505206"/>
                    </a:lnTo>
                    <a:lnTo>
                      <a:pt x="109728" y="509016"/>
                    </a:lnTo>
                    <a:cubicBezTo>
                      <a:pt x="94996" y="519176"/>
                      <a:pt x="84455" y="526415"/>
                      <a:pt x="78105" y="530733"/>
                    </a:cubicBezTo>
                    <a:cubicBezTo>
                      <a:pt x="71755" y="535051"/>
                      <a:pt x="66675" y="537337"/>
                      <a:pt x="62865" y="537591"/>
                    </a:cubicBezTo>
                    <a:cubicBezTo>
                      <a:pt x="59055" y="537845"/>
                      <a:pt x="53848" y="538480"/>
                      <a:pt x="47244" y="539496"/>
                    </a:cubicBezTo>
                    <a:lnTo>
                      <a:pt x="19050" y="515112"/>
                    </a:lnTo>
                    <a:lnTo>
                      <a:pt x="12954" y="508254"/>
                    </a:lnTo>
                    <a:lnTo>
                      <a:pt x="8382" y="510540"/>
                    </a:lnTo>
                    <a:lnTo>
                      <a:pt x="762" y="505206"/>
                    </a:lnTo>
                    <a:lnTo>
                      <a:pt x="0" y="503682"/>
                    </a:lnTo>
                    <a:lnTo>
                      <a:pt x="4572" y="499872"/>
                    </a:lnTo>
                    <a:lnTo>
                      <a:pt x="3810" y="494538"/>
                    </a:lnTo>
                    <a:lnTo>
                      <a:pt x="5334" y="493776"/>
                    </a:lnTo>
                    <a:lnTo>
                      <a:pt x="7620" y="496062"/>
                    </a:lnTo>
                    <a:lnTo>
                      <a:pt x="8382" y="487680"/>
                    </a:lnTo>
                    <a:cubicBezTo>
                      <a:pt x="12446" y="486156"/>
                      <a:pt x="16764" y="484124"/>
                      <a:pt x="21336" y="481584"/>
                    </a:cubicBezTo>
                    <a:lnTo>
                      <a:pt x="18288" y="475488"/>
                    </a:lnTo>
                    <a:cubicBezTo>
                      <a:pt x="26924" y="475488"/>
                      <a:pt x="34798" y="472440"/>
                      <a:pt x="41910" y="466344"/>
                    </a:cubicBezTo>
                    <a:cubicBezTo>
                      <a:pt x="46990" y="454660"/>
                      <a:pt x="51181" y="446532"/>
                      <a:pt x="54483" y="441960"/>
                    </a:cubicBezTo>
                    <a:cubicBezTo>
                      <a:pt x="57785" y="437388"/>
                      <a:pt x="61087" y="431292"/>
                      <a:pt x="64389" y="423672"/>
                    </a:cubicBezTo>
                    <a:cubicBezTo>
                      <a:pt x="67691" y="416052"/>
                      <a:pt x="71501" y="408559"/>
                      <a:pt x="75819" y="401193"/>
                    </a:cubicBezTo>
                    <a:cubicBezTo>
                      <a:pt x="80137" y="393827"/>
                      <a:pt x="85852" y="380492"/>
                      <a:pt x="92964" y="361188"/>
                    </a:cubicBezTo>
                    <a:cubicBezTo>
                      <a:pt x="89408" y="361188"/>
                      <a:pt x="84582" y="360680"/>
                      <a:pt x="78486" y="359664"/>
                    </a:cubicBezTo>
                    <a:cubicBezTo>
                      <a:pt x="72390" y="358648"/>
                      <a:pt x="64897" y="357632"/>
                      <a:pt x="56007" y="356616"/>
                    </a:cubicBezTo>
                    <a:cubicBezTo>
                      <a:pt x="47117" y="355600"/>
                      <a:pt x="40640" y="355600"/>
                      <a:pt x="36576" y="356616"/>
                    </a:cubicBezTo>
                    <a:lnTo>
                      <a:pt x="33528" y="349758"/>
                    </a:lnTo>
                    <a:cubicBezTo>
                      <a:pt x="32004" y="346710"/>
                      <a:pt x="28956" y="344297"/>
                      <a:pt x="24384" y="342519"/>
                    </a:cubicBezTo>
                    <a:cubicBezTo>
                      <a:pt x="19812" y="340741"/>
                      <a:pt x="16383" y="339217"/>
                      <a:pt x="14097" y="337947"/>
                    </a:cubicBezTo>
                    <a:cubicBezTo>
                      <a:pt x="11811" y="336677"/>
                      <a:pt x="8636" y="334518"/>
                      <a:pt x="4572" y="331470"/>
                    </a:cubicBezTo>
                    <a:lnTo>
                      <a:pt x="8382" y="325374"/>
                    </a:lnTo>
                    <a:lnTo>
                      <a:pt x="18288" y="326898"/>
                    </a:lnTo>
                    <a:lnTo>
                      <a:pt x="14478" y="321564"/>
                    </a:lnTo>
                    <a:cubicBezTo>
                      <a:pt x="76454" y="305816"/>
                      <a:pt x="109982" y="296799"/>
                      <a:pt x="115062" y="294513"/>
                    </a:cubicBezTo>
                    <a:cubicBezTo>
                      <a:pt x="120142" y="292227"/>
                      <a:pt x="125222" y="289306"/>
                      <a:pt x="130302" y="285750"/>
                    </a:cubicBezTo>
                    <a:cubicBezTo>
                      <a:pt x="140462" y="290830"/>
                      <a:pt x="150876" y="292608"/>
                      <a:pt x="161544" y="291084"/>
                    </a:cubicBezTo>
                    <a:lnTo>
                      <a:pt x="167640" y="300228"/>
                    </a:lnTo>
                    <a:lnTo>
                      <a:pt x="189738" y="303276"/>
                    </a:lnTo>
                    <a:lnTo>
                      <a:pt x="192024" y="307848"/>
                    </a:lnTo>
                    <a:lnTo>
                      <a:pt x="189738" y="316230"/>
                    </a:lnTo>
                    <a:lnTo>
                      <a:pt x="196596" y="318516"/>
                    </a:lnTo>
                    <a:lnTo>
                      <a:pt x="197358" y="322326"/>
                    </a:lnTo>
                    <a:lnTo>
                      <a:pt x="210312" y="330708"/>
                    </a:lnTo>
                    <a:lnTo>
                      <a:pt x="202692" y="334518"/>
                    </a:lnTo>
                    <a:lnTo>
                      <a:pt x="201930" y="337566"/>
                    </a:lnTo>
                    <a:cubicBezTo>
                      <a:pt x="194818" y="339598"/>
                      <a:pt x="189230" y="340741"/>
                      <a:pt x="185166" y="340995"/>
                    </a:cubicBezTo>
                    <a:cubicBezTo>
                      <a:pt x="181102" y="341249"/>
                      <a:pt x="177546" y="343281"/>
                      <a:pt x="174498" y="347091"/>
                    </a:cubicBezTo>
                    <a:cubicBezTo>
                      <a:pt x="171450" y="350901"/>
                      <a:pt x="167259" y="352679"/>
                      <a:pt x="161925" y="352425"/>
                    </a:cubicBezTo>
                    <a:cubicBezTo>
                      <a:pt x="156591" y="352171"/>
                      <a:pt x="152908" y="352679"/>
                      <a:pt x="150876" y="353949"/>
                    </a:cubicBezTo>
                    <a:cubicBezTo>
                      <a:pt x="148844" y="355219"/>
                      <a:pt x="145669" y="355473"/>
                      <a:pt x="141351" y="354711"/>
                    </a:cubicBezTo>
                    <a:cubicBezTo>
                      <a:pt x="137033" y="353949"/>
                      <a:pt x="132842" y="354965"/>
                      <a:pt x="128778" y="357759"/>
                    </a:cubicBezTo>
                    <a:cubicBezTo>
                      <a:pt x="124714" y="360553"/>
                      <a:pt x="121666" y="362204"/>
                      <a:pt x="119634" y="362712"/>
                    </a:cubicBezTo>
                    <a:cubicBezTo>
                      <a:pt x="112522" y="371348"/>
                      <a:pt x="105664" y="379984"/>
                      <a:pt x="99060" y="388620"/>
                    </a:cubicBezTo>
                    <a:lnTo>
                      <a:pt x="93726" y="393192"/>
                    </a:lnTo>
                    <a:cubicBezTo>
                      <a:pt x="93218" y="394208"/>
                      <a:pt x="93091" y="395224"/>
                      <a:pt x="93345" y="396240"/>
                    </a:cubicBezTo>
                    <a:cubicBezTo>
                      <a:pt x="93599" y="397256"/>
                      <a:pt x="92710" y="399034"/>
                      <a:pt x="90678" y="401574"/>
                    </a:cubicBezTo>
                    <a:cubicBezTo>
                      <a:pt x="88646" y="404114"/>
                      <a:pt x="85090" y="408940"/>
                      <a:pt x="80010" y="416052"/>
                    </a:cubicBezTo>
                    <a:lnTo>
                      <a:pt x="92964" y="388620"/>
                    </a:lnTo>
                    <a:cubicBezTo>
                      <a:pt x="76200" y="413004"/>
                      <a:pt x="60960" y="437896"/>
                      <a:pt x="47244" y="463296"/>
                    </a:cubicBezTo>
                    <a:cubicBezTo>
                      <a:pt x="53340" y="458724"/>
                      <a:pt x="61214" y="453009"/>
                      <a:pt x="70866" y="446151"/>
                    </a:cubicBezTo>
                    <a:cubicBezTo>
                      <a:pt x="80518" y="439293"/>
                      <a:pt x="87122" y="435610"/>
                      <a:pt x="90678" y="435102"/>
                    </a:cubicBezTo>
                    <a:lnTo>
                      <a:pt x="92964" y="429768"/>
                    </a:lnTo>
                    <a:cubicBezTo>
                      <a:pt x="99568" y="428752"/>
                      <a:pt x="104902" y="425704"/>
                      <a:pt x="108966" y="420624"/>
                    </a:cubicBezTo>
                    <a:lnTo>
                      <a:pt x="109728" y="413766"/>
                    </a:lnTo>
                    <a:lnTo>
                      <a:pt x="111252" y="413004"/>
                    </a:lnTo>
                    <a:lnTo>
                      <a:pt x="111252" y="417576"/>
                    </a:lnTo>
                    <a:cubicBezTo>
                      <a:pt x="118364" y="410464"/>
                      <a:pt x="123444" y="405765"/>
                      <a:pt x="126492" y="403479"/>
                    </a:cubicBezTo>
                    <a:cubicBezTo>
                      <a:pt x="129540" y="401193"/>
                      <a:pt x="131826" y="399796"/>
                      <a:pt x="133350" y="399288"/>
                    </a:cubicBezTo>
                    <a:cubicBezTo>
                      <a:pt x="134874" y="398780"/>
                      <a:pt x="137160" y="398272"/>
                      <a:pt x="140208" y="397764"/>
                    </a:cubicBezTo>
                    <a:lnTo>
                      <a:pt x="144018" y="392430"/>
                    </a:lnTo>
                    <a:lnTo>
                      <a:pt x="159258" y="382524"/>
                    </a:lnTo>
                    <a:lnTo>
                      <a:pt x="150114" y="391668"/>
                    </a:lnTo>
                    <a:lnTo>
                      <a:pt x="165354" y="381762"/>
                    </a:lnTo>
                    <a:lnTo>
                      <a:pt x="170688" y="374142"/>
                    </a:lnTo>
                    <a:cubicBezTo>
                      <a:pt x="185420" y="366014"/>
                      <a:pt x="200406" y="356870"/>
                      <a:pt x="215646" y="346710"/>
                    </a:cubicBezTo>
                    <a:cubicBezTo>
                      <a:pt x="216662" y="333502"/>
                      <a:pt x="217805" y="324485"/>
                      <a:pt x="219075" y="319659"/>
                    </a:cubicBezTo>
                    <a:cubicBezTo>
                      <a:pt x="220345" y="314833"/>
                      <a:pt x="220345" y="310896"/>
                      <a:pt x="219075" y="307848"/>
                    </a:cubicBezTo>
                    <a:cubicBezTo>
                      <a:pt x="217805" y="304800"/>
                      <a:pt x="216662" y="300482"/>
                      <a:pt x="215646" y="294894"/>
                    </a:cubicBezTo>
                    <a:lnTo>
                      <a:pt x="220218" y="291846"/>
                    </a:lnTo>
                    <a:cubicBezTo>
                      <a:pt x="222250" y="232410"/>
                      <a:pt x="222758" y="202438"/>
                      <a:pt x="221742" y="201930"/>
                    </a:cubicBezTo>
                    <a:cubicBezTo>
                      <a:pt x="220726" y="201422"/>
                      <a:pt x="220218" y="200660"/>
                      <a:pt x="220218" y="199644"/>
                    </a:cubicBezTo>
                    <a:cubicBezTo>
                      <a:pt x="200406" y="206248"/>
                      <a:pt x="186817" y="210947"/>
                      <a:pt x="179451" y="213741"/>
                    </a:cubicBezTo>
                    <a:cubicBezTo>
                      <a:pt x="172085" y="216535"/>
                      <a:pt x="165227" y="217805"/>
                      <a:pt x="158877" y="217551"/>
                    </a:cubicBezTo>
                    <a:cubicBezTo>
                      <a:pt x="152527" y="217297"/>
                      <a:pt x="145288" y="218821"/>
                      <a:pt x="137160" y="222123"/>
                    </a:cubicBezTo>
                    <a:cubicBezTo>
                      <a:pt x="129032" y="225425"/>
                      <a:pt x="123063" y="228981"/>
                      <a:pt x="119253" y="232791"/>
                    </a:cubicBezTo>
                    <a:cubicBezTo>
                      <a:pt x="115443" y="236601"/>
                      <a:pt x="111252" y="238760"/>
                      <a:pt x="106680" y="239268"/>
                    </a:cubicBezTo>
                    <a:cubicBezTo>
                      <a:pt x="102108" y="239776"/>
                      <a:pt x="98425" y="241808"/>
                      <a:pt x="95631" y="245364"/>
                    </a:cubicBezTo>
                    <a:cubicBezTo>
                      <a:pt x="92837" y="248920"/>
                      <a:pt x="90551" y="251079"/>
                      <a:pt x="88773" y="251841"/>
                    </a:cubicBezTo>
                    <a:cubicBezTo>
                      <a:pt x="86995" y="252603"/>
                      <a:pt x="84328" y="253492"/>
                      <a:pt x="80772" y="254508"/>
                    </a:cubicBezTo>
                    <a:cubicBezTo>
                      <a:pt x="75692" y="251968"/>
                      <a:pt x="71882" y="249555"/>
                      <a:pt x="69342" y="247269"/>
                    </a:cubicBezTo>
                    <a:cubicBezTo>
                      <a:pt x="66802" y="244983"/>
                      <a:pt x="64770" y="244348"/>
                      <a:pt x="63246" y="245364"/>
                    </a:cubicBezTo>
                    <a:cubicBezTo>
                      <a:pt x="61722" y="246380"/>
                      <a:pt x="59182" y="246888"/>
                      <a:pt x="55626" y="246888"/>
                    </a:cubicBezTo>
                    <a:lnTo>
                      <a:pt x="51054" y="240030"/>
                    </a:lnTo>
                    <a:lnTo>
                      <a:pt x="45720" y="239268"/>
                    </a:lnTo>
                    <a:lnTo>
                      <a:pt x="41910" y="225552"/>
                    </a:lnTo>
                    <a:lnTo>
                      <a:pt x="29718" y="214122"/>
                    </a:lnTo>
                    <a:cubicBezTo>
                      <a:pt x="27178" y="207010"/>
                      <a:pt x="28448" y="200152"/>
                      <a:pt x="33528" y="193548"/>
                    </a:cubicBezTo>
                    <a:lnTo>
                      <a:pt x="42672" y="192024"/>
                    </a:lnTo>
                    <a:lnTo>
                      <a:pt x="45720" y="189738"/>
                    </a:lnTo>
                    <a:lnTo>
                      <a:pt x="60960" y="197358"/>
                    </a:lnTo>
                    <a:cubicBezTo>
                      <a:pt x="114300" y="177038"/>
                      <a:pt x="168148" y="156972"/>
                      <a:pt x="222504" y="137160"/>
                    </a:cubicBezTo>
                    <a:lnTo>
                      <a:pt x="222504" y="50292"/>
                    </a:lnTo>
                    <a:lnTo>
                      <a:pt x="216408" y="45720"/>
                    </a:lnTo>
                    <a:lnTo>
                      <a:pt x="208788" y="37338"/>
                    </a:lnTo>
                    <a:cubicBezTo>
                      <a:pt x="197104" y="30226"/>
                      <a:pt x="186436" y="22098"/>
                      <a:pt x="176784" y="12954"/>
                    </a:cubicBezTo>
                    <a:lnTo>
                      <a:pt x="188976" y="8382"/>
                    </a:lnTo>
                    <a:lnTo>
                      <a:pt x="196596" y="0"/>
                    </a:lnTo>
                    <a:close/>
                    <a:moveTo>
                      <a:pt x="281178" y="103632"/>
                    </a:moveTo>
                    <a:cubicBezTo>
                      <a:pt x="279654" y="111760"/>
                      <a:pt x="276860" y="118872"/>
                      <a:pt x="272796" y="124968"/>
                    </a:cubicBezTo>
                    <a:lnTo>
                      <a:pt x="287274" y="123444"/>
                    </a:lnTo>
                    <a:lnTo>
                      <a:pt x="282702" y="104394"/>
                    </a:lnTo>
                    <a:lnTo>
                      <a:pt x="281178" y="103632"/>
                    </a:lnTo>
                    <a:close/>
                    <a:moveTo>
                      <a:pt x="265938" y="279654"/>
                    </a:moveTo>
                    <a:lnTo>
                      <a:pt x="268224" y="283464"/>
                    </a:lnTo>
                    <a:lnTo>
                      <a:pt x="268224" y="281940"/>
                    </a:lnTo>
                    <a:lnTo>
                      <a:pt x="265938" y="279654"/>
                    </a:lnTo>
                    <a:close/>
                    <a:moveTo>
                      <a:pt x="216408" y="346710"/>
                    </a:moveTo>
                    <a:lnTo>
                      <a:pt x="166116" y="389382"/>
                    </a:lnTo>
                    <a:lnTo>
                      <a:pt x="153162" y="406146"/>
                    </a:lnTo>
                    <a:lnTo>
                      <a:pt x="154686" y="409956"/>
                    </a:lnTo>
                    <a:lnTo>
                      <a:pt x="151638" y="412242"/>
                    </a:lnTo>
                    <a:lnTo>
                      <a:pt x="149352" y="407670"/>
                    </a:lnTo>
                    <a:cubicBezTo>
                      <a:pt x="147320" y="413258"/>
                      <a:pt x="146304" y="418084"/>
                      <a:pt x="146304" y="422148"/>
                    </a:cubicBezTo>
                    <a:lnTo>
                      <a:pt x="143256" y="420624"/>
                    </a:lnTo>
                    <a:lnTo>
                      <a:pt x="143256" y="416814"/>
                    </a:lnTo>
                    <a:lnTo>
                      <a:pt x="140208" y="418338"/>
                    </a:lnTo>
                    <a:cubicBezTo>
                      <a:pt x="140716" y="421386"/>
                      <a:pt x="139319" y="425958"/>
                      <a:pt x="136017" y="432054"/>
                    </a:cubicBezTo>
                    <a:cubicBezTo>
                      <a:pt x="132715" y="438150"/>
                      <a:pt x="130810" y="442468"/>
                      <a:pt x="130302" y="445008"/>
                    </a:cubicBezTo>
                    <a:lnTo>
                      <a:pt x="134874" y="445770"/>
                    </a:lnTo>
                    <a:lnTo>
                      <a:pt x="147066" y="432054"/>
                    </a:lnTo>
                    <a:lnTo>
                      <a:pt x="153924" y="430530"/>
                    </a:lnTo>
                    <a:cubicBezTo>
                      <a:pt x="152908" y="433578"/>
                      <a:pt x="152019" y="436372"/>
                      <a:pt x="151257" y="438912"/>
                    </a:cubicBezTo>
                    <a:cubicBezTo>
                      <a:pt x="150495" y="441452"/>
                      <a:pt x="150495" y="442976"/>
                      <a:pt x="151257" y="443484"/>
                    </a:cubicBezTo>
                    <a:cubicBezTo>
                      <a:pt x="152019" y="443992"/>
                      <a:pt x="152908" y="445262"/>
                      <a:pt x="153924" y="447294"/>
                    </a:cubicBezTo>
                    <a:cubicBezTo>
                      <a:pt x="152908" y="455422"/>
                      <a:pt x="150114" y="462534"/>
                      <a:pt x="145542" y="468630"/>
                    </a:cubicBezTo>
                    <a:cubicBezTo>
                      <a:pt x="150114" y="474726"/>
                      <a:pt x="153543" y="478790"/>
                      <a:pt x="155829" y="480822"/>
                    </a:cubicBezTo>
                    <a:cubicBezTo>
                      <a:pt x="158115" y="482854"/>
                      <a:pt x="159512" y="484378"/>
                      <a:pt x="160020" y="485394"/>
                    </a:cubicBezTo>
                    <a:cubicBezTo>
                      <a:pt x="160528" y="486410"/>
                      <a:pt x="161290" y="487934"/>
                      <a:pt x="162306" y="489966"/>
                    </a:cubicBezTo>
                    <a:cubicBezTo>
                      <a:pt x="169926" y="496570"/>
                      <a:pt x="178816" y="502158"/>
                      <a:pt x="188976" y="506730"/>
                    </a:cubicBezTo>
                    <a:lnTo>
                      <a:pt x="176784" y="496062"/>
                    </a:lnTo>
                    <a:lnTo>
                      <a:pt x="164592" y="482346"/>
                    </a:lnTo>
                    <a:lnTo>
                      <a:pt x="184404" y="497586"/>
                    </a:lnTo>
                    <a:lnTo>
                      <a:pt x="182118" y="493776"/>
                    </a:lnTo>
                    <a:lnTo>
                      <a:pt x="182880" y="493014"/>
                    </a:lnTo>
                    <a:lnTo>
                      <a:pt x="201168" y="500634"/>
                    </a:lnTo>
                    <a:cubicBezTo>
                      <a:pt x="201168" y="498602"/>
                      <a:pt x="201549" y="497332"/>
                      <a:pt x="202311" y="496824"/>
                    </a:cubicBezTo>
                    <a:cubicBezTo>
                      <a:pt x="203073" y="496316"/>
                      <a:pt x="203581" y="495173"/>
                      <a:pt x="203835" y="493395"/>
                    </a:cubicBezTo>
                    <a:cubicBezTo>
                      <a:pt x="204089" y="491617"/>
                      <a:pt x="205740" y="485902"/>
                      <a:pt x="208788" y="476250"/>
                    </a:cubicBezTo>
                    <a:cubicBezTo>
                      <a:pt x="211836" y="466598"/>
                      <a:pt x="213741" y="452628"/>
                      <a:pt x="214503" y="434340"/>
                    </a:cubicBezTo>
                    <a:cubicBezTo>
                      <a:pt x="215265" y="416052"/>
                      <a:pt x="215519" y="405511"/>
                      <a:pt x="215265" y="402717"/>
                    </a:cubicBezTo>
                    <a:cubicBezTo>
                      <a:pt x="215011" y="399923"/>
                      <a:pt x="214630" y="397002"/>
                      <a:pt x="214122" y="393954"/>
                    </a:cubicBezTo>
                    <a:lnTo>
                      <a:pt x="210312" y="392430"/>
                    </a:lnTo>
                    <a:cubicBezTo>
                      <a:pt x="212344" y="390398"/>
                      <a:pt x="213741" y="389128"/>
                      <a:pt x="214503" y="388620"/>
                    </a:cubicBezTo>
                    <a:cubicBezTo>
                      <a:pt x="215265" y="388112"/>
                      <a:pt x="215646" y="384683"/>
                      <a:pt x="215646" y="378333"/>
                    </a:cubicBezTo>
                    <a:cubicBezTo>
                      <a:pt x="215646" y="371983"/>
                      <a:pt x="216154" y="361696"/>
                      <a:pt x="217170" y="347472"/>
                    </a:cubicBezTo>
                    <a:lnTo>
                      <a:pt x="216408" y="3467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xmlns="" id="{043A982D-FCC4-42BE-BABB-05CF9CEBFE1B}"/>
                  </a:ext>
                </a:extLst>
              </p:cNvPr>
              <p:cNvSpPr/>
              <p:nvPr/>
            </p:nvSpPr>
            <p:spPr>
              <a:xfrm>
                <a:off x="7153939" y="5565389"/>
                <a:ext cx="80772" cy="78486"/>
              </a:xfrm>
              <a:custGeom>
                <a:avLst/>
                <a:gdLst/>
                <a:ahLst/>
                <a:cxnLst/>
                <a:rect l="l" t="t" r="r" b="b"/>
                <a:pathLst>
                  <a:path w="80772" h="78486">
                    <a:moveTo>
                      <a:pt x="42672" y="0"/>
                    </a:moveTo>
                    <a:cubicBezTo>
                      <a:pt x="44704" y="1524"/>
                      <a:pt x="46228" y="2413"/>
                      <a:pt x="47244" y="2667"/>
                    </a:cubicBezTo>
                    <a:cubicBezTo>
                      <a:pt x="48260" y="2921"/>
                      <a:pt x="49784" y="4064"/>
                      <a:pt x="51816" y="6096"/>
                    </a:cubicBezTo>
                    <a:cubicBezTo>
                      <a:pt x="53848" y="8128"/>
                      <a:pt x="57150" y="11684"/>
                      <a:pt x="61722" y="16764"/>
                    </a:cubicBezTo>
                    <a:lnTo>
                      <a:pt x="80772" y="45720"/>
                    </a:lnTo>
                    <a:cubicBezTo>
                      <a:pt x="80772" y="46736"/>
                      <a:pt x="79629" y="49276"/>
                      <a:pt x="77343" y="53340"/>
                    </a:cubicBezTo>
                    <a:cubicBezTo>
                      <a:pt x="75057" y="57404"/>
                      <a:pt x="74041" y="60706"/>
                      <a:pt x="74295" y="63246"/>
                    </a:cubicBezTo>
                    <a:cubicBezTo>
                      <a:pt x="74549" y="65786"/>
                      <a:pt x="74930" y="69088"/>
                      <a:pt x="75438" y="73152"/>
                    </a:cubicBezTo>
                    <a:lnTo>
                      <a:pt x="69342" y="67818"/>
                    </a:lnTo>
                    <a:lnTo>
                      <a:pt x="67056" y="70104"/>
                    </a:lnTo>
                    <a:cubicBezTo>
                      <a:pt x="64008" y="69088"/>
                      <a:pt x="60833" y="68580"/>
                      <a:pt x="57531" y="68580"/>
                    </a:cubicBezTo>
                    <a:cubicBezTo>
                      <a:pt x="54229" y="68580"/>
                      <a:pt x="49911" y="68580"/>
                      <a:pt x="44577" y="68580"/>
                    </a:cubicBezTo>
                    <a:cubicBezTo>
                      <a:pt x="39243" y="68580"/>
                      <a:pt x="35560" y="68326"/>
                      <a:pt x="33528" y="67818"/>
                    </a:cubicBezTo>
                    <a:lnTo>
                      <a:pt x="28956" y="78486"/>
                    </a:lnTo>
                    <a:lnTo>
                      <a:pt x="17526" y="67818"/>
                    </a:lnTo>
                    <a:cubicBezTo>
                      <a:pt x="12954" y="56134"/>
                      <a:pt x="9652" y="48260"/>
                      <a:pt x="7620" y="44196"/>
                    </a:cubicBezTo>
                    <a:cubicBezTo>
                      <a:pt x="5588" y="40132"/>
                      <a:pt x="4064" y="36322"/>
                      <a:pt x="3048" y="32766"/>
                    </a:cubicBezTo>
                    <a:cubicBezTo>
                      <a:pt x="2032" y="29210"/>
                      <a:pt x="1016" y="23876"/>
                      <a:pt x="0" y="16764"/>
                    </a:cubicBezTo>
                    <a:lnTo>
                      <a:pt x="5334" y="16002"/>
                    </a:lnTo>
                    <a:lnTo>
                      <a:pt x="4572" y="12192"/>
                    </a:lnTo>
                    <a:lnTo>
                      <a:pt x="11430" y="15240"/>
                    </a:lnTo>
                    <a:lnTo>
                      <a:pt x="25146" y="29718"/>
                    </a:lnTo>
                    <a:lnTo>
                      <a:pt x="15240" y="6858"/>
                    </a:lnTo>
                    <a:lnTo>
                      <a:pt x="32766" y="17526"/>
                    </a:lnTo>
                    <a:lnTo>
                      <a:pt x="27432" y="3048"/>
                    </a:lnTo>
                    <a:lnTo>
                      <a:pt x="36576" y="7620"/>
                    </a:lnTo>
                    <a:lnTo>
                      <a:pt x="35052" y="3810"/>
                    </a:lnTo>
                    <a:lnTo>
                      <a:pt x="41910" y="5334"/>
                    </a:lnTo>
                    <a:lnTo>
                      <a:pt x="39624" y="2286"/>
                    </a:lnTo>
                    <a:lnTo>
                      <a:pt x="4267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C22B65A1-CB87-4E50-B074-D5B2CED7C211}"/>
                </a:ext>
              </a:extLst>
            </p:cNvPr>
            <p:cNvGrpSpPr/>
            <p:nvPr/>
          </p:nvGrpSpPr>
          <p:grpSpPr>
            <a:xfrm>
              <a:off x="6960654" y="4727855"/>
              <a:ext cx="541284" cy="514798"/>
              <a:chOff x="8207785" y="5533385"/>
              <a:chExt cx="627343" cy="596646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xmlns="" id="{8BC4BFCF-713F-402A-AC99-C66C11DFBE2D}"/>
                  </a:ext>
                </a:extLst>
              </p:cNvPr>
              <p:cNvSpPr/>
              <p:nvPr/>
            </p:nvSpPr>
            <p:spPr>
              <a:xfrm>
                <a:off x="8258839" y="5533385"/>
                <a:ext cx="184832" cy="157734"/>
              </a:xfrm>
              <a:custGeom>
                <a:avLst/>
                <a:gdLst/>
                <a:ahLst/>
                <a:cxnLst/>
                <a:rect l="l" t="t" r="r" b="b"/>
                <a:pathLst>
                  <a:path w="184832" h="157734">
                    <a:moveTo>
                      <a:pt x="92202" y="0"/>
                    </a:moveTo>
                    <a:cubicBezTo>
                      <a:pt x="101854" y="4572"/>
                      <a:pt x="109474" y="7747"/>
                      <a:pt x="115062" y="9525"/>
                    </a:cubicBezTo>
                    <a:cubicBezTo>
                      <a:pt x="120650" y="11303"/>
                      <a:pt x="127508" y="15240"/>
                      <a:pt x="135636" y="21336"/>
                    </a:cubicBezTo>
                    <a:cubicBezTo>
                      <a:pt x="143764" y="27432"/>
                      <a:pt x="149860" y="32639"/>
                      <a:pt x="153924" y="36957"/>
                    </a:cubicBezTo>
                    <a:cubicBezTo>
                      <a:pt x="157989" y="41275"/>
                      <a:pt x="164084" y="47498"/>
                      <a:pt x="172212" y="55626"/>
                    </a:cubicBezTo>
                    <a:cubicBezTo>
                      <a:pt x="176276" y="62738"/>
                      <a:pt x="179324" y="67945"/>
                      <a:pt x="181356" y="71247"/>
                    </a:cubicBezTo>
                    <a:cubicBezTo>
                      <a:pt x="183388" y="74549"/>
                      <a:pt x="184531" y="78105"/>
                      <a:pt x="184785" y="81915"/>
                    </a:cubicBezTo>
                    <a:cubicBezTo>
                      <a:pt x="185039" y="85725"/>
                      <a:pt x="184277" y="88646"/>
                      <a:pt x="182499" y="90678"/>
                    </a:cubicBezTo>
                    <a:cubicBezTo>
                      <a:pt x="180721" y="92710"/>
                      <a:pt x="178054" y="95758"/>
                      <a:pt x="174498" y="99822"/>
                    </a:cubicBezTo>
                    <a:cubicBezTo>
                      <a:pt x="165354" y="104902"/>
                      <a:pt x="157861" y="108712"/>
                      <a:pt x="152019" y="111252"/>
                    </a:cubicBezTo>
                    <a:cubicBezTo>
                      <a:pt x="146177" y="113792"/>
                      <a:pt x="139700" y="116078"/>
                      <a:pt x="132588" y="118110"/>
                    </a:cubicBezTo>
                    <a:cubicBezTo>
                      <a:pt x="125476" y="120142"/>
                      <a:pt x="120142" y="120650"/>
                      <a:pt x="116586" y="119634"/>
                    </a:cubicBezTo>
                    <a:cubicBezTo>
                      <a:pt x="113030" y="118618"/>
                      <a:pt x="110364" y="118237"/>
                      <a:pt x="108585" y="118491"/>
                    </a:cubicBezTo>
                    <a:cubicBezTo>
                      <a:pt x="106807" y="118745"/>
                      <a:pt x="105537" y="118491"/>
                      <a:pt x="104775" y="117729"/>
                    </a:cubicBezTo>
                    <a:cubicBezTo>
                      <a:pt x="104013" y="116967"/>
                      <a:pt x="102616" y="115570"/>
                      <a:pt x="100584" y="113538"/>
                    </a:cubicBezTo>
                    <a:cubicBezTo>
                      <a:pt x="94488" y="115570"/>
                      <a:pt x="88900" y="116967"/>
                      <a:pt x="83820" y="117729"/>
                    </a:cubicBezTo>
                    <a:cubicBezTo>
                      <a:pt x="78740" y="118491"/>
                      <a:pt x="52832" y="131826"/>
                      <a:pt x="6096" y="157734"/>
                    </a:cubicBezTo>
                    <a:lnTo>
                      <a:pt x="0" y="151638"/>
                    </a:lnTo>
                    <a:cubicBezTo>
                      <a:pt x="35052" y="117094"/>
                      <a:pt x="69342" y="81534"/>
                      <a:pt x="102870" y="44958"/>
                    </a:cubicBezTo>
                    <a:cubicBezTo>
                      <a:pt x="92710" y="32258"/>
                      <a:pt x="87376" y="17780"/>
                      <a:pt x="86868" y="1524"/>
                    </a:cubicBezTo>
                    <a:lnTo>
                      <a:pt x="9220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xmlns="" id="{BDB995F5-3632-4A69-8881-9C63A971540C}"/>
                  </a:ext>
                </a:extLst>
              </p:cNvPr>
              <p:cNvSpPr/>
              <p:nvPr/>
            </p:nvSpPr>
            <p:spPr>
              <a:xfrm>
                <a:off x="8207785" y="5543291"/>
                <a:ext cx="627343" cy="586740"/>
              </a:xfrm>
              <a:custGeom>
                <a:avLst/>
                <a:gdLst/>
                <a:ahLst/>
                <a:cxnLst/>
                <a:rect l="l" t="t" r="r" b="b"/>
                <a:pathLst>
                  <a:path w="627343" h="586740">
                    <a:moveTo>
                      <a:pt x="369570" y="0"/>
                    </a:moveTo>
                    <a:cubicBezTo>
                      <a:pt x="379730" y="3048"/>
                      <a:pt x="389890" y="7366"/>
                      <a:pt x="400050" y="12954"/>
                    </a:cubicBezTo>
                    <a:cubicBezTo>
                      <a:pt x="405130" y="23622"/>
                      <a:pt x="409448" y="31496"/>
                      <a:pt x="413004" y="36576"/>
                    </a:cubicBezTo>
                    <a:cubicBezTo>
                      <a:pt x="416560" y="41656"/>
                      <a:pt x="419862" y="51054"/>
                      <a:pt x="422910" y="64770"/>
                    </a:cubicBezTo>
                    <a:cubicBezTo>
                      <a:pt x="425958" y="78486"/>
                      <a:pt x="427355" y="91567"/>
                      <a:pt x="427101" y="104013"/>
                    </a:cubicBezTo>
                    <a:cubicBezTo>
                      <a:pt x="426847" y="116459"/>
                      <a:pt x="425831" y="125857"/>
                      <a:pt x="424053" y="132207"/>
                    </a:cubicBezTo>
                    <a:cubicBezTo>
                      <a:pt x="422275" y="138557"/>
                      <a:pt x="420370" y="147828"/>
                      <a:pt x="418338" y="160020"/>
                    </a:cubicBezTo>
                    <a:lnTo>
                      <a:pt x="485394" y="119634"/>
                    </a:lnTo>
                    <a:cubicBezTo>
                      <a:pt x="485902" y="115062"/>
                      <a:pt x="487934" y="109982"/>
                      <a:pt x="491490" y="104394"/>
                    </a:cubicBezTo>
                    <a:cubicBezTo>
                      <a:pt x="496570" y="102870"/>
                      <a:pt x="503428" y="99314"/>
                      <a:pt x="512064" y="93726"/>
                    </a:cubicBezTo>
                    <a:cubicBezTo>
                      <a:pt x="520700" y="88138"/>
                      <a:pt x="529336" y="85344"/>
                      <a:pt x="537972" y="85344"/>
                    </a:cubicBezTo>
                    <a:cubicBezTo>
                      <a:pt x="546609" y="85344"/>
                      <a:pt x="558038" y="89281"/>
                      <a:pt x="572262" y="97155"/>
                    </a:cubicBezTo>
                    <a:cubicBezTo>
                      <a:pt x="586486" y="105029"/>
                      <a:pt x="596519" y="111252"/>
                      <a:pt x="602361" y="115824"/>
                    </a:cubicBezTo>
                    <a:cubicBezTo>
                      <a:pt x="608203" y="120396"/>
                      <a:pt x="614934" y="126746"/>
                      <a:pt x="622554" y="134874"/>
                    </a:cubicBezTo>
                    <a:cubicBezTo>
                      <a:pt x="623570" y="138938"/>
                      <a:pt x="624840" y="142621"/>
                      <a:pt x="626364" y="145923"/>
                    </a:cubicBezTo>
                    <a:cubicBezTo>
                      <a:pt x="627888" y="149225"/>
                      <a:pt x="627634" y="161925"/>
                      <a:pt x="625602" y="184023"/>
                    </a:cubicBezTo>
                    <a:cubicBezTo>
                      <a:pt x="623570" y="206121"/>
                      <a:pt x="619252" y="231140"/>
                      <a:pt x="612648" y="259080"/>
                    </a:cubicBezTo>
                    <a:cubicBezTo>
                      <a:pt x="606044" y="287020"/>
                      <a:pt x="601091" y="312801"/>
                      <a:pt x="597789" y="336423"/>
                    </a:cubicBezTo>
                    <a:cubicBezTo>
                      <a:pt x="594487" y="360045"/>
                      <a:pt x="592328" y="401828"/>
                      <a:pt x="591312" y="461772"/>
                    </a:cubicBezTo>
                    <a:lnTo>
                      <a:pt x="593598" y="459486"/>
                    </a:lnTo>
                    <a:lnTo>
                      <a:pt x="595884" y="461010"/>
                    </a:lnTo>
                    <a:cubicBezTo>
                      <a:pt x="594868" y="470662"/>
                      <a:pt x="593852" y="477012"/>
                      <a:pt x="592836" y="480060"/>
                    </a:cubicBezTo>
                    <a:cubicBezTo>
                      <a:pt x="591820" y="483108"/>
                      <a:pt x="592201" y="486283"/>
                      <a:pt x="593979" y="489585"/>
                    </a:cubicBezTo>
                    <a:cubicBezTo>
                      <a:pt x="595757" y="492887"/>
                      <a:pt x="597154" y="498729"/>
                      <a:pt x="598170" y="507111"/>
                    </a:cubicBezTo>
                    <a:cubicBezTo>
                      <a:pt x="599186" y="515493"/>
                      <a:pt x="597281" y="523367"/>
                      <a:pt x="592455" y="530733"/>
                    </a:cubicBezTo>
                    <a:cubicBezTo>
                      <a:pt x="587629" y="538099"/>
                      <a:pt x="583946" y="545592"/>
                      <a:pt x="581406" y="553212"/>
                    </a:cubicBezTo>
                    <a:cubicBezTo>
                      <a:pt x="578866" y="560832"/>
                      <a:pt x="577596" y="566420"/>
                      <a:pt x="577596" y="569976"/>
                    </a:cubicBezTo>
                    <a:lnTo>
                      <a:pt x="567690" y="576072"/>
                    </a:lnTo>
                    <a:lnTo>
                      <a:pt x="561594" y="569214"/>
                    </a:lnTo>
                    <a:cubicBezTo>
                      <a:pt x="558038" y="572262"/>
                      <a:pt x="556260" y="576072"/>
                      <a:pt x="556260" y="580644"/>
                    </a:cubicBezTo>
                    <a:lnTo>
                      <a:pt x="553974" y="573786"/>
                    </a:lnTo>
                    <a:lnTo>
                      <a:pt x="544830" y="566928"/>
                    </a:lnTo>
                    <a:lnTo>
                      <a:pt x="544830" y="570738"/>
                    </a:lnTo>
                    <a:lnTo>
                      <a:pt x="537210" y="568452"/>
                    </a:lnTo>
                    <a:lnTo>
                      <a:pt x="534924" y="576834"/>
                    </a:lnTo>
                    <a:lnTo>
                      <a:pt x="518160" y="586740"/>
                    </a:lnTo>
                    <a:cubicBezTo>
                      <a:pt x="511556" y="584200"/>
                      <a:pt x="506857" y="582295"/>
                      <a:pt x="504063" y="581025"/>
                    </a:cubicBezTo>
                    <a:cubicBezTo>
                      <a:pt x="501269" y="579755"/>
                      <a:pt x="498856" y="579374"/>
                      <a:pt x="496824" y="579882"/>
                    </a:cubicBezTo>
                    <a:cubicBezTo>
                      <a:pt x="494793" y="580390"/>
                      <a:pt x="492252" y="580898"/>
                      <a:pt x="489204" y="581406"/>
                    </a:cubicBezTo>
                    <a:cubicBezTo>
                      <a:pt x="483616" y="574294"/>
                      <a:pt x="479425" y="569468"/>
                      <a:pt x="476631" y="566928"/>
                    </a:cubicBezTo>
                    <a:cubicBezTo>
                      <a:pt x="473837" y="564388"/>
                      <a:pt x="471805" y="560959"/>
                      <a:pt x="470535" y="556641"/>
                    </a:cubicBezTo>
                    <a:cubicBezTo>
                      <a:pt x="469265" y="552323"/>
                      <a:pt x="467360" y="548640"/>
                      <a:pt x="464820" y="545592"/>
                    </a:cubicBezTo>
                    <a:cubicBezTo>
                      <a:pt x="462280" y="542544"/>
                      <a:pt x="457962" y="536448"/>
                      <a:pt x="451866" y="527304"/>
                    </a:cubicBezTo>
                    <a:cubicBezTo>
                      <a:pt x="434594" y="516636"/>
                      <a:pt x="421894" y="508889"/>
                      <a:pt x="413766" y="504063"/>
                    </a:cubicBezTo>
                    <a:cubicBezTo>
                      <a:pt x="405638" y="499237"/>
                      <a:pt x="399161" y="496824"/>
                      <a:pt x="394335" y="496824"/>
                    </a:cubicBezTo>
                    <a:cubicBezTo>
                      <a:pt x="389509" y="496824"/>
                      <a:pt x="385953" y="495935"/>
                      <a:pt x="383667" y="494157"/>
                    </a:cubicBezTo>
                    <a:cubicBezTo>
                      <a:pt x="381381" y="492379"/>
                      <a:pt x="378587" y="490601"/>
                      <a:pt x="375285" y="488823"/>
                    </a:cubicBezTo>
                    <a:cubicBezTo>
                      <a:pt x="371983" y="487045"/>
                      <a:pt x="369443" y="486410"/>
                      <a:pt x="367665" y="486918"/>
                    </a:cubicBezTo>
                    <a:cubicBezTo>
                      <a:pt x="365887" y="487426"/>
                      <a:pt x="364236" y="487680"/>
                      <a:pt x="362712" y="487680"/>
                    </a:cubicBezTo>
                    <a:lnTo>
                      <a:pt x="362712" y="483108"/>
                    </a:lnTo>
                    <a:lnTo>
                      <a:pt x="344424" y="473964"/>
                    </a:lnTo>
                    <a:lnTo>
                      <a:pt x="343662" y="470916"/>
                    </a:lnTo>
                    <a:cubicBezTo>
                      <a:pt x="348742" y="468884"/>
                      <a:pt x="354330" y="468376"/>
                      <a:pt x="360426" y="469392"/>
                    </a:cubicBezTo>
                    <a:lnTo>
                      <a:pt x="360426" y="466344"/>
                    </a:lnTo>
                    <a:cubicBezTo>
                      <a:pt x="345186" y="465836"/>
                      <a:pt x="329946" y="463804"/>
                      <a:pt x="314706" y="460248"/>
                    </a:cubicBezTo>
                    <a:cubicBezTo>
                      <a:pt x="316738" y="460756"/>
                      <a:pt x="318770" y="460883"/>
                      <a:pt x="320802" y="460629"/>
                    </a:cubicBezTo>
                    <a:cubicBezTo>
                      <a:pt x="322834" y="460375"/>
                      <a:pt x="336677" y="460502"/>
                      <a:pt x="362331" y="461010"/>
                    </a:cubicBezTo>
                    <a:cubicBezTo>
                      <a:pt x="387985" y="461518"/>
                      <a:pt x="409448" y="460375"/>
                      <a:pt x="426720" y="457581"/>
                    </a:cubicBezTo>
                    <a:cubicBezTo>
                      <a:pt x="443992" y="454787"/>
                      <a:pt x="455676" y="452374"/>
                      <a:pt x="461772" y="450342"/>
                    </a:cubicBezTo>
                    <a:cubicBezTo>
                      <a:pt x="467868" y="448310"/>
                      <a:pt x="474218" y="445770"/>
                      <a:pt x="480822" y="442722"/>
                    </a:cubicBezTo>
                    <a:lnTo>
                      <a:pt x="490728" y="403860"/>
                    </a:lnTo>
                    <a:lnTo>
                      <a:pt x="493014" y="402336"/>
                    </a:lnTo>
                    <a:cubicBezTo>
                      <a:pt x="498602" y="328168"/>
                      <a:pt x="504190" y="276098"/>
                      <a:pt x="509778" y="246126"/>
                    </a:cubicBezTo>
                    <a:cubicBezTo>
                      <a:pt x="515366" y="216154"/>
                      <a:pt x="518034" y="196342"/>
                      <a:pt x="517779" y="186690"/>
                    </a:cubicBezTo>
                    <a:cubicBezTo>
                      <a:pt x="517525" y="177038"/>
                      <a:pt x="517398" y="165100"/>
                      <a:pt x="517398" y="150876"/>
                    </a:cubicBezTo>
                    <a:lnTo>
                      <a:pt x="515874" y="153162"/>
                    </a:lnTo>
                    <a:lnTo>
                      <a:pt x="508254" y="153924"/>
                    </a:lnTo>
                    <a:lnTo>
                      <a:pt x="505968" y="160020"/>
                    </a:lnTo>
                    <a:lnTo>
                      <a:pt x="493776" y="168402"/>
                    </a:lnTo>
                    <a:lnTo>
                      <a:pt x="493776" y="160782"/>
                    </a:lnTo>
                    <a:cubicBezTo>
                      <a:pt x="483616" y="168910"/>
                      <a:pt x="472948" y="176530"/>
                      <a:pt x="461772" y="183642"/>
                    </a:cubicBezTo>
                    <a:lnTo>
                      <a:pt x="460248" y="189738"/>
                    </a:lnTo>
                    <a:lnTo>
                      <a:pt x="454914" y="193548"/>
                    </a:lnTo>
                    <a:cubicBezTo>
                      <a:pt x="454914" y="198628"/>
                      <a:pt x="452247" y="204343"/>
                      <a:pt x="446913" y="210693"/>
                    </a:cubicBezTo>
                    <a:cubicBezTo>
                      <a:pt x="441579" y="217043"/>
                      <a:pt x="438150" y="222250"/>
                      <a:pt x="436626" y="226314"/>
                    </a:cubicBezTo>
                    <a:lnTo>
                      <a:pt x="430530" y="228600"/>
                    </a:lnTo>
                    <a:lnTo>
                      <a:pt x="425958" y="240030"/>
                    </a:lnTo>
                    <a:lnTo>
                      <a:pt x="425196" y="236220"/>
                    </a:lnTo>
                    <a:lnTo>
                      <a:pt x="418338" y="243078"/>
                    </a:lnTo>
                    <a:lnTo>
                      <a:pt x="422148" y="240030"/>
                    </a:lnTo>
                    <a:cubicBezTo>
                      <a:pt x="421640" y="243586"/>
                      <a:pt x="420370" y="246888"/>
                      <a:pt x="418338" y="249936"/>
                    </a:cubicBezTo>
                    <a:cubicBezTo>
                      <a:pt x="419862" y="249936"/>
                      <a:pt x="421259" y="249936"/>
                      <a:pt x="422529" y="249936"/>
                    </a:cubicBezTo>
                    <a:cubicBezTo>
                      <a:pt x="423799" y="249936"/>
                      <a:pt x="426085" y="248031"/>
                      <a:pt x="429387" y="244221"/>
                    </a:cubicBezTo>
                    <a:cubicBezTo>
                      <a:pt x="432689" y="240411"/>
                      <a:pt x="438404" y="234442"/>
                      <a:pt x="446532" y="226314"/>
                    </a:cubicBezTo>
                    <a:lnTo>
                      <a:pt x="450342" y="220980"/>
                    </a:lnTo>
                    <a:cubicBezTo>
                      <a:pt x="453898" y="217424"/>
                      <a:pt x="458470" y="214630"/>
                      <a:pt x="464058" y="212598"/>
                    </a:cubicBezTo>
                    <a:lnTo>
                      <a:pt x="448818" y="228600"/>
                    </a:lnTo>
                    <a:lnTo>
                      <a:pt x="442722" y="233172"/>
                    </a:lnTo>
                    <a:lnTo>
                      <a:pt x="436626" y="242316"/>
                    </a:lnTo>
                    <a:lnTo>
                      <a:pt x="432816" y="243078"/>
                    </a:lnTo>
                    <a:cubicBezTo>
                      <a:pt x="432309" y="243586"/>
                      <a:pt x="432181" y="244221"/>
                      <a:pt x="432435" y="244983"/>
                    </a:cubicBezTo>
                    <a:cubicBezTo>
                      <a:pt x="432689" y="245745"/>
                      <a:pt x="428498" y="250571"/>
                      <a:pt x="419862" y="259461"/>
                    </a:cubicBezTo>
                    <a:cubicBezTo>
                      <a:pt x="411226" y="268351"/>
                      <a:pt x="406273" y="273558"/>
                      <a:pt x="405003" y="275082"/>
                    </a:cubicBezTo>
                    <a:cubicBezTo>
                      <a:pt x="403734" y="276606"/>
                      <a:pt x="402971" y="278257"/>
                      <a:pt x="402717" y="280035"/>
                    </a:cubicBezTo>
                    <a:cubicBezTo>
                      <a:pt x="402463" y="281813"/>
                      <a:pt x="402590" y="283464"/>
                      <a:pt x="403098" y="284988"/>
                    </a:cubicBezTo>
                    <a:cubicBezTo>
                      <a:pt x="403606" y="286512"/>
                      <a:pt x="403479" y="288544"/>
                      <a:pt x="402717" y="291084"/>
                    </a:cubicBezTo>
                    <a:cubicBezTo>
                      <a:pt x="401955" y="293624"/>
                      <a:pt x="400050" y="296545"/>
                      <a:pt x="397002" y="299847"/>
                    </a:cubicBezTo>
                    <a:cubicBezTo>
                      <a:pt x="393954" y="303149"/>
                      <a:pt x="391922" y="306578"/>
                      <a:pt x="390906" y="310134"/>
                    </a:cubicBezTo>
                    <a:cubicBezTo>
                      <a:pt x="389890" y="313690"/>
                      <a:pt x="386461" y="317754"/>
                      <a:pt x="380619" y="322326"/>
                    </a:cubicBezTo>
                    <a:cubicBezTo>
                      <a:pt x="374777" y="326898"/>
                      <a:pt x="365252" y="337058"/>
                      <a:pt x="352044" y="352806"/>
                    </a:cubicBezTo>
                    <a:lnTo>
                      <a:pt x="341376" y="359664"/>
                    </a:lnTo>
                    <a:lnTo>
                      <a:pt x="332994" y="357378"/>
                    </a:lnTo>
                    <a:cubicBezTo>
                      <a:pt x="317246" y="344678"/>
                      <a:pt x="305562" y="329184"/>
                      <a:pt x="297942" y="310896"/>
                    </a:cubicBezTo>
                    <a:lnTo>
                      <a:pt x="282702" y="297942"/>
                    </a:lnTo>
                    <a:lnTo>
                      <a:pt x="284226" y="288798"/>
                    </a:lnTo>
                    <a:lnTo>
                      <a:pt x="278130" y="283464"/>
                    </a:lnTo>
                    <a:lnTo>
                      <a:pt x="270510" y="489966"/>
                    </a:lnTo>
                    <a:lnTo>
                      <a:pt x="272796" y="490728"/>
                    </a:lnTo>
                    <a:cubicBezTo>
                      <a:pt x="271780" y="502920"/>
                      <a:pt x="271272" y="511302"/>
                      <a:pt x="271272" y="515874"/>
                    </a:cubicBezTo>
                    <a:cubicBezTo>
                      <a:pt x="271272" y="520446"/>
                      <a:pt x="270764" y="524256"/>
                      <a:pt x="269748" y="527304"/>
                    </a:cubicBezTo>
                    <a:cubicBezTo>
                      <a:pt x="268732" y="530352"/>
                      <a:pt x="267462" y="534162"/>
                      <a:pt x="265938" y="538734"/>
                    </a:cubicBezTo>
                    <a:lnTo>
                      <a:pt x="236220" y="553212"/>
                    </a:lnTo>
                    <a:lnTo>
                      <a:pt x="224790" y="540258"/>
                    </a:lnTo>
                    <a:lnTo>
                      <a:pt x="211074" y="527304"/>
                    </a:lnTo>
                    <a:lnTo>
                      <a:pt x="215646" y="523494"/>
                    </a:lnTo>
                    <a:cubicBezTo>
                      <a:pt x="209043" y="516890"/>
                      <a:pt x="202692" y="509524"/>
                      <a:pt x="196596" y="501396"/>
                    </a:cubicBezTo>
                    <a:lnTo>
                      <a:pt x="204216" y="499872"/>
                    </a:lnTo>
                    <a:cubicBezTo>
                      <a:pt x="196596" y="489204"/>
                      <a:pt x="187579" y="477139"/>
                      <a:pt x="177165" y="463677"/>
                    </a:cubicBezTo>
                    <a:cubicBezTo>
                      <a:pt x="166751" y="450215"/>
                      <a:pt x="155956" y="436372"/>
                      <a:pt x="144780" y="422148"/>
                    </a:cubicBezTo>
                    <a:cubicBezTo>
                      <a:pt x="143256" y="422656"/>
                      <a:pt x="141859" y="423037"/>
                      <a:pt x="140589" y="423291"/>
                    </a:cubicBezTo>
                    <a:cubicBezTo>
                      <a:pt x="139319" y="423545"/>
                      <a:pt x="136652" y="425323"/>
                      <a:pt x="132588" y="428625"/>
                    </a:cubicBezTo>
                    <a:cubicBezTo>
                      <a:pt x="128524" y="431927"/>
                      <a:pt x="122175" y="437388"/>
                      <a:pt x="113538" y="445008"/>
                    </a:cubicBezTo>
                    <a:lnTo>
                      <a:pt x="111252" y="460248"/>
                    </a:lnTo>
                    <a:cubicBezTo>
                      <a:pt x="109220" y="460756"/>
                      <a:pt x="107696" y="460883"/>
                      <a:pt x="106680" y="460629"/>
                    </a:cubicBezTo>
                    <a:cubicBezTo>
                      <a:pt x="105664" y="460375"/>
                      <a:pt x="103251" y="460883"/>
                      <a:pt x="99441" y="462153"/>
                    </a:cubicBezTo>
                    <a:cubicBezTo>
                      <a:pt x="95631" y="463423"/>
                      <a:pt x="91948" y="465582"/>
                      <a:pt x="88392" y="468630"/>
                    </a:cubicBezTo>
                    <a:cubicBezTo>
                      <a:pt x="84836" y="471678"/>
                      <a:pt x="78740" y="476758"/>
                      <a:pt x="70104" y="483870"/>
                    </a:cubicBezTo>
                    <a:cubicBezTo>
                      <a:pt x="65532" y="482346"/>
                      <a:pt x="60706" y="480822"/>
                      <a:pt x="55626" y="479298"/>
                    </a:cubicBezTo>
                    <a:cubicBezTo>
                      <a:pt x="55118" y="474726"/>
                      <a:pt x="51435" y="466598"/>
                      <a:pt x="44577" y="454914"/>
                    </a:cubicBezTo>
                    <a:cubicBezTo>
                      <a:pt x="37719" y="443230"/>
                      <a:pt x="33528" y="434340"/>
                      <a:pt x="32004" y="428244"/>
                    </a:cubicBezTo>
                    <a:lnTo>
                      <a:pt x="22098" y="422148"/>
                    </a:lnTo>
                    <a:lnTo>
                      <a:pt x="25146" y="409194"/>
                    </a:lnTo>
                    <a:lnTo>
                      <a:pt x="22098" y="405384"/>
                    </a:lnTo>
                    <a:cubicBezTo>
                      <a:pt x="22606" y="401320"/>
                      <a:pt x="22734" y="398018"/>
                      <a:pt x="22479" y="395478"/>
                    </a:cubicBezTo>
                    <a:cubicBezTo>
                      <a:pt x="22225" y="392938"/>
                      <a:pt x="24511" y="389890"/>
                      <a:pt x="29337" y="386334"/>
                    </a:cubicBezTo>
                    <a:cubicBezTo>
                      <a:pt x="34163" y="382778"/>
                      <a:pt x="37973" y="370586"/>
                      <a:pt x="40767" y="349758"/>
                    </a:cubicBezTo>
                    <a:cubicBezTo>
                      <a:pt x="43561" y="328930"/>
                      <a:pt x="43561" y="316992"/>
                      <a:pt x="40767" y="313944"/>
                    </a:cubicBezTo>
                    <a:cubicBezTo>
                      <a:pt x="37973" y="310896"/>
                      <a:pt x="35052" y="306832"/>
                      <a:pt x="32004" y="301752"/>
                    </a:cubicBezTo>
                    <a:lnTo>
                      <a:pt x="37338" y="298704"/>
                    </a:lnTo>
                    <a:lnTo>
                      <a:pt x="28956" y="291084"/>
                    </a:lnTo>
                    <a:lnTo>
                      <a:pt x="34290" y="287274"/>
                    </a:lnTo>
                    <a:lnTo>
                      <a:pt x="32766" y="283464"/>
                    </a:lnTo>
                    <a:lnTo>
                      <a:pt x="43434" y="276606"/>
                    </a:lnTo>
                    <a:cubicBezTo>
                      <a:pt x="43434" y="261874"/>
                      <a:pt x="43815" y="251587"/>
                      <a:pt x="44577" y="245745"/>
                    </a:cubicBezTo>
                    <a:cubicBezTo>
                      <a:pt x="45339" y="239903"/>
                      <a:pt x="44831" y="236093"/>
                      <a:pt x="43053" y="234315"/>
                    </a:cubicBezTo>
                    <a:cubicBezTo>
                      <a:pt x="41275" y="232537"/>
                      <a:pt x="39878" y="229870"/>
                      <a:pt x="38862" y="226314"/>
                    </a:cubicBezTo>
                    <a:lnTo>
                      <a:pt x="40386" y="224028"/>
                    </a:lnTo>
                    <a:cubicBezTo>
                      <a:pt x="39878" y="219456"/>
                      <a:pt x="39497" y="216154"/>
                      <a:pt x="39243" y="214122"/>
                    </a:cubicBezTo>
                    <a:cubicBezTo>
                      <a:pt x="38989" y="212090"/>
                      <a:pt x="37973" y="210439"/>
                      <a:pt x="36195" y="209169"/>
                    </a:cubicBezTo>
                    <a:cubicBezTo>
                      <a:pt x="34417" y="207899"/>
                      <a:pt x="32512" y="205486"/>
                      <a:pt x="30480" y="201930"/>
                    </a:cubicBezTo>
                    <a:lnTo>
                      <a:pt x="16002" y="201930"/>
                    </a:lnTo>
                    <a:cubicBezTo>
                      <a:pt x="10922" y="196342"/>
                      <a:pt x="7239" y="192532"/>
                      <a:pt x="4953" y="190500"/>
                    </a:cubicBezTo>
                    <a:cubicBezTo>
                      <a:pt x="2667" y="188468"/>
                      <a:pt x="1397" y="186436"/>
                      <a:pt x="1143" y="184404"/>
                    </a:cubicBezTo>
                    <a:cubicBezTo>
                      <a:pt x="889" y="182372"/>
                      <a:pt x="508" y="179324"/>
                      <a:pt x="0" y="175260"/>
                    </a:cubicBezTo>
                    <a:cubicBezTo>
                      <a:pt x="8636" y="175260"/>
                      <a:pt x="15494" y="174879"/>
                      <a:pt x="20574" y="174117"/>
                    </a:cubicBezTo>
                    <a:cubicBezTo>
                      <a:pt x="25654" y="173355"/>
                      <a:pt x="32259" y="174498"/>
                      <a:pt x="40386" y="177546"/>
                    </a:cubicBezTo>
                    <a:cubicBezTo>
                      <a:pt x="48514" y="180594"/>
                      <a:pt x="54102" y="184023"/>
                      <a:pt x="57150" y="187833"/>
                    </a:cubicBezTo>
                    <a:cubicBezTo>
                      <a:pt x="60198" y="191643"/>
                      <a:pt x="64516" y="195834"/>
                      <a:pt x="70104" y="200406"/>
                    </a:cubicBezTo>
                    <a:cubicBezTo>
                      <a:pt x="87376" y="187706"/>
                      <a:pt x="100711" y="177800"/>
                      <a:pt x="110109" y="170688"/>
                    </a:cubicBezTo>
                    <a:cubicBezTo>
                      <a:pt x="119508" y="163576"/>
                      <a:pt x="131572" y="155829"/>
                      <a:pt x="146304" y="147447"/>
                    </a:cubicBezTo>
                    <a:cubicBezTo>
                      <a:pt x="161036" y="139065"/>
                      <a:pt x="173101" y="133223"/>
                      <a:pt x="182499" y="129921"/>
                    </a:cubicBezTo>
                    <a:cubicBezTo>
                      <a:pt x="191897" y="126619"/>
                      <a:pt x="203962" y="121412"/>
                      <a:pt x="218694" y="114300"/>
                    </a:cubicBezTo>
                    <a:lnTo>
                      <a:pt x="227076" y="103632"/>
                    </a:lnTo>
                    <a:lnTo>
                      <a:pt x="246888" y="99060"/>
                    </a:lnTo>
                    <a:cubicBezTo>
                      <a:pt x="250952" y="102108"/>
                      <a:pt x="254000" y="104521"/>
                      <a:pt x="256032" y="106299"/>
                    </a:cubicBezTo>
                    <a:cubicBezTo>
                      <a:pt x="258064" y="108077"/>
                      <a:pt x="262890" y="109728"/>
                      <a:pt x="270510" y="111252"/>
                    </a:cubicBezTo>
                    <a:cubicBezTo>
                      <a:pt x="278130" y="112776"/>
                      <a:pt x="283718" y="115062"/>
                      <a:pt x="287274" y="118110"/>
                    </a:cubicBezTo>
                    <a:cubicBezTo>
                      <a:pt x="290830" y="121158"/>
                      <a:pt x="296164" y="125984"/>
                      <a:pt x="303276" y="132588"/>
                    </a:cubicBezTo>
                    <a:lnTo>
                      <a:pt x="309372" y="146304"/>
                    </a:lnTo>
                    <a:lnTo>
                      <a:pt x="294894" y="159258"/>
                    </a:lnTo>
                    <a:cubicBezTo>
                      <a:pt x="291846" y="164338"/>
                      <a:pt x="289434" y="168529"/>
                      <a:pt x="287655" y="171831"/>
                    </a:cubicBezTo>
                    <a:cubicBezTo>
                      <a:pt x="285877" y="175133"/>
                      <a:pt x="284988" y="181102"/>
                      <a:pt x="284988" y="189738"/>
                    </a:cubicBezTo>
                    <a:cubicBezTo>
                      <a:pt x="284988" y="198374"/>
                      <a:pt x="283972" y="213868"/>
                      <a:pt x="281940" y="236220"/>
                    </a:cubicBezTo>
                    <a:lnTo>
                      <a:pt x="294894" y="224028"/>
                    </a:lnTo>
                    <a:lnTo>
                      <a:pt x="323088" y="213360"/>
                    </a:lnTo>
                    <a:cubicBezTo>
                      <a:pt x="346964" y="155956"/>
                      <a:pt x="361188" y="117983"/>
                      <a:pt x="365760" y="99441"/>
                    </a:cubicBezTo>
                    <a:cubicBezTo>
                      <a:pt x="370332" y="80899"/>
                      <a:pt x="372491" y="67818"/>
                      <a:pt x="372237" y="60198"/>
                    </a:cubicBezTo>
                    <a:cubicBezTo>
                      <a:pt x="371983" y="52578"/>
                      <a:pt x="371856" y="42418"/>
                      <a:pt x="371856" y="29718"/>
                    </a:cubicBezTo>
                    <a:lnTo>
                      <a:pt x="355854" y="19050"/>
                    </a:lnTo>
                    <a:lnTo>
                      <a:pt x="351282" y="12192"/>
                    </a:lnTo>
                    <a:lnTo>
                      <a:pt x="369570" y="0"/>
                    </a:lnTo>
                    <a:close/>
                    <a:moveTo>
                      <a:pt x="239268" y="150876"/>
                    </a:moveTo>
                    <a:cubicBezTo>
                      <a:pt x="231140" y="152908"/>
                      <a:pt x="224155" y="154305"/>
                      <a:pt x="218313" y="155067"/>
                    </a:cubicBezTo>
                    <a:cubicBezTo>
                      <a:pt x="212471" y="155829"/>
                      <a:pt x="199263" y="160528"/>
                      <a:pt x="178689" y="169164"/>
                    </a:cubicBezTo>
                    <a:cubicBezTo>
                      <a:pt x="158115" y="177800"/>
                      <a:pt x="128016" y="199390"/>
                      <a:pt x="88392" y="233934"/>
                    </a:cubicBezTo>
                    <a:lnTo>
                      <a:pt x="92202" y="246126"/>
                    </a:lnTo>
                    <a:cubicBezTo>
                      <a:pt x="107950" y="239522"/>
                      <a:pt x="121031" y="234442"/>
                      <a:pt x="131445" y="230886"/>
                    </a:cubicBezTo>
                    <a:cubicBezTo>
                      <a:pt x="141859" y="227330"/>
                      <a:pt x="153924" y="223393"/>
                      <a:pt x="167640" y="219075"/>
                    </a:cubicBezTo>
                    <a:cubicBezTo>
                      <a:pt x="181356" y="214757"/>
                      <a:pt x="191008" y="214630"/>
                      <a:pt x="196596" y="218694"/>
                    </a:cubicBezTo>
                    <a:cubicBezTo>
                      <a:pt x="202184" y="222758"/>
                      <a:pt x="207264" y="224282"/>
                      <a:pt x="211836" y="223266"/>
                    </a:cubicBezTo>
                    <a:cubicBezTo>
                      <a:pt x="216408" y="222250"/>
                      <a:pt x="219583" y="222758"/>
                      <a:pt x="221361" y="224790"/>
                    </a:cubicBezTo>
                    <a:cubicBezTo>
                      <a:pt x="223139" y="226822"/>
                      <a:pt x="225298" y="229108"/>
                      <a:pt x="227838" y="231648"/>
                    </a:cubicBezTo>
                    <a:lnTo>
                      <a:pt x="229362" y="243078"/>
                    </a:lnTo>
                    <a:lnTo>
                      <a:pt x="233172" y="240792"/>
                    </a:lnTo>
                    <a:lnTo>
                      <a:pt x="239268" y="150876"/>
                    </a:lnTo>
                    <a:close/>
                    <a:moveTo>
                      <a:pt x="229362" y="260604"/>
                    </a:moveTo>
                    <a:lnTo>
                      <a:pt x="205740" y="287274"/>
                    </a:lnTo>
                    <a:lnTo>
                      <a:pt x="194310" y="297180"/>
                    </a:lnTo>
                    <a:lnTo>
                      <a:pt x="193548" y="300990"/>
                    </a:lnTo>
                    <a:lnTo>
                      <a:pt x="186690" y="306324"/>
                    </a:lnTo>
                    <a:lnTo>
                      <a:pt x="143256" y="357378"/>
                    </a:lnTo>
                    <a:cubicBezTo>
                      <a:pt x="148844" y="355346"/>
                      <a:pt x="152908" y="353314"/>
                      <a:pt x="155448" y="351282"/>
                    </a:cubicBezTo>
                    <a:cubicBezTo>
                      <a:pt x="157988" y="349250"/>
                      <a:pt x="161036" y="348488"/>
                      <a:pt x="164592" y="348996"/>
                    </a:cubicBezTo>
                    <a:cubicBezTo>
                      <a:pt x="168148" y="349504"/>
                      <a:pt x="173482" y="349758"/>
                      <a:pt x="180594" y="349758"/>
                    </a:cubicBezTo>
                    <a:lnTo>
                      <a:pt x="179070" y="353568"/>
                    </a:lnTo>
                    <a:lnTo>
                      <a:pt x="181356" y="356616"/>
                    </a:lnTo>
                    <a:lnTo>
                      <a:pt x="176022" y="359664"/>
                    </a:lnTo>
                    <a:lnTo>
                      <a:pt x="188214" y="361188"/>
                    </a:lnTo>
                    <a:cubicBezTo>
                      <a:pt x="187198" y="363728"/>
                      <a:pt x="185928" y="365379"/>
                      <a:pt x="184404" y="366141"/>
                    </a:cubicBezTo>
                    <a:cubicBezTo>
                      <a:pt x="182880" y="366903"/>
                      <a:pt x="182118" y="369062"/>
                      <a:pt x="182118" y="372618"/>
                    </a:cubicBezTo>
                    <a:cubicBezTo>
                      <a:pt x="182118" y="376174"/>
                      <a:pt x="182753" y="379095"/>
                      <a:pt x="184023" y="381381"/>
                    </a:cubicBezTo>
                    <a:cubicBezTo>
                      <a:pt x="185293" y="383667"/>
                      <a:pt x="186690" y="387096"/>
                      <a:pt x="188214" y="391668"/>
                    </a:cubicBezTo>
                    <a:lnTo>
                      <a:pt x="196596" y="390144"/>
                    </a:lnTo>
                    <a:lnTo>
                      <a:pt x="179832" y="401574"/>
                    </a:lnTo>
                    <a:lnTo>
                      <a:pt x="189738" y="411480"/>
                    </a:lnTo>
                    <a:lnTo>
                      <a:pt x="221742" y="434340"/>
                    </a:lnTo>
                    <a:cubicBezTo>
                      <a:pt x="222759" y="430276"/>
                      <a:pt x="223647" y="426466"/>
                      <a:pt x="224409" y="422910"/>
                    </a:cubicBezTo>
                    <a:cubicBezTo>
                      <a:pt x="225171" y="419354"/>
                      <a:pt x="227584" y="365506"/>
                      <a:pt x="231648" y="261366"/>
                    </a:cubicBezTo>
                    <a:lnTo>
                      <a:pt x="229362" y="260604"/>
                    </a:lnTo>
                    <a:close/>
                    <a:moveTo>
                      <a:pt x="400812" y="279654"/>
                    </a:moveTo>
                    <a:lnTo>
                      <a:pt x="386334" y="292608"/>
                    </a:lnTo>
                    <a:lnTo>
                      <a:pt x="393954" y="289560"/>
                    </a:lnTo>
                    <a:lnTo>
                      <a:pt x="400812" y="279654"/>
                    </a:lnTo>
                    <a:close/>
                    <a:moveTo>
                      <a:pt x="172212" y="273558"/>
                    </a:moveTo>
                    <a:lnTo>
                      <a:pt x="102108" y="304800"/>
                    </a:lnTo>
                    <a:lnTo>
                      <a:pt x="106680" y="357378"/>
                    </a:lnTo>
                    <a:lnTo>
                      <a:pt x="172974" y="273558"/>
                    </a:lnTo>
                    <a:lnTo>
                      <a:pt x="172212" y="273558"/>
                    </a:lnTo>
                    <a:close/>
                    <a:moveTo>
                      <a:pt x="156210" y="414528"/>
                    </a:moveTo>
                    <a:lnTo>
                      <a:pt x="151638" y="416052"/>
                    </a:lnTo>
                    <a:lnTo>
                      <a:pt x="168402" y="436626"/>
                    </a:lnTo>
                    <a:lnTo>
                      <a:pt x="187452" y="452628"/>
                    </a:lnTo>
                    <a:lnTo>
                      <a:pt x="156210" y="414528"/>
                    </a:lnTo>
                    <a:close/>
                    <a:moveTo>
                      <a:pt x="366522" y="472440"/>
                    </a:moveTo>
                    <a:lnTo>
                      <a:pt x="364998" y="475488"/>
                    </a:lnTo>
                    <a:cubicBezTo>
                      <a:pt x="359410" y="475488"/>
                      <a:pt x="353822" y="474980"/>
                      <a:pt x="348234" y="473964"/>
                    </a:cubicBezTo>
                    <a:cubicBezTo>
                      <a:pt x="355854" y="477012"/>
                      <a:pt x="363093" y="479425"/>
                      <a:pt x="369951" y="481203"/>
                    </a:cubicBezTo>
                    <a:cubicBezTo>
                      <a:pt x="376809" y="482981"/>
                      <a:pt x="381000" y="484378"/>
                      <a:pt x="382524" y="485394"/>
                    </a:cubicBezTo>
                    <a:lnTo>
                      <a:pt x="383286" y="482346"/>
                    </a:lnTo>
                    <a:lnTo>
                      <a:pt x="389382" y="482346"/>
                    </a:lnTo>
                    <a:lnTo>
                      <a:pt x="387858" y="479298"/>
                    </a:lnTo>
                    <a:cubicBezTo>
                      <a:pt x="382778" y="478282"/>
                      <a:pt x="378460" y="477139"/>
                      <a:pt x="374904" y="475869"/>
                    </a:cubicBezTo>
                    <a:cubicBezTo>
                      <a:pt x="371348" y="474599"/>
                      <a:pt x="368554" y="473456"/>
                      <a:pt x="366522" y="472440"/>
                    </a:cubicBezTo>
                    <a:close/>
                    <a:moveTo>
                      <a:pt x="390144" y="478536"/>
                    </a:moveTo>
                    <a:lnTo>
                      <a:pt x="393954" y="483870"/>
                    </a:lnTo>
                    <a:cubicBezTo>
                      <a:pt x="402082" y="486918"/>
                      <a:pt x="410464" y="487680"/>
                      <a:pt x="419100" y="486156"/>
                    </a:cubicBezTo>
                    <a:lnTo>
                      <a:pt x="392430" y="478536"/>
                    </a:lnTo>
                    <a:lnTo>
                      <a:pt x="390144" y="4785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xmlns="" id="{A9550A63-AB3A-44D2-9E94-7141BBA8AB9C}"/>
                  </a:ext>
                </a:extLst>
              </p:cNvPr>
              <p:cNvSpPr/>
              <p:nvPr/>
            </p:nvSpPr>
            <p:spPr>
              <a:xfrm>
                <a:off x="8588785" y="5846567"/>
                <a:ext cx="73503" cy="121920"/>
              </a:xfrm>
              <a:custGeom>
                <a:avLst/>
                <a:gdLst/>
                <a:ahLst/>
                <a:cxnLst/>
                <a:rect l="l" t="t" r="r" b="b"/>
                <a:pathLst>
                  <a:path w="73503" h="121920">
                    <a:moveTo>
                      <a:pt x="21336" y="0"/>
                    </a:moveTo>
                    <a:cubicBezTo>
                      <a:pt x="29972" y="9652"/>
                      <a:pt x="36957" y="16764"/>
                      <a:pt x="42291" y="21336"/>
                    </a:cubicBezTo>
                    <a:cubicBezTo>
                      <a:pt x="47625" y="25908"/>
                      <a:pt x="53213" y="33274"/>
                      <a:pt x="59055" y="43434"/>
                    </a:cubicBezTo>
                    <a:cubicBezTo>
                      <a:pt x="64897" y="53594"/>
                      <a:pt x="67945" y="61214"/>
                      <a:pt x="68199" y="66294"/>
                    </a:cubicBezTo>
                    <a:cubicBezTo>
                      <a:pt x="68453" y="71374"/>
                      <a:pt x="69596" y="75311"/>
                      <a:pt x="71628" y="78105"/>
                    </a:cubicBezTo>
                    <a:cubicBezTo>
                      <a:pt x="73660" y="80899"/>
                      <a:pt x="74041" y="83693"/>
                      <a:pt x="72771" y="86487"/>
                    </a:cubicBezTo>
                    <a:cubicBezTo>
                      <a:pt x="71501" y="89281"/>
                      <a:pt x="70359" y="94234"/>
                      <a:pt x="69342" y="101346"/>
                    </a:cubicBezTo>
                    <a:cubicBezTo>
                      <a:pt x="68834" y="101346"/>
                      <a:pt x="67056" y="101219"/>
                      <a:pt x="64008" y="100965"/>
                    </a:cubicBezTo>
                    <a:cubicBezTo>
                      <a:pt x="60960" y="100711"/>
                      <a:pt x="58801" y="100584"/>
                      <a:pt x="57531" y="100584"/>
                    </a:cubicBezTo>
                    <a:cubicBezTo>
                      <a:pt x="56261" y="100584"/>
                      <a:pt x="54737" y="100838"/>
                      <a:pt x="52959" y="101346"/>
                    </a:cubicBezTo>
                    <a:cubicBezTo>
                      <a:pt x="51181" y="101854"/>
                      <a:pt x="49022" y="102870"/>
                      <a:pt x="46482" y="104394"/>
                    </a:cubicBezTo>
                    <a:lnTo>
                      <a:pt x="46482" y="121158"/>
                    </a:lnTo>
                    <a:lnTo>
                      <a:pt x="39624" y="121920"/>
                    </a:lnTo>
                    <a:cubicBezTo>
                      <a:pt x="33528" y="111760"/>
                      <a:pt x="28702" y="104394"/>
                      <a:pt x="25146" y="99822"/>
                    </a:cubicBezTo>
                    <a:cubicBezTo>
                      <a:pt x="21590" y="95250"/>
                      <a:pt x="18923" y="88519"/>
                      <a:pt x="17145" y="79629"/>
                    </a:cubicBezTo>
                    <a:cubicBezTo>
                      <a:pt x="15367" y="70739"/>
                      <a:pt x="12573" y="62738"/>
                      <a:pt x="8763" y="55626"/>
                    </a:cubicBezTo>
                    <a:cubicBezTo>
                      <a:pt x="4953" y="48514"/>
                      <a:pt x="2286" y="42926"/>
                      <a:pt x="762" y="38862"/>
                    </a:cubicBezTo>
                    <a:lnTo>
                      <a:pt x="6858" y="43434"/>
                    </a:lnTo>
                    <a:lnTo>
                      <a:pt x="0" y="26670"/>
                    </a:lnTo>
                    <a:lnTo>
                      <a:pt x="6096" y="32004"/>
                    </a:lnTo>
                    <a:lnTo>
                      <a:pt x="2286" y="23622"/>
                    </a:lnTo>
                    <a:lnTo>
                      <a:pt x="7620" y="25146"/>
                    </a:lnTo>
                    <a:lnTo>
                      <a:pt x="6096" y="21336"/>
                    </a:lnTo>
                    <a:lnTo>
                      <a:pt x="9144" y="22098"/>
                    </a:lnTo>
                    <a:lnTo>
                      <a:pt x="6096" y="16002"/>
                    </a:lnTo>
                    <a:lnTo>
                      <a:pt x="17526" y="22860"/>
                    </a:lnTo>
                    <a:lnTo>
                      <a:pt x="40386" y="59436"/>
                    </a:lnTo>
                    <a:cubicBezTo>
                      <a:pt x="40386" y="55880"/>
                      <a:pt x="40386" y="53086"/>
                      <a:pt x="40386" y="51054"/>
                    </a:cubicBezTo>
                    <a:cubicBezTo>
                      <a:pt x="40386" y="49022"/>
                      <a:pt x="38862" y="46228"/>
                      <a:pt x="35814" y="42672"/>
                    </a:cubicBezTo>
                    <a:cubicBezTo>
                      <a:pt x="32766" y="39116"/>
                      <a:pt x="27686" y="32512"/>
                      <a:pt x="20574" y="22860"/>
                    </a:cubicBezTo>
                    <a:cubicBezTo>
                      <a:pt x="21590" y="23368"/>
                      <a:pt x="22606" y="23495"/>
                      <a:pt x="23622" y="23241"/>
                    </a:cubicBezTo>
                    <a:cubicBezTo>
                      <a:pt x="24638" y="22987"/>
                      <a:pt x="25654" y="23749"/>
                      <a:pt x="26670" y="25527"/>
                    </a:cubicBezTo>
                    <a:cubicBezTo>
                      <a:pt x="27686" y="27305"/>
                      <a:pt x="29972" y="29464"/>
                      <a:pt x="33528" y="32004"/>
                    </a:cubicBezTo>
                    <a:cubicBezTo>
                      <a:pt x="31496" y="25400"/>
                      <a:pt x="29845" y="20955"/>
                      <a:pt x="28575" y="18669"/>
                    </a:cubicBezTo>
                    <a:cubicBezTo>
                      <a:pt x="27305" y="16383"/>
                      <a:pt x="25908" y="14478"/>
                      <a:pt x="24384" y="12954"/>
                    </a:cubicBezTo>
                    <a:cubicBezTo>
                      <a:pt x="22860" y="11430"/>
                      <a:pt x="20574" y="9144"/>
                      <a:pt x="17526" y="6096"/>
                    </a:cubicBezTo>
                    <a:lnTo>
                      <a:pt x="25146" y="6096"/>
                    </a:lnTo>
                    <a:lnTo>
                      <a:pt x="21336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F2D027AE-F062-4944-843F-327BC255B385}"/>
              </a:ext>
            </a:extLst>
          </p:cNvPr>
          <p:cNvSpPr txBox="1"/>
          <p:nvPr/>
        </p:nvSpPr>
        <p:spPr>
          <a:xfrm>
            <a:off x="9930779" y="4415026"/>
            <a:ext cx="2145962" cy="1654224"/>
          </a:xfrm>
          <a:custGeom>
            <a:avLst/>
            <a:gdLst/>
            <a:ahLst/>
            <a:cxnLst/>
            <a:rect l="l" t="t" r="r" b="b"/>
            <a:pathLst>
              <a:path w="2145962" h="1654224">
                <a:moveTo>
                  <a:pt x="627615" y="1627142"/>
                </a:moveTo>
                <a:lnTo>
                  <a:pt x="605741" y="1648755"/>
                </a:lnTo>
                <a:cubicBezTo>
                  <a:pt x="603657" y="1648234"/>
                  <a:pt x="603396" y="1647192"/>
                  <a:pt x="604959" y="1645630"/>
                </a:cubicBezTo>
                <a:close/>
                <a:moveTo>
                  <a:pt x="647448" y="1607544"/>
                </a:moveTo>
                <a:lnTo>
                  <a:pt x="646371" y="1611836"/>
                </a:lnTo>
                <a:lnTo>
                  <a:pt x="627615" y="1627142"/>
                </a:lnTo>
                <a:close/>
                <a:moveTo>
                  <a:pt x="1047202" y="1603437"/>
                </a:moveTo>
                <a:cubicBezTo>
                  <a:pt x="1055536" y="1603958"/>
                  <a:pt x="1059964" y="1609167"/>
                  <a:pt x="1060485" y="1619064"/>
                </a:cubicBezTo>
                <a:cubicBezTo>
                  <a:pt x="1059964" y="1627398"/>
                  <a:pt x="1055536" y="1631826"/>
                  <a:pt x="1047202" y="1632347"/>
                </a:cubicBezTo>
                <a:cubicBezTo>
                  <a:pt x="1039388" y="1632347"/>
                  <a:pt x="1035221" y="1627919"/>
                  <a:pt x="1034700" y="1619064"/>
                </a:cubicBezTo>
                <a:cubicBezTo>
                  <a:pt x="1035742" y="1609688"/>
                  <a:pt x="1039909" y="1604479"/>
                  <a:pt x="1047202" y="1603437"/>
                </a:cubicBezTo>
                <a:close/>
                <a:moveTo>
                  <a:pt x="354928" y="1584684"/>
                </a:moveTo>
                <a:lnTo>
                  <a:pt x="307266" y="1586247"/>
                </a:lnTo>
                <a:lnTo>
                  <a:pt x="307266" y="1626096"/>
                </a:lnTo>
                <a:lnTo>
                  <a:pt x="354928" y="1624533"/>
                </a:lnTo>
                <a:close/>
                <a:moveTo>
                  <a:pt x="1633213" y="1575308"/>
                </a:moveTo>
                <a:lnTo>
                  <a:pt x="1633213" y="1599530"/>
                </a:lnTo>
                <a:lnTo>
                  <a:pt x="1649621" y="1598749"/>
                </a:lnTo>
                <a:lnTo>
                  <a:pt x="1650402" y="1575308"/>
                </a:lnTo>
                <a:close/>
                <a:moveTo>
                  <a:pt x="361960" y="1569839"/>
                </a:moveTo>
                <a:lnTo>
                  <a:pt x="379931" y="1581559"/>
                </a:lnTo>
                <a:cubicBezTo>
                  <a:pt x="380973" y="1581559"/>
                  <a:pt x="380973" y="1582080"/>
                  <a:pt x="379931" y="1583122"/>
                </a:cubicBezTo>
                <a:lnTo>
                  <a:pt x="375243" y="1590154"/>
                </a:lnTo>
                <a:lnTo>
                  <a:pt x="375243" y="1626096"/>
                </a:lnTo>
                <a:lnTo>
                  <a:pt x="376806" y="1626877"/>
                </a:lnTo>
                <a:cubicBezTo>
                  <a:pt x="376806" y="1628440"/>
                  <a:pt x="376545" y="1629221"/>
                  <a:pt x="376024" y="1629221"/>
                </a:cubicBezTo>
                <a:cubicBezTo>
                  <a:pt x="356751" y="1628179"/>
                  <a:pt x="333831" y="1627919"/>
                  <a:pt x="307266" y="1628440"/>
                </a:cubicBezTo>
                <a:lnTo>
                  <a:pt x="307266" y="1629221"/>
                </a:lnTo>
                <a:cubicBezTo>
                  <a:pt x="306224" y="1636514"/>
                  <a:pt x="302057" y="1642765"/>
                  <a:pt x="294764" y="1647974"/>
                </a:cubicBezTo>
                <a:cubicBezTo>
                  <a:pt x="293722" y="1648495"/>
                  <a:pt x="292681" y="1648755"/>
                  <a:pt x="291639" y="1648755"/>
                </a:cubicBezTo>
                <a:cubicBezTo>
                  <a:pt x="291118" y="1648234"/>
                  <a:pt x="290857" y="1647453"/>
                  <a:pt x="290857" y="1646411"/>
                </a:cubicBezTo>
                <a:lnTo>
                  <a:pt x="291639" y="1620626"/>
                </a:lnTo>
                <a:lnTo>
                  <a:pt x="291639" y="1594061"/>
                </a:lnTo>
                <a:cubicBezTo>
                  <a:pt x="291639" y="1582601"/>
                  <a:pt x="291378" y="1575829"/>
                  <a:pt x="290857" y="1573746"/>
                </a:cubicBezTo>
                <a:cubicBezTo>
                  <a:pt x="290857" y="1572704"/>
                  <a:pt x="291378" y="1572443"/>
                  <a:pt x="292420" y="1572964"/>
                </a:cubicBezTo>
                <a:lnTo>
                  <a:pt x="308047" y="1581559"/>
                </a:lnTo>
                <a:lnTo>
                  <a:pt x="354147" y="1580778"/>
                </a:lnTo>
                <a:close/>
                <a:moveTo>
                  <a:pt x="1623055" y="1565151"/>
                </a:moveTo>
                <a:cubicBezTo>
                  <a:pt x="1623055" y="1565151"/>
                  <a:pt x="1623576" y="1565411"/>
                  <a:pt x="1624618" y="1565932"/>
                </a:cubicBezTo>
                <a:lnTo>
                  <a:pt x="1633994" y="1572183"/>
                </a:lnTo>
                <a:lnTo>
                  <a:pt x="1649621" y="1571402"/>
                </a:lnTo>
                <a:lnTo>
                  <a:pt x="1655090" y="1565151"/>
                </a:lnTo>
                <a:lnTo>
                  <a:pt x="1668373" y="1573746"/>
                </a:lnTo>
                <a:cubicBezTo>
                  <a:pt x="1669415" y="1574266"/>
                  <a:pt x="1669415" y="1575048"/>
                  <a:pt x="1668373" y="1576090"/>
                </a:cubicBezTo>
                <a:lnTo>
                  <a:pt x="1664467" y="1580778"/>
                </a:lnTo>
                <a:lnTo>
                  <a:pt x="1663685" y="1599530"/>
                </a:lnTo>
                <a:lnTo>
                  <a:pt x="1665248" y="1601874"/>
                </a:lnTo>
                <a:cubicBezTo>
                  <a:pt x="1665248" y="1602916"/>
                  <a:pt x="1664987" y="1603437"/>
                  <a:pt x="1664467" y="1603437"/>
                </a:cubicBezTo>
                <a:cubicBezTo>
                  <a:pt x="1659258" y="1602395"/>
                  <a:pt x="1648579" y="1602395"/>
                  <a:pt x="1632431" y="1603437"/>
                </a:cubicBezTo>
                <a:lnTo>
                  <a:pt x="1632431" y="1606562"/>
                </a:lnTo>
                <a:cubicBezTo>
                  <a:pt x="1632952" y="1613334"/>
                  <a:pt x="1630869" y="1618282"/>
                  <a:pt x="1626181" y="1621408"/>
                </a:cubicBezTo>
                <a:cubicBezTo>
                  <a:pt x="1625139" y="1622450"/>
                  <a:pt x="1624097" y="1622710"/>
                  <a:pt x="1623055" y="1622189"/>
                </a:cubicBezTo>
                <a:cubicBezTo>
                  <a:pt x="1622534" y="1622189"/>
                  <a:pt x="1622274" y="1621668"/>
                  <a:pt x="1622274" y="1620626"/>
                </a:cubicBezTo>
                <a:lnTo>
                  <a:pt x="1623055" y="1597967"/>
                </a:lnTo>
                <a:lnTo>
                  <a:pt x="1623055" y="1580778"/>
                </a:lnTo>
                <a:cubicBezTo>
                  <a:pt x="1623055" y="1578694"/>
                  <a:pt x="1622795" y="1575569"/>
                  <a:pt x="1622274" y="1571402"/>
                </a:cubicBezTo>
                <a:cubicBezTo>
                  <a:pt x="1622274" y="1568797"/>
                  <a:pt x="1622274" y="1567234"/>
                  <a:pt x="1622274" y="1566713"/>
                </a:cubicBezTo>
                <a:cubicBezTo>
                  <a:pt x="1622274" y="1566193"/>
                  <a:pt x="1622534" y="1565672"/>
                  <a:pt x="1623055" y="1565151"/>
                </a:cubicBezTo>
                <a:close/>
                <a:moveTo>
                  <a:pt x="108022" y="1554993"/>
                </a:moveTo>
                <a:lnTo>
                  <a:pt x="121305" y="1562025"/>
                </a:lnTo>
                <a:cubicBezTo>
                  <a:pt x="122868" y="1562025"/>
                  <a:pt x="123128" y="1562546"/>
                  <a:pt x="122086" y="1563588"/>
                </a:cubicBezTo>
                <a:lnTo>
                  <a:pt x="118961" y="1567495"/>
                </a:lnTo>
                <a:lnTo>
                  <a:pt x="113491" y="1608906"/>
                </a:lnTo>
                <a:lnTo>
                  <a:pt x="133807" y="1594842"/>
                </a:lnTo>
                <a:cubicBezTo>
                  <a:pt x="134848" y="1594321"/>
                  <a:pt x="135109" y="1594582"/>
                  <a:pt x="134588" y="1595623"/>
                </a:cubicBezTo>
                <a:lnTo>
                  <a:pt x="103334" y="1635472"/>
                </a:lnTo>
                <a:lnTo>
                  <a:pt x="97865" y="1619845"/>
                </a:lnTo>
                <a:lnTo>
                  <a:pt x="102553" y="1615938"/>
                </a:lnTo>
                <a:lnTo>
                  <a:pt x="103334" y="1566713"/>
                </a:lnTo>
                <a:lnTo>
                  <a:pt x="87707" y="1567495"/>
                </a:lnTo>
                <a:lnTo>
                  <a:pt x="86926" y="1583903"/>
                </a:lnTo>
                <a:cubicBezTo>
                  <a:pt x="86405" y="1605260"/>
                  <a:pt x="77029" y="1625054"/>
                  <a:pt x="58797" y="1643286"/>
                </a:cubicBezTo>
                <a:cubicBezTo>
                  <a:pt x="57755" y="1643806"/>
                  <a:pt x="56974" y="1643806"/>
                  <a:pt x="56453" y="1643286"/>
                </a:cubicBezTo>
                <a:cubicBezTo>
                  <a:pt x="55932" y="1642765"/>
                  <a:pt x="55932" y="1642244"/>
                  <a:pt x="56453" y="1641723"/>
                </a:cubicBezTo>
                <a:cubicBezTo>
                  <a:pt x="68955" y="1626096"/>
                  <a:pt x="74685" y="1605520"/>
                  <a:pt x="73643" y="1579996"/>
                </a:cubicBezTo>
                <a:lnTo>
                  <a:pt x="72080" y="1556556"/>
                </a:lnTo>
                <a:lnTo>
                  <a:pt x="87707" y="1563588"/>
                </a:lnTo>
                <a:lnTo>
                  <a:pt x="102553" y="1563588"/>
                </a:lnTo>
                <a:close/>
                <a:moveTo>
                  <a:pt x="1047202" y="1540929"/>
                </a:moveTo>
                <a:cubicBezTo>
                  <a:pt x="1055536" y="1541450"/>
                  <a:pt x="1059964" y="1546659"/>
                  <a:pt x="1060485" y="1556556"/>
                </a:cubicBezTo>
                <a:cubicBezTo>
                  <a:pt x="1059964" y="1565932"/>
                  <a:pt x="1055536" y="1570881"/>
                  <a:pt x="1047202" y="1571402"/>
                </a:cubicBezTo>
                <a:cubicBezTo>
                  <a:pt x="1039388" y="1570881"/>
                  <a:pt x="1035221" y="1565932"/>
                  <a:pt x="1034700" y="1556556"/>
                </a:cubicBezTo>
                <a:cubicBezTo>
                  <a:pt x="1035221" y="1546659"/>
                  <a:pt x="1039388" y="1541450"/>
                  <a:pt x="1047202" y="1540929"/>
                </a:cubicBezTo>
                <a:close/>
                <a:moveTo>
                  <a:pt x="366648" y="1540929"/>
                </a:moveTo>
                <a:lnTo>
                  <a:pt x="378368" y="1552649"/>
                </a:lnTo>
                <a:cubicBezTo>
                  <a:pt x="379931" y="1553691"/>
                  <a:pt x="379671" y="1554212"/>
                  <a:pt x="377587" y="1554212"/>
                </a:cubicBezTo>
                <a:lnTo>
                  <a:pt x="292420" y="1556556"/>
                </a:lnTo>
                <a:cubicBezTo>
                  <a:pt x="290857" y="1556556"/>
                  <a:pt x="289816" y="1556035"/>
                  <a:pt x="289295" y="1554993"/>
                </a:cubicBezTo>
                <a:cubicBezTo>
                  <a:pt x="289295" y="1553951"/>
                  <a:pt x="290076" y="1553170"/>
                  <a:pt x="291639" y="1552649"/>
                </a:cubicBezTo>
                <a:lnTo>
                  <a:pt x="357272" y="1551086"/>
                </a:lnTo>
                <a:close/>
                <a:moveTo>
                  <a:pt x="1703534" y="1540148"/>
                </a:moveTo>
                <a:lnTo>
                  <a:pt x="1716035" y="1551868"/>
                </a:lnTo>
                <a:cubicBezTo>
                  <a:pt x="1716557" y="1553431"/>
                  <a:pt x="1716296" y="1554212"/>
                  <a:pt x="1715254" y="1554212"/>
                </a:cubicBezTo>
                <a:lnTo>
                  <a:pt x="1680875" y="1554993"/>
                </a:lnTo>
                <a:lnTo>
                  <a:pt x="1694158" y="1561244"/>
                </a:lnTo>
                <a:cubicBezTo>
                  <a:pt x="1694679" y="1561244"/>
                  <a:pt x="1695200" y="1561504"/>
                  <a:pt x="1695721" y="1562025"/>
                </a:cubicBezTo>
                <a:cubicBezTo>
                  <a:pt x="1695721" y="1562025"/>
                  <a:pt x="1695460" y="1562546"/>
                  <a:pt x="1694939" y="1563588"/>
                </a:cubicBezTo>
                <a:lnTo>
                  <a:pt x="1692595" y="1569839"/>
                </a:lnTo>
                <a:lnTo>
                  <a:pt x="1692595" y="1609688"/>
                </a:lnTo>
                <a:cubicBezTo>
                  <a:pt x="1693116" y="1626356"/>
                  <a:pt x="1686084" y="1638337"/>
                  <a:pt x="1671499" y="1645630"/>
                </a:cubicBezTo>
                <a:cubicBezTo>
                  <a:pt x="1670457" y="1646150"/>
                  <a:pt x="1669676" y="1646411"/>
                  <a:pt x="1669155" y="1646411"/>
                </a:cubicBezTo>
                <a:cubicBezTo>
                  <a:pt x="1668634" y="1645890"/>
                  <a:pt x="1668634" y="1645109"/>
                  <a:pt x="1669155" y="1644067"/>
                </a:cubicBezTo>
                <a:cubicBezTo>
                  <a:pt x="1669155" y="1637295"/>
                  <a:pt x="1667071" y="1632347"/>
                  <a:pt x="1662904" y="1629221"/>
                </a:cubicBezTo>
                <a:cubicBezTo>
                  <a:pt x="1661862" y="1627659"/>
                  <a:pt x="1662123" y="1626877"/>
                  <a:pt x="1663685" y="1626877"/>
                </a:cubicBezTo>
                <a:cubicBezTo>
                  <a:pt x="1672541" y="1628440"/>
                  <a:pt x="1676447" y="1626096"/>
                  <a:pt x="1675405" y="1619845"/>
                </a:cubicBezTo>
                <a:lnTo>
                  <a:pt x="1676187" y="1576871"/>
                </a:lnTo>
                <a:cubicBezTo>
                  <a:pt x="1675666" y="1575308"/>
                  <a:pt x="1675405" y="1568016"/>
                  <a:pt x="1675405" y="1554993"/>
                </a:cubicBezTo>
                <a:lnTo>
                  <a:pt x="1637901" y="1554993"/>
                </a:lnTo>
                <a:cubicBezTo>
                  <a:pt x="1631650" y="1555514"/>
                  <a:pt x="1625139" y="1556035"/>
                  <a:pt x="1618367" y="1556556"/>
                </a:cubicBezTo>
                <a:cubicBezTo>
                  <a:pt x="1616804" y="1557077"/>
                  <a:pt x="1615763" y="1557337"/>
                  <a:pt x="1615242" y="1557337"/>
                </a:cubicBezTo>
                <a:lnTo>
                  <a:pt x="1607428" y="1551086"/>
                </a:lnTo>
                <a:lnTo>
                  <a:pt x="1693377" y="1550305"/>
                </a:lnTo>
                <a:close/>
                <a:moveTo>
                  <a:pt x="1312079" y="1537804"/>
                </a:moveTo>
                <a:lnTo>
                  <a:pt x="1279262" y="1538585"/>
                </a:lnTo>
                <a:lnTo>
                  <a:pt x="1278481" y="1581559"/>
                </a:lnTo>
                <a:lnTo>
                  <a:pt x="1312860" y="1580778"/>
                </a:lnTo>
                <a:close/>
                <a:moveTo>
                  <a:pt x="488538" y="1532334"/>
                </a:moveTo>
                <a:lnTo>
                  <a:pt x="507291" y="1547961"/>
                </a:lnTo>
                <a:cubicBezTo>
                  <a:pt x="509895" y="1550045"/>
                  <a:pt x="509895" y="1551868"/>
                  <a:pt x="507291" y="1553431"/>
                </a:cubicBezTo>
                <a:lnTo>
                  <a:pt x="502603" y="1557337"/>
                </a:lnTo>
                <a:cubicBezTo>
                  <a:pt x="491664" y="1570360"/>
                  <a:pt x="475776" y="1588070"/>
                  <a:pt x="454940" y="1610469"/>
                </a:cubicBezTo>
                <a:cubicBezTo>
                  <a:pt x="454419" y="1610990"/>
                  <a:pt x="453899" y="1611511"/>
                  <a:pt x="453378" y="1612032"/>
                </a:cubicBezTo>
                <a:lnTo>
                  <a:pt x="529950" y="1605781"/>
                </a:lnTo>
                <a:cubicBezTo>
                  <a:pt x="527345" y="1594321"/>
                  <a:pt x="522918" y="1584945"/>
                  <a:pt x="516667" y="1577652"/>
                </a:cubicBezTo>
                <a:cubicBezTo>
                  <a:pt x="516146" y="1576611"/>
                  <a:pt x="516146" y="1575829"/>
                  <a:pt x="516667" y="1575308"/>
                </a:cubicBezTo>
                <a:cubicBezTo>
                  <a:pt x="517188" y="1574787"/>
                  <a:pt x="517709" y="1574787"/>
                  <a:pt x="518230" y="1575308"/>
                </a:cubicBezTo>
                <a:cubicBezTo>
                  <a:pt x="544275" y="1596144"/>
                  <a:pt x="557818" y="1611250"/>
                  <a:pt x="558860" y="1620626"/>
                </a:cubicBezTo>
                <a:cubicBezTo>
                  <a:pt x="557818" y="1628961"/>
                  <a:pt x="552869" y="1635212"/>
                  <a:pt x="544014" y="1639379"/>
                </a:cubicBezTo>
                <a:cubicBezTo>
                  <a:pt x="539847" y="1640941"/>
                  <a:pt x="537242" y="1641202"/>
                  <a:pt x="536201" y="1640160"/>
                </a:cubicBezTo>
                <a:cubicBezTo>
                  <a:pt x="534638" y="1639639"/>
                  <a:pt x="533857" y="1637295"/>
                  <a:pt x="533857" y="1633128"/>
                </a:cubicBezTo>
                <a:cubicBezTo>
                  <a:pt x="533336" y="1624794"/>
                  <a:pt x="532294" y="1617241"/>
                  <a:pt x="530731" y="1610469"/>
                </a:cubicBezTo>
                <a:cubicBezTo>
                  <a:pt x="483329" y="1621929"/>
                  <a:pt x="453117" y="1630003"/>
                  <a:pt x="440095" y="1634691"/>
                </a:cubicBezTo>
                <a:cubicBezTo>
                  <a:pt x="436969" y="1635732"/>
                  <a:pt x="435407" y="1635472"/>
                  <a:pt x="435407" y="1633909"/>
                </a:cubicBezTo>
                <a:lnTo>
                  <a:pt x="429937" y="1616720"/>
                </a:lnTo>
                <a:cubicBezTo>
                  <a:pt x="429937" y="1615157"/>
                  <a:pt x="430458" y="1614376"/>
                  <a:pt x="431500" y="1614376"/>
                </a:cubicBezTo>
                <a:cubicBezTo>
                  <a:pt x="438793" y="1613855"/>
                  <a:pt x="443741" y="1612292"/>
                  <a:pt x="446346" y="1609688"/>
                </a:cubicBezTo>
                <a:cubicBezTo>
                  <a:pt x="469265" y="1574266"/>
                  <a:pt x="483329" y="1548482"/>
                  <a:pt x="488538" y="1532334"/>
                </a:cubicBezTo>
                <a:close/>
                <a:moveTo>
                  <a:pt x="115836" y="1532334"/>
                </a:moveTo>
                <a:lnTo>
                  <a:pt x="125212" y="1542492"/>
                </a:lnTo>
                <a:cubicBezTo>
                  <a:pt x="126253" y="1543533"/>
                  <a:pt x="126253" y="1544054"/>
                  <a:pt x="125212" y="1544054"/>
                </a:cubicBezTo>
                <a:lnTo>
                  <a:pt x="69736" y="1545617"/>
                </a:lnTo>
                <a:cubicBezTo>
                  <a:pt x="68173" y="1544054"/>
                  <a:pt x="68173" y="1542752"/>
                  <a:pt x="69736" y="1541710"/>
                </a:cubicBezTo>
                <a:lnTo>
                  <a:pt x="108022" y="1540929"/>
                </a:lnTo>
                <a:close/>
                <a:moveTo>
                  <a:pt x="712785" y="1529990"/>
                </a:moveTo>
                <a:lnTo>
                  <a:pt x="733881" y="1538585"/>
                </a:lnTo>
                <a:cubicBezTo>
                  <a:pt x="734923" y="1539106"/>
                  <a:pt x="735444" y="1539366"/>
                  <a:pt x="735444" y="1539366"/>
                </a:cubicBezTo>
                <a:cubicBezTo>
                  <a:pt x="735444" y="1539887"/>
                  <a:pt x="734923" y="1540408"/>
                  <a:pt x="733881" y="1540929"/>
                </a:cubicBezTo>
                <a:lnTo>
                  <a:pt x="731537" y="1542492"/>
                </a:lnTo>
                <a:cubicBezTo>
                  <a:pt x="734142" y="1580517"/>
                  <a:pt x="753155" y="1610469"/>
                  <a:pt x="788576" y="1632347"/>
                </a:cubicBezTo>
                <a:cubicBezTo>
                  <a:pt x="789618" y="1632347"/>
                  <a:pt x="789878" y="1632868"/>
                  <a:pt x="789357" y="1633909"/>
                </a:cubicBezTo>
                <a:cubicBezTo>
                  <a:pt x="789357" y="1634951"/>
                  <a:pt x="788836" y="1635472"/>
                  <a:pt x="787794" y="1635472"/>
                </a:cubicBezTo>
                <a:cubicBezTo>
                  <a:pt x="780502" y="1635472"/>
                  <a:pt x="772688" y="1639379"/>
                  <a:pt x="764354" y="1647192"/>
                </a:cubicBezTo>
                <a:cubicBezTo>
                  <a:pt x="744039" y="1627398"/>
                  <a:pt x="732319" y="1594321"/>
                  <a:pt x="729193" y="1547961"/>
                </a:cubicBezTo>
                <a:lnTo>
                  <a:pt x="728412" y="1573746"/>
                </a:lnTo>
                <a:cubicBezTo>
                  <a:pt x="732058" y="1609167"/>
                  <a:pt x="706274" y="1635472"/>
                  <a:pt x="651059" y="1652662"/>
                </a:cubicBezTo>
                <a:cubicBezTo>
                  <a:pt x="650017" y="1652662"/>
                  <a:pt x="649496" y="1652141"/>
                  <a:pt x="649496" y="1651099"/>
                </a:cubicBezTo>
                <a:cubicBezTo>
                  <a:pt x="648975" y="1650578"/>
                  <a:pt x="649235" y="1650057"/>
                  <a:pt x="650277" y="1649536"/>
                </a:cubicBezTo>
                <a:cubicBezTo>
                  <a:pt x="675801" y="1638597"/>
                  <a:pt x="691949" y="1628440"/>
                  <a:pt x="698721" y="1619064"/>
                </a:cubicBezTo>
                <a:cubicBezTo>
                  <a:pt x="706534" y="1609167"/>
                  <a:pt x="710962" y="1592237"/>
                  <a:pt x="712004" y="1568276"/>
                </a:cubicBezTo>
                <a:lnTo>
                  <a:pt x="712004" y="1551868"/>
                </a:lnTo>
                <a:cubicBezTo>
                  <a:pt x="712004" y="1541450"/>
                  <a:pt x="711743" y="1534418"/>
                  <a:pt x="711222" y="1530771"/>
                </a:cubicBezTo>
                <a:cubicBezTo>
                  <a:pt x="711222" y="1530251"/>
                  <a:pt x="711743" y="1529990"/>
                  <a:pt x="712785" y="1529990"/>
                </a:cubicBezTo>
                <a:close/>
                <a:moveTo>
                  <a:pt x="1730881" y="1525302"/>
                </a:moveTo>
                <a:lnTo>
                  <a:pt x="1750415" y="1533897"/>
                </a:lnTo>
                <a:cubicBezTo>
                  <a:pt x="1751457" y="1534418"/>
                  <a:pt x="1751457" y="1535199"/>
                  <a:pt x="1750415" y="1536241"/>
                </a:cubicBezTo>
                <a:lnTo>
                  <a:pt x="1748071" y="1537804"/>
                </a:lnTo>
                <a:cubicBezTo>
                  <a:pt x="1750154" y="1577392"/>
                  <a:pt x="1765000" y="1610208"/>
                  <a:pt x="1792608" y="1636253"/>
                </a:cubicBezTo>
                <a:cubicBezTo>
                  <a:pt x="1793129" y="1636774"/>
                  <a:pt x="1793389" y="1637295"/>
                  <a:pt x="1793389" y="1637816"/>
                </a:cubicBezTo>
                <a:cubicBezTo>
                  <a:pt x="1792868" y="1638858"/>
                  <a:pt x="1792347" y="1639118"/>
                  <a:pt x="1791826" y="1638597"/>
                </a:cubicBezTo>
                <a:cubicBezTo>
                  <a:pt x="1787138" y="1638077"/>
                  <a:pt x="1780627" y="1640160"/>
                  <a:pt x="1772293" y="1644848"/>
                </a:cubicBezTo>
                <a:cubicBezTo>
                  <a:pt x="1754582" y="1627138"/>
                  <a:pt x="1745987" y="1591717"/>
                  <a:pt x="1746508" y="1538585"/>
                </a:cubicBezTo>
                <a:lnTo>
                  <a:pt x="1745727" y="1539366"/>
                </a:lnTo>
                <a:cubicBezTo>
                  <a:pt x="1745727" y="1585205"/>
                  <a:pt x="1724630" y="1623231"/>
                  <a:pt x="1682438" y="1653443"/>
                </a:cubicBezTo>
                <a:cubicBezTo>
                  <a:pt x="1681396" y="1653964"/>
                  <a:pt x="1680615" y="1654224"/>
                  <a:pt x="1680093" y="1654224"/>
                </a:cubicBezTo>
                <a:cubicBezTo>
                  <a:pt x="1679573" y="1653703"/>
                  <a:pt x="1679573" y="1652922"/>
                  <a:pt x="1680093" y="1651880"/>
                </a:cubicBezTo>
                <a:cubicBezTo>
                  <a:pt x="1699888" y="1635212"/>
                  <a:pt x="1713431" y="1617501"/>
                  <a:pt x="1720724" y="1598749"/>
                </a:cubicBezTo>
                <a:cubicBezTo>
                  <a:pt x="1728016" y="1582080"/>
                  <a:pt x="1731402" y="1557598"/>
                  <a:pt x="1730881" y="1525302"/>
                </a:cubicBezTo>
                <a:close/>
                <a:moveTo>
                  <a:pt x="1319111" y="1522958"/>
                </a:moveTo>
                <a:lnTo>
                  <a:pt x="1336301" y="1533115"/>
                </a:lnTo>
                <a:cubicBezTo>
                  <a:pt x="1337342" y="1533636"/>
                  <a:pt x="1337342" y="1534418"/>
                  <a:pt x="1336301" y="1535460"/>
                </a:cubicBezTo>
                <a:lnTo>
                  <a:pt x="1331613" y="1542492"/>
                </a:lnTo>
                <a:lnTo>
                  <a:pt x="1332394" y="1581559"/>
                </a:lnTo>
                <a:lnTo>
                  <a:pt x="1333957" y="1584684"/>
                </a:lnTo>
                <a:cubicBezTo>
                  <a:pt x="1334477" y="1586247"/>
                  <a:pt x="1333957" y="1587028"/>
                  <a:pt x="1332394" y="1587028"/>
                </a:cubicBezTo>
                <a:cubicBezTo>
                  <a:pt x="1320934" y="1585987"/>
                  <a:pt x="1302963" y="1585987"/>
                  <a:pt x="1278481" y="1587028"/>
                </a:cubicBezTo>
                <a:cubicBezTo>
                  <a:pt x="1277439" y="1594321"/>
                  <a:pt x="1273793" y="1601093"/>
                  <a:pt x="1267542" y="1607344"/>
                </a:cubicBezTo>
                <a:cubicBezTo>
                  <a:pt x="1265458" y="1608906"/>
                  <a:pt x="1264156" y="1608646"/>
                  <a:pt x="1263635" y="1606562"/>
                </a:cubicBezTo>
                <a:lnTo>
                  <a:pt x="1264417" y="1569057"/>
                </a:lnTo>
                <a:lnTo>
                  <a:pt x="1264417" y="1541710"/>
                </a:lnTo>
                <a:lnTo>
                  <a:pt x="1264417" y="1525302"/>
                </a:lnTo>
                <a:cubicBezTo>
                  <a:pt x="1264417" y="1524260"/>
                  <a:pt x="1264677" y="1524260"/>
                  <a:pt x="1265198" y="1525302"/>
                </a:cubicBezTo>
                <a:lnTo>
                  <a:pt x="1279262" y="1533897"/>
                </a:lnTo>
                <a:lnTo>
                  <a:pt x="1312079" y="1533115"/>
                </a:lnTo>
                <a:close/>
                <a:moveTo>
                  <a:pt x="973755" y="1522958"/>
                </a:moveTo>
                <a:lnTo>
                  <a:pt x="989382" y="1536241"/>
                </a:lnTo>
                <a:cubicBezTo>
                  <a:pt x="990945" y="1537804"/>
                  <a:pt x="990684" y="1538845"/>
                  <a:pt x="988601" y="1539366"/>
                </a:cubicBezTo>
                <a:lnTo>
                  <a:pt x="874524" y="1541710"/>
                </a:lnTo>
                <a:lnTo>
                  <a:pt x="887807" y="1548742"/>
                </a:lnTo>
                <a:lnTo>
                  <a:pt x="883900" y="1554993"/>
                </a:lnTo>
                <a:lnTo>
                  <a:pt x="877649" y="1574527"/>
                </a:lnTo>
                <a:lnTo>
                  <a:pt x="936251" y="1572183"/>
                </a:lnTo>
                <a:lnTo>
                  <a:pt x="944064" y="1562025"/>
                </a:lnTo>
                <a:lnTo>
                  <a:pt x="963598" y="1572183"/>
                </a:lnTo>
                <a:cubicBezTo>
                  <a:pt x="964639" y="1572704"/>
                  <a:pt x="964639" y="1573485"/>
                  <a:pt x="963598" y="1574527"/>
                </a:cubicBezTo>
                <a:lnTo>
                  <a:pt x="958128" y="1581559"/>
                </a:lnTo>
                <a:cubicBezTo>
                  <a:pt x="953961" y="1602395"/>
                  <a:pt x="948231" y="1618282"/>
                  <a:pt x="940939" y="1629221"/>
                </a:cubicBezTo>
                <a:cubicBezTo>
                  <a:pt x="934688" y="1637556"/>
                  <a:pt x="924270" y="1644848"/>
                  <a:pt x="909685" y="1651099"/>
                </a:cubicBezTo>
                <a:cubicBezTo>
                  <a:pt x="907601" y="1651620"/>
                  <a:pt x="906820" y="1650578"/>
                  <a:pt x="907341" y="1647974"/>
                </a:cubicBezTo>
                <a:cubicBezTo>
                  <a:pt x="907341" y="1639639"/>
                  <a:pt x="903955" y="1634170"/>
                  <a:pt x="897183" y="1631565"/>
                </a:cubicBezTo>
                <a:cubicBezTo>
                  <a:pt x="896662" y="1631565"/>
                  <a:pt x="896402" y="1631305"/>
                  <a:pt x="896402" y="1630784"/>
                </a:cubicBezTo>
                <a:cubicBezTo>
                  <a:pt x="896923" y="1629742"/>
                  <a:pt x="897444" y="1629221"/>
                  <a:pt x="897965" y="1629221"/>
                </a:cubicBezTo>
                <a:cubicBezTo>
                  <a:pt x="907341" y="1630784"/>
                  <a:pt x="913331" y="1630524"/>
                  <a:pt x="915935" y="1628440"/>
                </a:cubicBezTo>
                <a:cubicBezTo>
                  <a:pt x="926353" y="1622710"/>
                  <a:pt x="933386" y="1605520"/>
                  <a:pt x="937032" y="1576871"/>
                </a:cubicBezTo>
                <a:lnTo>
                  <a:pt x="876087" y="1578434"/>
                </a:lnTo>
                <a:lnTo>
                  <a:pt x="876087" y="1579215"/>
                </a:lnTo>
                <a:cubicBezTo>
                  <a:pt x="870357" y="1585466"/>
                  <a:pt x="864627" y="1589373"/>
                  <a:pt x="858897" y="1590935"/>
                </a:cubicBezTo>
                <a:cubicBezTo>
                  <a:pt x="855772" y="1590414"/>
                  <a:pt x="854470" y="1589373"/>
                  <a:pt x="854990" y="1587810"/>
                </a:cubicBezTo>
                <a:lnTo>
                  <a:pt x="865148" y="1554993"/>
                </a:lnTo>
                <a:lnTo>
                  <a:pt x="867492" y="1542492"/>
                </a:lnTo>
                <a:lnTo>
                  <a:pt x="836238" y="1543273"/>
                </a:lnTo>
                <a:cubicBezTo>
                  <a:pt x="824778" y="1543794"/>
                  <a:pt x="816965" y="1544836"/>
                  <a:pt x="812798" y="1546398"/>
                </a:cubicBezTo>
                <a:lnTo>
                  <a:pt x="807328" y="1539366"/>
                </a:lnTo>
                <a:lnTo>
                  <a:pt x="962816" y="1535460"/>
                </a:lnTo>
                <a:close/>
                <a:moveTo>
                  <a:pt x="54109" y="1512019"/>
                </a:moveTo>
                <a:lnTo>
                  <a:pt x="67392" y="1522177"/>
                </a:lnTo>
                <a:cubicBezTo>
                  <a:pt x="68434" y="1522698"/>
                  <a:pt x="68173" y="1523479"/>
                  <a:pt x="66611" y="1524521"/>
                </a:cubicBezTo>
                <a:lnTo>
                  <a:pt x="65048" y="1527646"/>
                </a:lnTo>
                <a:cubicBezTo>
                  <a:pt x="61402" y="1532334"/>
                  <a:pt x="58016" y="1537022"/>
                  <a:pt x="54890" y="1541710"/>
                </a:cubicBezTo>
                <a:lnTo>
                  <a:pt x="57234" y="1622970"/>
                </a:lnTo>
                <a:cubicBezTo>
                  <a:pt x="56193" y="1629742"/>
                  <a:pt x="52546" y="1636774"/>
                  <a:pt x="46296" y="1644067"/>
                </a:cubicBezTo>
                <a:cubicBezTo>
                  <a:pt x="45254" y="1645109"/>
                  <a:pt x="44472" y="1645630"/>
                  <a:pt x="43952" y="1645630"/>
                </a:cubicBezTo>
                <a:cubicBezTo>
                  <a:pt x="43431" y="1645630"/>
                  <a:pt x="42910" y="1644848"/>
                  <a:pt x="42389" y="1643286"/>
                </a:cubicBezTo>
                <a:lnTo>
                  <a:pt x="43952" y="1591717"/>
                </a:lnTo>
                <a:lnTo>
                  <a:pt x="43952" y="1556556"/>
                </a:lnTo>
                <a:cubicBezTo>
                  <a:pt x="30929" y="1571662"/>
                  <a:pt x="16865" y="1585726"/>
                  <a:pt x="1759" y="1598749"/>
                </a:cubicBezTo>
                <a:cubicBezTo>
                  <a:pt x="196" y="1599270"/>
                  <a:pt x="-325" y="1598749"/>
                  <a:pt x="196" y="1597186"/>
                </a:cubicBezTo>
                <a:cubicBezTo>
                  <a:pt x="20511" y="1577392"/>
                  <a:pt x="38482" y="1549003"/>
                  <a:pt x="54109" y="1512019"/>
                </a:cubicBezTo>
                <a:close/>
                <a:moveTo>
                  <a:pt x="365085" y="1510456"/>
                </a:moveTo>
                <a:lnTo>
                  <a:pt x="376806" y="1522177"/>
                </a:lnTo>
                <a:cubicBezTo>
                  <a:pt x="377847" y="1522698"/>
                  <a:pt x="377587" y="1523218"/>
                  <a:pt x="376024" y="1523739"/>
                </a:cubicBezTo>
                <a:lnTo>
                  <a:pt x="291639" y="1525302"/>
                </a:lnTo>
                <a:cubicBezTo>
                  <a:pt x="290076" y="1525302"/>
                  <a:pt x="289295" y="1524781"/>
                  <a:pt x="289295" y="1523739"/>
                </a:cubicBezTo>
                <a:cubicBezTo>
                  <a:pt x="289295" y="1522698"/>
                  <a:pt x="290076" y="1522177"/>
                  <a:pt x="291639" y="1522177"/>
                </a:cubicBezTo>
                <a:lnTo>
                  <a:pt x="355709" y="1520614"/>
                </a:lnTo>
                <a:close/>
                <a:moveTo>
                  <a:pt x="1634775" y="1503424"/>
                </a:moveTo>
                <a:lnTo>
                  <a:pt x="1633994" y="1522958"/>
                </a:lnTo>
                <a:lnTo>
                  <a:pt x="1651184" y="1521395"/>
                </a:lnTo>
                <a:lnTo>
                  <a:pt x="1651184" y="1503424"/>
                </a:lnTo>
                <a:close/>
                <a:moveTo>
                  <a:pt x="1626181" y="1494048"/>
                </a:moveTo>
                <a:lnTo>
                  <a:pt x="1635557" y="1500299"/>
                </a:lnTo>
                <a:lnTo>
                  <a:pt x="1651184" y="1499518"/>
                </a:lnTo>
                <a:lnTo>
                  <a:pt x="1656653" y="1494048"/>
                </a:lnTo>
                <a:lnTo>
                  <a:pt x="1669936" y="1501862"/>
                </a:lnTo>
                <a:cubicBezTo>
                  <a:pt x="1670978" y="1502382"/>
                  <a:pt x="1670978" y="1503164"/>
                  <a:pt x="1669936" y="1504206"/>
                </a:cubicBezTo>
                <a:lnTo>
                  <a:pt x="1666029" y="1508894"/>
                </a:lnTo>
                <a:lnTo>
                  <a:pt x="1665248" y="1522958"/>
                </a:lnTo>
                <a:lnTo>
                  <a:pt x="1666029" y="1525302"/>
                </a:lnTo>
                <a:cubicBezTo>
                  <a:pt x="1666550" y="1525302"/>
                  <a:pt x="1666550" y="1525562"/>
                  <a:pt x="1666029" y="1526083"/>
                </a:cubicBezTo>
                <a:cubicBezTo>
                  <a:pt x="1660299" y="1525042"/>
                  <a:pt x="1649621" y="1525042"/>
                  <a:pt x="1633994" y="1526083"/>
                </a:cubicBezTo>
                <a:cubicBezTo>
                  <a:pt x="1633473" y="1532334"/>
                  <a:pt x="1631389" y="1536762"/>
                  <a:pt x="1627743" y="1539366"/>
                </a:cubicBezTo>
                <a:cubicBezTo>
                  <a:pt x="1626181" y="1540408"/>
                  <a:pt x="1625139" y="1540669"/>
                  <a:pt x="1624618" y="1540148"/>
                </a:cubicBezTo>
                <a:cubicBezTo>
                  <a:pt x="1624097" y="1540148"/>
                  <a:pt x="1623837" y="1539627"/>
                  <a:pt x="1623837" y="1538585"/>
                </a:cubicBezTo>
                <a:lnTo>
                  <a:pt x="1623837" y="1516707"/>
                </a:lnTo>
                <a:lnTo>
                  <a:pt x="1624618" y="1508894"/>
                </a:lnTo>
                <a:cubicBezTo>
                  <a:pt x="1624618" y="1506810"/>
                  <a:pt x="1624357" y="1503685"/>
                  <a:pt x="1623837" y="1499518"/>
                </a:cubicBezTo>
                <a:cubicBezTo>
                  <a:pt x="1623837" y="1496913"/>
                  <a:pt x="1623837" y="1495350"/>
                  <a:pt x="1623837" y="1494829"/>
                </a:cubicBezTo>
                <a:cubicBezTo>
                  <a:pt x="1623837" y="1493788"/>
                  <a:pt x="1624618" y="1493527"/>
                  <a:pt x="1626181" y="1494048"/>
                </a:cubicBezTo>
                <a:close/>
                <a:moveTo>
                  <a:pt x="1355053" y="1487797"/>
                </a:moveTo>
                <a:lnTo>
                  <a:pt x="1374587" y="1497955"/>
                </a:lnTo>
                <a:cubicBezTo>
                  <a:pt x="1375628" y="1498476"/>
                  <a:pt x="1375628" y="1499257"/>
                  <a:pt x="1374587" y="1500299"/>
                </a:cubicBezTo>
                <a:lnTo>
                  <a:pt x="1369117" y="1508112"/>
                </a:lnTo>
                <a:lnTo>
                  <a:pt x="1369899" y="1578434"/>
                </a:lnTo>
                <a:lnTo>
                  <a:pt x="1370680" y="1613594"/>
                </a:lnTo>
                <a:cubicBezTo>
                  <a:pt x="1370680" y="1629221"/>
                  <a:pt x="1361825" y="1640941"/>
                  <a:pt x="1344114" y="1648755"/>
                </a:cubicBezTo>
                <a:cubicBezTo>
                  <a:pt x="1343072" y="1649276"/>
                  <a:pt x="1342551" y="1648755"/>
                  <a:pt x="1342551" y="1647192"/>
                </a:cubicBezTo>
                <a:cubicBezTo>
                  <a:pt x="1343072" y="1638337"/>
                  <a:pt x="1339947" y="1632607"/>
                  <a:pt x="1333175" y="1630003"/>
                </a:cubicBezTo>
                <a:cubicBezTo>
                  <a:pt x="1332654" y="1629482"/>
                  <a:pt x="1332394" y="1628961"/>
                  <a:pt x="1332394" y="1628440"/>
                </a:cubicBezTo>
                <a:cubicBezTo>
                  <a:pt x="1332394" y="1627919"/>
                  <a:pt x="1332654" y="1627659"/>
                  <a:pt x="1333175" y="1627659"/>
                </a:cubicBezTo>
                <a:cubicBezTo>
                  <a:pt x="1344635" y="1628179"/>
                  <a:pt x="1350104" y="1627398"/>
                  <a:pt x="1349583" y="1625315"/>
                </a:cubicBezTo>
                <a:lnTo>
                  <a:pt x="1348021" y="1502643"/>
                </a:lnTo>
                <a:lnTo>
                  <a:pt x="1246446" y="1504206"/>
                </a:lnTo>
                <a:lnTo>
                  <a:pt x="1247227" y="1620626"/>
                </a:lnTo>
                <a:cubicBezTo>
                  <a:pt x="1246185" y="1629482"/>
                  <a:pt x="1241757" y="1638077"/>
                  <a:pt x="1233944" y="1646411"/>
                </a:cubicBezTo>
                <a:cubicBezTo>
                  <a:pt x="1232902" y="1647974"/>
                  <a:pt x="1231861" y="1648495"/>
                  <a:pt x="1230819" y="1647974"/>
                </a:cubicBezTo>
                <a:cubicBezTo>
                  <a:pt x="1229777" y="1647453"/>
                  <a:pt x="1229256" y="1646411"/>
                  <a:pt x="1229256" y="1644848"/>
                </a:cubicBezTo>
                <a:lnTo>
                  <a:pt x="1230037" y="1587028"/>
                </a:lnTo>
                <a:lnTo>
                  <a:pt x="1230819" y="1519833"/>
                </a:lnTo>
                <a:lnTo>
                  <a:pt x="1230037" y="1491704"/>
                </a:lnTo>
                <a:cubicBezTo>
                  <a:pt x="1230037" y="1490662"/>
                  <a:pt x="1230819" y="1490402"/>
                  <a:pt x="1232381" y="1490923"/>
                </a:cubicBezTo>
                <a:lnTo>
                  <a:pt x="1248008" y="1500299"/>
                </a:lnTo>
                <a:lnTo>
                  <a:pt x="1347239" y="1497955"/>
                </a:lnTo>
                <a:close/>
                <a:moveTo>
                  <a:pt x="926874" y="1476858"/>
                </a:moveTo>
                <a:lnTo>
                  <a:pt x="866711" y="1478421"/>
                </a:lnTo>
                <a:lnTo>
                  <a:pt x="866711" y="1511238"/>
                </a:lnTo>
                <a:lnTo>
                  <a:pt x="926093" y="1509675"/>
                </a:lnTo>
                <a:close/>
                <a:moveTo>
                  <a:pt x="1552734" y="1471389"/>
                </a:moveTo>
                <a:lnTo>
                  <a:pt x="1567579" y="1484672"/>
                </a:lnTo>
                <a:cubicBezTo>
                  <a:pt x="1568100" y="1485714"/>
                  <a:pt x="1568361" y="1486235"/>
                  <a:pt x="1568361" y="1486235"/>
                </a:cubicBezTo>
                <a:cubicBezTo>
                  <a:pt x="1567840" y="1486756"/>
                  <a:pt x="1567319" y="1487016"/>
                  <a:pt x="1566798" y="1487016"/>
                </a:cubicBezTo>
                <a:lnTo>
                  <a:pt x="1509760" y="1488579"/>
                </a:lnTo>
                <a:cubicBezTo>
                  <a:pt x="1510281" y="1505768"/>
                  <a:pt x="1509760" y="1522437"/>
                  <a:pt x="1508197" y="1538585"/>
                </a:cubicBezTo>
                <a:lnTo>
                  <a:pt x="1557422" y="1537022"/>
                </a:lnTo>
                <a:lnTo>
                  <a:pt x="1569142" y="1524521"/>
                </a:lnTo>
                <a:lnTo>
                  <a:pt x="1583988" y="1538585"/>
                </a:lnTo>
                <a:cubicBezTo>
                  <a:pt x="1584509" y="1539106"/>
                  <a:pt x="1584769" y="1539627"/>
                  <a:pt x="1584769" y="1540148"/>
                </a:cubicBezTo>
                <a:cubicBezTo>
                  <a:pt x="1584769" y="1540669"/>
                  <a:pt x="1584248" y="1540929"/>
                  <a:pt x="1583207" y="1540929"/>
                </a:cubicBezTo>
                <a:lnTo>
                  <a:pt x="1515229" y="1542492"/>
                </a:lnTo>
                <a:cubicBezTo>
                  <a:pt x="1520438" y="1580517"/>
                  <a:pt x="1546483" y="1608646"/>
                  <a:pt x="1593364" y="1626877"/>
                </a:cubicBezTo>
                <a:cubicBezTo>
                  <a:pt x="1594406" y="1627919"/>
                  <a:pt x="1594927" y="1628700"/>
                  <a:pt x="1594927" y="1629221"/>
                </a:cubicBezTo>
                <a:cubicBezTo>
                  <a:pt x="1594927" y="1629742"/>
                  <a:pt x="1594145" y="1630263"/>
                  <a:pt x="1592583" y="1630784"/>
                </a:cubicBezTo>
                <a:cubicBezTo>
                  <a:pt x="1585290" y="1630784"/>
                  <a:pt x="1576956" y="1635212"/>
                  <a:pt x="1567579" y="1644067"/>
                </a:cubicBezTo>
                <a:cubicBezTo>
                  <a:pt x="1533200" y="1625315"/>
                  <a:pt x="1514708" y="1591456"/>
                  <a:pt x="1512104" y="1542492"/>
                </a:cubicBezTo>
                <a:lnTo>
                  <a:pt x="1507416" y="1542492"/>
                </a:lnTo>
                <a:cubicBezTo>
                  <a:pt x="1506895" y="1591977"/>
                  <a:pt x="1472255" y="1627919"/>
                  <a:pt x="1403497" y="1650318"/>
                </a:cubicBezTo>
                <a:cubicBezTo>
                  <a:pt x="1402455" y="1650839"/>
                  <a:pt x="1401673" y="1650578"/>
                  <a:pt x="1401153" y="1649536"/>
                </a:cubicBezTo>
                <a:cubicBezTo>
                  <a:pt x="1401153" y="1648495"/>
                  <a:pt x="1401673" y="1647713"/>
                  <a:pt x="1402715" y="1647192"/>
                </a:cubicBezTo>
                <a:cubicBezTo>
                  <a:pt x="1459493" y="1625835"/>
                  <a:pt x="1488663" y="1591196"/>
                  <a:pt x="1490226" y="1543273"/>
                </a:cubicBezTo>
                <a:lnTo>
                  <a:pt x="1444127" y="1544836"/>
                </a:lnTo>
                <a:cubicBezTo>
                  <a:pt x="1434750" y="1544836"/>
                  <a:pt x="1427718" y="1545357"/>
                  <a:pt x="1423030" y="1546398"/>
                </a:cubicBezTo>
                <a:lnTo>
                  <a:pt x="1415998" y="1540148"/>
                </a:lnTo>
                <a:lnTo>
                  <a:pt x="1490226" y="1538585"/>
                </a:lnTo>
                <a:cubicBezTo>
                  <a:pt x="1491789" y="1524521"/>
                  <a:pt x="1492570" y="1508112"/>
                  <a:pt x="1492570" y="1489360"/>
                </a:cubicBezTo>
                <a:lnTo>
                  <a:pt x="1460535" y="1490141"/>
                </a:lnTo>
                <a:cubicBezTo>
                  <a:pt x="1451159" y="1490141"/>
                  <a:pt x="1444127" y="1490923"/>
                  <a:pt x="1439439" y="1492485"/>
                </a:cubicBezTo>
                <a:lnTo>
                  <a:pt x="1433188" y="1486235"/>
                </a:lnTo>
                <a:lnTo>
                  <a:pt x="1541014" y="1483109"/>
                </a:lnTo>
                <a:close/>
                <a:moveTo>
                  <a:pt x="469786" y="1469826"/>
                </a:moveTo>
                <a:lnTo>
                  <a:pt x="490882" y="1478421"/>
                </a:lnTo>
                <a:cubicBezTo>
                  <a:pt x="491924" y="1478942"/>
                  <a:pt x="491924" y="1479723"/>
                  <a:pt x="490882" y="1480765"/>
                </a:cubicBezTo>
                <a:lnTo>
                  <a:pt x="486194" y="1483891"/>
                </a:lnTo>
                <a:cubicBezTo>
                  <a:pt x="467442" y="1515665"/>
                  <a:pt x="442960" y="1545617"/>
                  <a:pt x="412748" y="1573746"/>
                </a:cubicBezTo>
                <a:cubicBezTo>
                  <a:pt x="411706" y="1574787"/>
                  <a:pt x="410924" y="1575048"/>
                  <a:pt x="410404" y="1574527"/>
                </a:cubicBezTo>
                <a:cubicBezTo>
                  <a:pt x="409883" y="1573485"/>
                  <a:pt x="410143" y="1572443"/>
                  <a:pt x="411185" y="1571402"/>
                </a:cubicBezTo>
                <a:cubicBezTo>
                  <a:pt x="437230" y="1539627"/>
                  <a:pt x="456764" y="1505768"/>
                  <a:pt x="469786" y="1469826"/>
                </a:cubicBezTo>
                <a:close/>
                <a:moveTo>
                  <a:pt x="58016" y="1469826"/>
                </a:moveTo>
                <a:lnTo>
                  <a:pt x="68173" y="1480765"/>
                </a:lnTo>
                <a:cubicBezTo>
                  <a:pt x="69215" y="1481807"/>
                  <a:pt x="68694" y="1483109"/>
                  <a:pt x="66611" y="1484672"/>
                </a:cubicBezTo>
                <a:cubicBezTo>
                  <a:pt x="48900" y="1496132"/>
                  <a:pt x="30669" y="1506029"/>
                  <a:pt x="11916" y="1514363"/>
                </a:cubicBezTo>
                <a:cubicBezTo>
                  <a:pt x="10354" y="1513842"/>
                  <a:pt x="10093" y="1513321"/>
                  <a:pt x="11135" y="1512800"/>
                </a:cubicBezTo>
                <a:cubicBezTo>
                  <a:pt x="30929" y="1499257"/>
                  <a:pt x="46556" y="1484932"/>
                  <a:pt x="58016" y="1469826"/>
                </a:cubicBezTo>
                <a:close/>
                <a:moveTo>
                  <a:pt x="1695721" y="1469045"/>
                </a:moveTo>
                <a:lnTo>
                  <a:pt x="1708222" y="1479984"/>
                </a:lnTo>
                <a:cubicBezTo>
                  <a:pt x="1709264" y="1481026"/>
                  <a:pt x="1709264" y="1481807"/>
                  <a:pt x="1708222" y="1482328"/>
                </a:cubicBezTo>
                <a:cubicBezTo>
                  <a:pt x="1708222" y="1481807"/>
                  <a:pt x="1707962" y="1481807"/>
                  <a:pt x="1707441" y="1482328"/>
                </a:cubicBezTo>
                <a:lnTo>
                  <a:pt x="1682438" y="1482328"/>
                </a:lnTo>
                <a:lnTo>
                  <a:pt x="1695721" y="1489360"/>
                </a:lnTo>
                <a:cubicBezTo>
                  <a:pt x="1697283" y="1489881"/>
                  <a:pt x="1697283" y="1490923"/>
                  <a:pt x="1695721" y="1492485"/>
                </a:cubicBezTo>
                <a:cubicBezTo>
                  <a:pt x="1694158" y="1494569"/>
                  <a:pt x="1693377" y="1497955"/>
                  <a:pt x="1693377" y="1502643"/>
                </a:cubicBezTo>
                <a:lnTo>
                  <a:pt x="1691814" y="1525302"/>
                </a:lnTo>
                <a:cubicBezTo>
                  <a:pt x="1691293" y="1532595"/>
                  <a:pt x="1688167" y="1538585"/>
                  <a:pt x="1682438" y="1543273"/>
                </a:cubicBezTo>
                <a:cubicBezTo>
                  <a:pt x="1680875" y="1544315"/>
                  <a:pt x="1679573" y="1544575"/>
                  <a:pt x="1678531" y="1544054"/>
                </a:cubicBezTo>
                <a:cubicBezTo>
                  <a:pt x="1678010" y="1544054"/>
                  <a:pt x="1677749" y="1543273"/>
                  <a:pt x="1677749" y="1541710"/>
                </a:cubicBezTo>
                <a:lnTo>
                  <a:pt x="1677749" y="1482328"/>
                </a:lnTo>
                <a:lnTo>
                  <a:pt x="1640245" y="1483109"/>
                </a:lnTo>
                <a:cubicBezTo>
                  <a:pt x="1638682" y="1483109"/>
                  <a:pt x="1636599" y="1483109"/>
                  <a:pt x="1633994" y="1483109"/>
                </a:cubicBezTo>
                <a:cubicBezTo>
                  <a:pt x="1626181" y="1483630"/>
                  <a:pt x="1620711" y="1484411"/>
                  <a:pt x="1617586" y="1485453"/>
                </a:cubicBezTo>
                <a:lnTo>
                  <a:pt x="1609772" y="1479203"/>
                </a:lnTo>
                <a:lnTo>
                  <a:pt x="1686344" y="1478421"/>
                </a:lnTo>
                <a:close/>
                <a:moveTo>
                  <a:pt x="509635" y="1462794"/>
                </a:moveTo>
                <a:cubicBezTo>
                  <a:pt x="519011" y="1493527"/>
                  <a:pt x="545316" y="1521395"/>
                  <a:pt x="588551" y="1546398"/>
                </a:cubicBezTo>
                <a:cubicBezTo>
                  <a:pt x="589593" y="1546919"/>
                  <a:pt x="590114" y="1547440"/>
                  <a:pt x="590114" y="1547961"/>
                </a:cubicBezTo>
                <a:cubicBezTo>
                  <a:pt x="590114" y="1549003"/>
                  <a:pt x="589593" y="1549524"/>
                  <a:pt x="588551" y="1549524"/>
                </a:cubicBezTo>
                <a:cubicBezTo>
                  <a:pt x="581779" y="1549524"/>
                  <a:pt x="573445" y="1554993"/>
                  <a:pt x="563548" y="1565932"/>
                </a:cubicBezTo>
                <a:cubicBezTo>
                  <a:pt x="534898" y="1543533"/>
                  <a:pt x="516406" y="1509415"/>
                  <a:pt x="508072" y="1463576"/>
                </a:cubicBezTo>
                <a:close/>
                <a:moveTo>
                  <a:pt x="322893" y="1462013"/>
                </a:moveTo>
                <a:lnTo>
                  <a:pt x="344770" y="1467482"/>
                </a:lnTo>
                <a:cubicBezTo>
                  <a:pt x="346333" y="1468003"/>
                  <a:pt x="346594" y="1469045"/>
                  <a:pt x="345552" y="1470608"/>
                </a:cubicBezTo>
                <a:lnTo>
                  <a:pt x="343208" y="1474514"/>
                </a:lnTo>
                <a:lnTo>
                  <a:pt x="341645" y="1493267"/>
                </a:lnTo>
                <a:lnTo>
                  <a:pt x="368992" y="1492485"/>
                </a:lnTo>
                <a:lnTo>
                  <a:pt x="379150" y="1480765"/>
                </a:lnTo>
                <a:lnTo>
                  <a:pt x="393214" y="1493267"/>
                </a:lnTo>
                <a:cubicBezTo>
                  <a:pt x="393735" y="1494309"/>
                  <a:pt x="393474" y="1495090"/>
                  <a:pt x="392433" y="1495611"/>
                </a:cubicBezTo>
                <a:lnTo>
                  <a:pt x="304140" y="1497955"/>
                </a:lnTo>
                <a:cubicBezTo>
                  <a:pt x="296327" y="1497955"/>
                  <a:pt x="288513" y="1498476"/>
                  <a:pt x="280700" y="1499518"/>
                </a:cubicBezTo>
                <a:lnTo>
                  <a:pt x="274449" y="1494048"/>
                </a:lnTo>
                <a:lnTo>
                  <a:pt x="323674" y="1493267"/>
                </a:lnTo>
                <a:lnTo>
                  <a:pt x="323674" y="1481547"/>
                </a:lnTo>
                <a:close/>
                <a:moveTo>
                  <a:pt x="147871" y="1462013"/>
                </a:moveTo>
                <a:lnTo>
                  <a:pt x="164279" y="1472170"/>
                </a:lnTo>
                <a:cubicBezTo>
                  <a:pt x="165321" y="1472691"/>
                  <a:pt x="165321" y="1473473"/>
                  <a:pt x="164279" y="1474514"/>
                </a:cubicBezTo>
                <a:lnTo>
                  <a:pt x="161154" y="1478421"/>
                </a:lnTo>
                <a:cubicBezTo>
                  <a:pt x="156466" y="1490923"/>
                  <a:pt x="150996" y="1503685"/>
                  <a:pt x="144745" y="1516707"/>
                </a:cubicBezTo>
                <a:lnTo>
                  <a:pt x="169749" y="1514363"/>
                </a:lnTo>
                <a:lnTo>
                  <a:pt x="176781" y="1504987"/>
                </a:lnTo>
                <a:lnTo>
                  <a:pt x="188501" y="1515145"/>
                </a:lnTo>
                <a:cubicBezTo>
                  <a:pt x="190064" y="1516186"/>
                  <a:pt x="190064" y="1516707"/>
                  <a:pt x="188501" y="1516707"/>
                </a:cubicBezTo>
                <a:lnTo>
                  <a:pt x="161935" y="1519833"/>
                </a:lnTo>
                <a:lnTo>
                  <a:pt x="172093" y="1524521"/>
                </a:lnTo>
                <a:cubicBezTo>
                  <a:pt x="173655" y="1525042"/>
                  <a:pt x="173655" y="1526604"/>
                  <a:pt x="172093" y="1529209"/>
                </a:cubicBezTo>
                <a:cubicBezTo>
                  <a:pt x="167404" y="1557858"/>
                  <a:pt x="160633" y="1579736"/>
                  <a:pt x="151778" y="1594842"/>
                </a:cubicBezTo>
                <a:cubicBezTo>
                  <a:pt x="160633" y="1610469"/>
                  <a:pt x="174437" y="1622189"/>
                  <a:pt x="193189" y="1630003"/>
                </a:cubicBezTo>
                <a:cubicBezTo>
                  <a:pt x="194752" y="1631044"/>
                  <a:pt x="194752" y="1632086"/>
                  <a:pt x="193189" y="1633128"/>
                </a:cubicBezTo>
                <a:cubicBezTo>
                  <a:pt x="186417" y="1632607"/>
                  <a:pt x="178604" y="1636514"/>
                  <a:pt x="169749" y="1644848"/>
                </a:cubicBezTo>
                <a:cubicBezTo>
                  <a:pt x="157247" y="1630784"/>
                  <a:pt x="148913" y="1618022"/>
                  <a:pt x="144745" y="1606562"/>
                </a:cubicBezTo>
                <a:cubicBezTo>
                  <a:pt x="135890" y="1619064"/>
                  <a:pt x="123389" y="1631826"/>
                  <a:pt x="107241" y="1644848"/>
                </a:cubicBezTo>
                <a:cubicBezTo>
                  <a:pt x="105157" y="1645369"/>
                  <a:pt x="104636" y="1644848"/>
                  <a:pt x="105678" y="1643286"/>
                </a:cubicBezTo>
                <a:cubicBezTo>
                  <a:pt x="121826" y="1628179"/>
                  <a:pt x="133807" y="1612292"/>
                  <a:pt x="141620" y="1595623"/>
                </a:cubicBezTo>
                <a:cubicBezTo>
                  <a:pt x="138495" y="1584684"/>
                  <a:pt x="136151" y="1568016"/>
                  <a:pt x="134588" y="1545617"/>
                </a:cubicBezTo>
                <a:lnTo>
                  <a:pt x="136932" y="1545617"/>
                </a:lnTo>
                <a:cubicBezTo>
                  <a:pt x="137453" y="1547180"/>
                  <a:pt x="137974" y="1549524"/>
                  <a:pt x="138495" y="1552649"/>
                </a:cubicBezTo>
                <a:cubicBezTo>
                  <a:pt x="141620" y="1566713"/>
                  <a:pt x="144224" y="1576350"/>
                  <a:pt x="146308" y="1581559"/>
                </a:cubicBezTo>
                <a:cubicBezTo>
                  <a:pt x="152559" y="1562807"/>
                  <a:pt x="156205" y="1542231"/>
                  <a:pt x="157247" y="1519833"/>
                </a:cubicBezTo>
                <a:lnTo>
                  <a:pt x="143183" y="1521395"/>
                </a:lnTo>
                <a:cubicBezTo>
                  <a:pt x="142662" y="1522958"/>
                  <a:pt x="141620" y="1525302"/>
                  <a:pt x="140057" y="1528427"/>
                </a:cubicBezTo>
                <a:cubicBezTo>
                  <a:pt x="137453" y="1533115"/>
                  <a:pt x="133546" y="1540408"/>
                  <a:pt x="128337" y="1550305"/>
                </a:cubicBezTo>
                <a:cubicBezTo>
                  <a:pt x="127816" y="1550826"/>
                  <a:pt x="127295" y="1551086"/>
                  <a:pt x="126774" y="1551086"/>
                </a:cubicBezTo>
                <a:cubicBezTo>
                  <a:pt x="126253" y="1551086"/>
                  <a:pt x="125993" y="1550566"/>
                  <a:pt x="125993" y="1549524"/>
                </a:cubicBezTo>
                <a:cubicBezTo>
                  <a:pt x="136411" y="1517749"/>
                  <a:pt x="143183" y="1489100"/>
                  <a:pt x="146308" y="1463576"/>
                </a:cubicBezTo>
                <a:cubicBezTo>
                  <a:pt x="146308" y="1462534"/>
                  <a:pt x="146829" y="1462013"/>
                  <a:pt x="147871" y="1462013"/>
                </a:cubicBezTo>
                <a:close/>
                <a:moveTo>
                  <a:pt x="933125" y="1461232"/>
                </a:moveTo>
                <a:lnTo>
                  <a:pt x="953440" y="1470608"/>
                </a:lnTo>
                <a:cubicBezTo>
                  <a:pt x="955003" y="1471129"/>
                  <a:pt x="955263" y="1471910"/>
                  <a:pt x="954221" y="1472952"/>
                </a:cubicBezTo>
                <a:lnTo>
                  <a:pt x="949533" y="1480765"/>
                </a:lnTo>
                <a:lnTo>
                  <a:pt x="947971" y="1510456"/>
                </a:lnTo>
                <a:lnTo>
                  <a:pt x="949533" y="1513582"/>
                </a:lnTo>
                <a:cubicBezTo>
                  <a:pt x="950575" y="1515145"/>
                  <a:pt x="950054" y="1515665"/>
                  <a:pt x="947971" y="1515145"/>
                </a:cubicBezTo>
                <a:cubicBezTo>
                  <a:pt x="945887" y="1515145"/>
                  <a:pt x="942501" y="1515145"/>
                  <a:pt x="937813" y="1515145"/>
                </a:cubicBezTo>
                <a:cubicBezTo>
                  <a:pt x="925312" y="1514624"/>
                  <a:pt x="913852" y="1514624"/>
                  <a:pt x="903434" y="1515145"/>
                </a:cubicBezTo>
                <a:lnTo>
                  <a:pt x="866711" y="1515926"/>
                </a:lnTo>
                <a:lnTo>
                  <a:pt x="865929" y="1518270"/>
                </a:lnTo>
                <a:cubicBezTo>
                  <a:pt x="860199" y="1527646"/>
                  <a:pt x="854990" y="1531032"/>
                  <a:pt x="850302" y="1528427"/>
                </a:cubicBezTo>
                <a:lnTo>
                  <a:pt x="851865" y="1465920"/>
                </a:lnTo>
                <a:cubicBezTo>
                  <a:pt x="851865" y="1464878"/>
                  <a:pt x="852125" y="1464357"/>
                  <a:pt x="852646" y="1464357"/>
                </a:cubicBezTo>
                <a:cubicBezTo>
                  <a:pt x="852646" y="1463836"/>
                  <a:pt x="853167" y="1463836"/>
                  <a:pt x="854209" y="1464357"/>
                </a:cubicBezTo>
                <a:lnTo>
                  <a:pt x="869055" y="1473733"/>
                </a:lnTo>
                <a:lnTo>
                  <a:pt x="926093" y="1472170"/>
                </a:lnTo>
                <a:close/>
                <a:moveTo>
                  <a:pt x="692470" y="1461232"/>
                </a:moveTo>
                <a:lnTo>
                  <a:pt x="712785" y="1471389"/>
                </a:lnTo>
                <a:cubicBezTo>
                  <a:pt x="713827" y="1471910"/>
                  <a:pt x="714348" y="1472431"/>
                  <a:pt x="714348" y="1472952"/>
                </a:cubicBezTo>
                <a:cubicBezTo>
                  <a:pt x="714348" y="1472952"/>
                  <a:pt x="713827" y="1473473"/>
                  <a:pt x="712785" y="1474514"/>
                </a:cubicBezTo>
                <a:lnTo>
                  <a:pt x="710441" y="1476077"/>
                </a:lnTo>
                <a:cubicBezTo>
                  <a:pt x="723984" y="1502643"/>
                  <a:pt x="751592" y="1524521"/>
                  <a:pt x="793264" y="1541710"/>
                </a:cubicBezTo>
                <a:cubicBezTo>
                  <a:pt x="793785" y="1543794"/>
                  <a:pt x="793524" y="1544836"/>
                  <a:pt x="792483" y="1544836"/>
                </a:cubicBezTo>
                <a:cubicBezTo>
                  <a:pt x="785190" y="1545357"/>
                  <a:pt x="776595" y="1549784"/>
                  <a:pt x="766698" y="1558119"/>
                </a:cubicBezTo>
                <a:cubicBezTo>
                  <a:pt x="738570" y="1537804"/>
                  <a:pt x="719036" y="1511238"/>
                  <a:pt x="708097" y="1478421"/>
                </a:cubicBezTo>
                <a:cubicBezTo>
                  <a:pt x="692991" y="1499257"/>
                  <a:pt x="676322" y="1517228"/>
                  <a:pt x="658091" y="1532334"/>
                </a:cubicBezTo>
                <a:lnTo>
                  <a:pt x="658872" y="1532334"/>
                </a:lnTo>
                <a:lnTo>
                  <a:pt x="676843" y="1538585"/>
                </a:lnTo>
                <a:cubicBezTo>
                  <a:pt x="677885" y="1539106"/>
                  <a:pt x="678406" y="1539627"/>
                  <a:pt x="678406" y="1540148"/>
                </a:cubicBezTo>
                <a:cubicBezTo>
                  <a:pt x="678927" y="1540148"/>
                  <a:pt x="678666" y="1540669"/>
                  <a:pt x="677625" y="1541710"/>
                </a:cubicBezTo>
                <a:lnTo>
                  <a:pt x="674499" y="1545617"/>
                </a:lnTo>
                <a:lnTo>
                  <a:pt x="673718" y="1566713"/>
                </a:lnTo>
                <a:cubicBezTo>
                  <a:pt x="673718" y="1568276"/>
                  <a:pt x="673457" y="1570620"/>
                  <a:pt x="672936" y="1573746"/>
                </a:cubicBezTo>
                <a:cubicBezTo>
                  <a:pt x="672936" y="1576350"/>
                  <a:pt x="672676" y="1578434"/>
                  <a:pt x="672155" y="1579996"/>
                </a:cubicBezTo>
                <a:cubicBezTo>
                  <a:pt x="687782" y="1586247"/>
                  <a:pt x="696898" y="1591456"/>
                  <a:pt x="699502" y="1595623"/>
                </a:cubicBezTo>
                <a:cubicBezTo>
                  <a:pt x="700023" y="1601353"/>
                  <a:pt x="697679" y="1606562"/>
                  <a:pt x="692470" y="1611250"/>
                </a:cubicBezTo>
                <a:cubicBezTo>
                  <a:pt x="690386" y="1612813"/>
                  <a:pt x="688824" y="1612292"/>
                  <a:pt x="687782" y="1609688"/>
                </a:cubicBezTo>
                <a:cubicBezTo>
                  <a:pt x="684136" y="1599270"/>
                  <a:pt x="678666" y="1590675"/>
                  <a:pt x="671374" y="1583903"/>
                </a:cubicBezTo>
                <a:lnTo>
                  <a:pt x="647448" y="1607544"/>
                </a:lnTo>
                <a:lnTo>
                  <a:pt x="658091" y="1565151"/>
                </a:lnTo>
                <a:lnTo>
                  <a:pt x="658091" y="1554212"/>
                </a:lnTo>
                <a:cubicBezTo>
                  <a:pt x="657570" y="1549003"/>
                  <a:pt x="657309" y="1541971"/>
                  <a:pt x="657309" y="1533115"/>
                </a:cubicBezTo>
                <a:cubicBezTo>
                  <a:pt x="657309" y="1532595"/>
                  <a:pt x="657309" y="1532334"/>
                  <a:pt x="657309" y="1532334"/>
                </a:cubicBezTo>
                <a:cubicBezTo>
                  <a:pt x="643766" y="1543273"/>
                  <a:pt x="626055" y="1554993"/>
                  <a:pt x="604178" y="1567495"/>
                </a:cubicBezTo>
                <a:cubicBezTo>
                  <a:pt x="602615" y="1567495"/>
                  <a:pt x="601834" y="1566713"/>
                  <a:pt x="601834" y="1565151"/>
                </a:cubicBezTo>
                <a:cubicBezTo>
                  <a:pt x="643506" y="1540669"/>
                  <a:pt x="673718" y="1506029"/>
                  <a:pt x="692470" y="1461232"/>
                </a:cubicBezTo>
                <a:close/>
                <a:moveTo>
                  <a:pt x="91614" y="1461232"/>
                </a:moveTo>
                <a:lnTo>
                  <a:pt x="105678" y="1468264"/>
                </a:lnTo>
                <a:lnTo>
                  <a:pt x="104897" y="1473733"/>
                </a:lnTo>
                <a:lnTo>
                  <a:pt x="102553" y="1516707"/>
                </a:lnTo>
                <a:lnTo>
                  <a:pt x="112710" y="1516707"/>
                </a:lnTo>
                <a:lnTo>
                  <a:pt x="112710" y="1490923"/>
                </a:lnTo>
                <a:lnTo>
                  <a:pt x="112710" y="1475296"/>
                </a:lnTo>
                <a:lnTo>
                  <a:pt x="129118" y="1483891"/>
                </a:lnTo>
                <a:lnTo>
                  <a:pt x="125993" y="1490141"/>
                </a:lnTo>
                <a:lnTo>
                  <a:pt x="125212" y="1518270"/>
                </a:lnTo>
                <a:lnTo>
                  <a:pt x="125993" y="1520614"/>
                </a:lnTo>
                <a:cubicBezTo>
                  <a:pt x="126514" y="1520614"/>
                  <a:pt x="126514" y="1520874"/>
                  <a:pt x="125993" y="1521395"/>
                </a:cubicBezTo>
                <a:cubicBezTo>
                  <a:pt x="120263" y="1520353"/>
                  <a:pt x="104897" y="1520353"/>
                  <a:pt x="79894" y="1521395"/>
                </a:cubicBezTo>
                <a:cubicBezTo>
                  <a:pt x="78331" y="1525042"/>
                  <a:pt x="75726" y="1528167"/>
                  <a:pt x="72080" y="1530771"/>
                </a:cubicBezTo>
                <a:cubicBezTo>
                  <a:pt x="71038" y="1531292"/>
                  <a:pt x="70257" y="1531553"/>
                  <a:pt x="69736" y="1531553"/>
                </a:cubicBezTo>
                <a:cubicBezTo>
                  <a:pt x="69215" y="1531553"/>
                  <a:pt x="68955" y="1531032"/>
                  <a:pt x="68955" y="1529990"/>
                </a:cubicBezTo>
                <a:lnTo>
                  <a:pt x="70517" y="1511238"/>
                </a:lnTo>
                <a:lnTo>
                  <a:pt x="70517" y="1491704"/>
                </a:lnTo>
                <a:lnTo>
                  <a:pt x="70517" y="1475296"/>
                </a:lnTo>
                <a:lnTo>
                  <a:pt x="83800" y="1482328"/>
                </a:lnTo>
                <a:lnTo>
                  <a:pt x="82238" y="1486235"/>
                </a:lnTo>
                <a:lnTo>
                  <a:pt x="80675" y="1516707"/>
                </a:lnTo>
                <a:lnTo>
                  <a:pt x="80675" y="1517489"/>
                </a:lnTo>
                <a:lnTo>
                  <a:pt x="91614" y="1517489"/>
                </a:lnTo>
                <a:lnTo>
                  <a:pt x="91614" y="1479203"/>
                </a:lnTo>
                <a:close/>
                <a:moveTo>
                  <a:pt x="1730100" y="1458887"/>
                </a:moveTo>
                <a:lnTo>
                  <a:pt x="1747289" y="1465920"/>
                </a:lnTo>
                <a:cubicBezTo>
                  <a:pt x="1749373" y="1466961"/>
                  <a:pt x="1749633" y="1468264"/>
                  <a:pt x="1748071" y="1469826"/>
                </a:cubicBezTo>
                <a:cubicBezTo>
                  <a:pt x="1741820" y="1480765"/>
                  <a:pt x="1734527" y="1491965"/>
                  <a:pt x="1726193" y="1503424"/>
                </a:cubicBezTo>
                <a:lnTo>
                  <a:pt x="1761354" y="1501080"/>
                </a:lnTo>
                <a:lnTo>
                  <a:pt x="1768386" y="1494829"/>
                </a:lnTo>
                <a:lnTo>
                  <a:pt x="1786357" y="1508894"/>
                </a:lnTo>
                <a:cubicBezTo>
                  <a:pt x="1787919" y="1510977"/>
                  <a:pt x="1787399" y="1512280"/>
                  <a:pt x="1784794" y="1512800"/>
                </a:cubicBezTo>
                <a:cubicBezTo>
                  <a:pt x="1776981" y="1513321"/>
                  <a:pt x="1768646" y="1517489"/>
                  <a:pt x="1759791" y="1525302"/>
                </a:cubicBezTo>
                <a:cubicBezTo>
                  <a:pt x="1758749" y="1525823"/>
                  <a:pt x="1758228" y="1526083"/>
                  <a:pt x="1758228" y="1526083"/>
                </a:cubicBezTo>
                <a:cubicBezTo>
                  <a:pt x="1757707" y="1525562"/>
                  <a:pt x="1757447" y="1525042"/>
                  <a:pt x="1757447" y="1524521"/>
                </a:cubicBezTo>
                <a:lnTo>
                  <a:pt x="1761354" y="1505768"/>
                </a:lnTo>
                <a:lnTo>
                  <a:pt x="1723068" y="1508112"/>
                </a:lnTo>
                <a:cubicBezTo>
                  <a:pt x="1716817" y="1516968"/>
                  <a:pt x="1709524" y="1526083"/>
                  <a:pt x="1701190" y="1535460"/>
                </a:cubicBezTo>
                <a:cubicBezTo>
                  <a:pt x="1699627" y="1536501"/>
                  <a:pt x="1699106" y="1535980"/>
                  <a:pt x="1699627" y="1533897"/>
                </a:cubicBezTo>
                <a:cubicBezTo>
                  <a:pt x="1714212" y="1510456"/>
                  <a:pt x="1724109" y="1485714"/>
                  <a:pt x="1729319" y="1459669"/>
                </a:cubicBezTo>
                <a:cubicBezTo>
                  <a:pt x="1729319" y="1458627"/>
                  <a:pt x="1729579" y="1458367"/>
                  <a:pt x="1730100" y="1458887"/>
                </a:cubicBezTo>
                <a:close/>
                <a:moveTo>
                  <a:pt x="265854" y="1458887"/>
                </a:moveTo>
                <a:lnTo>
                  <a:pt x="283044" y="1469045"/>
                </a:lnTo>
                <a:cubicBezTo>
                  <a:pt x="284086" y="1469566"/>
                  <a:pt x="284086" y="1470608"/>
                  <a:pt x="283044" y="1472170"/>
                </a:cubicBezTo>
                <a:lnTo>
                  <a:pt x="279919" y="1475296"/>
                </a:lnTo>
                <a:cubicBezTo>
                  <a:pt x="273668" y="1486756"/>
                  <a:pt x="267157" y="1497434"/>
                  <a:pt x="260385" y="1507331"/>
                </a:cubicBezTo>
                <a:lnTo>
                  <a:pt x="261948" y="1626877"/>
                </a:lnTo>
                <a:cubicBezTo>
                  <a:pt x="260906" y="1634170"/>
                  <a:pt x="256739" y="1641202"/>
                  <a:pt x="249446" y="1647974"/>
                </a:cubicBezTo>
                <a:cubicBezTo>
                  <a:pt x="247362" y="1650057"/>
                  <a:pt x="245800" y="1649797"/>
                  <a:pt x="244758" y="1647192"/>
                </a:cubicBezTo>
                <a:lnTo>
                  <a:pt x="246321" y="1595623"/>
                </a:lnTo>
                <a:lnTo>
                  <a:pt x="246321" y="1526083"/>
                </a:lnTo>
                <a:cubicBezTo>
                  <a:pt x="232256" y="1543794"/>
                  <a:pt x="217150" y="1559942"/>
                  <a:pt x="201002" y="1574527"/>
                </a:cubicBezTo>
                <a:cubicBezTo>
                  <a:pt x="200482" y="1575048"/>
                  <a:pt x="199961" y="1575048"/>
                  <a:pt x="199440" y="1574527"/>
                </a:cubicBezTo>
                <a:cubicBezTo>
                  <a:pt x="198919" y="1573485"/>
                  <a:pt x="198919" y="1572704"/>
                  <a:pt x="199440" y="1572183"/>
                </a:cubicBezTo>
                <a:cubicBezTo>
                  <a:pt x="227047" y="1542492"/>
                  <a:pt x="249186" y="1504727"/>
                  <a:pt x="265854" y="1458887"/>
                </a:cubicBezTo>
                <a:close/>
                <a:moveTo>
                  <a:pt x="1295671" y="1458106"/>
                </a:moveTo>
                <a:lnTo>
                  <a:pt x="1307391" y="1472952"/>
                </a:lnTo>
                <a:cubicBezTo>
                  <a:pt x="1307912" y="1473473"/>
                  <a:pt x="1307391" y="1474254"/>
                  <a:pt x="1305828" y="1475296"/>
                </a:cubicBezTo>
                <a:cubicBezTo>
                  <a:pt x="1296973" y="1479984"/>
                  <a:pt x="1279783" y="1487276"/>
                  <a:pt x="1254259" y="1497174"/>
                </a:cubicBezTo>
                <a:cubicBezTo>
                  <a:pt x="1252696" y="1497174"/>
                  <a:pt x="1252436" y="1496653"/>
                  <a:pt x="1253478" y="1495611"/>
                </a:cubicBezTo>
                <a:cubicBezTo>
                  <a:pt x="1272751" y="1482588"/>
                  <a:pt x="1286815" y="1470087"/>
                  <a:pt x="1295671" y="1458106"/>
                </a:cubicBezTo>
                <a:close/>
                <a:moveTo>
                  <a:pt x="567454" y="1256332"/>
                </a:moveTo>
                <a:lnTo>
                  <a:pt x="583081" y="1268834"/>
                </a:lnTo>
                <a:cubicBezTo>
                  <a:pt x="584123" y="1269876"/>
                  <a:pt x="583863" y="1270397"/>
                  <a:pt x="582300" y="1270397"/>
                </a:cubicBezTo>
                <a:lnTo>
                  <a:pt x="439313" y="1273522"/>
                </a:lnTo>
                <a:cubicBezTo>
                  <a:pt x="433063" y="1274043"/>
                  <a:pt x="426551" y="1274824"/>
                  <a:pt x="419780" y="1275866"/>
                </a:cubicBezTo>
                <a:cubicBezTo>
                  <a:pt x="420301" y="1275866"/>
                  <a:pt x="419780" y="1275866"/>
                  <a:pt x="418217" y="1275866"/>
                </a:cubicBezTo>
                <a:lnTo>
                  <a:pt x="411966" y="1269615"/>
                </a:lnTo>
                <a:lnTo>
                  <a:pt x="555734" y="1267271"/>
                </a:lnTo>
                <a:close/>
                <a:moveTo>
                  <a:pt x="333050" y="1236799"/>
                </a:moveTo>
                <a:cubicBezTo>
                  <a:pt x="355970" y="1245654"/>
                  <a:pt x="370294" y="1252947"/>
                  <a:pt x="376024" y="1258676"/>
                </a:cubicBezTo>
                <a:cubicBezTo>
                  <a:pt x="378108" y="1262844"/>
                  <a:pt x="376806" y="1268834"/>
                  <a:pt x="372117" y="1276647"/>
                </a:cubicBezTo>
                <a:cubicBezTo>
                  <a:pt x="370034" y="1278731"/>
                  <a:pt x="368732" y="1279773"/>
                  <a:pt x="368211" y="1279773"/>
                </a:cubicBezTo>
                <a:cubicBezTo>
                  <a:pt x="367169" y="1279773"/>
                  <a:pt x="365606" y="1278471"/>
                  <a:pt x="363523" y="1275866"/>
                </a:cubicBezTo>
                <a:cubicBezTo>
                  <a:pt x="355188" y="1260760"/>
                  <a:pt x="344770" y="1248258"/>
                  <a:pt x="332269" y="1238361"/>
                </a:cubicBezTo>
                <a:cubicBezTo>
                  <a:pt x="331227" y="1237840"/>
                  <a:pt x="331487" y="1237320"/>
                  <a:pt x="333050" y="1236799"/>
                </a:cubicBezTo>
                <a:close/>
                <a:moveTo>
                  <a:pt x="278356" y="1232892"/>
                </a:moveTo>
                <a:cubicBezTo>
                  <a:pt x="279398" y="1232892"/>
                  <a:pt x="280179" y="1233152"/>
                  <a:pt x="280700" y="1233673"/>
                </a:cubicBezTo>
                <a:cubicBezTo>
                  <a:pt x="280700" y="1234194"/>
                  <a:pt x="280439" y="1234715"/>
                  <a:pt x="279919" y="1235236"/>
                </a:cubicBezTo>
                <a:lnTo>
                  <a:pt x="247883" y="1253988"/>
                </a:lnTo>
                <a:cubicBezTo>
                  <a:pt x="235382" y="1260760"/>
                  <a:pt x="227308" y="1265709"/>
                  <a:pt x="223661" y="1268834"/>
                </a:cubicBezTo>
                <a:cubicBezTo>
                  <a:pt x="222620" y="1269876"/>
                  <a:pt x="221838" y="1269876"/>
                  <a:pt x="221317" y="1268834"/>
                </a:cubicBezTo>
                <a:lnTo>
                  <a:pt x="211160" y="1249300"/>
                </a:lnTo>
                <a:cubicBezTo>
                  <a:pt x="212202" y="1249300"/>
                  <a:pt x="213504" y="1249040"/>
                  <a:pt x="215067" y="1248519"/>
                </a:cubicBezTo>
                <a:cubicBezTo>
                  <a:pt x="223401" y="1247477"/>
                  <a:pt x="230694" y="1245914"/>
                  <a:pt x="236944" y="1243831"/>
                </a:cubicBezTo>
                <a:close/>
                <a:moveTo>
                  <a:pt x="1313827" y="1192262"/>
                </a:moveTo>
                <a:lnTo>
                  <a:pt x="1277104" y="1193825"/>
                </a:lnTo>
                <a:cubicBezTo>
                  <a:pt x="1281271" y="1210493"/>
                  <a:pt x="1288303" y="1224297"/>
                  <a:pt x="1298201" y="1235236"/>
                </a:cubicBezTo>
                <a:cubicBezTo>
                  <a:pt x="1303931" y="1224297"/>
                  <a:pt x="1309139" y="1209972"/>
                  <a:pt x="1313827" y="1192262"/>
                </a:cubicBezTo>
                <a:close/>
                <a:moveTo>
                  <a:pt x="1477911" y="1189136"/>
                </a:moveTo>
                <a:lnTo>
                  <a:pt x="1501351" y="1195387"/>
                </a:lnTo>
                <a:cubicBezTo>
                  <a:pt x="1501872" y="1195387"/>
                  <a:pt x="1502393" y="1195648"/>
                  <a:pt x="1502914" y="1196169"/>
                </a:cubicBezTo>
                <a:cubicBezTo>
                  <a:pt x="1502393" y="1196690"/>
                  <a:pt x="1501872" y="1197210"/>
                  <a:pt x="1501351" y="1197731"/>
                </a:cubicBezTo>
                <a:cubicBezTo>
                  <a:pt x="1499788" y="1199294"/>
                  <a:pt x="1498486" y="1201899"/>
                  <a:pt x="1497444" y="1205545"/>
                </a:cubicBezTo>
                <a:lnTo>
                  <a:pt x="1497444" y="1224297"/>
                </a:lnTo>
                <a:lnTo>
                  <a:pt x="1520103" y="1223516"/>
                </a:lnTo>
                <a:lnTo>
                  <a:pt x="1528698" y="1213358"/>
                </a:lnTo>
                <a:lnTo>
                  <a:pt x="1541200" y="1224297"/>
                </a:lnTo>
                <a:cubicBezTo>
                  <a:pt x="1541721" y="1225339"/>
                  <a:pt x="1541981" y="1225860"/>
                  <a:pt x="1541981" y="1225860"/>
                </a:cubicBezTo>
                <a:cubicBezTo>
                  <a:pt x="1541460" y="1226381"/>
                  <a:pt x="1540939" y="1226641"/>
                  <a:pt x="1540418" y="1226641"/>
                </a:cubicBezTo>
                <a:lnTo>
                  <a:pt x="1497444" y="1228204"/>
                </a:lnTo>
                <a:lnTo>
                  <a:pt x="1497444" y="1272741"/>
                </a:lnTo>
                <a:lnTo>
                  <a:pt x="1529479" y="1271959"/>
                </a:lnTo>
                <a:lnTo>
                  <a:pt x="1540418" y="1261020"/>
                </a:lnTo>
                <a:lnTo>
                  <a:pt x="1554483" y="1273522"/>
                </a:lnTo>
                <a:cubicBezTo>
                  <a:pt x="1555524" y="1274564"/>
                  <a:pt x="1555264" y="1275345"/>
                  <a:pt x="1553701" y="1275866"/>
                </a:cubicBezTo>
                <a:lnTo>
                  <a:pt x="1452126" y="1278210"/>
                </a:lnTo>
                <a:cubicBezTo>
                  <a:pt x="1443271" y="1278731"/>
                  <a:pt x="1435718" y="1279512"/>
                  <a:pt x="1429467" y="1280554"/>
                </a:cubicBezTo>
                <a:lnTo>
                  <a:pt x="1423998" y="1275085"/>
                </a:lnTo>
                <a:lnTo>
                  <a:pt x="1478692" y="1273522"/>
                </a:lnTo>
                <a:lnTo>
                  <a:pt x="1478692" y="1228204"/>
                </a:lnTo>
                <a:lnTo>
                  <a:pt x="1445875" y="1229767"/>
                </a:lnTo>
                <a:cubicBezTo>
                  <a:pt x="1444313" y="1229767"/>
                  <a:pt x="1443531" y="1228985"/>
                  <a:pt x="1443531" y="1227423"/>
                </a:cubicBezTo>
                <a:cubicBezTo>
                  <a:pt x="1443010" y="1226381"/>
                  <a:pt x="1443531" y="1225860"/>
                  <a:pt x="1445094" y="1225860"/>
                </a:cubicBezTo>
                <a:lnTo>
                  <a:pt x="1478692" y="1225078"/>
                </a:lnTo>
                <a:lnTo>
                  <a:pt x="1478692" y="1224297"/>
                </a:lnTo>
                <a:close/>
                <a:moveTo>
                  <a:pt x="279137" y="1187574"/>
                </a:moveTo>
                <a:cubicBezTo>
                  <a:pt x="294764" y="1191741"/>
                  <a:pt x="303098" y="1195908"/>
                  <a:pt x="304140" y="1200075"/>
                </a:cubicBezTo>
                <a:cubicBezTo>
                  <a:pt x="305182" y="1204243"/>
                  <a:pt x="303619" y="1208149"/>
                  <a:pt x="299452" y="1211796"/>
                </a:cubicBezTo>
                <a:cubicBezTo>
                  <a:pt x="296848" y="1214921"/>
                  <a:pt x="294504" y="1214661"/>
                  <a:pt x="292420" y="1211014"/>
                </a:cubicBezTo>
                <a:cubicBezTo>
                  <a:pt x="288774" y="1200596"/>
                  <a:pt x="284086" y="1193564"/>
                  <a:pt x="278356" y="1189918"/>
                </a:cubicBezTo>
                <a:cubicBezTo>
                  <a:pt x="277835" y="1189397"/>
                  <a:pt x="277574" y="1188876"/>
                  <a:pt x="277574" y="1188355"/>
                </a:cubicBezTo>
                <a:cubicBezTo>
                  <a:pt x="277574" y="1187834"/>
                  <a:pt x="278095" y="1187574"/>
                  <a:pt x="279137" y="1187574"/>
                </a:cubicBezTo>
                <a:close/>
                <a:moveTo>
                  <a:pt x="1701376" y="1186792"/>
                </a:moveTo>
                <a:lnTo>
                  <a:pt x="1652151" y="1188355"/>
                </a:lnTo>
                <a:cubicBezTo>
                  <a:pt x="1655277" y="1202419"/>
                  <a:pt x="1663090" y="1215702"/>
                  <a:pt x="1675591" y="1228204"/>
                </a:cubicBezTo>
                <a:cubicBezTo>
                  <a:pt x="1684968" y="1216223"/>
                  <a:pt x="1693563" y="1202419"/>
                  <a:pt x="1701376" y="1186792"/>
                </a:cubicBezTo>
                <a:close/>
                <a:moveTo>
                  <a:pt x="538545" y="1186011"/>
                </a:moveTo>
                <a:lnTo>
                  <a:pt x="553390" y="1198513"/>
                </a:lnTo>
                <a:cubicBezTo>
                  <a:pt x="554432" y="1200075"/>
                  <a:pt x="554171" y="1200857"/>
                  <a:pt x="552609" y="1200857"/>
                </a:cubicBezTo>
                <a:lnTo>
                  <a:pt x="469005" y="1201638"/>
                </a:lnTo>
                <a:cubicBezTo>
                  <a:pt x="461712" y="1202159"/>
                  <a:pt x="454680" y="1202940"/>
                  <a:pt x="447908" y="1203982"/>
                </a:cubicBezTo>
                <a:lnTo>
                  <a:pt x="441657" y="1197731"/>
                </a:lnTo>
                <a:lnTo>
                  <a:pt x="526824" y="1196950"/>
                </a:lnTo>
                <a:close/>
                <a:moveTo>
                  <a:pt x="1321641" y="1180542"/>
                </a:moveTo>
                <a:lnTo>
                  <a:pt x="1336487" y="1190699"/>
                </a:lnTo>
                <a:cubicBezTo>
                  <a:pt x="1337528" y="1191220"/>
                  <a:pt x="1337528" y="1192001"/>
                  <a:pt x="1336487" y="1193043"/>
                </a:cubicBezTo>
                <a:lnTo>
                  <a:pt x="1331799" y="1197731"/>
                </a:lnTo>
                <a:cubicBezTo>
                  <a:pt x="1323464" y="1217005"/>
                  <a:pt x="1314869" y="1232371"/>
                  <a:pt x="1306014" y="1243831"/>
                </a:cubicBezTo>
                <a:cubicBezTo>
                  <a:pt x="1318516" y="1254770"/>
                  <a:pt x="1333882" y="1263365"/>
                  <a:pt x="1352114" y="1269615"/>
                </a:cubicBezTo>
                <a:cubicBezTo>
                  <a:pt x="1353155" y="1269615"/>
                  <a:pt x="1353155" y="1270397"/>
                  <a:pt x="1352114" y="1271959"/>
                </a:cubicBezTo>
                <a:cubicBezTo>
                  <a:pt x="1345863" y="1272480"/>
                  <a:pt x="1338570" y="1276908"/>
                  <a:pt x="1330236" y="1285242"/>
                </a:cubicBezTo>
                <a:cubicBezTo>
                  <a:pt x="1315651" y="1275866"/>
                  <a:pt x="1304191" y="1265969"/>
                  <a:pt x="1295857" y="1255551"/>
                </a:cubicBezTo>
                <a:cubicBezTo>
                  <a:pt x="1284397" y="1265969"/>
                  <a:pt x="1269812" y="1276647"/>
                  <a:pt x="1252101" y="1287586"/>
                </a:cubicBezTo>
                <a:cubicBezTo>
                  <a:pt x="1250538" y="1288628"/>
                  <a:pt x="1250017" y="1288107"/>
                  <a:pt x="1250538" y="1286024"/>
                </a:cubicBezTo>
                <a:cubicBezTo>
                  <a:pt x="1271374" y="1269876"/>
                  <a:pt x="1284918" y="1256853"/>
                  <a:pt x="1291169" y="1246956"/>
                </a:cubicBezTo>
                <a:cubicBezTo>
                  <a:pt x="1282834" y="1232892"/>
                  <a:pt x="1277365" y="1215181"/>
                  <a:pt x="1274760" y="1193825"/>
                </a:cubicBezTo>
                <a:lnTo>
                  <a:pt x="1266947" y="1193825"/>
                </a:lnTo>
                <a:cubicBezTo>
                  <a:pt x="1264863" y="1193825"/>
                  <a:pt x="1264603" y="1192522"/>
                  <a:pt x="1266165" y="1189918"/>
                </a:cubicBezTo>
                <a:lnTo>
                  <a:pt x="1314609" y="1188355"/>
                </a:lnTo>
                <a:close/>
                <a:moveTo>
                  <a:pt x="1710752" y="1174291"/>
                </a:moveTo>
                <a:lnTo>
                  <a:pt x="1728723" y="1186792"/>
                </a:lnTo>
                <a:cubicBezTo>
                  <a:pt x="1729765" y="1187313"/>
                  <a:pt x="1729765" y="1188095"/>
                  <a:pt x="1728723" y="1189136"/>
                </a:cubicBezTo>
                <a:lnTo>
                  <a:pt x="1720128" y="1195387"/>
                </a:lnTo>
                <a:cubicBezTo>
                  <a:pt x="1710752" y="1209972"/>
                  <a:pt x="1699292" y="1223776"/>
                  <a:pt x="1685749" y="1236799"/>
                </a:cubicBezTo>
                <a:cubicBezTo>
                  <a:pt x="1706064" y="1251905"/>
                  <a:pt x="1728984" y="1262323"/>
                  <a:pt x="1754508" y="1268053"/>
                </a:cubicBezTo>
                <a:cubicBezTo>
                  <a:pt x="1755029" y="1268574"/>
                  <a:pt x="1755549" y="1269094"/>
                  <a:pt x="1756070" y="1269615"/>
                </a:cubicBezTo>
                <a:cubicBezTo>
                  <a:pt x="1755549" y="1270136"/>
                  <a:pt x="1755029" y="1270397"/>
                  <a:pt x="1754508" y="1270397"/>
                </a:cubicBezTo>
                <a:cubicBezTo>
                  <a:pt x="1744611" y="1270397"/>
                  <a:pt x="1734713" y="1275606"/>
                  <a:pt x="1724816" y="1286024"/>
                </a:cubicBezTo>
                <a:cubicBezTo>
                  <a:pt x="1704501" y="1275085"/>
                  <a:pt x="1688093" y="1261802"/>
                  <a:pt x="1675591" y="1246175"/>
                </a:cubicBezTo>
                <a:cubicBezTo>
                  <a:pt x="1656839" y="1261802"/>
                  <a:pt x="1635743" y="1275866"/>
                  <a:pt x="1612302" y="1288368"/>
                </a:cubicBezTo>
                <a:cubicBezTo>
                  <a:pt x="1611261" y="1288889"/>
                  <a:pt x="1610479" y="1288889"/>
                  <a:pt x="1609958" y="1288368"/>
                </a:cubicBezTo>
                <a:cubicBezTo>
                  <a:pt x="1609437" y="1287326"/>
                  <a:pt x="1609437" y="1286545"/>
                  <a:pt x="1609958" y="1286024"/>
                </a:cubicBezTo>
                <a:cubicBezTo>
                  <a:pt x="1633920" y="1271959"/>
                  <a:pt x="1653714" y="1255551"/>
                  <a:pt x="1669341" y="1236799"/>
                </a:cubicBezTo>
                <a:cubicBezTo>
                  <a:pt x="1659965" y="1222734"/>
                  <a:pt x="1653453" y="1206587"/>
                  <a:pt x="1649807" y="1188355"/>
                </a:cubicBezTo>
                <a:lnTo>
                  <a:pt x="1640431" y="1189136"/>
                </a:lnTo>
                <a:cubicBezTo>
                  <a:pt x="1638347" y="1187574"/>
                  <a:pt x="1638347" y="1186011"/>
                  <a:pt x="1640431" y="1184448"/>
                </a:cubicBezTo>
                <a:lnTo>
                  <a:pt x="1702939" y="1182886"/>
                </a:lnTo>
                <a:close/>
                <a:moveTo>
                  <a:pt x="1213815" y="1173510"/>
                </a:moveTo>
                <a:lnTo>
                  <a:pt x="1213815" y="1189918"/>
                </a:lnTo>
                <a:lnTo>
                  <a:pt x="1233349" y="1189136"/>
                </a:lnTo>
                <a:cubicBezTo>
                  <a:pt x="1234911" y="1189136"/>
                  <a:pt x="1235693" y="1189657"/>
                  <a:pt x="1235693" y="1190699"/>
                </a:cubicBezTo>
                <a:cubicBezTo>
                  <a:pt x="1235693" y="1192262"/>
                  <a:pt x="1234911" y="1193043"/>
                  <a:pt x="1233349" y="1193043"/>
                </a:cubicBezTo>
                <a:lnTo>
                  <a:pt x="1213815" y="1193825"/>
                </a:lnTo>
                <a:lnTo>
                  <a:pt x="1213034" y="1211796"/>
                </a:lnTo>
                <a:lnTo>
                  <a:pt x="1233349" y="1211014"/>
                </a:lnTo>
                <a:cubicBezTo>
                  <a:pt x="1234391" y="1211014"/>
                  <a:pt x="1234911" y="1211535"/>
                  <a:pt x="1234911" y="1212577"/>
                </a:cubicBezTo>
                <a:cubicBezTo>
                  <a:pt x="1234911" y="1213619"/>
                  <a:pt x="1234391" y="1214400"/>
                  <a:pt x="1233349" y="1214921"/>
                </a:cubicBezTo>
                <a:lnTo>
                  <a:pt x="1213034" y="1215702"/>
                </a:lnTo>
                <a:lnTo>
                  <a:pt x="1213034" y="1237580"/>
                </a:lnTo>
                <a:lnTo>
                  <a:pt x="1240381" y="1232892"/>
                </a:lnTo>
                <a:lnTo>
                  <a:pt x="1241162" y="1173510"/>
                </a:lnTo>
                <a:close/>
                <a:moveTo>
                  <a:pt x="697158" y="1172728"/>
                </a:moveTo>
                <a:lnTo>
                  <a:pt x="664342" y="1174291"/>
                </a:lnTo>
                <a:lnTo>
                  <a:pt x="664342" y="1212577"/>
                </a:lnTo>
                <a:lnTo>
                  <a:pt x="697158" y="1211796"/>
                </a:lnTo>
                <a:close/>
                <a:moveTo>
                  <a:pt x="289295" y="1165696"/>
                </a:moveTo>
                <a:cubicBezTo>
                  <a:pt x="303880" y="1168301"/>
                  <a:pt x="311433" y="1171686"/>
                  <a:pt x="311954" y="1175854"/>
                </a:cubicBezTo>
                <a:cubicBezTo>
                  <a:pt x="312996" y="1179500"/>
                  <a:pt x="311693" y="1183407"/>
                  <a:pt x="308047" y="1187574"/>
                </a:cubicBezTo>
                <a:cubicBezTo>
                  <a:pt x="304922" y="1190178"/>
                  <a:pt x="302578" y="1189657"/>
                  <a:pt x="301015" y="1186011"/>
                </a:cubicBezTo>
                <a:cubicBezTo>
                  <a:pt x="297890" y="1176114"/>
                  <a:pt x="293722" y="1169863"/>
                  <a:pt x="288513" y="1167259"/>
                </a:cubicBezTo>
                <a:cubicBezTo>
                  <a:pt x="287472" y="1166738"/>
                  <a:pt x="287732" y="1166217"/>
                  <a:pt x="289295" y="1165696"/>
                </a:cubicBezTo>
                <a:close/>
                <a:moveTo>
                  <a:pt x="320549" y="1163352"/>
                </a:moveTo>
                <a:lnTo>
                  <a:pt x="342426" y="1170384"/>
                </a:lnTo>
                <a:cubicBezTo>
                  <a:pt x="343989" y="1170905"/>
                  <a:pt x="343989" y="1172207"/>
                  <a:pt x="342426" y="1174291"/>
                </a:cubicBezTo>
                <a:lnTo>
                  <a:pt x="338520" y="1179760"/>
                </a:lnTo>
                <a:lnTo>
                  <a:pt x="336176" y="1205545"/>
                </a:lnTo>
                <a:cubicBezTo>
                  <a:pt x="336176" y="1210233"/>
                  <a:pt x="335655" y="1214400"/>
                  <a:pt x="334613" y="1218046"/>
                </a:cubicBezTo>
                <a:lnTo>
                  <a:pt x="364304" y="1216484"/>
                </a:lnTo>
                <a:lnTo>
                  <a:pt x="374462" y="1203982"/>
                </a:lnTo>
                <a:lnTo>
                  <a:pt x="390089" y="1218046"/>
                </a:lnTo>
                <a:cubicBezTo>
                  <a:pt x="391130" y="1218567"/>
                  <a:pt x="390870" y="1219349"/>
                  <a:pt x="389307" y="1220390"/>
                </a:cubicBezTo>
                <a:lnTo>
                  <a:pt x="333831" y="1222734"/>
                </a:lnTo>
                <a:cubicBezTo>
                  <a:pt x="329664" y="1253467"/>
                  <a:pt x="295806" y="1275866"/>
                  <a:pt x="232256" y="1289930"/>
                </a:cubicBezTo>
                <a:cubicBezTo>
                  <a:pt x="231215" y="1289930"/>
                  <a:pt x="230433" y="1289409"/>
                  <a:pt x="229912" y="1288368"/>
                </a:cubicBezTo>
                <a:cubicBezTo>
                  <a:pt x="229912" y="1287847"/>
                  <a:pt x="230433" y="1287326"/>
                  <a:pt x="231475" y="1286805"/>
                </a:cubicBezTo>
                <a:cubicBezTo>
                  <a:pt x="284607" y="1272220"/>
                  <a:pt x="313256" y="1251123"/>
                  <a:pt x="317423" y="1223516"/>
                </a:cubicBezTo>
                <a:lnTo>
                  <a:pt x="292420" y="1224297"/>
                </a:lnTo>
                <a:cubicBezTo>
                  <a:pt x="284607" y="1224818"/>
                  <a:pt x="277574" y="1225599"/>
                  <a:pt x="271324" y="1226641"/>
                </a:cubicBezTo>
                <a:lnTo>
                  <a:pt x="266636" y="1220390"/>
                </a:lnTo>
                <a:lnTo>
                  <a:pt x="318205" y="1218828"/>
                </a:lnTo>
                <a:cubicBezTo>
                  <a:pt x="318725" y="1217265"/>
                  <a:pt x="318986" y="1215181"/>
                  <a:pt x="318986" y="1212577"/>
                </a:cubicBezTo>
                <a:cubicBezTo>
                  <a:pt x="319507" y="1209972"/>
                  <a:pt x="319767" y="1208149"/>
                  <a:pt x="319767" y="1207107"/>
                </a:cubicBezTo>
                <a:lnTo>
                  <a:pt x="320549" y="1191481"/>
                </a:lnTo>
                <a:cubicBezTo>
                  <a:pt x="321590" y="1177937"/>
                  <a:pt x="321590" y="1168561"/>
                  <a:pt x="320549" y="1163352"/>
                </a:cubicBezTo>
                <a:close/>
                <a:moveTo>
                  <a:pt x="50202" y="1162571"/>
                </a:moveTo>
                <a:lnTo>
                  <a:pt x="66611" y="1172728"/>
                </a:lnTo>
                <a:cubicBezTo>
                  <a:pt x="68173" y="1173770"/>
                  <a:pt x="67913" y="1175072"/>
                  <a:pt x="65829" y="1176635"/>
                </a:cubicBezTo>
                <a:lnTo>
                  <a:pt x="61141" y="1182886"/>
                </a:lnTo>
                <a:lnTo>
                  <a:pt x="58797" y="1242268"/>
                </a:lnTo>
                <a:cubicBezTo>
                  <a:pt x="56453" y="1252686"/>
                  <a:pt x="65894" y="1258872"/>
                  <a:pt x="87121" y="1260825"/>
                </a:cubicBezTo>
                <a:lnTo>
                  <a:pt x="116937" y="1258767"/>
                </a:lnTo>
                <a:lnTo>
                  <a:pt x="117398" y="1259458"/>
                </a:lnTo>
                <a:cubicBezTo>
                  <a:pt x="117919" y="1259979"/>
                  <a:pt x="118700" y="1259718"/>
                  <a:pt x="119742" y="1258676"/>
                </a:cubicBezTo>
                <a:lnTo>
                  <a:pt x="119814" y="1258568"/>
                </a:lnTo>
                <a:lnTo>
                  <a:pt x="186157" y="1253988"/>
                </a:lnTo>
                <a:cubicBezTo>
                  <a:pt x="187199" y="1253988"/>
                  <a:pt x="187719" y="1254249"/>
                  <a:pt x="187719" y="1254770"/>
                </a:cubicBezTo>
                <a:cubicBezTo>
                  <a:pt x="187719" y="1255291"/>
                  <a:pt x="187459" y="1255811"/>
                  <a:pt x="186938" y="1256332"/>
                </a:cubicBezTo>
                <a:cubicBezTo>
                  <a:pt x="178083" y="1259458"/>
                  <a:pt x="171051" y="1268053"/>
                  <a:pt x="165842" y="1282117"/>
                </a:cubicBezTo>
                <a:cubicBezTo>
                  <a:pt x="139797" y="1283680"/>
                  <a:pt x="113752" y="1282377"/>
                  <a:pt x="87707" y="1278210"/>
                </a:cubicBezTo>
                <a:cubicBezTo>
                  <a:pt x="76768" y="1277168"/>
                  <a:pt x="66090" y="1269094"/>
                  <a:pt x="55672" y="1253988"/>
                </a:cubicBezTo>
                <a:cubicBezTo>
                  <a:pt x="54630" y="1251905"/>
                  <a:pt x="53328" y="1250603"/>
                  <a:pt x="51765" y="1250082"/>
                </a:cubicBezTo>
                <a:cubicBezTo>
                  <a:pt x="50723" y="1250082"/>
                  <a:pt x="49421" y="1251123"/>
                  <a:pt x="47858" y="1253207"/>
                </a:cubicBezTo>
                <a:cubicBezTo>
                  <a:pt x="41607" y="1260500"/>
                  <a:pt x="35096" y="1270918"/>
                  <a:pt x="28325" y="1284461"/>
                </a:cubicBezTo>
                <a:cubicBezTo>
                  <a:pt x="27804" y="1286024"/>
                  <a:pt x="27022" y="1286284"/>
                  <a:pt x="25981" y="1285242"/>
                </a:cubicBezTo>
                <a:lnTo>
                  <a:pt x="15042" y="1268053"/>
                </a:lnTo>
                <a:lnTo>
                  <a:pt x="42389" y="1246956"/>
                </a:lnTo>
                <a:lnTo>
                  <a:pt x="43952" y="1176635"/>
                </a:lnTo>
                <a:lnTo>
                  <a:pt x="16604" y="1178198"/>
                </a:lnTo>
                <a:cubicBezTo>
                  <a:pt x="15042" y="1178198"/>
                  <a:pt x="14000" y="1177416"/>
                  <a:pt x="13479" y="1175854"/>
                </a:cubicBezTo>
                <a:cubicBezTo>
                  <a:pt x="13479" y="1174291"/>
                  <a:pt x="14260" y="1173510"/>
                  <a:pt x="15823" y="1173510"/>
                </a:cubicBezTo>
                <a:lnTo>
                  <a:pt x="43170" y="1171947"/>
                </a:lnTo>
                <a:close/>
                <a:moveTo>
                  <a:pt x="1333361" y="1157883"/>
                </a:moveTo>
                <a:lnTo>
                  <a:pt x="1347425" y="1170384"/>
                </a:lnTo>
                <a:cubicBezTo>
                  <a:pt x="1347425" y="1171426"/>
                  <a:pt x="1347165" y="1171947"/>
                  <a:pt x="1346644" y="1171947"/>
                </a:cubicBezTo>
                <a:lnTo>
                  <a:pt x="1250538" y="1173510"/>
                </a:lnTo>
                <a:lnTo>
                  <a:pt x="1258352" y="1178198"/>
                </a:lnTo>
                <a:cubicBezTo>
                  <a:pt x="1258873" y="1178719"/>
                  <a:pt x="1259133" y="1179500"/>
                  <a:pt x="1259133" y="1180542"/>
                </a:cubicBezTo>
                <a:lnTo>
                  <a:pt x="1257571" y="1185230"/>
                </a:lnTo>
                <a:lnTo>
                  <a:pt x="1256789" y="1229767"/>
                </a:lnTo>
                <a:lnTo>
                  <a:pt x="1267728" y="1227423"/>
                </a:lnTo>
                <a:lnTo>
                  <a:pt x="1268509" y="1230548"/>
                </a:lnTo>
                <a:lnTo>
                  <a:pt x="1256789" y="1234455"/>
                </a:lnTo>
                <a:lnTo>
                  <a:pt x="1256789" y="1237580"/>
                </a:lnTo>
                <a:lnTo>
                  <a:pt x="1257571" y="1265709"/>
                </a:lnTo>
                <a:cubicBezTo>
                  <a:pt x="1256529" y="1272480"/>
                  <a:pt x="1252622" y="1279252"/>
                  <a:pt x="1245850" y="1286024"/>
                </a:cubicBezTo>
                <a:cubicBezTo>
                  <a:pt x="1244809" y="1287065"/>
                  <a:pt x="1243506" y="1287586"/>
                  <a:pt x="1241943" y="1287586"/>
                </a:cubicBezTo>
                <a:cubicBezTo>
                  <a:pt x="1240902" y="1287586"/>
                  <a:pt x="1240381" y="1286805"/>
                  <a:pt x="1240381" y="1285242"/>
                </a:cubicBezTo>
                <a:lnTo>
                  <a:pt x="1240381" y="1239924"/>
                </a:lnTo>
                <a:lnTo>
                  <a:pt x="1203657" y="1252426"/>
                </a:lnTo>
                <a:cubicBezTo>
                  <a:pt x="1200011" y="1253467"/>
                  <a:pt x="1196105" y="1255030"/>
                  <a:pt x="1191937" y="1257114"/>
                </a:cubicBezTo>
                <a:cubicBezTo>
                  <a:pt x="1191416" y="1257635"/>
                  <a:pt x="1190895" y="1257895"/>
                  <a:pt x="1190375" y="1257895"/>
                </a:cubicBezTo>
                <a:cubicBezTo>
                  <a:pt x="1188291" y="1259458"/>
                  <a:pt x="1186989" y="1259458"/>
                  <a:pt x="1186468" y="1257895"/>
                </a:cubicBezTo>
                <a:lnTo>
                  <a:pt x="1177873" y="1243831"/>
                </a:lnTo>
                <a:cubicBezTo>
                  <a:pt x="1177873" y="1242789"/>
                  <a:pt x="1178133" y="1242268"/>
                  <a:pt x="1178654" y="1242268"/>
                </a:cubicBezTo>
                <a:cubicBezTo>
                  <a:pt x="1180217" y="1242268"/>
                  <a:pt x="1182301" y="1242008"/>
                  <a:pt x="1184905" y="1241487"/>
                </a:cubicBezTo>
                <a:cubicBezTo>
                  <a:pt x="1190114" y="1240966"/>
                  <a:pt x="1194281" y="1240445"/>
                  <a:pt x="1197407" y="1239924"/>
                </a:cubicBezTo>
                <a:lnTo>
                  <a:pt x="1200532" y="1239143"/>
                </a:lnTo>
                <a:lnTo>
                  <a:pt x="1199751" y="1174291"/>
                </a:lnTo>
                <a:lnTo>
                  <a:pt x="1198188" y="1174291"/>
                </a:lnTo>
                <a:cubicBezTo>
                  <a:pt x="1189333" y="1174291"/>
                  <a:pt x="1182301" y="1175072"/>
                  <a:pt x="1177092" y="1176635"/>
                </a:cubicBezTo>
                <a:lnTo>
                  <a:pt x="1170841" y="1171165"/>
                </a:lnTo>
                <a:lnTo>
                  <a:pt x="1322422" y="1168821"/>
                </a:lnTo>
                <a:close/>
                <a:moveTo>
                  <a:pt x="1812327" y="1149288"/>
                </a:moveTo>
                <a:lnTo>
                  <a:pt x="1827954" y="1159445"/>
                </a:lnTo>
                <a:cubicBezTo>
                  <a:pt x="1828996" y="1159966"/>
                  <a:pt x="1828996" y="1160487"/>
                  <a:pt x="1827954" y="1161008"/>
                </a:cubicBezTo>
                <a:lnTo>
                  <a:pt x="1823266" y="1167259"/>
                </a:lnTo>
                <a:lnTo>
                  <a:pt x="1821703" y="1246175"/>
                </a:lnTo>
                <a:lnTo>
                  <a:pt x="1854520" y="1218828"/>
                </a:lnTo>
                <a:cubicBezTo>
                  <a:pt x="1856083" y="1218307"/>
                  <a:pt x="1856604" y="1218828"/>
                  <a:pt x="1856083" y="1220390"/>
                </a:cubicBezTo>
                <a:lnTo>
                  <a:pt x="1821703" y="1263365"/>
                </a:lnTo>
                <a:cubicBezTo>
                  <a:pt x="1819099" y="1265448"/>
                  <a:pt x="1815713" y="1269355"/>
                  <a:pt x="1811546" y="1275085"/>
                </a:cubicBezTo>
                <a:cubicBezTo>
                  <a:pt x="1809462" y="1277689"/>
                  <a:pt x="1807900" y="1279512"/>
                  <a:pt x="1806858" y="1280554"/>
                </a:cubicBezTo>
                <a:cubicBezTo>
                  <a:pt x="1806337" y="1282117"/>
                  <a:pt x="1805556" y="1282638"/>
                  <a:pt x="1804514" y="1282117"/>
                </a:cubicBezTo>
                <a:lnTo>
                  <a:pt x="1789668" y="1268053"/>
                </a:lnTo>
                <a:cubicBezTo>
                  <a:pt x="1788627" y="1267011"/>
                  <a:pt x="1788627" y="1265969"/>
                  <a:pt x="1789668" y="1264927"/>
                </a:cubicBezTo>
                <a:cubicBezTo>
                  <a:pt x="1792794" y="1264927"/>
                  <a:pt x="1797482" y="1262844"/>
                  <a:pt x="1803733" y="1258676"/>
                </a:cubicBezTo>
                <a:cubicBezTo>
                  <a:pt x="1799045" y="1262323"/>
                  <a:pt x="1799565" y="1262062"/>
                  <a:pt x="1805295" y="1257895"/>
                </a:cubicBezTo>
                <a:lnTo>
                  <a:pt x="1805295" y="1164133"/>
                </a:lnTo>
                <a:lnTo>
                  <a:pt x="1792012" y="1164915"/>
                </a:lnTo>
                <a:cubicBezTo>
                  <a:pt x="1785241" y="1164915"/>
                  <a:pt x="1779511" y="1165696"/>
                  <a:pt x="1774823" y="1167259"/>
                </a:cubicBezTo>
                <a:lnTo>
                  <a:pt x="1767791" y="1161008"/>
                </a:lnTo>
                <a:lnTo>
                  <a:pt x="1803733" y="1159445"/>
                </a:lnTo>
                <a:close/>
                <a:moveTo>
                  <a:pt x="1609177" y="1147725"/>
                </a:moveTo>
                <a:lnTo>
                  <a:pt x="1624804" y="1157883"/>
                </a:lnTo>
                <a:cubicBezTo>
                  <a:pt x="1625846" y="1157883"/>
                  <a:pt x="1625846" y="1158403"/>
                  <a:pt x="1624804" y="1159445"/>
                </a:cubicBezTo>
                <a:lnTo>
                  <a:pt x="1620116" y="1165696"/>
                </a:lnTo>
                <a:lnTo>
                  <a:pt x="1616209" y="1238361"/>
                </a:lnTo>
                <a:lnTo>
                  <a:pt x="1642775" y="1216484"/>
                </a:lnTo>
                <a:cubicBezTo>
                  <a:pt x="1644338" y="1215963"/>
                  <a:pt x="1644859" y="1216484"/>
                  <a:pt x="1644338" y="1218046"/>
                </a:cubicBezTo>
                <a:lnTo>
                  <a:pt x="1619335" y="1255551"/>
                </a:lnTo>
                <a:cubicBezTo>
                  <a:pt x="1617772" y="1258156"/>
                  <a:pt x="1614907" y="1261541"/>
                  <a:pt x="1610740" y="1265709"/>
                </a:cubicBezTo>
                <a:cubicBezTo>
                  <a:pt x="1608135" y="1268834"/>
                  <a:pt x="1606312" y="1271178"/>
                  <a:pt x="1605270" y="1272741"/>
                </a:cubicBezTo>
                <a:cubicBezTo>
                  <a:pt x="1604749" y="1274303"/>
                  <a:pt x="1603968" y="1274824"/>
                  <a:pt x="1602926" y="1274303"/>
                </a:cubicBezTo>
                <a:lnTo>
                  <a:pt x="1588862" y="1261802"/>
                </a:lnTo>
                <a:cubicBezTo>
                  <a:pt x="1587820" y="1260760"/>
                  <a:pt x="1587560" y="1259979"/>
                  <a:pt x="1588081" y="1259458"/>
                </a:cubicBezTo>
                <a:cubicBezTo>
                  <a:pt x="1590685" y="1258416"/>
                  <a:pt x="1594592" y="1255811"/>
                  <a:pt x="1599801" y="1251644"/>
                </a:cubicBezTo>
                <a:cubicBezTo>
                  <a:pt x="1601363" y="1250082"/>
                  <a:pt x="1602666" y="1249040"/>
                  <a:pt x="1603707" y="1248519"/>
                </a:cubicBezTo>
                <a:lnTo>
                  <a:pt x="1602926" y="1162571"/>
                </a:lnTo>
                <a:lnTo>
                  <a:pt x="1589643" y="1163352"/>
                </a:lnTo>
                <a:cubicBezTo>
                  <a:pt x="1584434" y="1163352"/>
                  <a:pt x="1578965" y="1163873"/>
                  <a:pt x="1573235" y="1164915"/>
                </a:cubicBezTo>
                <a:lnTo>
                  <a:pt x="1566203" y="1158664"/>
                </a:lnTo>
                <a:lnTo>
                  <a:pt x="1601363" y="1157883"/>
                </a:lnTo>
                <a:close/>
                <a:moveTo>
                  <a:pt x="997382" y="1132879"/>
                </a:moveTo>
                <a:lnTo>
                  <a:pt x="997382" y="1200075"/>
                </a:lnTo>
                <a:lnTo>
                  <a:pt x="1007539" y="1200075"/>
                </a:lnTo>
                <a:cubicBezTo>
                  <a:pt x="1026291" y="1199554"/>
                  <a:pt x="1035928" y="1187834"/>
                  <a:pt x="1036449" y="1164915"/>
                </a:cubicBezTo>
                <a:cubicBezTo>
                  <a:pt x="1036449" y="1143558"/>
                  <a:pt x="1026812" y="1132879"/>
                  <a:pt x="1007539" y="1132879"/>
                </a:cubicBezTo>
                <a:close/>
                <a:moveTo>
                  <a:pt x="1994381" y="1127410"/>
                </a:moveTo>
                <a:lnTo>
                  <a:pt x="2005320" y="1133661"/>
                </a:lnTo>
                <a:cubicBezTo>
                  <a:pt x="2006883" y="1134182"/>
                  <a:pt x="2007404" y="1135484"/>
                  <a:pt x="2006883" y="1137568"/>
                </a:cubicBezTo>
                <a:lnTo>
                  <a:pt x="2005320" y="1207889"/>
                </a:lnTo>
                <a:cubicBezTo>
                  <a:pt x="2005320" y="1214140"/>
                  <a:pt x="2002455" y="1220651"/>
                  <a:pt x="1996725" y="1227423"/>
                </a:cubicBezTo>
                <a:cubicBezTo>
                  <a:pt x="1994642" y="1229506"/>
                  <a:pt x="1992819" y="1228985"/>
                  <a:pt x="1991256" y="1225860"/>
                </a:cubicBezTo>
                <a:lnTo>
                  <a:pt x="1992819" y="1128973"/>
                </a:lnTo>
                <a:cubicBezTo>
                  <a:pt x="1992298" y="1127410"/>
                  <a:pt x="1992819" y="1126889"/>
                  <a:pt x="1994381" y="1127410"/>
                </a:cubicBezTo>
                <a:close/>
                <a:moveTo>
                  <a:pt x="966128" y="1126629"/>
                </a:moveTo>
                <a:lnTo>
                  <a:pt x="1012227" y="1126629"/>
                </a:lnTo>
                <a:cubicBezTo>
                  <a:pt x="1040877" y="1126629"/>
                  <a:pt x="1055201" y="1139130"/>
                  <a:pt x="1055201" y="1164133"/>
                </a:cubicBezTo>
                <a:cubicBezTo>
                  <a:pt x="1055722" y="1192262"/>
                  <a:pt x="1041658" y="1206066"/>
                  <a:pt x="1013009" y="1205545"/>
                </a:cubicBezTo>
                <a:lnTo>
                  <a:pt x="997382" y="1205545"/>
                </a:lnTo>
                <a:lnTo>
                  <a:pt x="997382" y="1236017"/>
                </a:lnTo>
                <a:cubicBezTo>
                  <a:pt x="996861" y="1250603"/>
                  <a:pt x="1001809" y="1257374"/>
                  <a:pt x="1012227" y="1256332"/>
                </a:cubicBezTo>
                <a:lnTo>
                  <a:pt x="1012227" y="1262583"/>
                </a:lnTo>
                <a:lnTo>
                  <a:pt x="966128" y="1262583"/>
                </a:lnTo>
                <a:lnTo>
                  <a:pt x="966128" y="1256332"/>
                </a:lnTo>
                <a:cubicBezTo>
                  <a:pt x="975504" y="1257374"/>
                  <a:pt x="979932" y="1250863"/>
                  <a:pt x="979411" y="1236799"/>
                </a:cubicBezTo>
                <a:lnTo>
                  <a:pt x="979411" y="1152413"/>
                </a:lnTo>
                <a:cubicBezTo>
                  <a:pt x="979932" y="1138349"/>
                  <a:pt x="975504" y="1131838"/>
                  <a:pt x="966128" y="1132879"/>
                </a:cubicBezTo>
                <a:close/>
                <a:moveTo>
                  <a:pt x="803421" y="1126629"/>
                </a:moveTo>
                <a:lnTo>
                  <a:pt x="849521" y="1126629"/>
                </a:lnTo>
                <a:lnTo>
                  <a:pt x="849521" y="1132879"/>
                </a:lnTo>
                <a:cubicBezTo>
                  <a:pt x="838061" y="1131838"/>
                  <a:pt x="834154" y="1138088"/>
                  <a:pt x="837801" y="1151632"/>
                </a:cubicBezTo>
                <a:lnTo>
                  <a:pt x="854209" y="1233673"/>
                </a:lnTo>
                <a:lnTo>
                  <a:pt x="879993" y="1129754"/>
                </a:lnTo>
                <a:lnTo>
                  <a:pt x="892495" y="1129754"/>
                </a:lnTo>
                <a:lnTo>
                  <a:pt x="915935" y="1232892"/>
                </a:lnTo>
                <a:lnTo>
                  <a:pt x="933125" y="1153976"/>
                </a:lnTo>
                <a:cubicBezTo>
                  <a:pt x="936771" y="1139391"/>
                  <a:pt x="932344" y="1132359"/>
                  <a:pt x="919842" y="1132879"/>
                </a:cubicBezTo>
                <a:lnTo>
                  <a:pt x="919842" y="1126629"/>
                </a:lnTo>
                <a:lnTo>
                  <a:pt x="955003" y="1126629"/>
                </a:lnTo>
                <a:lnTo>
                  <a:pt x="955003" y="1132879"/>
                </a:lnTo>
                <a:cubicBezTo>
                  <a:pt x="947189" y="1131838"/>
                  <a:pt x="941459" y="1140432"/>
                  <a:pt x="937813" y="1158664"/>
                </a:cubicBezTo>
                <a:lnTo>
                  <a:pt x="915154" y="1262583"/>
                </a:lnTo>
                <a:lnTo>
                  <a:pt x="904215" y="1262583"/>
                </a:lnTo>
                <a:lnTo>
                  <a:pt x="879212" y="1155539"/>
                </a:lnTo>
                <a:lnTo>
                  <a:pt x="852646" y="1262583"/>
                </a:lnTo>
                <a:lnTo>
                  <a:pt x="842489" y="1262583"/>
                </a:lnTo>
                <a:lnTo>
                  <a:pt x="819048" y="1153976"/>
                </a:lnTo>
                <a:cubicBezTo>
                  <a:pt x="816444" y="1139912"/>
                  <a:pt x="811235" y="1132879"/>
                  <a:pt x="803421" y="1132879"/>
                </a:cubicBezTo>
                <a:close/>
                <a:moveTo>
                  <a:pt x="1110751" y="1124285"/>
                </a:moveTo>
                <a:cubicBezTo>
                  <a:pt x="1118565" y="1124285"/>
                  <a:pt x="1126379" y="1126108"/>
                  <a:pt x="1134192" y="1129754"/>
                </a:cubicBezTo>
                <a:lnTo>
                  <a:pt x="1142787" y="1126629"/>
                </a:lnTo>
                <a:lnTo>
                  <a:pt x="1143568" y="1163352"/>
                </a:lnTo>
                <a:lnTo>
                  <a:pt x="1138880" y="1164915"/>
                </a:lnTo>
                <a:cubicBezTo>
                  <a:pt x="1132629" y="1140953"/>
                  <a:pt x="1123253" y="1129494"/>
                  <a:pt x="1110751" y="1130535"/>
                </a:cubicBezTo>
                <a:cubicBezTo>
                  <a:pt x="1098771" y="1131056"/>
                  <a:pt x="1092520" y="1138870"/>
                  <a:pt x="1091999" y="1153976"/>
                </a:cubicBezTo>
                <a:cubicBezTo>
                  <a:pt x="1091999" y="1164915"/>
                  <a:pt x="1100854" y="1174551"/>
                  <a:pt x="1118565" y="1182886"/>
                </a:cubicBezTo>
                <a:cubicBezTo>
                  <a:pt x="1139401" y="1192783"/>
                  <a:pt x="1149559" y="1206326"/>
                  <a:pt x="1149038" y="1223516"/>
                </a:cubicBezTo>
                <a:cubicBezTo>
                  <a:pt x="1148517" y="1250603"/>
                  <a:pt x="1135494" y="1264406"/>
                  <a:pt x="1109970" y="1264927"/>
                </a:cubicBezTo>
                <a:cubicBezTo>
                  <a:pt x="1103719" y="1264927"/>
                  <a:pt x="1096166" y="1263365"/>
                  <a:pt x="1087311" y="1260239"/>
                </a:cubicBezTo>
                <a:lnTo>
                  <a:pt x="1077153" y="1262583"/>
                </a:lnTo>
                <a:lnTo>
                  <a:pt x="1076372" y="1223516"/>
                </a:lnTo>
                <a:lnTo>
                  <a:pt x="1081842" y="1222734"/>
                </a:lnTo>
                <a:cubicBezTo>
                  <a:pt x="1086009" y="1248258"/>
                  <a:pt x="1095385" y="1260239"/>
                  <a:pt x="1109970" y="1258676"/>
                </a:cubicBezTo>
                <a:cubicBezTo>
                  <a:pt x="1124034" y="1258156"/>
                  <a:pt x="1131327" y="1250603"/>
                  <a:pt x="1131848" y="1236017"/>
                </a:cubicBezTo>
                <a:cubicBezTo>
                  <a:pt x="1131848" y="1222474"/>
                  <a:pt x="1121430" y="1210754"/>
                  <a:pt x="1100594" y="1200857"/>
                </a:cubicBezTo>
                <a:cubicBezTo>
                  <a:pt x="1083925" y="1193043"/>
                  <a:pt x="1075591" y="1180802"/>
                  <a:pt x="1075591" y="1164133"/>
                </a:cubicBezTo>
                <a:cubicBezTo>
                  <a:pt x="1076112" y="1138088"/>
                  <a:pt x="1087832" y="1124806"/>
                  <a:pt x="1110751" y="1124285"/>
                </a:cubicBezTo>
                <a:close/>
                <a:moveTo>
                  <a:pt x="541670" y="1113346"/>
                </a:moveTo>
                <a:lnTo>
                  <a:pt x="556516" y="1126629"/>
                </a:lnTo>
                <a:cubicBezTo>
                  <a:pt x="557557" y="1127670"/>
                  <a:pt x="557297" y="1128191"/>
                  <a:pt x="555734" y="1128191"/>
                </a:cubicBezTo>
                <a:lnTo>
                  <a:pt x="465879" y="1129754"/>
                </a:lnTo>
                <a:cubicBezTo>
                  <a:pt x="458587" y="1130275"/>
                  <a:pt x="451555" y="1131056"/>
                  <a:pt x="444783" y="1132098"/>
                </a:cubicBezTo>
                <a:lnTo>
                  <a:pt x="437751" y="1125847"/>
                </a:lnTo>
                <a:lnTo>
                  <a:pt x="529950" y="1125066"/>
                </a:lnTo>
                <a:close/>
                <a:moveTo>
                  <a:pt x="1292731" y="1111783"/>
                </a:moveTo>
                <a:lnTo>
                  <a:pt x="1231005" y="1113346"/>
                </a:lnTo>
                <a:lnTo>
                  <a:pt x="1231005" y="1128973"/>
                </a:lnTo>
                <a:lnTo>
                  <a:pt x="1286480" y="1127410"/>
                </a:lnTo>
                <a:cubicBezTo>
                  <a:pt x="1287522" y="1127410"/>
                  <a:pt x="1287783" y="1127931"/>
                  <a:pt x="1287262" y="1128973"/>
                </a:cubicBezTo>
                <a:cubicBezTo>
                  <a:pt x="1287262" y="1130015"/>
                  <a:pt x="1286741" y="1130535"/>
                  <a:pt x="1285699" y="1130535"/>
                </a:cubicBezTo>
                <a:lnTo>
                  <a:pt x="1231005" y="1132098"/>
                </a:lnTo>
                <a:lnTo>
                  <a:pt x="1231005" y="1150069"/>
                </a:lnTo>
                <a:lnTo>
                  <a:pt x="1292731" y="1148506"/>
                </a:lnTo>
                <a:close/>
                <a:moveTo>
                  <a:pt x="2131899" y="1106314"/>
                </a:moveTo>
                <a:lnTo>
                  <a:pt x="2145181" y="1118034"/>
                </a:lnTo>
                <a:cubicBezTo>
                  <a:pt x="2145702" y="1119597"/>
                  <a:pt x="2145181" y="1120378"/>
                  <a:pt x="2143619" y="1120378"/>
                </a:cubicBezTo>
                <a:lnTo>
                  <a:pt x="2088925" y="1121941"/>
                </a:lnTo>
                <a:lnTo>
                  <a:pt x="2099863" y="1125847"/>
                </a:lnTo>
                <a:cubicBezTo>
                  <a:pt x="2101426" y="1126368"/>
                  <a:pt x="2102207" y="1127931"/>
                  <a:pt x="2102207" y="1130535"/>
                </a:cubicBezTo>
                <a:lnTo>
                  <a:pt x="2101426" y="1146162"/>
                </a:lnTo>
                <a:lnTo>
                  <a:pt x="2101426" y="1157883"/>
                </a:lnTo>
                <a:lnTo>
                  <a:pt x="2121741" y="1157101"/>
                </a:lnTo>
                <a:lnTo>
                  <a:pt x="2129555" y="1149288"/>
                </a:lnTo>
                <a:lnTo>
                  <a:pt x="2145181" y="1159445"/>
                </a:lnTo>
                <a:cubicBezTo>
                  <a:pt x="2146223" y="1159966"/>
                  <a:pt x="2146223" y="1160748"/>
                  <a:pt x="2145181" y="1161789"/>
                </a:cubicBezTo>
                <a:lnTo>
                  <a:pt x="2140493" y="1166477"/>
                </a:lnTo>
                <a:lnTo>
                  <a:pt x="2141275" y="1197731"/>
                </a:lnTo>
                <a:lnTo>
                  <a:pt x="2142056" y="1218828"/>
                </a:lnTo>
                <a:cubicBezTo>
                  <a:pt x="2141535" y="1230287"/>
                  <a:pt x="2134503" y="1239143"/>
                  <a:pt x="2120960" y="1245394"/>
                </a:cubicBezTo>
                <a:cubicBezTo>
                  <a:pt x="2119918" y="1245394"/>
                  <a:pt x="2119397" y="1244873"/>
                  <a:pt x="2119397" y="1243831"/>
                </a:cubicBezTo>
                <a:cubicBezTo>
                  <a:pt x="2119397" y="1237580"/>
                  <a:pt x="2117053" y="1232892"/>
                  <a:pt x="2112365" y="1229767"/>
                </a:cubicBezTo>
                <a:cubicBezTo>
                  <a:pt x="2111844" y="1229767"/>
                  <a:pt x="2111583" y="1229246"/>
                  <a:pt x="2111583" y="1228204"/>
                </a:cubicBezTo>
                <a:cubicBezTo>
                  <a:pt x="2112105" y="1227683"/>
                  <a:pt x="2112625" y="1227423"/>
                  <a:pt x="2113146" y="1227423"/>
                </a:cubicBezTo>
                <a:cubicBezTo>
                  <a:pt x="2119397" y="1227423"/>
                  <a:pt x="2122783" y="1225860"/>
                  <a:pt x="2123304" y="1222734"/>
                </a:cubicBezTo>
                <a:lnTo>
                  <a:pt x="2122522" y="1161008"/>
                </a:lnTo>
                <a:lnTo>
                  <a:pt x="2101426" y="1161789"/>
                </a:lnTo>
                <a:lnTo>
                  <a:pt x="2101426" y="1225860"/>
                </a:lnTo>
                <a:lnTo>
                  <a:pt x="2102207" y="1257895"/>
                </a:lnTo>
                <a:cubicBezTo>
                  <a:pt x="2101165" y="1270397"/>
                  <a:pt x="2096998" y="1281075"/>
                  <a:pt x="2089706" y="1289930"/>
                </a:cubicBezTo>
                <a:cubicBezTo>
                  <a:pt x="2087101" y="1290972"/>
                  <a:pt x="2085278" y="1289409"/>
                  <a:pt x="2084236" y="1285242"/>
                </a:cubicBezTo>
                <a:lnTo>
                  <a:pt x="2085018" y="1243831"/>
                </a:lnTo>
                <a:lnTo>
                  <a:pt x="2084236" y="1162571"/>
                </a:lnTo>
                <a:lnTo>
                  <a:pt x="2063921" y="1162571"/>
                </a:lnTo>
                <a:lnTo>
                  <a:pt x="2063921" y="1226641"/>
                </a:lnTo>
                <a:cubicBezTo>
                  <a:pt x="2064963" y="1233934"/>
                  <a:pt x="2062098" y="1240705"/>
                  <a:pt x="2055327" y="1246956"/>
                </a:cubicBezTo>
                <a:cubicBezTo>
                  <a:pt x="2053764" y="1248519"/>
                  <a:pt x="2052722" y="1249300"/>
                  <a:pt x="2052201" y="1249300"/>
                </a:cubicBezTo>
                <a:cubicBezTo>
                  <a:pt x="2051159" y="1248779"/>
                  <a:pt x="2050639" y="1247477"/>
                  <a:pt x="2050639" y="1245394"/>
                </a:cubicBezTo>
                <a:lnTo>
                  <a:pt x="2049857" y="1174291"/>
                </a:lnTo>
                <a:lnTo>
                  <a:pt x="2049857" y="1153976"/>
                </a:lnTo>
                <a:cubicBezTo>
                  <a:pt x="2049857" y="1152413"/>
                  <a:pt x="2050378" y="1152153"/>
                  <a:pt x="2051420" y="1153195"/>
                </a:cubicBezTo>
                <a:lnTo>
                  <a:pt x="2063921" y="1158664"/>
                </a:lnTo>
                <a:lnTo>
                  <a:pt x="2084236" y="1157883"/>
                </a:lnTo>
                <a:lnTo>
                  <a:pt x="2084236" y="1152413"/>
                </a:lnTo>
                <a:cubicBezTo>
                  <a:pt x="2084236" y="1139912"/>
                  <a:pt x="2083976" y="1129754"/>
                  <a:pt x="2083455" y="1121941"/>
                </a:cubicBezTo>
                <a:lnTo>
                  <a:pt x="2072516" y="1121941"/>
                </a:lnTo>
                <a:cubicBezTo>
                  <a:pt x="2070953" y="1121941"/>
                  <a:pt x="2068609" y="1122201"/>
                  <a:pt x="2065484" y="1122722"/>
                </a:cubicBezTo>
                <a:cubicBezTo>
                  <a:pt x="2058191" y="1122722"/>
                  <a:pt x="2052983" y="1123243"/>
                  <a:pt x="2049857" y="1124285"/>
                </a:cubicBezTo>
                <a:lnTo>
                  <a:pt x="2044387" y="1118815"/>
                </a:lnTo>
                <a:lnTo>
                  <a:pt x="2122522" y="1117253"/>
                </a:lnTo>
                <a:close/>
                <a:moveTo>
                  <a:pt x="27543" y="1103970"/>
                </a:moveTo>
                <a:cubicBezTo>
                  <a:pt x="46296" y="1109699"/>
                  <a:pt x="55932" y="1115690"/>
                  <a:pt x="56453" y="1121941"/>
                </a:cubicBezTo>
                <a:cubicBezTo>
                  <a:pt x="56453" y="1128712"/>
                  <a:pt x="53328" y="1133661"/>
                  <a:pt x="47077" y="1136786"/>
                </a:cubicBezTo>
                <a:cubicBezTo>
                  <a:pt x="42910" y="1138349"/>
                  <a:pt x="40045" y="1137568"/>
                  <a:pt x="38482" y="1134442"/>
                </a:cubicBezTo>
                <a:cubicBezTo>
                  <a:pt x="38482" y="1121420"/>
                  <a:pt x="34575" y="1112044"/>
                  <a:pt x="26762" y="1106314"/>
                </a:cubicBezTo>
                <a:cubicBezTo>
                  <a:pt x="26241" y="1104230"/>
                  <a:pt x="26501" y="1103449"/>
                  <a:pt x="27543" y="1103970"/>
                </a:cubicBezTo>
                <a:close/>
                <a:moveTo>
                  <a:pt x="1794356" y="1102407"/>
                </a:moveTo>
                <a:cubicBezTo>
                  <a:pt x="1808941" y="1107095"/>
                  <a:pt x="1818057" y="1112825"/>
                  <a:pt x="1821703" y="1119597"/>
                </a:cubicBezTo>
                <a:cubicBezTo>
                  <a:pt x="1823787" y="1124285"/>
                  <a:pt x="1820662" y="1130275"/>
                  <a:pt x="1812327" y="1137568"/>
                </a:cubicBezTo>
                <a:cubicBezTo>
                  <a:pt x="1808681" y="1139130"/>
                  <a:pt x="1806077" y="1138870"/>
                  <a:pt x="1804514" y="1136786"/>
                </a:cubicBezTo>
                <a:cubicBezTo>
                  <a:pt x="1801389" y="1121680"/>
                  <a:pt x="1797221" y="1110741"/>
                  <a:pt x="1792012" y="1103970"/>
                </a:cubicBezTo>
                <a:cubicBezTo>
                  <a:pt x="1792012" y="1102928"/>
                  <a:pt x="1792794" y="1102407"/>
                  <a:pt x="1794356" y="1102407"/>
                </a:cubicBezTo>
                <a:close/>
                <a:moveTo>
                  <a:pt x="1591987" y="1102407"/>
                </a:moveTo>
                <a:cubicBezTo>
                  <a:pt x="1607614" y="1107616"/>
                  <a:pt x="1616209" y="1112825"/>
                  <a:pt x="1617772" y="1118034"/>
                </a:cubicBezTo>
                <a:cubicBezTo>
                  <a:pt x="1619335" y="1124285"/>
                  <a:pt x="1616469" y="1130015"/>
                  <a:pt x="1609177" y="1135224"/>
                </a:cubicBezTo>
                <a:cubicBezTo>
                  <a:pt x="1606052" y="1136265"/>
                  <a:pt x="1603707" y="1135484"/>
                  <a:pt x="1602145" y="1132879"/>
                </a:cubicBezTo>
                <a:cubicBezTo>
                  <a:pt x="1599540" y="1118815"/>
                  <a:pt x="1595634" y="1109179"/>
                  <a:pt x="1590425" y="1103970"/>
                </a:cubicBezTo>
                <a:cubicBezTo>
                  <a:pt x="1589904" y="1102407"/>
                  <a:pt x="1590425" y="1101886"/>
                  <a:pt x="1591987" y="1102407"/>
                </a:cubicBezTo>
                <a:close/>
                <a:moveTo>
                  <a:pt x="1698251" y="1101626"/>
                </a:moveTo>
                <a:lnTo>
                  <a:pt x="1716222" y="1111002"/>
                </a:lnTo>
                <a:cubicBezTo>
                  <a:pt x="1717263" y="1111002"/>
                  <a:pt x="1717263" y="1111523"/>
                  <a:pt x="1716222" y="1112564"/>
                </a:cubicBezTo>
                <a:lnTo>
                  <a:pt x="1711533" y="1120378"/>
                </a:lnTo>
                <a:lnTo>
                  <a:pt x="1703720" y="1145381"/>
                </a:lnTo>
                <a:cubicBezTo>
                  <a:pt x="1702678" y="1150069"/>
                  <a:pt x="1703720" y="1152674"/>
                  <a:pt x="1706845" y="1153195"/>
                </a:cubicBezTo>
                <a:cubicBezTo>
                  <a:pt x="1715180" y="1153715"/>
                  <a:pt x="1723775" y="1151892"/>
                  <a:pt x="1732630" y="1147725"/>
                </a:cubicBezTo>
                <a:cubicBezTo>
                  <a:pt x="1734713" y="1146683"/>
                  <a:pt x="1736016" y="1146423"/>
                  <a:pt x="1736537" y="1146944"/>
                </a:cubicBezTo>
                <a:cubicBezTo>
                  <a:pt x="1737057" y="1147465"/>
                  <a:pt x="1737318" y="1147725"/>
                  <a:pt x="1737318" y="1147725"/>
                </a:cubicBezTo>
                <a:cubicBezTo>
                  <a:pt x="1742006" y="1150850"/>
                  <a:pt x="1745913" y="1154757"/>
                  <a:pt x="1749038" y="1159445"/>
                </a:cubicBezTo>
                <a:cubicBezTo>
                  <a:pt x="1750601" y="1161008"/>
                  <a:pt x="1749559" y="1162571"/>
                  <a:pt x="1745913" y="1164133"/>
                </a:cubicBezTo>
                <a:cubicBezTo>
                  <a:pt x="1736016" y="1168301"/>
                  <a:pt x="1724295" y="1169603"/>
                  <a:pt x="1710752" y="1168040"/>
                </a:cubicBezTo>
                <a:cubicBezTo>
                  <a:pt x="1696167" y="1166477"/>
                  <a:pt x="1689395" y="1157622"/>
                  <a:pt x="1690437" y="1141474"/>
                </a:cubicBezTo>
                <a:lnTo>
                  <a:pt x="1692781" y="1116471"/>
                </a:lnTo>
                <a:lnTo>
                  <a:pt x="1667778" y="1117253"/>
                </a:lnTo>
                <a:cubicBezTo>
                  <a:pt x="1669862" y="1144339"/>
                  <a:pt x="1657621" y="1167519"/>
                  <a:pt x="1631055" y="1186792"/>
                </a:cubicBezTo>
                <a:cubicBezTo>
                  <a:pt x="1628971" y="1187313"/>
                  <a:pt x="1628190" y="1186532"/>
                  <a:pt x="1628711" y="1184448"/>
                </a:cubicBezTo>
                <a:cubicBezTo>
                  <a:pt x="1644859" y="1169342"/>
                  <a:pt x="1652672" y="1150850"/>
                  <a:pt x="1652151" y="1128973"/>
                </a:cubicBezTo>
                <a:lnTo>
                  <a:pt x="1652151" y="1102407"/>
                </a:lnTo>
                <a:lnTo>
                  <a:pt x="1667778" y="1113346"/>
                </a:lnTo>
                <a:lnTo>
                  <a:pt x="1667778" y="1114127"/>
                </a:lnTo>
                <a:lnTo>
                  <a:pt x="1691219" y="1112564"/>
                </a:lnTo>
                <a:close/>
                <a:moveTo>
                  <a:pt x="1298201" y="1100844"/>
                </a:moveTo>
                <a:lnTo>
                  <a:pt x="1313827" y="1108658"/>
                </a:lnTo>
                <a:cubicBezTo>
                  <a:pt x="1314349" y="1109179"/>
                  <a:pt x="1314609" y="1109960"/>
                  <a:pt x="1314609" y="1111002"/>
                </a:cubicBezTo>
                <a:lnTo>
                  <a:pt x="1310702" y="1116471"/>
                </a:lnTo>
                <a:lnTo>
                  <a:pt x="1311483" y="1129754"/>
                </a:lnTo>
                <a:lnTo>
                  <a:pt x="1311483" y="1143037"/>
                </a:lnTo>
                <a:cubicBezTo>
                  <a:pt x="1311483" y="1148246"/>
                  <a:pt x="1308619" y="1154497"/>
                  <a:pt x="1302889" y="1161789"/>
                </a:cubicBezTo>
                <a:cubicBezTo>
                  <a:pt x="1300284" y="1163873"/>
                  <a:pt x="1298201" y="1163873"/>
                  <a:pt x="1296638" y="1161789"/>
                </a:cubicBezTo>
                <a:cubicBezTo>
                  <a:pt x="1295075" y="1159706"/>
                  <a:pt x="1293252" y="1156580"/>
                  <a:pt x="1291169" y="1152413"/>
                </a:cubicBezTo>
                <a:lnTo>
                  <a:pt x="1230223" y="1153976"/>
                </a:lnTo>
                <a:cubicBezTo>
                  <a:pt x="1229181" y="1157622"/>
                  <a:pt x="1226317" y="1161008"/>
                  <a:pt x="1221629" y="1164133"/>
                </a:cubicBezTo>
                <a:cubicBezTo>
                  <a:pt x="1220066" y="1165175"/>
                  <a:pt x="1219024" y="1165696"/>
                  <a:pt x="1218503" y="1165696"/>
                </a:cubicBezTo>
                <a:cubicBezTo>
                  <a:pt x="1217461" y="1165175"/>
                  <a:pt x="1216940" y="1164133"/>
                  <a:pt x="1216940" y="1162571"/>
                </a:cubicBezTo>
                <a:lnTo>
                  <a:pt x="1216940" y="1117253"/>
                </a:lnTo>
                <a:cubicBezTo>
                  <a:pt x="1216940" y="1109960"/>
                  <a:pt x="1216680" y="1105272"/>
                  <a:pt x="1216159" y="1103188"/>
                </a:cubicBezTo>
                <a:cubicBezTo>
                  <a:pt x="1216159" y="1101626"/>
                  <a:pt x="1216940" y="1101105"/>
                  <a:pt x="1218503" y="1101626"/>
                </a:cubicBezTo>
                <a:lnTo>
                  <a:pt x="1231005" y="1110220"/>
                </a:lnTo>
                <a:lnTo>
                  <a:pt x="1291950" y="1108658"/>
                </a:lnTo>
                <a:close/>
                <a:moveTo>
                  <a:pt x="1478692" y="1100063"/>
                </a:moveTo>
                <a:lnTo>
                  <a:pt x="1501351" y="1105532"/>
                </a:lnTo>
                <a:cubicBezTo>
                  <a:pt x="1502914" y="1105532"/>
                  <a:pt x="1502914" y="1106574"/>
                  <a:pt x="1501351" y="1108658"/>
                </a:cubicBezTo>
                <a:cubicBezTo>
                  <a:pt x="1499788" y="1109179"/>
                  <a:pt x="1498486" y="1111783"/>
                  <a:pt x="1497444" y="1116471"/>
                </a:cubicBezTo>
                <a:lnTo>
                  <a:pt x="1497444" y="1137568"/>
                </a:lnTo>
                <a:lnTo>
                  <a:pt x="1515415" y="1136786"/>
                </a:lnTo>
                <a:lnTo>
                  <a:pt x="1524791" y="1126629"/>
                </a:lnTo>
                <a:lnTo>
                  <a:pt x="1538074" y="1138349"/>
                </a:lnTo>
                <a:cubicBezTo>
                  <a:pt x="1539116" y="1139912"/>
                  <a:pt x="1538856" y="1140693"/>
                  <a:pt x="1537293" y="1140693"/>
                </a:cubicBezTo>
                <a:lnTo>
                  <a:pt x="1497444" y="1141474"/>
                </a:lnTo>
                <a:lnTo>
                  <a:pt x="1497444" y="1180542"/>
                </a:lnTo>
                <a:lnTo>
                  <a:pt x="1526354" y="1179760"/>
                </a:lnTo>
                <a:lnTo>
                  <a:pt x="1536512" y="1169603"/>
                </a:lnTo>
                <a:lnTo>
                  <a:pt x="1549013" y="1180542"/>
                </a:lnTo>
                <a:cubicBezTo>
                  <a:pt x="1549534" y="1181583"/>
                  <a:pt x="1549795" y="1182104"/>
                  <a:pt x="1549795" y="1182104"/>
                </a:cubicBezTo>
                <a:cubicBezTo>
                  <a:pt x="1549274" y="1182625"/>
                  <a:pt x="1548753" y="1182886"/>
                  <a:pt x="1548232" y="1182886"/>
                </a:cubicBezTo>
                <a:lnTo>
                  <a:pt x="1438062" y="1185230"/>
                </a:lnTo>
                <a:cubicBezTo>
                  <a:pt x="1436499" y="1185230"/>
                  <a:pt x="1435457" y="1184709"/>
                  <a:pt x="1434936" y="1183667"/>
                </a:cubicBezTo>
                <a:cubicBezTo>
                  <a:pt x="1434936" y="1182625"/>
                  <a:pt x="1435718" y="1181844"/>
                  <a:pt x="1437281" y="1181323"/>
                </a:cubicBezTo>
                <a:lnTo>
                  <a:pt x="1478692" y="1180542"/>
                </a:lnTo>
                <a:lnTo>
                  <a:pt x="1479473" y="1142256"/>
                </a:lnTo>
                <a:lnTo>
                  <a:pt x="1448219" y="1143037"/>
                </a:lnTo>
                <a:cubicBezTo>
                  <a:pt x="1447177" y="1143558"/>
                  <a:pt x="1446396" y="1143037"/>
                  <a:pt x="1445875" y="1141474"/>
                </a:cubicBezTo>
                <a:cubicBezTo>
                  <a:pt x="1445875" y="1139912"/>
                  <a:pt x="1446396" y="1139130"/>
                  <a:pt x="1447438" y="1139130"/>
                </a:cubicBezTo>
                <a:lnTo>
                  <a:pt x="1479473" y="1138349"/>
                </a:lnTo>
                <a:lnTo>
                  <a:pt x="1479473" y="1134442"/>
                </a:lnTo>
                <a:close/>
                <a:moveTo>
                  <a:pt x="1438843" y="1100063"/>
                </a:moveTo>
                <a:lnTo>
                  <a:pt x="1455251" y="1110220"/>
                </a:lnTo>
                <a:cubicBezTo>
                  <a:pt x="1456293" y="1110741"/>
                  <a:pt x="1456033" y="1112044"/>
                  <a:pt x="1454470" y="1114127"/>
                </a:cubicBezTo>
                <a:cubicBezTo>
                  <a:pt x="1444573" y="1130796"/>
                  <a:pt x="1433895" y="1145641"/>
                  <a:pt x="1422435" y="1158664"/>
                </a:cubicBezTo>
                <a:lnTo>
                  <a:pt x="1422435" y="1264927"/>
                </a:lnTo>
                <a:cubicBezTo>
                  <a:pt x="1421393" y="1271699"/>
                  <a:pt x="1417486" y="1278731"/>
                  <a:pt x="1410715" y="1286024"/>
                </a:cubicBezTo>
                <a:cubicBezTo>
                  <a:pt x="1409152" y="1287586"/>
                  <a:pt x="1408110" y="1288368"/>
                  <a:pt x="1407589" y="1288368"/>
                </a:cubicBezTo>
                <a:cubicBezTo>
                  <a:pt x="1406547" y="1288368"/>
                  <a:pt x="1406027" y="1287586"/>
                  <a:pt x="1406027" y="1286024"/>
                </a:cubicBezTo>
                <a:lnTo>
                  <a:pt x="1406808" y="1233673"/>
                </a:lnTo>
                <a:lnTo>
                  <a:pt x="1407589" y="1172728"/>
                </a:lnTo>
                <a:cubicBezTo>
                  <a:pt x="1399255" y="1181063"/>
                  <a:pt x="1384670" y="1192783"/>
                  <a:pt x="1363834" y="1207889"/>
                </a:cubicBezTo>
                <a:cubicBezTo>
                  <a:pt x="1362792" y="1208410"/>
                  <a:pt x="1362011" y="1208410"/>
                  <a:pt x="1361490" y="1207889"/>
                </a:cubicBezTo>
                <a:cubicBezTo>
                  <a:pt x="1360969" y="1207368"/>
                  <a:pt x="1360969" y="1206587"/>
                  <a:pt x="1361490" y="1205545"/>
                </a:cubicBezTo>
                <a:cubicBezTo>
                  <a:pt x="1396911" y="1177416"/>
                  <a:pt x="1422695" y="1142256"/>
                  <a:pt x="1438843" y="1100063"/>
                </a:cubicBezTo>
                <a:close/>
                <a:moveTo>
                  <a:pt x="1881867" y="1099282"/>
                </a:moveTo>
                <a:lnTo>
                  <a:pt x="1902964" y="1107876"/>
                </a:lnTo>
                <a:cubicBezTo>
                  <a:pt x="1903485" y="1107876"/>
                  <a:pt x="1903745" y="1108658"/>
                  <a:pt x="1903745" y="1110220"/>
                </a:cubicBezTo>
                <a:lnTo>
                  <a:pt x="1901401" y="1118815"/>
                </a:lnTo>
                <a:lnTo>
                  <a:pt x="1901401" y="1166477"/>
                </a:lnTo>
                <a:lnTo>
                  <a:pt x="1926404" y="1165696"/>
                </a:lnTo>
                <a:lnTo>
                  <a:pt x="1936562" y="1153976"/>
                </a:lnTo>
                <a:lnTo>
                  <a:pt x="1949845" y="1166477"/>
                </a:lnTo>
                <a:cubicBezTo>
                  <a:pt x="1950365" y="1167519"/>
                  <a:pt x="1950626" y="1168040"/>
                  <a:pt x="1950626" y="1168040"/>
                </a:cubicBezTo>
                <a:cubicBezTo>
                  <a:pt x="1950105" y="1168561"/>
                  <a:pt x="1949584" y="1168821"/>
                  <a:pt x="1949063" y="1168821"/>
                </a:cubicBezTo>
                <a:lnTo>
                  <a:pt x="1901401" y="1170384"/>
                </a:lnTo>
                <a:lnTo>
                  <a:pt x="1900620" y="1230548"/>
                </a:lnTo>
                <a:lnTo>
                  <a:pt x="1902182" y="1264927"/>
                </a:lnTo>
                <a:cubicBezTo>
                  <a:pt x="1900620" y="1274303"/>
                  <a:pt x="1894890" y="1282377"/>
                  <a:pt x="1884993" y="1289149"/>
                </a:cubicBezTo>
                <a:cubicBezTo>
                  <a:pt x="1883430" y="1289670"/>
                  <a:pt x="1882388" y="1288107"/>
                  <a:pt x="1881867" y="1284461"/>
                </a:cubicBezTo>
                <a:lnTo>
                  <a:pt x="1882649" y="1249300"/>
                </a:lnTo>
                <a:lnTo>
                  <a:pt x="1882649" y="1171165"/>
                </a:lnTo>
                <a:lnTo>
                  <a:pt x="1866240" y="1171947"/>
                </a:lnTo>
                <a:cubicBezTo>
                  <a:pt x="1857385" y="1171947"/>
                  <a:pt x="1850353" y="1172728"/>
                  <a:pt x="1845144" y="1174291"/>
                </a:cubicBezTo>
                <a:lnTo>
                  <a:pt x="1838112" y="1168040"/>
                </a:lnTo>
                <a:lnTo>
                  <a:pt x="1882649" y="1166477"/>
                </a:lnTo>
                <a:lnTo>
                  <a:pt x="1883430" y="1135224"/>
                </a:lnTo>
                <a:close/>
                <a:moveTo>
                  <a:pt x="243195" y="1099282"/>
                </a:moveTo>
                <a:lnTo>
                  <a:pt x="259603" y="1111783"/>
                </a:lnTo>
                <a:cubicBezTo>
                  <a:pt x="260645" y="1112304"/>
                  <a:pt x="260124" y="1113867"/>
                  <a:pt x="258041" y="1116471"/>
                </a:cubicBezTo>
                <a:cubicBezTo>
                  <a:pt x="250227" y="1128452"/>
                  <a:pt x="239028" y="1142256"/>
                  <a:pt x="224443" y="1157883"/>
                </a:cubicBezTo>
                <a:lnTo>
                  <a:pt x="250227" y="1157101"/>
                </a:lnTo>
                <a:cubicBezTo>
                  <a:pt x="251269" y="1154497"/>
                  <a:pt x="252832" y="1150850"/>
                  <a:pt x="254915" y="1146162"/>
                </a:cubicBezTo>
                <a:cubicBezTo>
                  <a:pt x="257520" y="1140432"/>
                  <a:pt x="259083" y="1136786"/>
                  <a:pt x="259603" y="1135224"/>
                </a:cubicBezTo>
                <a:lnTo>
                  <a:pt x="273668" y="1150069"/>
                </a:lnTo>
                <a:cubicBezTo>
                  <a:pt x="274709" y="1150590"/>
                  <a:pt x="274449" y="1151632"/>
                  <a:pt x="272886" y="1153195"/>
                </a:cubicBezTo>
                <a:cubicBezTo>
                  <a:pt x="254655" y="1176635"/>
                  <a:pt x="239288" y="1194345"/>
                  <a:pt x="226787" y="1206326"/>
                </a:cubicBezTo>
                <a:lnTo>
                  <a:pt x="275230" y="1202419"/>
                </a:lnTo>
                <a:cubicBezTo>
                  <a:pt x="276272" y="1202940"/>
                  <a:pt x="276272" y="1203722"/>
                  <a:pt x="275230" y="1204763"/>
                </a:cubicBezTo>
                <a:cubicBezTo>
                  <a:pt x="246060" y="1214661"/>
                  <a:pt x="227568" y="1221693"/>
                  <a:pt x="219755" y="1225860"/>
                </a:cubicBezTo>
                <a:cubicBezTo>
                  <a:pt x="218713" y="1226902"/>
                  <a:pt x="217932" y="1227162"/>
                  <a:pt x="217411" y="1226641"/>
                </a:cubicBezTo>
                <a:cubicBezTo>
                  <a:pt x="216890" y="1226641"/>
                  <a:pt x="216629" y="1226120"/>
                  <a:pt x="216629" y="1225078"/>
                </a:cubicBezTo>
                <a:lnTo>
                  <a:pt x="211160" y="1207107"/>
                </a:lnTo>
                <a:cubicBezTo>
                  <a:pt x="215848" y="1207628"/>
                  <a:pt x="220276" y="1205545"/>
                  <a:pt x="224443" y="1200857"/>
                </a:cubicBezTo>
                <a:cubicBezTo>
                  <a:pt x="231215" y="1192001"/>
                  <a:pt x="238767" y="1179500"/>
                  <a:pt x="247102" y="1163352"/>
                </a:cubicBezTo>
                <a:cubicBezTo>
                  <a:pt x="246060" y="1163873"/>
                  <a:pt x="244237" y="1164394"/>
                  <a:pt x="241633" y="1164915"/>
                </a:cubicBezTo>
                <a:cubicBezTo>
                  <a:pt x="227568" y="1170124"/>
                  <a:pt x="219234" y="1173510"/>
                  <a:pt x="216629" y="1175072"/>
                </a:cubicBezTo>
                <a:cubicBezTo>
                  <a:pt x="214546" y="1176114"/>
                  <a:pt x="213244" y="1175854"/>
                  <a:pt x="212723" y="1174291"/>
                </a:cubicBezTo>
                <a:lnTo>
                  <a:pt x="209597" y="1159445"/>
                </a:lnTo>
                <a:cubicBezTo>
                  <a:pt x="214285" y="1159966"/>
                  <a:pt x="218192" y="1157883"/>
                  <a:pt x="221317" y="1153195"/>
                </a:cubicBezTo>
                <a:cubicBezTo>
                  <a:pt x="228089" y="1142256"/>
                  <a:pt x="235382" y="1124285"/>
                  <a:pt x="243195" y="1099282"/>
                </a:cubicBezTo>
                <a:close/>
                <a:moveTo>
                  <a:pt x="2022510" y="1097719"/>
                </a:moveTo>
                <a:lnTo>
                  <a:pt x="2038918" y="1107876"/>
                </a:lnTo>
                <a:lnTo>
                  <a:pt x="2037355" y="1114127"/>
                </a:lnTo>
                <a:lnTo>
                  <a:pt x="2038137" y="1178979"/>
                </a:lnTo>
                <a:cubicBezTo>
                  <a:pt x="2040221" y="1225860"/>
                  <a:pt x="2015217" y="1263365"/>
                  <a:pt x="1963127" y="1291493"/>
                </a:cubicBezTo>
                <a:cubicBezTo>
                  <a:pt x="1962086" y="1291493"/>
                  <a:pt x="1961304" y="1291233"/>
                  <a:pt x="1960783" y="1290712"/>
                </a:cubicBezTo>
                <a:cubicBezTo>
                  <a:pt x="1960783" y="1289670"/>
                  <a:pt x="1961044" y="1288889"/>
                  <a:pt x="1961565" y="1288368"/>
                </a:cubicBezTo>
                <a:cubicBezTo>
                  <a:pt x="2003237" y="1263885"/>
                  <a:pt x="2023552" y="1227162"/>
                  <a:pt x="2022510" y="1178198"/>
                </a:cubicBezTo>
                <a:lnTo>
                  <a:pt x="2021729" y="1121159"/>
                </a:lnTo>
                <a:lnTo>
                  <a:pt x="2021729" y="1099282"/>
                </a:lnTo>
                <a:cubicBezTo>
                  <a:pt x="2021729" y="1097719"/>
                  <a:pt x="2021989" y="1097198"/>
                  <a:pt x="2022510" y="1097719"/>
                </a:cubicBezTo>
                <a:close/>
                <a:moveTo>
                  <a:pt x="311954" y="1097719"/>
                </a:moveTo>
                <a:lnTo>
                  <a:pt x="333831" y="1103188"/>
                </a:lnTo>
                <a:cubicBezTo>
                  <a:pt x="335394" y="1103709"/>
                  <a:pt x="335394" y="1105011"/>
                  <a:pt x="333831" y="1107095"/>
                </a:cubicBezTo>
                <a:cubicBezTo>
                  <a:pt x="331748" y="1109179"/>
                  <a:pt x="330706" y="1113085"/>
                  <a:pt x="330706" y="1118815"/>
                </a:cubicBezTo>
                <a:lnTo>
                  <a:pt x="329925" y="1126629"/>
                </a:lnTo>
                <a:lnTo>
                  <a:pt x="350240" y="1126629"/>
                </a:lnTo>
                <a:lnTo>
                  <a:pt x="358835" y="1116471"/>
                </a:lnTo>
                <a:lnTo>
                  <a:pt x="371336" y="1128191"/>
                </a:lnTo>
                <a:cubicBezTo>
                  <a:pt x="372378" y="1128712"/>
                  <a:pt x="372117" y="1129494"/>
                  <a:pt x="370555" y="1130535"/>
                </a:cubicBezTo>
                <a:lnTo>
                  <a:pt x="329925" y="1131317"/>
                </a:lnTo>
                <a:lnTo>
                  <a:pt x="329925" y="1155539"/>
                </a:lnTo>
                <a:lnTo>
                  <a:pt x="363523" y="1153976"/>
                </a:lnTo>
                <a:lnTo>
                  <a:pt x="371336" y="1145381"/>
                </a:lnTo>
                <a:lnTo>
                  <a:pt x="390089" y="1162571"/>
                </a:lnTo>
                <a:cubicBezTo>
                  <a:pt x="391130" y="1163092"/>
                  <a:pt x="391651" y="1163873"/>
                  <a:pt x="391651" y="1164915"/>
                </a:cubicBezTo>
                <a:cubicBezTo>
                  <a:pt x="391130" y="1165436"/>
                  <a:pt x="390349" y="1165696"/>
                  <a:pt x="389307" y="1165696"/>
                </a:cubicBezTo>
                <a:cubicBezTo>
                  <a:pt x="382015" y="1165696"/>
                  <a:pt x="372117" y="1170124"/>
                  <a:pt x="359616" y="1178979"/>
                </a:cubicBezTo>
                <a:cubicBezTo>
                  <a:pt x="358053" y="1179500"/>
                  <a:pt x="357532" y="1178979"/>
                  <a:pt x="358053" y="1177416"/>
                </a:cubicBezTo>
                <a:lnTo>
                  <a:pt x="363523" y="1158664"/>
                </a:lnTo>
                <a:lnTo>
                  <a:pt x="300234" y="1161008"/>
                </a:lnTo>
                <a:cubicBezTo>
                  <a:pt x="290857" y="1161008"/>
                  <a:pt x="283044" y="1161789"/>
                  <a:pt x="276793" y="1163352"/>
                </a:cubicBezTo>
                <a:lnTo>
                  <a:pt x="271324" y="1157101"/>
                </a:lnTo>
                <a:lnTo>
                  <a:pt x="311954" y="1155539"/>
                </a:lnTo>
                <a:lnTo>
                  <a:pt x="312735" y="1132098"/>
                </a:lnTo>
                <a:lnTo>
                  <a:pt x="301796" y="1132098"/>
                </a:lnTo>
                <a:cubicBezTo>
                  <a:pt x="293983" y="1132619"/>
                  <a:pt x="287211" y="1133400"/>
                  <a:pt x="281481" y="1134442"/>
                </a:cubicBezTo>
                <a:lnTo>
                  <a:pt x="276012" y="1128191"/>
                </a:lnTo>
                <a:lnTo>
                  <a:pt x="312735" y="1127410"/>
                </a:lnTo>
                <a:lnTo>
                  <a:pt x="312735" y="1121941"/>
                </a:lnTo>
                <a:cubicBezTo>
                  <a:pt x="312735" y="1111523"/>
                  <a:pt x="312475" y="1103449"/>
                  <a:pt x="311954" y="1097719"/>
                </a:cubicBezTo>
                <a:close/>
                <a:moveTo>
                  <a:pt x="104115" y="1096937"/>
                </a:moveTo>
                <a:lnTo>
                  <a:pt x="125212" y="1106314"/>
                </a:lnTo>
                <a:cubicBezTo>
                  <a:pt x="126774" y="1106835"/>
                  <a:pt x="127035" y="1107876"/>
                  <a:pt x="125993" y="1109439"/>
                </a:cubicBezTo>
                <a:lnTo>
                  <a:pt x="122086" y="1114908"/>
                </a:lnTo>
                <a:cubicBezTo>
                  <a:pt x="121565" y="1115429"/>
                  <a:pt x="121045" y="1116471"/>
                  <a:pt x="120524" y="1118034"/>
                </a:cubicBezTo>
                <a:cubicBezTo>
                  <a:pt x="119482" y="1120638"/>
                  <a:pt x="117138" y="1125066"/>
                  <a:pt x="113491" y="1131317"/>
                </a:cubicBezTo>
                <a:lnTo>
                  <a:pt x="150215" y="1130535"/>
                </a:lnTo>
                <a:lnTo>
                  <a:pt x="160372" y="1119597"/>
                </a:lnTo>
                <a:lnTo>
                  <a:pt x="174437" y="1132098"/>
                </a:lnTo>
                <a:cubicBezTo>
                  <a:pt x="174957" y="1132619"/>
                  <a:pt x="174437" y="1133400"/>
                  <a:pt x="172874" y="1134442"/>
                </a:cubicBezTo>
                <a:lnTo>
                  <a:pt x="111147" y="1136005"/>
                </a:lnTo>
                <a:cubicBezTo>
                  <a:pt x="105938" y="1145902"/>
                  <a:pt x="98906" y="1158664"/>
                  <a:pt x="90051" y="1174291"/>
                </a:cubicBezTo>
                <a:lnTo>
                  <a:pt x="116617" y="1173510"/>
                </a:lnTo>
                <a:lnTo>
                  <a:pt x="116617" y="1166477"/>
                </a:lnTo>
                <a:lnTo>
                  <a:pt x="115835" y="1142256"/>
                </a:lnTo>
                <a:lnTo>
                  <a:pt x="135369" y="1149288"/>
                </a:lnTo>
                <a:cubicBezTo>
                  <a:pt x="136932" y="1149809"/>
                  <a:pt x="137192" y="1150590"/>
                  <a:pt x="136151" y="1151632"/>
                </a:cubicBezTo>
                <a:lnTo>
                  <a:pt x="133807" y="1155539"/>
                </a:lnTo>
                <a:lnTo>
                  <a:pt x="133025" y="1172728"/>
                </a:lnTo>
                <a:lnTo>
                  <a:pt x="145527" y="1172728"/>
                </a:lnTo>
                <a:lnTo>
                  <a:pt x="154903" y="1163352"/>
                </a:lnTo>
                <a:lnTo>
                  <a:pt x="166623" y="1173510"/>
                </a:lnTo>
                <a:cubicBezTo>
                  <a:pt x="167144" y="1174030"/>
                  <a:pt x="167404" y="1174551"/>
                  <a:pt x="167404" y="1175072"/>
                </a:cubicBezTo>
                <a:cubicBezTo>
                  <a:pt x="167404" y="1175593"/>
                  <a:pt x="166884" y="1175854"/>
                  <a:pt x="165842" y="1175854"/>
                </a:cubicBezTo>
                <a:lnTo>
                  <a:pt x="133025" y="1176635"/>
                </a:lnTo>
                <a:lnTo>
                  <a:pt x="133025" y="1203201"/>
                </a:lnTo>
                <a:lnTo>
                  <a:pt x="133025" y="1204763"/>
                </a:lnTo>
                <a:lnTo>
                  <a:pt x="158810" y="1203982"/>
                </a:lnTo>
                <a:lnTo>
                  <a:pt x="168967" y="1193043"/>
                </a:lnTo>
                <a:lnTo>
                  <a:pt x="181469" y="1205545"/>
                </a:lnTo>
                <a:cubicBezTo>
                  <a:pt x="182511" y="1206587"/>
                  <a:pt x="182511" y="1207368"/>
                  <a:pt x="181469" y="1207889"/>
                </a:cubicBezTo>
                <a:lnTo>
                  <a:pt x="133025" y="1208670"/>
                </a:lnTo>
                <a:lnTo>
                  <a:pt x="133807" y="1237580"/>
                </a:lnTo>
                <a:lnTo>
                  <a:pt x="119814" y="1258568"/>
                </a:lnTo>
                <a:lnTo>
                  <a:pt x="116937" y="1258767"/>
                </a:lnTo>
                <a:lnTo>
                  <a:pt x="115835" y="1257114"/>
                </a:lnTo>
                <a:lnTo>
                  <a:pt x="115835" y="1209452"/>
                </a:lnTo>
                <a:lnTo>
                  <a:pt x="94739" y="1209452"/>
                </a:lnTo>
                <a:cubicBezTo>
                  <a:pt x="84842" y="1209452"/>
                  <a:pt x="77549" y="1210233"/>
                  <a:pt x="72861" y="1211796"/>
                </a:cubicBezTo>
                <a:lnTo>
                  <a:pt x="66611" y="1205545"/>
                </a:lnTo>
                <a:lnTo>
                  <a:pt x="116617" y="1204763"/>
                </a:lnTo>
                <a:lnTo>
                  <a:pt x="116617" y="1177416"/>
                </a:lnTo>
                <a:lnTo>
                  <a:pt x="77549" y="1178198"/>
                </a:lnTo>
                <a:cubicBezTo>
                  <a:pt x="75987" y="1178719"/>
                  <a:pt x="74945" y="1178198"/>
                  <a:pt x="74424" y="1176635"/>
                </a:cubicBezTo>
                <a:cubicBezTo>
                  <a:pt x="74424" y="1175072"/>
                  <a:pt x="75205" y="1174030"/>
                  <a:pt x="76768" y="1173510"/>
                </a:cubicBezTo>
                <a:cubicBezTo>
                  <a:pt x="79373" y="1172468"/>
                  <a:pt x="81196" y="1170645"/>
                  <a:pt x="82238" y="1168040"/>
                </a:cubicBezTo>
                <a:cubicBezTo>
                  <a:pt x="82758" y="1166477"/>
                  <a:pt x="83800" y="1164133"/>
                  <a:pt x="85363" y="1161008"/>
                </a:cubicBezTo>
                <a:cubicBezTo>
                  <a:pt x="89530" y="1150069"/>
                  <a:pt x="92395" y="1141735"/>
                  <a:pt x="93958" y="1136005"/>
                </a:cubicBezTo>
                <a:lnTo>
                  <a:pt x="90051" y="1136005"/>
                </a:lnTo>
                <a:cubicBezTo>
                  <a:pt x="89009" y="1136005"/>
                  <a:pt x="86926" y="1136265"/>
                  <a:pt x="83800" y="1136786"/>
                </a:cubicBezTo>
                <a:cubicBezTo>
                  <a:pt x="78070" y="1137307"/>
                  <a:pt x="74164" y="1137828"/>
                  <a:pt x="72080" y="1138349"/>
                </a:cubicBezTo>
                <a:lnTo>
                  <a:pt x="66611" y="1132098"/>
                </a:lnTo>
                <a:lnTo>
                  <a:pt x="95520" y="1131317"/>
                </a:lnTo>
                <a:cubicBezTo>
                  <a:pt x="99688" y="1117253"/>
                  <a:pt x="102553" y="1105793"/>
                  <a:pt x="104115" y="1096937"/>
                </a:cubicBezTo>
                <a:close/>
                <a:moveTo>
                  <a:pt x="658091" y="1096156"/>
                </a:moveTo>
                <a:lnTo>
                  <a:pt x="676062" y="1109439"/>
                </a:lnTo>
                <a:cubicBezTo>
                  <a:pt x="677104" y="1109439"/>
                  <a:pt x="677624" y="1109699"/>
                  <a:pt x="677624" y="1110220"/>
                </a:cubicBezTo>
                <a:cubicBezTo>
                  <a:pt x="677624" y="1110220"/>
                  <a:pt x="677104" y="1110741"/>
                  <a:pt x="676062" y="1111783"/>
                </a:cubicBezTo>
                <a:lnTo>
                  <a:pt x="672936" y="1114908"/>
                </a:lnTo>
                <a:cubicBezTo>
                  <a:pt x="671895" y="1115950"/>
                  <a:pt x="670592" y="1117773"/>
                  <a:pt x="669030" y="1120378"/>
                </a:cubicBezTo>
                <a:cubicBezTo>
                  <a:pt x="666425" y="1124545"/>
                  <a:pt x="664081" y="1127670"/>
                  <a:pt x="661997" y="1129754"/>
                </a:cubicBezTo>
                <a:lnTo>
                  <a:pt x="747164" y="1128191"/>
                </a:lnTo>
                <a:lnTo>
                  <a:pt x="759666" y="1117253"/>
                </a:lnTo>
                <a:lnTo>
                  <a:pt x="772949" y="1129754"/>
                </a:lnTo>
                <a:cubicBezTo>
                  <a:pt x="773470" y="1130796"/>
                  <a:pt x="772949" y="1131577"/>
                  <a:pt x="771386" y="1132098"/>
                </a:cubicBezTo>
                <a:lnTo>
                  <a:pt x="705753" y="1133661"/>
                </a:lnTo>
                <a:lnTo>
                  <a:pt x="714348" y="1136786"/>
                </a:lnTo>
                <a:cubicBezTo>
                  <a:pt x="715911" y="1136786"/>
                  <a:pt x="716431" y="1138088"/>
                  <a:pt x="715911" y="1140693"/>
                </a:cubicBezTo>
                <a:lnTo>
                  <a:pt x="715911" y="1156320"/>
                </a:lnTo>
                <a:lnTo>
                  <a:pt x="715911" y="1168821"/>
                </a:lnTo>
                <a:lnTo>
                  <a:pt x="740914" y="1168040"/>
                </a:lnTo>
                <a:lnTo>
                  <a:pt x="752634" y="1157101"/>
                </a:lnTo>
                <a:lnTo>
                  <a:pt x="765135" y="1169603"/>
                </a:lnTo>
                <a:cubicBezTo>
                  <a:pt x="766177" y="1170645"/>
                  <a:pt x="766177" y="1171165"/>
                  <a:pt x="765135" y="1171165"/>
                </a:cubicBezTo>
                <a:lnTo>
                  <a:pt x="715911" y="1172728"/>
                </a:lnTo>
                <a:lnTo>
                  <a:pt x="715911" y="1211796"/>
                </a:lnTo>
                <a:lnTo>
                  <a:pt x="765135" y="1211014"/>
                </a:lnTo>
                <a:lnTo>
                  <a:pt x="776074" y="1198513"/>
                </a:lnTo>
                <a:lnTo>
                  <a:pt x="790920" y="1212577"/>
                </a:lnTo>
                <a:cubicBezTo>
                  <a:pt x="791441" y="1213619"/>
                  <a:pt x="790920" y="1214140"/>
                  <a:pt x="789357" y="1214140"/>
                </a:cubicBezTo>
                <a:lnTo>
                  <a:pt x="715911" y="1216484"/>
                </a:lnTo>
                <a:lnTo>
                  <a:pt x="715911" y="1229767"/>
                </a:lnTo>
                <a:lnTo>
                  <a:pt x="716692" y="1261802"/>
                </a:lnTo>
                <a:cubicBezTo>
                  <a:pt x="716171" y="1270136"/>
                  <a:pt x="711222" y="1278471"/>
                  <a:pt x="701846" y="1286805"/>
                </a:cubicBezTo>
                <a:cubicBezTo>
                  <a:pt x="698721" y="1288368"/>
                  <a:pt x="696898" y="1287586"/>
                  <a:pt x="696377" y="1284461"/>
                </a:cubicBezTo>
                <a:lnTo>
                  <a:pt x="697158" y="1242268"/>
                </a:lnTo>
                <a:lnTo>
                  <a:pt x="697158" y="1216484"/>
                </a:lnTo>
                <a:lnTo>
                  <a:pt x="636213" y="1218046"/>
                </a:lnTo>
                <a:cubicBezTo>
                  <a:pt x="630483" y="1218046"/>
                  <a:pt x="623711" y="1218828"/>
                  <a:pt x="615898" y="1220390"/>
                </a:cubicBezTo>
                <a:lnTo>
                  <a:pt x="608866" y="1213358"/>
                </a:lnTo>
                <a:lnTo>
                  <a:pt x="647152" y="1213358"/>
                </a:lnTo>
                <a:lnTo>
                  <a:pt x="647933" y="1163352"/>
                </a:lnTo>
                <a:cubicBezTo>
                  <a:pt x="647933" y="1161789"/>
                  <a:pt x="648715" y="1161268"/>
                  <a:pt x="650277" y="1161789"/>
                </a:cubicBezTo>
                <a:lnTo>
                  <a:pt x="663560" y="1169603"/>
                </a:lnTo>
                <a:lnTo>
                  <a:pt x="697158" y="1168821"/>
                </a:lnTo>
                <a:lnTo>
                  <a:pt x="697158" y="1162571"/>
                </a:lnTo>
                <a:cubicBezTo>
                  <a:pt x="697158" y="1151111"/>
                  <a:pt x="696898" y="1141474"/>
                  <a:pt x="696377" y="1133661"/>
                </a:cubicBezTo>
                <a:lnTo>
                  <a:pt x="658872" y="1134442"/>
                </a:lnTo>
                <a:cubicBezTo>
                  <a:pt x="643245" y="1153195"/>
                  <a:pt x="628400" y="1169603"/>
                  <a:pt x="614335" y="1183667"/>
                </a:cubicBezTo>
                <a:cubicBezTo>
                  <a:pt x="612773" y="1184188"/>
                  <a:pt x="612252" y="1183667"/>
                  <a:pt x="612773" y="1182104"/>
                </a:cubicBezTo>
                <a:cubicBezTo>
                  <a:pt x="631004" y="1157622"/>
                  <a:pt x="646110" y="1128973"/>
                  <a:pt x="658091" y="1096156"/>
                </a:cubicBezTo>
                <a:close/>
                <a:moveTo>
                  <a:pt x="1031166" y="888132"/>
                </a:moveTo>
                <a:cubicBezTo>
                  <a:pt x="1063461" y="894382"/>
                  <a:pt x="1081953" y="899591"/>
                  <a:pt x="1086641" y="903759"/>
                </a:cubicBezTo>
                <a:cubicBezTo>
                  <a:pt x="1089767" y="909488"/>
                  <a:pt x="1089246" y="915479"/>
                  <a:pt x="1085079" y="921730"/>
                </a:cubicBezTo>
                <a:cubicBezTo>
                  <a:pt x="1081953" y="925897"/>
                  <a:pt x="1078307" y="925636"/>
                  <a:pt x="1074140" y="920948"/>
                </a:cubicBezTo>
                <a:cubicBezTo>
                  <a:pt x="1063201" y="908447"/>
                  <a:pt x="1048616" y="898289"/>
                  <a:pt x="1030384" y="890476"/>
                </a:cubicBezTo>
                <a:cubicBezTo>
                  <a:pt x="1029343" y="889434"/>
                  <a:pt x="1029603" y="888653"/>
                  <a:pt x="1031166" y="888132"/>
                </a:cubicBezTo>
                <a:close/>
                <a:moveTo>
                  <a:pt x="1433560" y="874849"/>
                </a:moveTo>
                <a:cubicBezTo>
                  <a:pt x="1468460" y="885788"/>
                  <a:pt x="1487994" y="893862"/>
                  <a:pt x="1492161" y="899070"/>
                </a:cubicBezTo>
                <a:cubicBezTo>
                  <a:pt x="1494765" y="904800"/>
                  <a:pt x="1493463" y="910791"/>
                  <a:pt x="1488254" y="917041"/>
                </a:cubicBezTo>
                <a:cubicBezTo>
                  <a:pt x="1485129" y="921209"/>
                  <a:pt x="1481482" y="920427"/>
                  <a:pt x="1477315" y="914697"/>
                </a:cubicBezTo>
                <a:cubicBezTo>
                  <a:pt x="1466897" y="900633"/>
                  <a:pt x="1452052" y="887871"/>
                  <a:pt x="1432778" y="876411"/>
                </a:cubicBezTo>
                <a:cubicBezTo>
                  <a:pt x="1432257" y="875891"/>
                  <a:pt x="1432518" y="875370"/>
                  <a:pt x="1433560" y="874849"/>
                </a:cubicBezTo>
                <a:close/>
                <a:moveTo>
                  <a:pt x="1015539" y="842813"/>
                </a:moveTo>
                <a:lnTo>
                  <a:pt x="1033510" y="850627"/>
                </a:lnTo>
                <a:cubicBezTo>
                  <a:pt x="1034031" y="851148"/>
                  <a:pt x="1034031" y="851669"/>
                  <a:pt x="1033510" y="852190"/>
                </a:cubicBezTo>
                <a:lnTo>
                  <a:pt x="1031166" y="856096"/>
                </a:lnTo>
                <a:cubicBezTo>
                  <a:pt x="1034812" y="894122"/>
                  <a:pt x="1002777" y="918344"/>
                  <a:pt x="935060" y="928762"/>
                </a:cubicBezTo>
                <a:cubicBezTo>
                  <a:pt x="934539" y="929283"/>
                  <a:pt x="934018" y="929283"/>
                  <a:pt x="933497" y="928762"/>
                </a:cubicBezTo>
                <a:cubicBezTo>
                  <a:pt x="933497" y="927720"/>
                  <a:pt x="933758" y="926939"/>
                  <a:pt x="934279" y="926418"/>
                </a:cubicBezTo>
                <a:cubicBezTo>
                  <a:pt x="969179" y="916521"/>
                  <a:pt x="990796" y="907405"/>
                  <a:pt x="999130" y="899070"/>
                </a:cubicBezTo>
                <a:cubicBezTo>
                  <a:pt x="1009548" y="890215"/>
                  <a:pt x="1015018" y="874588"/>
                  <a:pt x="1015539" y="852190"/>
                </a:cubicBezTo>
                <a:close/>
                <a:moveTo>
                  <a:pt x="1060075" y="820936"/>
                </a:moveTo>
                <a:lnTo>
                  <a:pt x="1076484" y="830312"/>
                </a:lnTo>
                <a:cubicBezTo>
                  <a:pt x="1077005" y="830312"/>
                  <a:pt x="1077005" y="830572"/>
                  <a:pt x="1076484" y="831093"/>
                </a:cubicBezTo>
                <a:cubicBezTo>
                  <a:pt x="1077005" y="830572"/>
                  <a:pt x="1076744" y="831093"/>
                  <a:pt x="1075703" y="832656"/>
                </a:cubicBezTo>
                <a:lnTo>
                  <a:pt x="1072577" y="837344"/>
                </a:lnTo>
                <a:lnTo>
                  <a:pt x="1072577" y="848283"/>
                </a:lnTo>
                <a:lnTo>
                  <a:pt x="1073358" y="866254"/>
                </a:lnTo>
                <a:cubicBezTo>
                  <a:pt x="1073358" y="874067"/>
                  <a:pt x="1068931" y="881360"/>
                  <a:pt x="1060075" y="888132"/>
                </a:cubicBezTo>
                <a:cubicBezTo>
                  <a:pt x="1056950" y="890736"/>
                  <a:pt x="1054867" y="890476"/>
                  <a:pt x="1053825" y="887350"/>
                </a:cubicBezTo>
                <a:lnTo>
                  <a:pt x="1054606" y="833437"/>
                </a:lnTo>
                <a:lnTo>
                  <a:pt x="990536" y="835000"/>
                </a:lnTo>
                <a:lnTo>
                  <a:pt x="989754" y="875630"/>
                </a:lnTo>
                <a:cubicBezTo>
                  <a:pt x="988712" y="882923"/>
                  <a:pt x="985066" y="888392"/>
                  <a:pt x="978815" y="892038"/>
                </a:cubicBezTo>
                <a:cubicBezTo>
                  <a:pt x="976732" y="893601"/>
                  <a:pt x="975169" y="893601"/>
                  <a:pt x="974127" y="892038"/>
                </a:cubicBezTo>
                <a:lnTo>
                  <a:pt x="974909" y="870161"/>
                </a:lnTo>
                <a:lnTo>
                  <a:pt x="975690" y="843595"/>
                </a:lnTo>
                <a:lnTo>
                  <a:pt x="974909" y="826405"/>
                </a:lnTo>
                <a:cubicBezTo>
                  <a:pt x="974909" y="825363"/>
                  <a:pt x="975429" y="825103"/>
                  <a:pt x="976471" y="825624"/>
                </a:cubicBezTo>
                <a:lnTo>
                  <a:pt x="990536" y="831093"/>
                </a:lnTo>
                <a:lnTo>
                  <a:pt x="1053825" y="829531"/>
                </a:lnTo>
                <a:close/>
                <a:moveTo>
                  <a:pt x="812388" y="820936"/>
                </a:moveTo>
                <a:cubicBezTo>
                  <a:pt x="832182" y="830833"/>
                  <a:pt x="842340" y="839167"/>
                  <a:pt x="842861" y="845939"/>
                </a:cubicBezTo>
                <a:cubicBezTo>
                  <a:pt x="842861" y="852190"/>
                  <a:pt x="839735" y="857399"/>
                  <a:pt x="833485" y="861566"/>
                </a:cubicBezTo>
                <a:cubicBezTo>
                  <a:pt x="828797" y="863129"/>
                  <a:pt x="825932" y="861566"/>
                  <a:pt x="824890" y="856878"/>
                </a:cubicBezTo>
                <a:cubicBezTo>
                  <a:pt x="821765" y="840730"/>
                  <a:pt x="817076" y="829270"/>
                  <a:pt x="810826" y="822498"/>
                </a:cubicBezTo>
                <a:cubicBezTo>
                  <a:pt x="810826" y="822498"/>
                  <a:pt x="810826" y="822238"/>
                  <a:pt x="810826" y="821717"/>
                </a:cubicBezTo>
                <a:cubicBezTo>
                  <a:pt x="810305" y="821196"/>
                  <a:pt x="810826" y="820936"/>
                  <a:pt x="812388" y="820936"/>
                </a:cubicBezTo>
                <a:close/>
                <a:moveTo>
                  <a:pt x="1415589" y="815466"/>
                </a:moveTo>
                <a:lnTo>
                  <a:pt x="1437467" y="824842"/>
                </a:lnTo>
                <a:cubicBezTo>
                  <a:pt x="1438508" y="824842"/>
                  <a:pt x="1438508" y="825363"/>
                  <a:pt x="1437467" y="826405"/>
                </a:cubicBezTo>
                <a:lnTo>
                  <a:pt x="1435123" y="830312"/>
                </a:lnTo>
                <a:cubicBezTo>
                  <a:pt x="1434602" y="860524"/>
                  <a:pt x="1427049" y="881881"/>
                  <a:pt x="1412463" y="894382"/>
                </a:cubicBezTo>
                <a:cubicBezTo>
                  <a:pt x="1400483" y="906884"/>
                  <a:pt x="1373396" y="918083"/>
                  <a:pt x="1331203" y="927980"/>
                </a:cubicBezTo>
                <a:cubicBezTo>
                  <a:pt x="1330161" y="927980"/>
                  <a:pt x="1329380" y="927459"/>
                  <a:pt x="1328859" y="926418"/>
                </a:cubicBezTo>
                <a:cubicBezTo>
                  <a:pt x="1328859" y="925897"/>
                  <a:pt x="1329380" y="925376"/>
                  <a:pt x="1330422" y="924855"/>
                </a:cubicBezTo>
                <a:cubicBezTo>
                  <a:pt x="1365843" y="913916"/>
                  <a:pt x="1388502" y="902456"/>
                  <a:pt x="1398399" y="890476"/>
                </a:cubicBezTo>
                <a:cubicBezTo>
                  <a:pt x="1409859" y="877974"/>
                  <a:pt x="1415849" y="856357"/>
                  <a:pt x="1416370" y="825624"/>
                </a:cubicBezTo>
                <a:close/>
                <a:moveTo>
                  <a:pt x="136151" y="808434"/>
                </a:moveTo>
                <a:lnTo>
                  <a:pt x="150215" y="821717"/>
                </a:lnTo>
                <a:cubicBezTo>
                  <a:pt x="151777" y="822759"/>
                  <a:pt x="151517" y="823280"/>
                  <a:pt x="149433" y="823280"/>
                </a:cubicBezTo>
                <a:lnTo>
                  <a:pt x="97083" y="825624"/>
                </a:lnTo>
                <a:lnTo>
                  <a:pt x="109585" y="828749"/>
                </a:lnTo>
                <a:cubicBezTo>
                  <a:pt x="111147" y="829270"/>
                  <a:pt x="111408" y="830312"/>
                  <a:pt x="110366" y="831875"/>
                </a:cubicBezTo>
                <a:cubicBezTo>
                  <a:pt x="108803" y="832396"/>
                  <a:pt x="107501" y="835000"/>
                  <a:pt x="106459" y="839688"/>
                </a:cubicBezTo>
                <a:lnTo>
                  <a:pt x="105678" y="866254"/>
                </a:lnTo>
                <a:lnTo>
                  <a:pt x="128337" y="866254"/>
                </a:lnTo>
                <a:lnTo>
                  <a:pt x="140057" y="855315"/>
                </a:lnTo>
                <a:lnTo>
                  <a:pt x="154903" y="867817"/>
                </a:lnTo>
                <a:cubicBezTo>
                  <a:pt x="155945" y="868338"/>
                  <a:pt x="155684" y="869119"/>
                  <a:pt x="154122" y="870161"/>
                </a:cubicBezTo>
                <a:lnTo>
                  <a:pt x="105678" y="870942"/>
                </a:lnTo>
                <a:lnTo>
                  <a:pt x="104897" y="911572"/>
                </a:lnTo>
                <a:lnTo>
                  <a:pt x="157247" y="910791"/>
                </a:lnTo>
                <a:lnTo>
                  <a:pt x="168967" y="899852"/>
                </a:lnTo>
                <a:lnTo>
                  <a:pt x="184594" y="912353"/>
                </a:lnTo>
                <a:cubicBezTo>
                  <a:pt x="185636" y="913395"/>
                  <a:pt x="185636" y="914177"/>
                  <a:pt x="184594" y="914697"/>
                </a:cubicBezTo>
                <a:lnTo>
                  <a:pt x="40045" y="917041"/>
                </a:lnTo>
                <a:cubicBezTo>
                  <a:pt x="32752" y="917562"/>
                  <a:pt x="25720" y="918344"/>
                  <a:pt x="18948" y="919386"/>
                </a:cubicBezTo>
                <a:lnTo>
                  <a:pt x="12698" y="913135"/>
                </a:lnTo>
                <a:lnTo>
                  <a:pt x="88488" y="911572"/>
                </a:lnTo>
                <a:lnTo>
                  <a:pt x="88488" y="871723"/>
                </a:lnTo>
                <a:lnTo>
                  <a:pt x="69736" y="871723"/>
                </a:lnTo>
                <a:cubicBezTo>
                  <a:pt x="62443" y="872244"/>
                  <a:pt x="55411" y="873026"/>
                  <a:pt x="48640" y="874067"/>
                </a:cubicBezTo>
                <a:lnTo>
                  <a:pt x="41607" y="867817"/>
                </a:lnTo>
                <a:lnTo>
                  <a:pt x="88488" y="867035"/>
                </a:lnTo>
                <a:lnTo>
                  <a:pt x="88488" y="857659"/>
                </a:lnTo>
                <a:lnTo>
                  <a:pt x="87707" y="825624"/>
                </a:lnTo>
                <a:lnTo>
                  <a:pt x="74424" y="826405"/>
                </a:lnTo>
                <a:cubicBezTo>
                  <a:pt x="67131" y="826405"/>
                  <a:pt x="60099" y="826926"/>
                  <a:pt x="53328" y="827968"/>
                </a:cubicBezTo>
                <a:lnTo>
                  <a:pt x="47077" y="821717"/>
                </a:lnTo>
                <a:lnTo>
                  <a:pt x="125212" y="819373"/>
                </a:lnTo>
                <a:close/>
                <a:moveTo>
                  <a:pt x="1256194" y="802183"/>
                </a:moveTo>
                <a:lnTo>
                  <a:pt x="1272602" y="816248"/>
                </a:lnTo>
                <a:cubicBezTo>
                  <a:pt x="1273123" y="816769"/>
                  <a:pt x="1273383" y="817289"/>
                  <a:pt x="1273383" y="817810"/>
                </a:cubicBezTo>
                <a:cubicBezTo>
                  <a:pt x="1273383" y="818331"/>
                  <a:pt x="1272602" y="818852"/>
                  <a:pt x="1271039" y="819373"/>
                </a:cubicBezTo>
                <a:cubicBezTo>
                  <a:pt x="1261142" y="820415"/>
                  <a:pt x="1247599" y="826926"/>
                  <a:pt x="1230409" y="838907"/>
                </a:cubicBezTo>
                <a:lnTo>
                  <a:pt x="1235097" y="841251"/>
                </a:lnTo>
                <a:cubicBezTo>
                  <a:pt x="1236139" y="841772"/>
                  <a:pt x="1236139" y="842553"/>
                  <a:pt x="1235097" y="843595"/>
                </a:cubicBezTo>
                <a:cubicBezTo>
                  <a:pt x="1233535" y="845158"/>
                  <a:pt x="1232493" y="847241"/>
                  <a:pt x="1231972" y="849846"/>
                </a:cubicBezTo>
                <a:lnTo>
                  <a:pt x="1231972" y="854534"/>
                </a:lnTo>
                <a:lnTo>
                  <a:pt x="1278853" y="853752"/>
                </a:lnTo>
                <a:lnTo>
                  <a:pt x="1291355" y="839688"/>
                </a:lnTo>
                <a:lnTo>
                  <a:pt x="1306200" y="854534"/>
                </a:lnTo>
                <a:cubicBezTo>
                  <a:pt x="1306721" y="855055"/>
                  <a:pt x="1306981" y="855575"/>
                  <a:pt x="1306981" y="856096"/>
                </a:cubicBezTo>
                <a:cubicBezTo>
                  <a:pt x="1306981" y="856617"/>
                  <a:pt x="1306461" y="856878"/>
                  <a:pt x="1305419" y="856878"/>
                </a:cubicBezTo>
                <a:lnTo>
                  <a:pt x="1231972" y="859222"/>
                </a:lnTo>
                <a:lnTo>
                  <a:pt x="1231972" y="869379"/>
                </a:lnTo>
                <a:lnTo>
                  <a:pt x="1231972" y="892820"/>
                </a:lnTo>
                <a:cubicBezTo>
                  <a:pt x="1232493" y="906363"/>
                  <a:pt x="1224159" y="917562"/>
                  <a:pt x="1206969" y="926418"/>
                </a:cubicBezTo>
                <a:cubicBezTo>
                  <a:pt x="1205927" y="926939"/>
                  <a:pt x="1205146" y="927199"/>
                  <a:pt x="1204625" y="927199"/>
                </a:cubicBezTo>
                <a:cubicBezTo>
                  <a:pt x="1204104" y="926678"/>
                  <a:pt x="1203843" y="925636"/>
                  <a:pt x="1203843" y="924074"/>
                </a:cubicBezTo>
                <a:cubicBezTo>
                  <a:pt x="1205406" y="916260"/>
                  <a:pt x="1202281" y="910530"/>
                  <a:pt x="1194467" y="906884"/>
                </a:cubicBezTo>
                <a:cubicBezTo>
                  <a:pt x="1193426" y="905321"/>
                  <a:pt x="1193686" y="904279"/>
                  <a:pt x="1195249" y="903759"/>
                </a:cubicBezTo>
                <a:cubicBezTo>
                  <a:pt x="1208792" y="904800"/>
                  <a:pt x="1214782" y="903238"/>
                  <a:pt x="1213220" y="899070"/>
                </a:cubicBezTo>
                <a:lnTo>
                  <a:pt x="1213220" y="870942"/>
                </a:lnTo>
                <a:cubicBezTo>
                  <a:pt x="1213220" y="866775"/>
                  <a:pt x="1213220" y="863129"/>
                  <a:pt x="1213220" y="860003"/>
                </a:cubicBezTo>
                <a:lnTo>
                  <a:pt x="1167902" y="861566"/>
                </a:lnTo>
                <a:cubicBezTo>
                  <a:pt x="1158525" y="862087"/>
                  <a:pt x="1151493" y="862868"/>
                  <a:pt x="1146805" y="863910"/>
                </a:cubicBezTo>
                <a:lnTo>
                  <a:pt x="1139773" y="857659"/>
                </a:lnTo>
                <a:lnTo>
                  <a:pt x="1213220" y="855315"/>
                </a:lnTo>
                <a:cubicBezTo>
                  <a:pt x="1212699" y="845939"/>
                  <a:pt x="1212438" y="838646"/>
                  <a:pt x="1212438" y="833437"/>
                </a:cubicBezTo>
                <a:cubicBezTo>
                  <a:pt x="1212438" y="832396"/>
                  <a:pt x="1212959" y="832135"/>
                  <a:pt x="1214001" y="832656"/>
                </a:cubicBezTo>
                <a:lnTo>
                  <a:pt x="1226503" y="838125"/>
                </a:lnTo>
                <a:lnTo>
                  <a:pt x="1245255" y="814685"/>
                </a:lnTo>
                <a:lnTo>
                  <a:pt x="1198374" y="817029"/>
                </a:lnTo>
                <a:cubicBezTo>
                  <a:pt x="1188477" y="817550"/>
                  <a:pt x="1181185" y="818852"/>
                  <a:pt x="1176496" y="820936"/>
                </a:cubicBezTo>
                <a:lnTo>
                  <a:pt x="1169464" y="813904"/>
                </a:lnTo>
                <a:lnTo>
                  <a:pt x="1247599" y="809997"/>
                </a:lnTo>
                <a:close/>
                <a:moveTo>
                  <a:pt x="1873682" y="791245"/>
                </a:moveTo>
                <a:lnTo>
                  <a:pt x="1884621" y="791245"/>
                </a:lnTo>
                <a:lnTo>
                  <a:pt x="1884621" y="827187"/>
                </a:lnTo>
                <a:lnTo>
                  <a:pt x="1912749" y="827187"/>
                </a:lnTo>
                <a:lnTo>
                  <a:pt x="1912749" y="837344"/>
                </a:lnTo>
                <a:lnTo>
                  <a:pt x="1884621" y="837344"/>
                </a:lnTo>
                <a:lnTo>
                  <a:pt x="1884621" y="874849"/>
                </a:lnTo>
                <a:lnTo>
                  <a:pt x="1873682" y="874849"/>
                </a:lnTo>
                <a:lnTo>
                  <a:pt x="1873682" y="837344"/>
                </a:lnTo>
                <a:lnTo>
                  <a:pt x="1845553" y="837344"/>
                </a:lnTo>
                <a:lnTo>
                  <a:pt x="1845553" y="827187"/>
                </a:lnTo>
                <a:lnTo>
                  <a:pt x="1873682" y="827187"/>
                </a:lnTo>
                <a:close/>
                <a:moveTo>
                  <a:pt x="1471065" y="790463"/>
                </a:moveTo>
                <a:lnTo>
                  <a:pt x="1487473" y="799839"/>
                </a:lnTo>
                <a:cubicBezTo>
                  <a:pt x="1488515" y="799839"/>
                  <a:pt x="1489035" y="800100"/>
                  <a:pt x="1489035" y="800621"/>
                </a:cubicBezTo>
                <a:cubicBezTo>
                  <a:pt x="1489035" y="800621"/>
                  <a:pt x="1488515" y="801142"/>
                  <a:pt x="1487473" y="802183"/>
                </a:cubicBezTo>
                <a:lnTo>
                  <a:pt x="1483566" y="808434"/>
                </a:lnTo>
                <a:lnTo>
                  <a:pt x="1483566" y="834219"/>
                </a:lnTo>
                <a:lnTo>
                  <a:pt x="1484347" y="853752"/>
                </a:lnTo>
                <a:cubicBezTo>
                  <a:pt x="1483827" y="861566"/>
                  <a:pt x="1479399" y="869119"/>
                  <a:pt x="1471065" y="876411"/>
                </a:cubicBezTo>
                <a:cubicBezTo>
                  <a:pt x="1467418" y="879016"/>
                  <a:pt x="1465335" y="878755"/>
                  <a:pt x="1464814" y="875630"/>
                </a:cubicBezTo>
                <a:lnTo>
                  <a:pt x="1464814" y="803746"/>
                </a:lnTo>
                <a:lnTo>
                  <a:pt x="1385116" y="805309"/>
                </a:lnTo>
                <a:lnTo>
                  <a:pt x="1385116" y="860003"/>
                </a:lnTo>
                <a:cubicBezTo>
                  <a:pt x="1383553" y="869379"/>
                  <a:pt x="1379386" y="876672"/>
                  <a:pt x="1372615" y="881881"/>
                </a:cubicBezTo>
                <a:cubicBezTo>
                  <a:pt x="1370531" y="883444"/>
                  <a:pt x="1368968" y="882923"/>
                  <a:pt x="1367927" y="880318"/>
                </a:cubicBezTo>
                <a:lnTo>
                  <a:pt x="1368708" y="845939"/>
                </a:lnTo>
                <a:lnTo>
                  <a:pt x="1368708" y="812341"/>
                </a:lnTo>
                <a:lnTo>
                  <a:pt x="1368708" y="794370"/>
                </a:lnTo>
                <a:cubicBezTo>
                  <a:pt x="1368708" y="792807"/>
                  <a:pt x="1369229" y="792547"/>
                  <a:pt x="1370271" y="793589"/>
                </a:cubicBezTo>
                <a:lnTo>
                  <a:pt x="1384335" y="800621"/>
                </a:lnTo>
                <a:lnTo>
                  <a:pt x="1463251" y="799839"/>
                </a:lnTo>
                <a:close/>
                <a:moveTo>
                  <a:pt x="975690" y="778743"/>
                </a:moveTo>
                <a:lnTo>
                  <a:pt x="974909" y="793589"/>
                </a:lnTo>
                <a:lnTo>
                  <a:pt x="994442" y="792807"/>
                </a:lnTo>
                <a:cubicBezTo>
                  <a:pt x="996005" y="788640"/>
                  <a:pt x="997307" y="783952"/>
                  <a:pt x="998349" y="778743"/>
                </a:cubicBezTo>
                <a:close/>
                <a:moveTo>
                  <a:pt x="1032728" y="777180"/>
                </a:moveTo>
                <a:lnTo>
                  <a:pt x="1013195" y="777962"/>
                </a:lnTo>
                <a:cubicBezTo>
                  <a:pt x="1012674" y="783171"/>
                  <a:pt x="1011632" y="788119"/>
                  <a:pt x="1010069" y="792807"/>
                </a:cubicBezTo>
                <a:lnTo>
                  <a:pt x="1032728" y="792026"/>
                </a:lnTo>
                <a:close/>
                <a:moveTo>
                  <a:pt x="540182" y="770929"/>
                </a:moveTo>
                <a:lnTo>
                  <a:pt x="540182" y="838125"/>
                </a:lnTo>
                <a:lnTo>
                  <a:pt x="550339" y="838125"/>
                </a:lnTo>
                <a:cubicBezTo>
                  <a:pt x="569092" y="837604"/>
                  <a:pt x="578728" y="825884"/>
                  <a:pt x="579249" y="802965"/>
                </a:cubicBezTo>
                <a:cubicBezTo>
                  <a:pt x="579249" y="781608"/>
                  <a:pt x="569612" y="770929"/>
                  <a:pt x="550339" y="770929"/>
                </a:cubicBezTo>
                <a:close/>
                <a:moveTo>
                  <a:pt x="435407" y="770929"/>
                </a:moveTo>
                <a:lnTo>
                  <a:pt x="435407" y="838125"/>
                </a:lnTo>
                <a:lnTo>
                  <a:pt x="445564" y="838125"/>
                </a:lnTo>
                <a:cubicBezTo>
                  <a:pt x="464317" y="837604"/>
                  <a:pt x="473953" y="825884"/>
                  <a:pt x="474474" y="802965"/>
                </a:cubicBezTo>
                <a:cubicBezTo>
                  <a:pt x="474474" y="781608"/>
                  <a:pt x="464837" y="770929"/>
                  <a:pt x="445564" y="770929"/>
                </a:cubicBezTo>
                <a:close/>
                <a:moveTo>
                  <a:pt x="1633064" y="768585"/>
                </a:moveTo>
                <a:cubicBezTo>
                  <a:pt x="1622125" y="768065"/>
                  <a:pt x="1616656" y="789682"/>
                  <a:pt x="1616656" y="833437"/>
                </a:cubicBezTo>
                <a:cubicBezTo>
                  <a:pt x="1616656" y="878235"/>
                  <a:pt x="1622125" y="899852"/>
                  <a:pt x="1633064" y="898289"/>
                </a:cubicBezTo>
                <a:cubicBezTo>
                  <a:pt x="1644003" y="899331"/>
                  <a:pt x="1649472" y="877714"/>
                  <a:pt x="1649472" y="833437"/>
                </a:cubicBezTo>
                <a:cubicBezTo>
                  <a:pt x="1649993" y="788640"/>
                  <a:pt x="1644524" y="767023"/>
                  <a:pt x="1633064" y="768585"/>
                </a:cubicBezTo>
                <a:close/>
                <a:moveTo>
                  <a:pt x="1679721" y="764679"/>
                </a:moveTo>
                <a:lnTo>
                  <a:pt x="1725821" y="764679"/>
                </a:lnTo>
                <a:lnTo>
                  <a:pt x="1725821" y="770929"/>
                </a:lnTo>
                <a:cubicBezTo>
                  <a:pt x="1714361" y="769888"/>
                  <a:pt x="1710455" y="776138"/>
                  <a:pt x="1714101" y="789682"/>
                </a:cubicBezTo>
                <a:lnTo>
                  <a:pt x="1730509" y="871723"/>
                </a:lnTo>
                <a:lnTo>
                  <a:pt x="1756293" y="767804"/>
                </a:lnTo>
                <a:lnTo>
                  <a:pt x="1768795" y="767804"/>
                </a:lnTo>
                <a:lnTo>
                  <a:pt x="1792235" y="870942"/>
                </a:lnTo>
                <a:lnTo>
                  <a:pt x="1809425" y="792026"/>
                </a:lnTo>
                <a:cubicBezTo>
                  <a:pt x="1813071" y="777441"/>
                  <a:pt x="1808644" y="770409"/>
                  <a:pt x="1796142" y="770929"/>
                </a:cubicBezTo>
                <a:lnTo>
                  <a:pt x="1796142" y="764679"/>
                </a:lnTo>
                <a:lnTo>
                  <a:pt x="1831303" y="764679"/>
                </a:lnTo>
                <a:lnTo>
                  <a:pt x="1831303" y="770929"/>
                </a:lnTo>
                <a:cubicBezTo>
                  <a:pt x="1823489" y="769888"/>
                  <a:pt x="1817760" y="778483"/>
                  <a:pt x="1814113" y="796714"/>
                </a:cubicBezTo>
                <a:lnTo>
                  <a:pt x="1791454" y="900633"/>
                </a:lnTo>
                <a:lnTo>
                  <a:pt x="1780515" y="900633"/>
                </a:lnTo>
                <a:lnTo>
                  <a:pt x="1755512" y="793589"/>
                </a:lnTo>
                <a:lnTo>
                  <a:pt x="1728946" y="900633"/>
                </a:lnTo>
                <a:lnTo>
                  <a:pt x="1718789" y="900633"/>
                </a:lnTo>
                <a:lnTo>
                  <a:pt x="1695349" y="792026"/>
                </a:lnTo>
                <a:cubicBezTo>
                  <a:pt x="1692744" y="777962"/>
                  <a:pt x="1687535" y="770929"/>
                  <a:pt x="1679721" y="770929"/>
                </a:cubicBezTo>
                <a:close/>
                <a:moveTo>
                  <a:pt x="618391" y="764679"/>
                </a:moveTo>
                <a:lnTo>
                  <a:pt x="711371" y="764679"/>
                </a:lnTo>
                <a:lnTo>
                  <a:pt x="713715" y="811560"/>
                </a:lnTo>
                <a:lnTo>
                  <a:pt x="709027" y="813122"/>
                </a:lnTo>
                <a:cubicBezTo>
                  <a:pt x="703297" y="784994"/>
                  <a:pt x="691317" y="770929"/>
                  <a:pt x="673085" y="770929"/>
                </a:cubicBezTo>
                <a:lnTo>
                  <a:pt x="673085" y="875630"/>
                </a:lnTo>
                <a:cubicBezTo>
                  <a:pt x="672043" y="889173"/>
                  <a:pt x="677513" y="895424"/>
                  <a:pt x="689493" y="894382"/>
                </a:cubicBezTo>
                <a:lnTo>
                  <a:pt x="689493" y="900633"/>
                </a:lnTo>
                <a:lnTo>
                  <a:pt x="638706" y="900633"/>
                </a:lnTo>
                <a:lnTo>
                  <a:pt x="638706" y="894382"/>
                </a:lnTo>
                <a:cubicBezTo>
                  <a:pt x="650166" y="895945"/>
                  <a:pt x="655635" y="889955"/>
                  <a:pt x="655114" y="876411"/>
                </a:cubicBezTo>
                <a:lnTo>
                  <a:pt x="655114" y="770929"/>
                </a:lnTo>
                <a:cubicBezTo>
                  <a:pt x="636362" y="770409"/>
                  <a:pt x="624642" y="784473"/>
                  <a:pt x="619954" y="813122"/>
                </a:cubicBezTo>
                <a:lnTo>
                  <a:pt x="614484" y="811560"/>
                </a:lnTo>
                <a:close/>
                <a:moveTo>
                  <a:pt x="508928" y="764679"/>
                </a:moveTo>
                <a:lnTo>
                  <a:pt x="555027" y="764679"/>
                </a:lnTo>
                <a:cubicBezTo>
                  <a:pt x="583677" y="764679"/>
                  <a:pt x="598001" y="777180"/>
                  <a:pt x="598001" y="802183"/>
                </a:cubicBezTo>
                <a:cubicBezTo>
                  <a:pt x="598522" y="830312"/>
                  <a:pt x="584458" y="844116"/>
                  <a:pt x="555809" y="843595"/>
                </a:cubicBezTo>
                <a:lnTo>
                  <a:pt x="540182" y="843595"/>
                </a:lnTo>
                <a:lnTo>
                  <a:pt x="540182" y="874067"/>
                </a:lnTo>
                <a:cubicBezTo>
                  <a:pt x="539661" y="888653"/>
                  <a:pt x="544609" y="895424"/>
                  <a:pt x="555027" y="894382"/>
                </a:cubicBezTo>
                <a:lnTo>
                  <a:pt x="555027" y="900633"/>
                </a:lnTo>
                <a:lnTo>
                  <a:pt x="508928" y="900633"/>
                </a:lnTo>
                <a:lnTo>
                  <a:pt x="508928" y="894382"/>
                </a:lnTo>
                <a:cubicBezTo>
                  <a:pt x="518304" y="895424"/>
                  <a:pt x="522732" y="888913"/>
                  <a:pt x="522211" y="874849"/>
                </a:cubicBezTo>
                <a:lnTo>
                  <a:pt x="522211" y="790463"/>
                </a:lnTo>
                <a:cubicBezTo>
                  <a:pt x="522732" y="776399"/>
                  <a:pt x="518304" y="769888"/>
                  <a:pt x="508928" y="770929"/>
                </a:cubicBezTo>
                <a:close/>
                <a:moveTo>
                  <a:pt x="404153" y="764679"/>
                </a:moveTo>
                <a:lnTo>
                  <a:pt x="450252" y="764679"/>
                </a:lnTo>
                <a:cubicBezTo>
                  <a:pt x="478902" y="764679"/>
                  <a:pt x="493226" y="777180"/>
                  <a:pt x="493226" y="802183"/>
                </a:cubicBezTo>
                <a:cubicBezTo>
                  <a:pt x="493747" y="830312"/>
                  <a:pt x="479683" y="844116"/>
                  <a:pt x="451034" y="843595"/>
                </a:cubicBezTo>
                <a:lnTo>
                  <a:pt x="435407" y="843595"/>
                </a:lnTo>
                <a:lnTo>
                  <a:pt x="435407" y="874067"/>
                </a:lnTo>
                <a:cubicBezTo>
                  <a:pt x="434886" y="888653"/>
                  <a:pt x="439834" y="895424"/>
                  <a:pt x="450252" y="894382"/>
                </a:cubicBezTo>
                <a:lnTo>
                  <a:pt x="450252" y="900633"/>
                </a:lnTo>
                <a:lnTo>
                  <a:pt x="404153" y="900633"/>
                </a:lnTo>
                <a:lnTo>
                  <a:pt x="404153" y="894382"/>
                </a:lnTo>
                <a:cubicBezTo>
                  <a:pt x="413529" y="895424"/>
                  <a:pt x="417957" y="888913"/>
                  <a:pt x="417436" y="874849"/>
                </a:cubicBezTo>
                <a:lnTo>
                  <a:pt x="417436" y="790463"/>
                </a:lnTo>
                <a:cubicBezTo>
                  <a:pt x="417957" y="776399"/>
                  <a:pt x="413529" y="769888"/>
                  <a:pt x="404153" y="770929"/>
                </a:cubicBezTo>
                <a:close/>
                <a:moveTo>
                  <a:pt x="1633064" y="762335"/>
                </a:moveTo>
                <a:cubicBezTo>
                  <a:pt x="1655983" y="762856"/>
                  <a:pt x="1667443" y="786556"/>
                  <a:pt x="1667443" y="833437"/>
                </a:cubicBezTo>
                <a:cubicBezTo>
                  <a:pt x="1667443" y="880318"/>
                  <a:pt x="1655983" y="903498"/>
                  <a:pt x="1633064" y="902977"/>
                </a:cubicBezTo>
                <a:cubicBezTo>
                  <a:pt x="1609103" y="903498"/>
                  <a:pt x="1597382" y="880318"/>
                  <a:pt x="1597903" y="833437"/>
                </a:cubicBezTo>
                <a:cubicBezTo>
                  <a:pt x="1597903" y="786036"/>
                  <a:pt x="1609623" y="762335"/>
                  <a:pt x="1633064" y="762335"/>
                </a:cubicBezTo>
                <a:close/>
                <a:moveTo>
                  <a:pt x="1565607" y="762335"/>
                </a:moveTo>
                <a:lnTo>
                  <a:pt x="1565607" y="874067"/>
                </a:lnTo>
                <a:cubicBezTo>
                  <a:pt x="1564566" y="889694"/>
                  <a:pt x="1570035" y="896987"/>
                  <a:pt x="1582016" y="895945"/>
                </a:cubicBezTo>
                <a:lnTo>
                  <a:pt x="1582016" y="900633"/>
                </a:lnTo>
                <a:lnTo>
                  <a:pt x="1530447" y="900633"/>
                </a:lnTo>
                <a:lnTo>
                  <a:pt x="1530447" y="895945"/>
                </a:lnTo>
                <a:cubicBezTo>
                  <a:pt x="1542427" y="896466"/>
                  <a:pt x="1548157" y="889434"/>
                  <a:pt x="1547637" y="874849"/>
                </a:cubicBezTo>
                <a:lnTo>
                  <a:pt x="1547637" y="795933"/>
                </a:lnTo>
                <a:cubicBezTo>
                  <a:pt x="1548157" y="782910"/>
                  <a:pt x="1542949" y="776399"/>
                  <a:pt x="1532010" y="776399"/>
                </a:cubicBezTo>
                <a:lnTo>
                  <a:pt x="1532010" y="771711"/>
                </a:lnTo>
                <a:close/>
                <a:moveTo>
                  <a:pt x="326018" y="760772"/>
                </a:moveTo>
                <a:lnTo>
                  <a:pt x="343208" y="768585"/>
                </a:lnTo>
                <a:cubicBezTo>
                  <a:pt x="344770" y="769106"/>
                  <a:pt x="345031" y="770409"/>
                  <a:pt x="343989" y="772492"/>
                </a:cubicBezTo>
                <a:lnTo>
                  <a:pt x="342426" y="776399"/>
                </a:lnTo>
                <a:cubicBezTo>
                  <a:pt x="337738" y="792026"/>
                  <a:pt x="332790" y="806351"/>
                  <a:pt x="327581" y="819373"/>
                </a:cubicBezTo>
                <a:cubicBezTo>
                  <a:pt x="340082" y="834479"/>
                  <a:pt x="346593" y="844637"/>
                  <a:pt x="347114" y="849846"/>
                </a:cubicBezTo>
                <a:cubicBezTo>
                  <a:pt x="345552" y="857138"/>
                  <a:pt x="341385" y="862347"/>
                  <a:pt x="334613" y="865473"/>
                </a:cubicBezTo>
                <a:cubicBezTo>
                  <a:pt x="330446" y="867035"/>
                  <a:pt x="328362" y="865733"/>
                  <a:pt x="328362" y="861566"/>
                </a:cubicBezTo>
                <a:cubicBezTo>
                  <a:pt x="326278" y="850627"/>
                  <a:pt x="323674" y="841511"/>
                  <a:pt x="320549" y="834219"/>
                </a:cubicBezTo>
                <a:cubicBezTo>
                  <a:pt x="311172" y="853492"/>
                  <a:pt x="298150" y="873026"/>
                  <a:pt x="281481" y="892820"/>
                </a:cubicBezTo>
                <a:cubicBezTo>
                  <a:pt x="280960" y="893862"/>
                  <a:pt x="280179" y="894122"/>
                  <a:pt x="279137" y="893601"/>
                </a:cubicBezTo>
                <a:cubicBezTo>
                  <a:pt x="278616" y="892559"/>
                  <a:pt x="278616" y="891778"/>
                  <a:pt x="279137" y="891257"/>
                </a:cubicBezTo>
                <a:cubicBezTo>
                  <a:pt x="293201" y="871984"/>
                  <a:pt x="304922" y="847762"/>
                  <a:pt x="314298" y="818592"/>
                </a:cubicBezTo>
                <a:cubicBezTo>
                  <a:pt x="307005" y="804007"/>
                  <a:pt x="301275" y="794370"/>
                  <a:pt x="297108" y="789682"/>
                </a:cubicBezTo>
                <a:cubicBezTo>
                  <a:pt x="296587" y="788119"/>
                  <a:pt x="297108" y="787598"/>
                  <a:pt x="298671" y="788119"/>
                </a:cubicBezTo>
                <a:cubicBezTo>
                  <a:pt x="306484" y="795412"/>
                  <a:pt x="312735" y="801923"/>
                  <a:pt x="317423" y="807653"/>
                </a:cubicBezTo>
                <a:cubicBezTo>
                  <a:pt x="321590" y="790984"/>
                  <a:pt x="324455" y="775357"/>
                  <a:pt x="326018" y="760772"/>
                </a:cubicBezTo>
                <a:close/>
                <a:moveTo>
                  <a:pt x="283825" y="760772"/>
                </a:moveTo>
                <a:lnTo>
                  <a:pt x="300234" y="769367"/>
                </a:lnTo>
                <a:cubicBezTo>
                  <a:pt x="301796" y="769367"/>
                  <a:pt x="302057" y="770409"/>
                  <a:pt x="301015" y="772492"/>
                </a:cubicBezTo>
                <a:lnTo>
                  <a:pt x="298671" y="776399"/>
                </a:lnTo>
                <a:cubicBezTo>
                  <a:pt x="294504" y="792026"/>
                  <a:pt x="290076" y="805569"/>
                  <a:pt x="285388" y="817029"/>
                </a:cubicBezTo>
                <a:cubicBezTo>
                  <a:pt x="293201" y="826405"/>
                  <a:pt x="297889" y="833437"/>
                  <a:pt x="299452" y="838125"/>
                </a:cubicBezTo>
                <a:cubicBezTo>
                  <a:pt x="298931" y="843334"/>
                  <a:pt x="295806" y="848543"/>
                  <a:pt x="290076" y="853752"/>
                </a:cubicBezTo>
                <a:cubicBezTo>
                  <a:pt x="285909" y="855836"/>
                  <a:pt x="283304" y="854794"/>
                  <a:pt x="282263" y="850627"/>
                </a:cubicBezTo>
                <a:cubicBezTo>
                  <a:pt x="280700" y="845939"/>
                  <a:pt x="279137" y="840730"/>
                  <a:pt x="277574" y="835000"/>
                </a:cubicBezTo>
                <a:cubicBezTo>
                  <a:pt x="270803" y="849585"/>
                  <a:pt x="261947" y="864170"/>
                  <a:pt x="251009" y="878755"/>
                </a:cubicBezTo>
                <a:cubicBezTo>
                  <a:pt x="250488" y="879797"/>
                  <a:pt x="249706" y="880058"/>
                  <a:pt x="248665" y="879537"/>
                </a:cubicBezTo>
                <a:cubicBezTo>
                  <a:pt x="248144" y="878495"/>
                  <a:pt x="248144" y="877453"/>
                  <a:pt x="248665" y="876411"/>
                </a:cubicBezTo>
                <a:cubicBezTo>
                  <a:pt x="258041" y="860784"/>
                  <a:pt x="265854" y="842032"/>
                  <a:pt x="272105" y="820154"/>
                </a:cubicBezTo>
                <a:cubicBezTo>
                  <a:pt x="267417" y="809216"/>
                  <a:pt x="260906" y="796454"/>
                  <a:pt x="252571" y="781868"/>
                </a:cubicBezTo>
                <a:cubicBezTo>
                  <a:pt x="252050" y="780827"/>
                  <a:pt x="252311" y="780566"/>
                  <a:pt x="253353" y="781087"/>
                </a:cubicBezTo>
                <a:cubicBezTo>
                  <a:pt x="263771" y="790984"/>
                  <a:pt x="271324" y="799058"/>
                  <a:pt x="276012" y="805309"/>
                </a:cubicBezTo>
                <a:cubicBezTo>
                  <a:pt x="279658" y="791245"/>
                  <a:pt x="282263" y="776399"/>
                  <a:pt x="283825" y="760772"/>
                </a:cubicBezTo>
                <a:close/>
                <a:moveTo>
                  <a:pt x="1048355" y="758428"/>
                </a:moveTo>
                <a:lnTo>
                  <a:pt x="1047574" y="773274"/>
                </a:lnTo>
                <a:lnTo>
                  <a:pt x="1066326" y="772492"/>
                </a:lnTo>
                <a:lnTo>
                  <a:pt x="1067108" y="758428"/>
                </a:lnTo>
                <a:close/>
                <a:moveTo>
                  <a:pt x="1032728" y="758428"/>
                </a:moveTo>
                <a:lnTo>
                  <a:pt x="1014757" y="759209"/>
                </a:lnTo>
                <a:lnTo>
                  <a:pt x="1014757" y="761553"/>
                </a:lnTo>
                <a:cubicBezTo>
                  <a:pt x="1014757" y="763116"/>
                  <a:pt x="1014497" y="765460"/>
                  <a:pt x="1013976" y="768585"/>
                </a:cubicBezTo>
                <a:cubicBezTo>
                  <a:pt x="1013976" y="771190"/>
                  <a:pt x="1013976" y="773013"/>
                  <a:pt x="1013976" y="774055"/>
                </a:cubicBezTo>
                <a:lnTo>
                  <a:pt x="1032728" y="773274"/>
                </a:lnTo>
                <a:close/>
                <a:moveTo>
                  <a:pt x="1449187" y="751396"/>
                </a:moveTo>
                <a:lnTo>
                  <a:pt x="1394492" y="752177"/>
                </a:lnTo>
                <a:lnTo>
                  <a:pt x="1394492" y="778743"/>
                </a:lnTo>
                <a:lnTo>
                  <a:pt x="1449187" y="777180"/>
                </a:lnTo>
                <a:close/>
                <a:moveTo>
                  <a:pt x="1171027" y="740457"/>
                </a:moveTo>
                <a:cubicBezTo>
                  <a:pt x="1187175" y="751396"/>
                  <a:pt x="1195249" y="759730"/>
                  <a:pt x="1195249" y="765460"/>
                </a:cubicBezTo>
                <a:cubicBezTo>
                  <a:pt x="1194207" y="771190"/>
                  <a:pt x="1190300" y="775618"/>
                  <a:pt x="1183529" y="778743"/>
                </a:cubicBezTo>
                <a:cubicBezTo>
                  <a:pt x="1179361" y="779264"/>
                  <a:pt x="1177278" y="777441"/>
                  <a:pt x="1177278" y="773274"/>
                </a:cubicBezTo>
                <a:cubicBezTo>
                  <a:pt x="1177799" y="759730"/>
                  <a:pt x="1175194" y="749312"/>
                  <a:pt x="1169464" y="742020"/>
                </a:cubicBezTo>
                <a:cubicBezTo>
                  <a:pt x="1168943" y="740457"/>
                  <a:pt x="1169464" y="739936"/>
                  <a:pt x="1171027" y="740457"/>
                </a:cubicBezTo>
                <a:close/>
                <a:moveTo>
                  <a:pt x="354928" y="738894"/>
                </a:moveTo>
                <a:lnTo>
                  <a:pt x="372899" y="747489"/>
                </a:lnTo>
                <a:cubicBezTo>
                  <a:pt x="373941" y="748010"/>
                  <a:pt x="373941" y="748791"/>
                  <a:pt x="372899" y="749833"/>
                </a:cubicBezTo>
                <a:lnTo>
                  <a:pt x="368211" y="756865"/>
                </a:lnTo>
                <a:lnTo>
                  <a:pt x="368992" y="843595"/>
                </a:lnTo>
                <a:lnTo>
                  <a:pt x="370555" y="878755"/>
                </a:lnTo>
                <a:cubicBezTo>
                  <a:pt x="370555" y="899070"/>
                  <a:pt x="360918" y="914437"/>
                  <a:pt x="341645" y="924855"/>
                </a:cubicBezTo>
                <a:cubicBezTo>
                  <a:pt x="342687" y="914437"/>
                  <a:pt x="340343" y="908186"/>
                  <a:pt x="334613" y="906103"/>
                </a:cubicBezTo>
                <a:cubicBezTo>
                  <a:pt x="333571" y="905582"/>
                  <a:pt x="333311" y="904800"/>
                  <a:pt x="333831" y="903759"/>
                </a:cubicBezTo>
                <a:cubicBezTo>
                  <a:pt x="333831" y="903238"/>
                  <a:pt x="334352" y="902977"/>
                  <a:pt x="335394" y="902977"/>
                </a:cubicBezTo>
                <a:cubicBezTo>
                  <a:pt x="347375" y="904019"/>
                  <a:pt x="352323" y="899331"/>
                  <a:pt x="350240" y="888913"/>
                </a:cubicBezTo>
                <a:lnTo>
                  <a:pt x="349458" y="752958"/>
                </a:lnTo>
                <a:lnTo>
                  <a:pt x="246321" y="754521"/>
                </a:lnTo>
                <a:lnTo>
                  <a:pt x="247102" y="893601"/>
                </a:lnTo>
                <a:cubicBezTo>
                  <a:pt x="246581" y="905061"/>
                  <a:pt x="242935" y="914697"/>
                  <a:pt x="236163" y="922511"/>
                </a:cubicBezTo>
                <a:cubicBezTo>
                  <a:pt x="233038" y="925636"/>
                  <a:pt x="230954" y="925376"/>
                  <a:pt x="229912" y="921730"/>
                </a:cubicBezTo>
                <a:lnTo>
                  <a:pt x="230694" y="870942"/>
                </a:lnTo>
                <a:lnTo>
                  <a:pt x="230694" y="763116"/>
                </a:lnTo>
                <a:lnTo>
                  <a:pt x="229912" y="741238"/>
                </a:lnTo>
                <a:cubicBezTo>
                  <a:pt x="229912" y="739676"/>
                  <a:pt x="230433" y="739155"/>
                  <a:pt x="231475" y="739676"/>
                </a:cubicBezTo>
                <a:lnTo>
                  <a:pt x="246321" y="749833"/>
                </a:lnTo>
                <a:lnTo>
                  <a:pt x="246321" y="750614"/>
                </a:lnTo>
                <a:lnTo>
                  <a:pt x="348677" y="749052"/>
                </a:lnTo>
                <a:close/>
                <a:moveTo>
                  <a:pt x="1455437" y="737332"/>
                </a:moveTo>
                <a:lnTo>
                  <a:pt x="1474190" y="746708"/>
                </a:lnTo>
                <a:cubicBezTo>
                  <a:pt x="1475753" y="747229"/>
                  <a:pt x="1476013" y="748010"/>
                  <a:pt x="1474971" y="749052"/>
                </a:cubicBezTo>
                <a:lnTo>
                  <a:pt x="1470283" y="755303"/>
                </a:lnTo>
                <a:lnTo>
                  <a:pt x="1470283" y="777962"/>
                </a:lnTo>
                <a:lnTo>
                  <a:pt x="1471846" y="781087"/>
                </a:lnTo>
                <a:cubicBezTo>
                  <a:pt x="1472367" y="782129"/>
                  <a:pt x="1471846" y="782650"/>
                  <a:pt x="1470283" y="782650"/>
                </a:cubicBezTo>
                <a:cubicBezTo>
                  <a:pt x="1468199" y="782650"/>
                  <a:pt x="1464814" y="782650"/>
                  <a:pt x="1460126" y="782650"/>
                </a:cubicBezTo>
                <a:cubicBezTo>
                  <a:pt x="1448145" y="782129"/>
                  <a:pt x="1437206" y="782129"/>
                  <a:pt x="1427309" y="782650"/>
                </a:cubicBezTo>
                <a:lnTo>
                  <a:pt x="1394492" y="783431"/>
                </a:lnTo>
                <a:cubicBezTo>
                  <a:pt x="1388242" y="792286"/>
                  <a:pt x="1383033" y="795412"/>
                  <a:pt x="1378865" y="792807"/>
                </a:cubicBezTo>
                <a:lnTo>
                  <a:pt x="1379647" y="740457"/>
                </a:lnTo>
                <a:cubicBezTo>
                  <a:pt x="1379647" y="739936"/>
                  <a:pt x="1379907" y="739415"/>
                  <a:pt x="1380428" y="738894"/>
                </a:cubicBezTo>
                <a:cubicBezTo>
                  <a:pt x="1380428" y="738894"/>
                  <a:pt x="1380949" y="739155"/>
                  <a:pt x="1381991" y="739676"/>
                </a:cubicBezTo>
                <a:lnTo>
                  <a:pt x="1396055" y="748270"/>
                </a:lnTo>
                <a:lnTo>
                  <a:pt x="1449187" y="747489"/>
                </a:lnTo>
                <a:close/>
                <a:moveTo>
                  <a:pt x="1211657" y="737332"/>
                </a:moveTo>
                <a:cubicBezTo>
                  <a:pt x="1226763" y="745666"/>
                  <a:pt x="1234577" y="752958"/>
                  <a:pt x="1235097" y="759209"/>
                </a:cubicBezTo>
                <a:cubicBezTo>
                  <a:pt x="1235097" y="764939"/>
                  <a:pt x="1231972" y="769106"/>
                  <a:pt x="1225721" y="771711"/>
                </a:cubicBezTo>
                <a:cubicBezTo>
                  <a:pt x="1221033" y="772753"/>
                  <a:pt x="1218429" y="771450"/>
                  <a:pt x="1217908" y="767804"/>
                </a:cubicBezTo>
                <a:cubicBezTo>
                  <a:pt x="1217387" y="754261"/>
                  <a:pt x="1215043" y="744364"/>
                  <a:pt x="1210876" y="738113"/>
                </a:cubicBezTo>
                <a:cubicBezTo>
                  <a:pt x="1210355" y="737071"/>
                  <a:pt x="1210615" y="736811"/>
                  <a:pt x="1211657" y="737332"/>
                </a:cubicBezTo>
                <a:close/>
                <a:moveTo>
                  <a:pt x="859269" y="737332"/>
                </a:moveTo>
                <a:lnTo>
                  <a:pt x="879584" y="745145"/>
                </a:lnTo>
                <a:cubicBezTo>
                  <a:pt x="880626" y="746187"/>
                  <a:pt x="880626" y="747229"/>
                  <a:pt x="879584" y="748270"/>
                </a:cubicBezTo>
                <a:lnTo>
                  <a:pt x="877240" y="753740"/>
                </a:lnTo>
                <a:lnTo>
                  <a:pt x="877240" y="791245"/>
                </a:lnTo>
                <a:lnTo>
                  <a:pt x="885835" y="791245"/>
                </a:lnTo>
                <a:lnTo>
                  <a:pt x="895993" y="779524"/>
                </a:lnTo>
                <a:lnTo>
                  <a:pt x="909275" y="791245"/>
                </a:lnTo>
                <a:cubicBezTo>
                  <a:pt x="910838" y="792807"/>
                  <a:pt x="910578" y="793849"/>
                  <a:pt x="908494" y="794370"/>
                </a:cubicBezTo>
                <a:lnTo>
                  <a:pt x="877240" y="795151"/>
                </a:lnTo>
                <a:lnTo>
                  <a:pt x="876459" y="854534"/>
                </a:lnTo>
                <a:lnTo>
                  <a:pt x="877240" y="887350"/>
                </a:lnTo>
                <a:cubicBezTo>
                  <a:pt x="877240" y="902977"/>
                  <a:pt x="868124" y="915479"/>
                  <a:pt x="849893" y="924855"/>
                </a:cubicBezTo>
                <a:cubicBezTo>
                  <a:pt x="847289" y="925897"/>
                  <a:pt x="845986" y="925115"/>
                  <a:pt x="845986" y="922511"/>
                </a:cubicBezTo>
                <a:cubicBezTo>
                  <a:pt x="847028" y="915218"/>
                  <a:pt x="844944" y="910009"/>
                  <a:pt x="839735" y="906884"/>
                </a:cubicBezTo>
                <a:cubicBezTo>
                  <a:pt x="838694" y="906363"/>
                  <a:pt x="838433" y="905842"/>
                  <a:pt x="838954" y="905321"/>
                </a:cubicBezTo>
                <a:cubicBezTo>
                  <a:pt x="838954" y="904800"/>
                  <a:pt x="839475" y="904540"/>
                  <a:pt x="840517" y="904540"/>
                </a:cubicBezTo>
                <a:cubicBezTo>
                  <a:pt x="853539" y="905061"/>
                  <a:pt x="859269" y="903498"/>
                  <a:pt x="857707" y="899852"/>
                </a:cubicBezTo>
                <a:lnTo>
                  <a:pt x="857707" y="795933"/>
                </a:lnTo>
                <a:lnTo>
                  <a:pt x="824890" y="796714"/>
                </a:lnTo>
                <a:cubicBezTo>
                  <a:pt x="823327" y="796714"/>
                  <a:pt x="820983" y="796974"/>
                  <a:pt x="817858" y="797495"/>
                </a:cubicBezTo>
                <a:cubicBezTo>
                  <a:pt x="811086" y="797495"/>
                  <a:pt x="806398" y="798016"/>
                  <a:pt x="803793" y="799058"/>
                </a:cubicBezTo>
                <a:lnTo>
                  <a:pt x="795980" y="793589"/>
                </a:lnTo>
                <a:lnTo>
                  <a:pt x="857707" y="792026"/>
                </a:lnTo>
                <a:lnTo>
                  <a:pt x="857707" y="777180"/>
                </a:lnTo>
                <a:cubicBezTo>
                  <a:pt x="857707" y="759470"/>
                  <a:pt x="857707" y="746708"/>
                  <a:pt x="857707" y="738894"/>
                </a:cubicBezTo>
                <a:cubicBezTo>
                  <a:pt x="857186" y="737332"/>
                  <a:pt x="857707" y="736811"/>
                  <a:pt x="859269" y="737332"/>
                </a:cubicBezTo>
                <a:close/>
                <a:moveTo>
                  <a:pt x="1271821" y="734988"/>
                </a:moveTo>
                <a:lnTo>
                  <a:pt x="1289011" y="746708"/>
                </a:lnTo>
                <a:cubicBezTo>
                  <a:pt x="1290573" y="748270"/>
                  <a:pt x="1290573" y="749312"/>
                  <a:pt x="1289011" y="749833"/>
                </a:cubicBezTo>
                <a:lnTo>
                  <a:pt x="1285104" y="752177"/>
                </a:lnTo>
                <a:cubicBezTo>
                  <a:pt x="1278332" y="759470"/>
                  <a:pt x="1265570" y="770148"/>
                  <a:pt x="1246818" y="784212"/>
                </a:cubicBezTo>
                <a:lnTo>
                  <a:pt x="1281197" y="782650"/>
                </a:lnTo>
                <a:lnTo>
                  <a:pt x="1290573" y="774055"/>
                </a:lnTo>
                <a:lnTo>
                  <a:pt x="1308544" y="789682"/>
                </a:lnTo>
                <a:cubicBezTo>
                  <a:pt x="1310107" y="791765"/>
                  <a:pt x="1309586" y="793068"/>
                  <a:pt x="1306981" y="793589"/>
                </a:cubicBezTo>
                <a:cubicBezTo>
                  <a:pt x="1296043" y="797235"/>
                  <a:pt x="1286927" y="801402"/>
                  <a:pt x="1279634" y="806090"/>
                </a:cubicBezTo>
                <a:cubicBezTo>
                  <a:pt x="1278593" y="806611"/>
                  <a:pt x="1277811" y="806611"/>
                  <a:pt x="1277290" y="806090"/>
                </a:cubicBezTo>
                <a:cubicBezTo>
                  <a:pt x="1276769" y="805569"/>
                  <a:pt x="1276769" y="805048"/>
                  <a:pt x="1277290" y="804527"/>
                </a:cubicBezTo>
                <a:lnTo>
                  <a:pt x="1281197" y="787338"/>
                </a:lnTo>
                <a:lnTo>
                  <a:pt x="1163995" y="791245"/>
                </a:lnTo>
                <a:cubicBezTo>
                  <a:pt x="1163995" y="808955"/>
                  <a:pt x="1158786" y="820936"/>
                  <a:pt x="1148368" y="827187"/>
                </a:cubicBezTo>
                <a:cubicBezTo>
                  <a:pt x="1142638" y="827707"/>
                  <a:pt x="1139773" y="822759"/>
                  <a:pt x="1139773" y="812341"/>
                </a:cubicBezTo>
                <a:cubicBezTo>
                  <a:pt x="1151233" y="805569"/>
                  <a:pt x="1158005" y="794109"/>
                  <a:pt x="1160088" y="777962"/>
                </a:cubicBezTo>
                <a:cubicBezTo>
                  <a:pt x="1160088" y="776920"/>
                  <a:pt x="1160349" y="776399"/>
                  <a:pt x="1160869" y="776399"/>
                </a:cubicBezTo>
                <a:cubicBezTo>
                  <a:pt x="1161911" y="775878"/>
                  <a:pt x="1162432" y="776138"/>
                  <a:pt x="1162432" y="777180"/>
                </a:cubicBezTo>
                <a:cubicBezTo>
                  <a:pt x="1162432" y="777701"/>
                  <a:pt x="1162693" y="778222"/>
                  <a:pt x="1163213" y="778743"/>
                </a:cubicBezTo>
                <a:cubicBezTo>
                  <a:pt x="1163734" y="781347"/>
                  <a:pt x="1163995" y="784212"/>
                  <a:pt x="1163995" y="787338"/>
                </a:cubicBezTo>
                <a:lnTo>
                  <a:pt x="1242911" y="784212"/>
                </a:lnTo>
                <a:cubicBezTo>
                  <a:pt x="1256975" y="763376"/>
                  <a:pt x="1266612" y="746968"/>
                  <a:pt x="1271821" y="734988"/>
                </a:cubicBezTo>
                <a:close/>
                <a:moveTo>
                  <a:pt x="1031947" y="734206"/>
                </a:moveTo>
                <a:lnTo>
                  <a:pt x="1048355" y="739676"/>
                </a:lnTo>
                <a:cubicBezTo>
                  <a:pt x="1049918" y="739676"/>
                  <a:pt x="1050179" y="740717"/>
                  <a:pt x="1049137" y="742801"/>
                </a:cubicBezTo>
                <a:lnTo>
                  <a:pt x="1048355" y="745926"/>
                </a:lnTo>
                <a:lnTo>
                  <a:pt x="1048355" y="754521"/>
                </a:lnTo>
                <a:lnTo>
                  <a:pt x="1065545" y="754521"/>
                </a:lnTo>
                <a:lnTo>
                  <a:pt x="1072577" y="746708"/>
                </a:lnTo>
                <a:lnTo>
                  <a:pt x="1088204" y="756084"/>
                </a:lnTo>
                <a:cubicBezTo>
                  <a:pt x="1089767" y="756605"/>
                  <a:pt x="1089767" y="757647"/>
                  <a:pt x="1088204" y="759209"/>
                </a:cubicBezTo>
                <a:lnTo>
                  <a:pt x="1084297" y="763897"/>
                </a:lnTo>
                <a:lnTo>
                  <a:pt x="1084297" y="769367"/>
                </a:lnTo>
                <a:lnTo>
                  <a:pt x="1085860" y="774055"/>
                </a:lnTo>
                <a:cubicBezTo>
                  <a:pt x="1086902" y="775618"/>
                  <a:pt x="1086641" y="776659"/>
                  <a:pt x="1085079" y="777180"/>
                </a:cubicBezTo>
                <a:lnTo>
                  <a:pt x="1067889" y="777180"/>
                </a:lnTo>
                <a:lnTo>
                  <a:pt x="1047574" y="777180"/>
                </a:lnTo>
                <a:lnTo>
                  <a:pt x="1047574" y="792026"/>
                </a:lnTo>
                <a:lnTo>
                  <a:pt x="1074921" y="791245"/>
                </a:lnTo>
                <a:lnTo>
                  <a:pt x="1082735" y="782650"/>
                </a:lnTo>
                <a:lnTo>
                  <a:pt x="1098361" y="792807"/>
                </a:lnTo>
                <a:cubicBezTo>
                  <a:pt x="1099403" y="793849"/>
                  <a:pt x="1099403" y="794891"/>
                  <a:pt x="1098361" y="795933"/>
                </a:cubicBezTo>
                <a:lnTo>
                  <a:pt x="1095236" y="799839"/>
                </a:lnTo>
                <a:lnTo>
                  <a:pt x="1094455" y="808434"/>
                </a:lnTo>
                <a:cubicBezTo>
                  <a:pt x="1093934" y="816248"/>
                  <a:pt x="1087944" y="822498"/>
                  <a:pt x="1076484" y="827187"/>
                </a:cubicBezTo>
                <a:cubicBezTo>
                  <a:pt x="1075442" y="827707"/>
                  <a:pt x="1074661" y="827707"/>
                  <a:pt x="1074140" y="827187"/>
                </a:cubicBezTo>
                <a:cubicBezTo>
                  <a:pt x="1073619" y="827187"/>
                  <a:pt x="1073619" y="826666"/>
                  <a:pt x="1074140" y="825624"/>
                </a:cubicBezTo>
                <a:cubicBezTo>
                  <a:pt x="1074140" y="820936"/>
                  <a:pt x="1072577" y="817550"/>
                  <a:pt x="1069452" y="815466"/>
                </a:cubicBezTo>
                <a:cubicBezTo>
                  <a:pt x="1068931" y="814425"/>
                  <a:pt x="1068931" y="813904"/>
                  <a:pt x="1069452" y="813904"/>
                </a:cubicBezTo>
                <a:cubicBezTo>
                  <a:pt x="1075182" y="814425"/>
                  <a:pt x="1077786" y="812862"/>
                  <a:pt x="1077265" y="809216"/>
                </a:cubicBezTo>
                <a:lnTo>
                  <a:pt x="1078047" y="799839"/>
                </a:lnTo>
                <a:cubicBezTo>
                  <a:pt x="1078047" y="796714"/>
                  <a:pt x="1076484" y="795151"/>
                  <a:pt x="1073358" y="795151"/>
                </a:cubicBezTo>
                <a:lnTo>
                  <a:pt x="1047574" y="795933"/>
                </a:lnTo>
                <a:lnTo>
                  <a:pt x="1047574" y="806871"/>
                </a:lnTo>
                <a:cubicBezTo>
                  <a:pt x="1047053" y="811560"/>
                  <a:pt x="1043928" y="817029"/>
                  <a:pt x="1038198" y="823280"/>
                </a:cubicBezTo>
                <a:cubicBezTo>
                  <a:pt x="1035072" y="825884"/>
                  <a:pt x="1033249" y="825884"/>
                  <a:pt x="1032728" y="823280"/>
                </a:cubicBezTo>
                <a:lnTo>
                  <a:pt x="1032728" y="796714"/>
                </a:lnTo>
                <a:lnTo>
                  <a:pt x="1007725" y="796714"/>
                </a:lnTo>
                <a:cubicBezTo>
                  <a:pt x="1002516" y="811299"/>
                  <a:pt x="978034" y="826145"/>
                  <a:pt x="934279" y="841251"/>
                </a:cubicBezTo>
                <a:cubicBezTo>
                  <a:pt x="933237" y="841772"/>
                  <a:pt x="932455" y="841772"/>
                  <a:pt x="931935" y="841251"/>
                </a:cubicBezTo>
                <a:cubicBezTo>
                  <a:pt x="931935" y="840730"/>
                  <a:pt x="932195" y="839949"/>
                  <a:pt x="932716" y="838907"/>
                </a:cubicBezTo>
                <a:cubicBezTo>
                  <a:pt x="967095" y="824842"/>
                  <a:pt x="987150" y="811039"/>
                  <a:pt x="992880" y="797495"/>
                </a:cubicBezTo>
                <a:lnTo>
                  <a:pt x="974909" y="797495"/>
                </a:lnTo>
                <a:cubicBezTo>
                  <a:pt x="973867" y="801663"/>
                  <a:pt x="970481" y="805830"/>
                  <a:pt x="964751" y="809997"/>
                </a:cubicBezTo>
                <a:cubicBezTo>
                  <a:pt x="962667" y="811039"/>
                  <a:pt x="961105" y="810518"/>
                  <a:pt x="960063" y="808434"/>
                </a:cubicBezTo>
                <a:lnTo>
                  <a:pt x="960844" y="787338"/>
                </a:lnTo>
                <a:cubicBezTo>
                  <a:pt x="960844" y="784733"/>
                  <a:pt x="960584" y="780827"/>
                  <a:pt x="960063" y="775618"/>
                </a:cubicBezTo>
                <a:cubicBezTo>
                  <a:pt x="960063" y="772492"/>
                  <a:pt x="960063" y="770409"/>
                  <a:pt x="960063" y="769367"/>
                </a:cubicBezTo>
                <a:cubicBezTo>
                  <a:pt x="960063" y="768325"/>
                  <a:pt x="960584" y="768065"/>
                  <a:pt x="961626" y="768585"/>
                </a:cubicBezTo>
                <a:lnTo>
                  <a:pt x="974909" y="774836"/>
                </a:lnTo>
                <a:lnTo>
                  <a:pt x="998349" y="774055"/>
                </a:lnTo>
                <a:cubicBezTo>
                  <a:pt x="998870" y="769888"/>
                  <a:pt x="999130" y="765460"/>
                  <a:pt x="999130" y="760772"/>
                </a:cubicBezTo>
                <a:lnTo>
                  <a:pt x="999130" y="759209"/>
                </a:lnTo>
                <a:lnTo>
                  <a:pt x="975690" y="759209"/>
                </a:lnTo>
                <a:cubicBezTo>
                  <a:pt x="973085" y="759209"/>
                  <a:pt x="969700" y="759470"/>
                  <a:pt x="965533" y="759991"/>
                </a:cubicBezTo>
                <a:cubicBezTo>
                  <a:pt x="963449" y="759991"/>
                  <a:pt x="960063" y="760251"/>
                  <a:pt x="955375" y="760772"/>
                </a:cubicBezTo>
                <a:lnTo>
                  <a:pt x="949124" y="756084"/>
                </a:lnTo>
                <a:lnTo>
                  <a:pt x="999130" y="755303"/>
                </a:lnTo>
                <a:lnTo>
                  <a:pt x="999130" y="752958"/>
                </a:lnTo>
                <a:cubicBezTo>
                  <a:pt x="999130" y="750875"/>
                  <a:pt x="998870" y="748010"/>
                  <a:pt x="998349" y="744364"/>
                </a:cubicBezTo>
                <a:cubicBezTo>
                  <a:pt x="998349" y="740196"/>
                  <a:pt x="998089" y="737071"/>
                  <a:pt x="997568" y="734988"/>
                </a:cubicBezTo>
                <a:lnTo>
                  <a:pt x="1015539" y="740457"/>
                </a:lnTo>
                <a:cubicBezTo>
                  <a:pt x="1017101" y="740978"/>
                  <a:pt x="1017362" y="742020"/>
                  <a:pt x="1016320" y="743582"/>
                </a:cubicBezTo>
                <a:lnTo>
                  <a:pt x="1013976" y="747489"/>
                </a:lnTo>
                <a:lnTo>
                  <a:pt x="1013976" y="755303"/>
                </a:lnTo>
                <a:lnTo>
                  <a:pt x="1032728" y="754521"/>
                </a:lnTo>
                <a:close/>
                <a:moveTo>
                  <a:pt x="92395" y="734206"/>
                </a:moveTo>
                <a:lnTo>
                  <a:pt x="111929" y="742801"/>
                </a:lnTo>
                <a:cubicBezTo>
                  <a:pt x="113491" y="743322"/>
                  <a:pt x="113491" y="744364"/>
                  <a:pt x="111929" y="745926"/>
                </a:cubicBezTo>
                <a:lnTo>
                  <a:pt x="109585" y="748270"/>
                </a:lnTo>
                <a:cubicBezTo>
                  <a:pt x="127295" y="776920"/>
                  <a:pt x="156205" y="799579"/>
                  <a:pt x="196314" y="816248"/>
                </a:cubicBezTo>
                <a:cubicBezTo>
                  <a:pt x="197356" y="818331"/>
                  <a:pt x="197356" y="819373"/>
                  <a:pt x="196314" y="819373"/>
                </a:cubicBezTo>
                <a:cubicBezTo>
                  <a:pt x="189022" y="819894"/>
                  <a:pt x="181469" y="824582"/>
                  <a:pt x="173655" y="833437"/>
                </a:cubicBezTo>
                <a:cubicBezTo>
                  <a:pt x="142401" y="810518"/>
                  <a:pt x="120003" y="782910"/>
                  <a:pt x="106459" y="750614"/>
                </a:cubicBezTo>
                <a:lnTo>
                  <a:pt x="106459" y="751396"/>
                </a:lnTo>
                <a:cubicBezTo>
                  <a:pt x="83019" y="787859"/>
                  <a:pt x="48379" y="820936"/>
                  <a:pt x="2540" y="850627"/>
                </a:cubicBezTo>
                <a:cubicBezTo>
                  <a:pt x="1498" y="851148"/>
                  <a:pt x="717" y="851148"/>
                  <a:pt x="196" y="850627"/>
                </a:cubicBezTo>
                <a:cubicBezTo>
                  <a:pt x="196" y="849585"/>
                  <a:pt x="456" y="848804"/>
                  <a:pt x="977" y="848283"/>
                </a:cubicBezTo>
                <a:cubicBezTo>
                  <a:pt x="41087" y="817029"/>
                  <a:pt x="71559" y="779003"/>
                  <a:pt x="92395" y="734206"/>
                </a:cubicBezTo>
                <a:close/>
                <a:moveTo>
                  <a:pt x="792855" y="733425"/>
                </a:moveTo>
                <a:lnTo>
                  <a:pt x="810826" y="743582"/>
                </a:lnTo>
                <a:cubicBezTo>
                  <a:pt x="811867" y="744103"/>
                  <a:pt x="811607" y="745145"/>
                  <a:pt x="810044" y="746708"/>
                </a:cubicBezTo>
                <a:lnTo>
                  <a:pt x="807700" y="749833"/>
                </a:lnTo>
                <a:cubicBezTo>
                  <a:pt x="800929" y="761814"/>
                  <a:pt x="793636" y="773274"/>
                  <a:pt x="785823" y="784212"/>
                </a:cubicBezTo>
                <a:lnTo>
                  <a:pt x="786604" y="902977"/>
                </a:lnTo>
                <a:cubicBezTo>
                  <a:pt x="786083" y="910270"/>
                  <a:pt x="782437" y="917562"/>
                  <a:pt x="775665" y="924855"/>
                </a:cubicBezTo>
                <a:cubicBezTo>
                  <a:pt x="774623" y="925897"/>
                  <a:pt x="773581" y="926418"/>
                  <a:pt x="772540" y="926418"/>
                </a:cubicBezTo>
                <a:cubicBezTo>
                  <a:pt x="771498" y="926418"/>
                  <a:pt x="770977" y="925636"/>
                  <a:pt x="770977" y="924074"/>
                </a:cubicBezTo>
                <a:lnTo>
                  <a:pt x="771758" y="871723"/>
                </a:lnTo>
                <a:lnTo>
                  <a:pt x="772540" y="801402"/>
                </a:lnTo>
                <a:cubicBezTo>
                  <a:pt x="762122" y="813904"/>
                  <a:pt x="746755" y="830312"/>
                  <a:pt x="726440" y="850627"/>
                </a:cubicBezTo>
                <a:cubicBezTo>
                  <a:pt x="725398" y="851148"/>
                  <a:pt x="724617" y="850887"/>
                  <a:pt x="724096" y="849846"/>
                </a:cubicBezTo>
                <a:cubicBezTo>
                  <a:pt x="723575" y="849325"/>
                  <a:pt x="723575" y="848804"/>
                  <a:pt x="724096" y="848283"/>
                </a:cubicBezTo>
                <a:cubicBezTo>
                  <a:pt x="755871" y="812862"/>
                  <a:pt x="778790" y="774576"/>
                  <a:pt x="792855" y="733425"/>
                </a:cubicBezTo>
                <a:close/>
                <a:moveTo>
                  <a:pt x="1574984" y="486184"/>
                </a:moveTo>
                <a:cubicBezTo>
                  <a:pt x="1593736" y="494518"/>
                  <a:pt x="1602591" y="501811"/>
                  <a:pt x="1601549" y="508062"/>
                </a:cubicBezTo>
                <a:cubicBezTo>
                  <a:pt x="1600508" y="513271"/>
                  <a:pt x="1596341" y="517438"/>
                  <a:pt x="1589048" y="520563"/>
                </a:cubicBezTo>
                <a:cubicBezTo>
                  <a:pt x="1584881" y="521084"/>
                  <a:pt x="1582537" y="519522"/>
                  <a:pt x="1582016" y="515875"/>
                </a:cubicBezTo>
                <a:cubicBezTo>
                  <a:pt x="1580453" y="503374"/>
                  <a:pt x="1577588" y="493998"/>
                  <a:pt x="1573421" y="487747"/>
                </a:cubicBezTo>
                <a:cubicBezTo>
                  <a:pt x="1572900" y="486705"/>
                  <a:pt x="1573421" y="486184"/>
                  <a:pt x="1574984" y="486184"/>
                </a:cubicBezTo>
                <a:close/>
                <a:moveTo>
                  <a:pt x="1642961" y="449461"/>
                </a:moveTo>
                <a:lnTo>
                  <a:pt x="1664839" y="458056"/>
                </a:lnTo>
                <a:cubicBezTo>
                  <a:pt x="1665881" y="458576"/>
                  <a:pt x="1665881" y="459358"/>
                  <a:pt x="1664839" y="460400"/>
                </a:cubicBezTo>
                <a:cubicBezTo>
                  <a:pt x="1663276" y="461962"/>
                  <a:pt x="1662234" y="464046"/>
                  <a:pt x="1661713" y="466650"/>
                </a:cubicBezTo>
                <a:lnTo>
                  <a:pt x="1661713" y="473683"/>
                </a:lnTo>
                <a:lnTo>
                  <a:pt x="1685154" y="472120"/>
                </a:lnTo>
                <a:lnTo>
                  <a:pt x="1697655" y="459618"/>
                </a:lnTo>
                <a:lnTo>
                  <a:pt x="1712501" y="473683"/>
                </a:lnTo>
                <a:cubicBezTo>
                  <a:pt x="1713022" y="474203"/>
                  <a:pt x="1713282" y="474724"/>
                  <a:pt x="1713282" y="475245"/>
                </a:cubicBezTo>
                <a:cubicBezTo>
                  <a:pt x="1713282" y="475766"/>
                  <a:pt x="1712761" y="476027"/>
                  <a:pt x="1711719" y="476027"/>
                </a:cubicBezTo>
                <a:lnTo>
                  <a:pt x="1661713" y="477589"/>
                </a:lnTo>
                <a:lnTo>
                  <a:pt x="1660932" y="496342"/>
                </a:lnTo>
                <a:lnTo>
                  <a:pt x="1661713" y="519782"/>
                </a:lnTo>
                <a:cubicBezTo>
                  <a:pt x="1661713" y="533846"/>
                  <a:pt x="1652858" y="545046"/>
                  <a:pt x="1635147" y="553380"/>
                </a:cubicBezTo>
                <a:cubicBezTo>
                  <a:pt x="1633585" y="554422"/>
                  <a:pt x="1632803" y="553640"/>
                  <a:pt x="1632803" y="551036"/>
                </a:cubicBezTo>
                <a:cubicBezTo>
                  <a:pt x="1632803" y="541139"/>
                  <a:pt x="1629678" y="535409"/>
                  <a:pt x="1623427" y="533846"/>
                </a:cubicBezTo>
                <a:cubicBezTo>
                  <a:pt x="1622385" y="533325"/>
                  <a:pt x="1622125" y="532544"/>
                  <a:pt x="1622646" y="531502"/>
                </a:cubicBezTo>
                <a:cubicBezTo>
                  <a:pt x="1622646" y="531502"/>
                  <a:pt x="1623167" y="531502"/>
                  <a:pt x="1624209" y="531502"/>
                </a:cubicBezTo>
                <a:cubicBezTo>
                  <a:pt x="1637752" y="532544"/>
                  <a:pt x="1644003" y="530721"/>
                  <a:pt x="1642961" y="526033"/>
                </a:cubicBezTo>
                <a:lnTo>
                  <a:pt x="1642961" y="487747"/>
                </a:lnTo>
                <a:cubicBezTo>
                  <a:pt x="1642961" y="486705"/>
                  <a:pt x="1642961" y="485142"/>
                  <a:pt x="1642961" y="483059"/>
                </a:cubicBezTo>
                <a:cubicBezTo>
                  <a:pt x="1642440" y="480975"/>
                  <a:pt x="1642180" y="479412"/>
                  <a:pt x="1642180" y="478371"/>
                </a:cubicBezTo>
                <a:lnTo>
                  <a:pt x="1558575" y="480715"/>
                </a:lnTo>
                <a:cubicBezTo>
                  <a:pt x="1547637" y="481756"/>
                  <a:pt x="1540604" y="482798"/>
                  <a:pt x="1537479" y="483840"/>
                </a:cubicBezTo>
                <a:lnTo>
                  <a:pt x="1530447" y="476808"/>
                </a:lnTo>
                <a:lnTo>
                  <a:pt x="1642180" y="473683"/>
                </a:lnTo>
                <a:cubicBezTo>
                  <a:pt x="1642180" y="463265"/>
                  <a:pt x="1642180" y="455451"/>
                  <a:pt x="1642180" y="450242"/>
                </a:cubicBezTo>
                <a:cubicBezTo>
                  <a:pt x="1641659" y="449200"/>
                  <a:pt x="1641919" y="448940"/>
                  <a:pt x="1642961" y="449461"/>
                </a:cubicBezTo>
                <a:close/>
                <a:moveTo>
                  <a:pt x="770605" y="443991"/>
                </a:moveTo>
                <a:lnTo>
                  <a:pt x="783106" y="455711"/>
                </a:lnTo>
                <a:cubicBezTo>
                  <a:pt x="784148" y="456232"/>
                  <a:pt x="783888" y="457014"/>
                  <a:pt x="782325" y="458056"/>
                </a:cubicBezTo>
                <a:lnTo>
                  <a:pt x="734663" y="458837"/>
                </a:lnTo>
                <a:lnTo>
                  <a:pt x="749508" y="465869"/>
                </a:lnTo>
                <a:cubicBezTo>
                  <a:pt x="750029" y="466390"/>
                  <a:pt x="750290" y="466911"/>
                  <a:pt x="750290" y="467432"/>
                </a:cubicBezTo>
                <a:lnTo>
                  <a:pt x="747164" y="472901"/>
                </a:lnTo>
                <a:lnTo>
                  <a:pt x="739351" y="515875"/>
                </a:lnTo>
                <a:cubicBezTo>
                  <a:pt x="737788" y="521084"/>
                  <a:pt x="739872" y="524210"/>
                  <a:pt x="745602" y="525251"/>
                </a:cubicBezTo>
                <a:cubicBezTo>
                  <a:pt x="750811" y="526293"/>
                  <a:pt x="759145" y="526293"/>
                  <a:pt x="770605" y="525251"/>
                </a:cubicBezTo>
                <a:cubicBezTo>
                  <a:pt x="775293" y="524210"/>
                  <a:pt x="778939" y="520563"/>
                  <a:pt x="781544" y="514313"/>
                </a:cubicBezTo>
                <a:cubicBezTo>
                  <a:pt x="782065" y="513792"/>
                  <a:pt x="782585" y="513531"/>
                  <a:pt x="783106" y="513531"/>
                </a:cubicBezTo>
                <a:cubicBezTo>
                  <a:pt x="783627" y="514052"/>
                  <a:pt x="783888" y="514833"/>
                  <a:pt x="783888" y="515875"/>
                </a:cubicBezTo>
                <a:cubicBezTo>
                  <a:pt x="782846" y="520042"/>
                  <a:pt x="784148" y="523428"/>
                  <a:pt x="787794" y="526033"/>
                </a:cubicBezTo>
                <a:cubicBezTo>
                  <a:pt x="794045" y="533846"/>
                  <a:pt x="791701" y="539837"/>
                  <a:pt x="780762" y="544004"/>
                </a:cubicBezTo>
                <a:cubicBezTo>
                  <a:pt x="769823" y="546087"/>
                  <a:pt x="757843" y="546348"/>
                  <a:pt x="744820" y="544785"/>
                </a:cubicBezTo>
                <a:cubicBezTo>
                  <a:pt x="731798" y="541660"/>
                  <a:pt x="725808" y="531502"/>
                  <a:pt x="726849" y="514313"/>
                </a:cubicBezTo>
                <a:lnTo>
                  <a:pt x="730756" y="471338"/>
                </a:lnTo>
                <a:lnTo>
                  <a:pt x="731537" y="458837"/>
                </a:lnTo>
                <a:lnTo>
                  <a:pt x="711222" y="458837"/>
                </a:lnTo>
                <a:lnTo>
                  <a:pt x="721380" y="463525"/>
                </a:lnTo>
                <a:cubicBezTo>
                  <a:pt x="721901" y="463525"/>
                  <a:pt x="722422" y="463785"/>
                  <a:pt x="722943" y="464306"/>
                </a:cubicBezTo>
                <a:cubicBezTo>
                  <a:pt x="722943" y="464306"/>
                  <a:pt x="722682" y="464827"/>
                  <a:pt x="722161" y="465869"/>
                </a:cubicBezTo>
                <a:lnTo>
                  <a:pt x="719817" y="470557"/>
                </a:lnTo>
                <a:cubicBezTo>
                  <a:pt x="719817" y="511187"/>
                  <a:pt x="690386" y="540097"/>
                  <a:pt x="631525" y="557287"/>
                </a:cubicBezTo>
                <a:cubicBezTo>
                  <a:pt x="630483" y="557808"/>
                  <a:pt x="629702" y="557808"/>
                  <a:pt x="629181" y="557287"/>
                </a:cubicBezTo>
                <a:cubicBezTo>
                  <a:pt x="628660" y="555724"/>
                  <a:pt x="628920" y="554682"/>
                  <a:pt x="629962" y="554161"/>
                </a:cubicBezTo>
                <a:cubicBezTo>
                  <a:pt x="681531" y="539055"/>
                  <a:pt x="706534" y="507280"/>
                  <a:pt x="704972" y="458837"/>
                </a:cubicBezTo>
                <a:lnTo>
                  <a:pt x="703409" y="458837"/>
                </a:lnTo>
                <a:cubicBezTo>
                  <a:pt x="695595" y="459358"/>
                  <a:pt x="688563" y="460139"/>
                  <a:pt x="682313" y="461181"/>
                </a:cubicBezTo>
                <a:lnTo>
                  <a:pt x="676843" y="454930"/>
                </a:lnTo>
                <a:lnTo>
                  <a:pt x="761229" y="454149"/>
                </a:lnTo>
                <a:close/>
                <a:moveTo>
                  <a:pt x="931562" y="438522"/>
                </a:moveTo>
                <a:lnTo>
                  <a:pt x="858897" y="439303"/>
                </a:lnTo>
                <a:lnTo>
                  <a:pt x="858116" y="462744"/>
                </a:lnTo>
                <a:lnTo>
                  <a:pt x="925312" y="461962"/>
                </a:lnTo>
                <a:cubicBezTo>
                  <a:pt x="926874" y="462483"/>
                  <a:pt x="927656" y="463265"/>
                  <a:pt x="927656" y="464306"/>
                </a:cubicBezTo>
                <a:cubicBezTo>
                  <a:pt x="927135" y="465348"/>
                  <a:pt x="926353" y="466129"/>
                  <a:pt x="925312" y="466650"/>
                </a:cubicBezTo>
                <a:lnTo>
                  <a:pt x="858116" y="467432"/>
                </a:lnTo>
                <a:lnTo>
                  <a:pt x="858116" y="490872"/>
                </a:lnTo>
                <a:lnTo>
                  <a:pt x="926093" y="490091"/>
                </a:lnTo>
                <a:cubicBezTo>
                  <a:pt x="928697" y="491133"/>
                  <a:pt x="928697" y="492695"/>
                  <a:pt x="926093" y="494779"/>
                </a:cubicBezTo>
                <a:lnTo>
                  <a:pt x="858116" y="495560"/>
                </a:lnTo>
                <a:lnTo>
                  <a:pt x="858116" y="526033"/>
                </a:lnTo>
                <a:lnTo>
                  <a:pt x="929218" y="525251"/>
                </a:lnTo>
                <a:cubicBezTo>
                  <a:pt x="931823" y="524210"/>
                  <a:pt x="932865" y="521345"/>
                  <a:pt x="932344" y="516657"/>
                </a:cubicBezTo>
                <a:close/>
                <a:moveTo>
                  <a:pt x="532294" y="430708"/>
                </a:moveTo>
                <a:lnTo>
                  <a:pt x="548702" y="444773"/>
                </a:lnTo>
                <a:cubicBezTo>
                  <a:pt x="549223" y="445294"/>
                  <a:pt x="549483" y="445814"/>
                  <a:pt x="549483" y="446335"/>
                </a:cubicBezTo>
                <a:cubicBezTo>
                  <a:pt x="549483" y="446856"/>
                  <a:pt x="548702" y="447377"/>
                  <a:pt x="547139" y="447898"/>
                </a:cubicBezTo>
                <a:cubicBezTo>
                  <a:pt x="537242" y="448940"/>
                  <a:pt x="523699" y="455451"/>
                  <a:pt x="506509" y="467432"/>
                </a:cubicBezTo>
                <a:lnTo>
                  <a:pt x="511197" y="469776"/>
                </a:lnTo>
                <a:cubicBezTo>
                  <a:pt x="512239" y="470297"/>
                  <a:pt x="512239" y="471078"/>
                  <a:pt x="511197" y="472120"/>
                </a:cubicBezTo>
                <a:cubicBezTo>
                  <a:pt x="509635" y="473683"/>
                  <a:pt x="508593" y="475766"/>
                  <a:pt x="508072" y="478371"/>
                </a:cubicBezTo>
                <a:lnTo>
                  <a:pt x="508072" y="483059"/>
                </a:lnTo>
                <a:lnTo>
                  <a:pt x="554953" y="482277"/>
                </a:lnTo>
                <a:lnTo>
                  <a:pt x="567454" y="468213"/>
                </a:lnTo>
                <a:lnTo>
                  <a:pt x="582300" y="483059"/>
                </a:lnTo>
                <a:cubicBezTo>
                  <a:pt x="582821" y="483580"/>
                  <a:pt x="583081" y="484100"/>
                  <a:pt x="583081" y="484621"/>
                </a:cubicBezTo>
                <a:cubicBezTo>
                  <a:pt x="583081" y="485142"/>
                  <a:pt x="582561" y="485403"/>
                  <a:pt x="581519" y="485403"/>
                </a:cubicBezTo>
                <a:lnTo>
                  <a:pt x="508072" y="487747"/>
                </a:lnTo>
                <a:lnTo>
                  <a:pt x="508072" y="497904"/>
                </a:lnTo>
                <a:lnTo>
                  <a:pt x="508072" y="521345"/>
                </a:lnTo>
                <a:cubicBezTo>
                  <a:pt x="508593" y="534888"/>
                  <a:pt x="500259" y="546087"/>
                  <a:pt x="483069" y="554943"/>
                </a:cubicBezTo>
                <a:cubicBezTo>
                  <a:pt x="482027" y="555464"/>
                  <a:pt x="481246" y="555724"/>
                  <a:pt x="480725" y="555724"/>
                </a:cubicBezTo>
                <a:cubicBezTo>
                  <a:pt x="480204" y="555203"/>
                  <a:pt x="479943" y="554161"/>
                  <a:pt x="479943" y="552599"/>
                </a:cubicBezTo>
                <a:cubicBezTo>
                  <a:pt x="481506" y="544785"/>
                  <a:pt x="478381" y="539055"/>
                  <a:pt x="470567" y="535409"/>
                </a:cubicBezTo>
                <a:cubicBezTo>
                  <a:pt x="469526" y="533846"/>
                  <a:pt x="469786" y="532804"/>
                  <a:pt x="471349" y="532284"/>
                </a:cubicBezTo>
                <a:cubicBezTo>
                  <a:pt x="484892" y="533325"/>
                  <a:pt x="490882" y="531763"/>
                  <a:pt x="489320" y="527596"/>
                </a:cubicBezTo>
                <a:lnTo>
                  <a:pt x="489320" y="499467"/>
                </a:lnTo>
                <a:cubicBezTo>
                  <a:pt x="489320" y="495300"/>
                  <a:pt x="489320" y="491654"/>
                  <a:pt x="489320" y="488528"/>
                </a:cubicBezTo>
                <a:lnTo>
                  <a:pt x="444001" y="490091"/>
                </a:lnTo>
                <a:cubicBezTo>
                  <a:pt x="434625" y="490612"/>
                  <a:pt x="427593" y="491393"/>
                  <a:pt x="422905" y="492435"/>
                </a:cubicBezTo>
                <a:lnTo>
                  <a:pt x="415873" y="486184"/>
                </a:lnTo>
                <a:lnTo>
                  <a:pt x="489320" y="483840"/>
                </a:lnTo>
                <a:cubicBezTo>
                  <a:pt x="488799" y="474464"/>
                  <a:pt x="488538" y="467171"/>
                  <a:pt x="488538" y="461962"/>
                </a:cubicBezTo>
                <a:cubicBezTo>
                  <a:pt x="488538" y="460921"/>
                  <a:pt x="489059" y="460660"/>
                  <a:pt x="490101" y="461181"/>
                </a:cubicBezTo>
                <a:lnTo>
                  <a:pt x="502603" y="466650"/>
                </a:lnTo>
                <a:lnTo>
                  <a:pt x="521355" y="443210"/>
                </a:lnTo>
                <a:lnTo>
                  <a:pt x="474474" y="445554"/>
                </a:lnTo>
                <a:cubicBezTo>
                  <a:pt x="464577" y="446075"/>
                  <a:pt x="457284" y="447377"/>
                  <a:pt x="452596" y="449461"/>
                </a:cubicBezTo>
                <a:lnTo>
                  <a:pt x="445564" y="442429"/>
                </a:lnTo>
                <a:lnTo>
                  <a:pt x="523699" y="438522"/>
                </a:lnTo>
                <a:close/>
                <a:moveTo>
                  <a:pt x="1132369" y="421332"/>
                </a:moveTo>
                <a:lnTo>
                  <a:pt x="1107366" y="422114"/>
                </a:lnTo>
                <a:lnTo>
                  <a:pt x="1105803" y="441647"/>
                </a:lnTo>
                <a:lnTo>
                  <a:pt x="1132369" y="440866"/>
                </a:lnTo>
                <a:close/>
                <a:moveTo>
                  <a:pt x="752634" y="415081"/>
                </a:moveTo>
                <a:lnTo>
                  <a:pt x="763573" y="425239"/>
                </a:lnTo>
                <a:cubicBezTo>
                  <a:pt x="764615" y="425760"/>
                  <a:pt x="764354" y="426541"/>
                  <a:pt x="762791" y="427583"/>
                </a:cubicBezTo>
                <a:lnTo>
                  <a:pt x="699502" y="429146"/>
                </a:lnTo>
                <a:cubicBezTo>
                  <a:pt x="697939" y="429146"/>
                  <a:pt x="697158" y="428364"/>
                  <a:pt x="697158" y="426802"/>
                </a:cubicBezTo>
                <a:cubicBezTo>
                  <a:pt x="696637" y="425760"/>
                  <a:pt x="697158" y="425239"/>
                  <a:pt x="698721" y="425239"/>
                </a:cubicBezTo>
                <a:lnTo>
                  <a:pt x="744820" y="423676"/>
                </a:lnTo>
                <a:close/>
                <a:moveTo>
                  <a:pt x="1340282" y="399454"/>
                </a:moveTo>
                <a:lnTo>
                  <a:pt x="1340282" y="466650"/>
                </a:lnTo>
                <a:lnTo>
                  <a:pt x="1350439" y="466650"/>
                </a:lnTo>
                <a:cubicBezTo>
                  <a:pt x="1369192" y="466129"/>
                  <a:pt x="1378828" y="454409"/>
                  <a:pt x="1379349" y="431490"/>
                </a:cubicBezTo>
                <a:cubicBezTo>
                  <a:pt x="1379349" y="410133"/>
                  <a:pt x="1369713" y="399454"/>
                  <a:pt x="1350439" y="399454"/>
                </a:cubicBezTo>
                <a:close/>
                <a:moveTo>
                  <a:pt x="1235507" y="399454"/>
                </a:moveTo>
                <a:lnTo>
                  <a:pt x="1235507" y="466650"/>
                </a:lnTo>
                <a:lnTo>
                  <a:pt x="1245664" y="466650"/>
                </a:lnTo>
                <a:cubicBezTo>
                  <a:pt x="1264417" y="466129"/>
                  <a:pt x="1274053" y="454409"/>
                  <a:pt x="1274574" y="431490"/>
                </a:cubicBezTo>
                <a:cubicBezTo>
                  <a:pt x="1274574" y="410133"/>
                  <a:pt x="1264937" y="399454"/>
                  <a:pt x="1245664" y="399454"/>
                </a:cubicBezTo>
                <a:close/>
                <a:moveTo>
                  <a:pt x="1756256" y="393985"/>
                </a:moveTo>
                <a:lnTo>
                  <a:pt x="1767195" y="400236"/>
                </a:lnTo>
                <a:cubicBezTo>
                  <a:pt x="1768758" y="400757"/>
                  <a:pt x="1769279" y="402059"/>
                  <a:pt x="1768758" y="404143"/>
                </a:cubicBezTo>
                <a:lnTo>
                  <a:pt x="1767195" y="474464"/>
                </a:lnTo>
                <a:cubicBezTo>
                  <a:pt x="1767195" y="480715"/>
                  <a:pt x="1764330" y="487226"/>
                  <a:pt x="1758600" y="493998"/>
                </a:cubicBezTo>
                <a:cubicBezTo>
                  <a:pt x="1756517" y="496081"/>
                  <a:pt x="1754694" y="495560"/>
                  <a:pt x="1753131" y="492435"/>
                </a:cubicBezTo>
                <a:lnTo>
                  <a:pt x="1754694" y="395548"/>
                </a:lnTo>
                <a:cubicBezTo>
                  <a:pt x="1754173" y="393985"/>
                  <a:pt x="1754694" y="393464"/>
                  <a:pt x="1756256" y="393985"/>
                </a:cubicBezTo>
                <a:close/>
                <a:moveTo>
                  <a:pt x="1418491" y="393204"/>
                </a:moveTo>
                <a:lnTo>
                  <a:pt x="1511471" y="393204"/>
                </a:lnTo>
                <a:lnTo>
                  <a:pt x="1513815" y="440085"/>
                </a:lnTo>
                <a:lnTo>
                  <a:pt x="1509127" y="441647"/>
                </a:lnTo>
                <a:cubicBezTo>
                  <a:pt x="1503397" y="413519"/>
                  <a:pt x="1491417" y="399454"/>
                  <a:pt x="1473185" y="399454"/>
                </a:cubicBezTo>
                <a:lnTo>
                  <a:pt x="1473185" y="504155"/>
                </a:lnTo>
                <a:cubicBezTo>
                  <a:pt x="1472143" y="517698"/>
                  <a:pt x="1477613" y="523949"/>
                  <a:pt x="1489593" y="522907"/>
                </a:cubicBezTo>
                <a:lnTo>
                  <a:pt x="1489593" y="529158"/>
                </a:lnTo>
                <a:lnTo>
                  <a:pt x="1438806" y="529158"/>
                </a:lnTo>
                <a:lnTo>
                  <a:pt x="1438806" y="522907"/>
                </a:lnTo>
                <a:cubicBezTo>
                  <a:pt x="1450266" y="524470"/>
                  <a:pt x="1455735" y="518480"/>
                  <a:pt x="1455214" y="504936"/>
                </a:cubicBezTo>
                <a:lnTo>
                  <a:pt x="1455214" y="399454"/>
                </a:lnTo>
                <a:cubicBezTo>
                  <a:pt x="1436462" y="398934"/>
                  <a:pt x="1424742" y="412998"/>
                  <a:pt x="1420054" y="441647"/>
                </a:cubicBezTo>
                <a:lnTo>
                  <a:pt x="1414584" y="440085"/>
                </a:lnTo>
                <a:close/>
                <a:moveTo>
                  <a:pt x="1309028" y="393204"/>
                </a:moveTo>
                <a:lnTo>
                  <a:pt x="1355127" y="393204"/>
                </a:lnTo>
                <a:cubicBezTo>
                  <a:pt x="1383777" y="393204"/>
                  <a:pt x="1398101" y="405705"/>
                  <a:pt x="1398101" y="430708"/>
                </a:cubicBezTo>
                <a:cubicBezTo>
                  <a:pt x="1398622" y="458837"/>
                  <a:pt x="1384558" y="472641"/>
                  <a:pt x="1355909" y="472120"/>
                </a:cubicBezTo>
                <a:lnTo>
                  <a:pt x="1340282" y="472120"/>
                </a:lnTo>
                <a:lnTo>
                  <a:pt x="1340282" y="502592"/>
                </a:lnTo>
                <a:cubicBezTo>
                  <a:pt x="1339761" y="517178"/>
                  <a:pt x="1344709" y="523949"/>
                  <a:pt x="1355127" y="522907"/>
                </a:cubicBezTo>
                <a:lnTo>
                  <a:pt x="1355127" y="529158"/>
                </a:lnTo>
                <a:lnTo>
                  <a:pt x="1309028" y="529158"/>
                </a:lnTo>
                <a:lnTo>
                  <a:pt x="1309028" y="522907"/>
                </a:lnTo>
                <a:cubicBezTo>
                  <a:pt x="1318404" y="523949"/>
                  <a:pt x="1322832" y="517438"/>
                  <a:pt x="1322311" y="503374"/>
                </a:cubicBezTo>
                <a:lnTo>
                  <a:pt x="1322311" y="418988"/>
                </a:lnTo>
                <a:cubicBezTo>
                  <a:pt x="1322832" y="404924"/>
                  <a:pt x="1318404" y="398413"/>
                  <a:pt x="1309028" y="399454"/>
                </a:cubicBezTo>
                <a:close/>
                <a:moveTo>
                  <a:pt x="1204253" y="393204"/>
                </a:moveTo>
                <a:lnTo>
                  <a:pt x="1250352" y="393204"/>
                </a:lnTo>
                <a:cubicBezTo>
                  <a:pt x="1279002" y="393204"/>
                  <a:pt x="1293327" y="405705"/>
                  <a:pt x="1293327" y="430708"/>
                </a:cubicBezTo>
                <a:cubicBezTo>
                  <a:pt x="1293847" y="458837"/>
                  <a:pt x="1279783" y="472641"/>
                  <a:pt x="1251134" y="472120"/>
                </a:cubicBezTo>
                <a:lnTo>
                  <a:pt x="1235507" y="472120"/>
                </a:lnTo>
                <a:lnTo>
                  <a:pt x="1235507" y="502592"/>
                </a:lnTo>
                <a:cubicBezTo>
                  <a:pt x="1234986" y="517178"/>
                  <a:pt x="1239934" y="523949"/>
                  <a:pt x="1250352" y="522907"/>
                </a:cubicBezTo>
                <a:lnTo>
                  <a:pt x="1250352" y="529158"/>
                </a:lnTo>
                <a:lnTo>
                  <a:pt x="1204253" y="529158"/>
                </a:lnTo>
                <a:lnTo>
                  <a:pt x="1204253" y="522907"/>
                </a:lnTo>
                <a:cubicBezTo>
                  <a:pt x="1213629" y="523949"/>
                  <a:pt x="1218057" y="517438"/>
                  <a:pt x="1217536" y="503374"/>
                </a:cubicBezTo>
                <a:lnTo>
                  <a:pt x="1217536" y="418988"/>
                </a:lnTo>
                <a:cubicBezTo>
                  <a:pt x="1218057" y="404924"/>
                  <a:pt x="1213629" y="398413"/>
                  <a:pt x="1204253" y="399454"/>
                </a:cubicBezTo>
                <a:close/>
                <a:moveTo>
                  <a:pt x="1133150" y="391641"/>
                </a:moveTo>
                <a:lnTo>
                  <a:pt x="1148777" y="398673"/>
                </a:lnTo>
                <a:cubicBezTo>
                  <a:pt x="1149298" y="398673"/>
                  <a:pt x="1149559" y="399454"/>
                  <a:pt x="1149559" y="401017"/>
                </a:cubicBezTo>
                <a:lnTo>
                  <a:pt x="1147996" y="416644"/>
                </a:lnTo>
                <a:lnTo>
                  <a:pt x="1160497" y="416644"/>
                </a:lnTo>
                <a:lnTo>
                  <a:pt x="1170655" y="405705"/>
                </a:lnTo>
                <a:lnTo>
                  <a:pt x="1183157" y="417425"/>
                </a:lnTo>
                <a:cubicBezTo>
                  <a:pt x="1184198" y="417946"/>
                  <a:pt x="1184459" y="418467"/>
                  <a:pt x="1183938" y="418988"/>
                </a:cubicBezTo>
                <a:cubicBezTo>
                  <a:pt x="1183938" y="418988"/>
                  <a:pt x="1183417" y="419249"/>
                  <a:pt x="1182375" y="419769"/>
                </a:cubicBezTo>
                <a:lnTo>
                  <a:pt x="1147996" y="420551"/>
                </a:lnTo>
                <a:lnTo>
                  <a:pt x="1146433" y="438522"/>
                </a:lnTo>
                <a:lnTo>
                  <a:pt x="1149559" y="442429"/>
                </a:lnTo>
                <a:cubicBezTo>
                  <a:pt x="1151121" y="443991"/>
                  <a:pt x="1150861" y="445033"/>
                  <a:pt x="1148777" y="445554"/>
                </a:cubicBezTo>
                <a:cubicBezTo>
                  <a:pt x="1147735" y="445554"/>
                  <a:pt x="1145652" y="445554"/>
                  <a:pt x="1142526" y="445554"/>
                </a:cubicBezTo>
                <a:cubicBezTo>
                  <a:pt x="1134192" y="445033"/>
                  <a:pt x="1126379" y="445033"/>
                  <a:pt x="1119086" y="445554"/>
                </a:cubicBezTo>
                <a:lnTo>
                  <a:pt x="1130806" y="451023"/>
                </a:lnTo>
                <a:cubicBezTo>
                  <a:pt x="1132369" y="451544"/>
                  <a:pt x="1132890" y="453107"/>
                  <a:pt x="1132369" y="455711"/>
                </a:cubicBezTo>
                <a:lnTo>
                  <a:pt x="1132369" y="465088"/>
                </a:lnTo>
                <a:lnTo>
                  <a:pt x="1132369" y="471338"/>
                </a:lnTo>
                <a:lnTo>
                  <a:pt x="1153465" y="470557"/>
                </a:lnTo>
                <a:lnTo>
                  <a:pt x="1159716" y="461181"/>
                </a:lnTo>
                <a:lnTo>
                  <a:pt x="1178468" y="470557"/>
                </a:lnTo>
                <a:cubicBezTo>
                  <a:pt x="1179510" y="471078"/>
                  <a:pt x="1179510" y="471859"/>
                  <a:pt x="1178468" y="472901"/>
                </a:cubicBezTo>
                <a:lnTo>
                  <a:pt x="1174562" y="479933"/>
                </a:lnTo>
                <a:lnTo>
                  <a:pt x="1174562" y="491654"/>
                </a:lnTo>
                <a:lnTo>
                  <a:pt x="1175343" y="505718"/>
                </a:lnTo>
                <a:cubicBezTo>
                  <a:pt x="1174822" y="516657"/>
                  <a:pt x="1167269" y="525772"/>
                  <a:pt x="1152684" y="533065"/>
                </a:cubicBezTo>
                <a:cubicBezTo>
                  <a:pt x="1151642" y="533586"/>
                  <a:pt x="1151121" y="533325"/>
                  <a:pt x="1151121" y="532284"/>
                </a:cubicBezTo>
                <a:cubicBezTo>
                  <a:pt x="1152163" y="526554"/>
                  <a:pt x="1150079" y="522387"/>
                  <a:pt x="1144870" y="519782"/>
                </a:cubicBezTo>
                <a:cubicBezTo>
                  <a:pt x="1144349" y="519261"/>
                  <a:pt x="1144089" y="518740"/>
                  <a:pt x="1144089" y="518219"/>
                </a:cubicBezTo>
                <a:cubicBezTo>
                  <a:pt x="1144089" y="517698"/>
                  <a:pt x="1144349" y="517438"/>
                  <a:pt x="1144870" y="517438"/>
                </a:cubicBezTo>
                <a:cubicBezTo>
                  <a:pt x="1152684" y="517959"/>
                  <a:pt x="1156070" y="516396"/>
                  <a:pt x="1155028" y="512750"/>
                </a:cubicBezTo>
                <a:lnTo>
                  <a:pt x="1154247" y="475245"/>
                </a:lnTo>
                <a:lnTo>
                  <a:pt x="1132369" y="476027"/>
                </a:lnTo>
                <a:lnTo>
                  <a:pt x="1132369" y="499467"/>
                </a:lnTo>
                <a:lnTo>
                  <a:pt x="1133150" y="530721"/>
                </a:lnTo>
                <a:cubicBezTo>
                  <a:pt x="1133150" y="536451"/>
                  <a:pt x="1128723" y="544264"/>
                  <a:pt x="1119867" y="554161"/>
                </a:cubicBezTo>
                <a:cubicBezTo>
                  <a:pt x="1117263" y="555724"/>
                  <a:pt x="1115440" y="554943"/>
                  <a:pt x="1114398" y="551817"/>
                </a:cubicBezTo>
                <a:lnTo>
                  <a:pt x="1115179" y="500248"/>
                </a:lnTo>
                <a:lnTo>
                  <a:pt x="1115179" y="476808"/>
                </a:lnTo>
                <a:lnTo>
                  <a:pt x="1090176" y="477589"/>
                </a:lnTo>
                <a:lnTo>
                  <a:pt x="1090176" y="516657"/>
                </a:lnTo>
                <a:cubicBezTo>
                  <a:pt x="1090697" y="522907"/>
                  <a:pt x="1087571" y="529158"/>
                  <a:pt x="1080800" y="535409"/>
                </a:cubicBezTo>
                <a:cubicBezTo>
                  <a:pt x="1079237" y="536972"/>
                  <a:pt x="1077935" y="537753"/>
                  <a:pt x="1076893" y="537753"/>
                </a:cubicBezTo>
                <a:cubicBezTo>
                  <a:pt x="1075851" y="537232"/>
                  <a:pt x="1075330" y="535930"/>
                  <a:pt x="1075330" y="533846"/>
                </a:cubicBezTo>
                <a:lnTo>
                  <a:pt x="1075330" y="508843"/>
                </a:lnTo>
                <a:lnTo>
                  <a:pt x="1076112" y="486965"/>
                </a:lnTo>
                <a:lnTo>
                  <a:pt x="1074549" y="465869"/>
                </a:lnTo>
                <a:cubicBezTo>
                  <a:pt x="1074549" y="464306"/>
                  <a:pt x="1075070" y="463785"/>
                  <a:pt x="1076112" y="464306"/>
                </a:cubicBezTo>
                <a:lnTo>
                  <a:pt x="1090957" y="473683"/>
                </a:lnTo>
                <a:lnTo>
                  <a:pt x="1115179" y="472120"/>
                </a:lnTo>
                <a:cubicBezTo>
                  <a:pt x="1115179" y="468994"/>
                  <a:pt x="1114919" y="464567"/>
                  <a:pt x="1114398" y="458837"/>
                </a:cubicBezTo>
                <a:cubicBezTo>
                  <a:pt x="1114398" y="452586"/>
                  <a:pt x="1114137" y="448158"/>
                  <a:pt x="1113617" y="445554"/>
                </a:cubicBezTo>
                <a:cubicBezTo>
                  <a:pt x="1111533" y="445554"/>
                  <a:pt x="1108928" y="445554"/>
                  <a:pt x="1105803" y="445554"/>
                </a:cubicBezTo>
                <a:lnTo>
                  <a:pt x="1105022" y="454149"/>
                </a:lnTo>
                <a:cubicBezTo>
                  <a:pt x="1104501" y="456753"/>
                  <a:pt x="1103459" y="457535"/>
                  <a:pt x="1101896" y="456493"/>
                </a:cubicBezTo>
                <a:cubicBezTo>
                  <a:pt x="1097729" y="453367"/>
                  <a:pt x="1095125" y="450503"/>
                  <a:pt x="1094083" y="447898"/>
                </a:cubicBezTo>
                <a:lnTo>
                  <a:pt x="1092520" y="422114"/>
                </a:lnTo>
                <a:lnTo>
                  <a:pt x="1090957" y="422114"/>
                </a:lnTo>
                <a:cubicBezTo>
                  <a:pt x="1084186" y="422634"/>
                  <a:pt x="1077935" y="423676"/>
                  <a:pt x="1072205" y="425239"/>
                </a:cubicBezTo>
                <a:lnTo>
                  <a:pt x="1066736" y="418988"/>
                </a:lnTo>
                <a:lnTo>
                  <a:pt x="1092520" y="418207"/>
                </a:lnTo>
                <a:lnTo>
                  <a:pt x="1091739" y="399454"/>
                </a:lnTo>
                <a:cubicBezTo>
                  <a:pt x="1091739" y="397892"/>
                  <a:pt x="1092260" y="397371"/>
                  <a:pt x="1093301" y="397892"/>
                </a:cubicBezTo>
                <a:lnTo>
                  <a:pt x="1107366" y="403361"/>
                </a:lnTo>
                <a:cubicBezTo>
                  <a:pt x="1107887" y="403361"/>
                  <a:pt x="1108147" y="404403"/>
                  <a:pt x="1108147" y="406487"/>
                </a:cubicBezTo>
                <a:lnTo>
                  <a:pt x="1107366" y="418207"/>
                </a:lnTo>
                <a:lnTo>
                  <a:pt x="1132369" y="417425"/>
                </a:lnTo>
                <a:lnTo>
                  <a:pt x="1131587" y="393204"/>
                </a:lnTo>
                <a:cubicBezTo>
                  <a:pt x="1131587" y="391641"/>
                  <a:pt x="1132108" y="391120"/>
                  <a:pt x="1133150" y="391641"/>
                </a:cubicBezTo>
                <a:close/>
                <a:moveTo>
                  <a:pt x="243977" y="383828"/>
                </a:moveTo>
                <a:lnTo>
                  <a:pt x="262729" y="390860"/>
                </a:lnTo>
                <a:cubicBezTo>
                  <a:pt x="263771" y="391901"/>
                  <a:pt x="263771" y="392943"/>
                  <a:pt x="262729" y="393985"/>
                </a:cubicBezTo>
                <a:lnTo>
                  <a:pt x="260385" y="399454"/>
                </a:lnTo>
                <a:lnTo>
                  <a:pt x="259603" y="421332"/>
                </a:lnTo>
                <a:cubicBezTo>
                  <a:pt x="259603" y="422895"/>
                  <a:pt x="259343" y="424718"/>
                  <a:pt x="258822" y="426802"/>
                </a:cubicBezTo>
                <a:cubicBezTo>
                  <a:pt x="258822" y="428885"/>
                  <a:pt x="258822" y="430448"/>
                  <a:pt x="258822" y="431490"/>
                </a:cubicBezTo>
                <a:cubicBezTo>
                  <a:pt x="270282" y="435136"/>
                  <a:pt x="278356" y="439043"/>
                  <a:pt x="283044" y="443210"/>
                </a:cubicBezTo>
                <a:cubicBezTo>
                  <a:pt x="287732" y="448419"/>
                  <a:pt x="285648" y="454149"/>
                  <a:pt x="276793" y="460400"/>
                </a:cubicBezTo>
                <a:cubicBezTo>
                  <a:pt x="275751" y="461441"/>
                  <a:pt x="274710" y="461702"/>
                  <a:pt x="273668" y="461181"/>
                </a:cubicBezTo>
                <a:cubicBezTo>
                  <a:pt x="272626" y="461181"/>
                  <a:pt x="271845" y="460139"/>
                  <a:pt x="271324" y="458056"/>
                </a:cubicBezTo>
                <a:cubicBezTo>
                  <a:pt x="267677" y="446075"/>
                  <a:pt x="263250" y="438001"/>
                  <a:pt x="258041" y="433834"/>
                </a:cubicBezTo>
                <a:cubicBezTo>
                  <a:pt x="253874" y="451544"/>
                  <a:pt x="234861" y="468474"/>
                  <a:pt x="201002" y="484621"/>
                </a:cubicBezTo>
                <a:cubicBezTo>
                  <a:pt x="199961" y="485142"/>
                  <a:pt x="199440" y="484882"/>
                  <a:pt x="199440" y="483840"/>
                </a:cubicBezTo>
                <a:cubicBezTo>
                  <a:pt x="199440" y="483319"/>
                  <a:pt x="199961" y="482798"/>
                  <a:pt x="201002" y="482277"/>
                </a:cubicBezTo>
                <a:cubicBezTo>
                  <a:pt x="231215" y="465088"/>
                  <a:pt x="245800" y="444512"/>
                  <a:pt x="244758" y="420551"/>
                </a:cubicBezTo>
                <a:lnTo>
                  <a:pt x="244758" y="406487"/>
                </a:lnTo>
                <a:close/>
                <a:moveTo>
                  <a:pt x="1657025" y="376795"/>
                </a:moveTo>
                <a:lnTo>
                  <a:pt x="1579672" y="379139"/>
                </a:lnTo>
                <a:lnTo>
                  <a:pt x="1578109" y="383046"/>
                </a:lnTo>
                <a:lnTo>
                  <a:pt x="1576546" y="398673"/>
                </a:lnTo>
                <a:lnTo>
                  <a:pt x="1657025" y="396329"/>
                </a:lnTo>
                <a:lnTo>
                  <a:pt x="1657025" y="377577"/>
                </a:lnTo>
                <a:close/>
                <a:moveTo>
                  <a:pt x="1893773" y="372889"/>
                </a:moveTo>
                <a:lnTo>
                  <a:pt x="1907057" y="384609"/>
                </a:lnTo>
                <a:cubicBezTo>
                  <a:pt x="1907577" y="386172"/>
                  <a:pt x="1907057" y="386953"/>
                  <a:pt x="1905494" y="386953"/>
                </a:cubicBezTo>
                <a:lnTo>
                  <a:pt x="1850799" y="388516"/>
                </a:lnTo>
                <a:lnTo>
                  <a:pt x="1861738" y="392422"/>
                </a:lnTo>
                <a:cubicBezTo>
                  <a:pt x="1863301" y="392943"/>
                  <a:pt x="1864082" y="394506"/>
                  <a:pt x="1864082" y="397110"/>
                </a:cubicBezTo>
                <a:lnTo>
                  <a:pt x="1863301" y="412737"/>
                </a:lnTo>
                <a:lnTo>
                  <a:pt x="1863301" y="424458"/>
                </a:lnTo>
                <a:lnTo>
                  <a:pt x="1883616" y="423676"/>
                </a:lnTo>
                <a:lnTo>
                  <a:pt x="1891429" y="415863"/>
                </a:lnTo>
                <a:lnTo>
                  <a:pt x="1907057" y="426020"/>
                </a:lnTo>
                <a:cubicBezTo>
                  <a:pt x="1908098" y="426541"/>
                  <a:pt x="1908098" y="427323"/>
                  <a:pt x="1907057" y="428364"/>
                </a:cubicBezTo>
                <a:lnTo>
                  <a:pt x="1902368" y="433052"/>
                </a:lnTo>
                <a:lnTo>
                  <a:pt x="1903150" y="464306"/>
                </a:lnTo>
                <a:lnTo>
                  <a:pt x="1903931" y="485403"/>
                </a:lnTo>
                <a:cubicBezTo>
                  <a:pt x="1903410" y="496863"/>
                  <a:pt x="1896378" y="505718"/>
                  <a:pt x="1882835" y="511969"/>
                </a:cubicBezTo>
                <a:cubicBezTo>
                  <a:pt x="1881793" y="511969"/>
                  <a:pt x="1881272" y="511448"/>
                  <a:pt x="1881272" y="510406"/>
                </a:cubicBezTo>
                <a:cubicBezTo>
                  <a:pt x="1881272" y="504155"/>
                  <a:pt x="1878928" y="499467"/>
                  <a:pt x="1874240" y="496342"/>
                </a:cubicBezTo>
                <a:cubicBezTo>
                  <a:pt x="1873719" y="496342"/>
                  <a:pt x="1873459" y="495821"/>
                  <a:pt x="1873459" y="494779"/>
                </a:cubicBezTo>
                <a:cubicBezTo>
                  <a:pt x="1873979" y="494258"/>
                  <a:pt x="1874500" y="493998"/>
                  <a:pt x="1875021" y="493998"/>
                </a:cubicBezTo>
                <a:cubicBezTo>
                  <a:pt x="1881272" y="493998"/>
                  <a:pt x="1884658" y="492435"/>
                  <a:pt x="1885179" y="489309"/>
                </a:cubicBezTo>
                <a:lnTo>
                  <a:pt x="1884397" y="427583"/>
                </a:lnTo>
                <a:lnTo>
                  <a:pt x="1863301" y="428364"/>
                </a:lnTo>
                <a:lnTo>
                  <a:pt x="1863301" y="492435"/>
                </a:lnTo>
                <a:lnTo>
                  <a:pt x="1864082" y="524470"/>
                </a:lnTo>
                <a:cubicBezTo>
                  <a:pt x="1863041" y="536972"/>
                  <a:pt x="1858873" y="547650"/>
                  <a:pt x="1851581" y="556505"/>
                </a:cubicBezTo>
                <a:cubicBezTo>
                  <a:pt x="1848976" y="557547"/>
                  <a:pt x="1847153" y="555984"/>
                  <a:pt x="1846111" y="551817"/>
                </a:cubicBezTo>
                <a:lnTo>
                  <a:pt x="1846893" y="510406"/>
                </a:lnTo>
                <a:lnTo>
                  <a:pt x="1846111" y="429146"/>
                </a:lnTo>
                <a:lnTo>
                  <a:pt x="1825796" y="429146"/>
                </a:lnTo>
                <a:lnTo>
                  <a:pt x="1825796" y="493216"/>
                </a:lnTo>
                <a:cubicBezTo>
                  <a:pt x="1826838" y="500509"/>
                  <a:pt x="1823973" y="507280"/>
                  <a:pt x="1817201" y="513531"/>
                </a:cubicBezTo>
                <a:cubicBezTo>
                  <a:pt x="1815639" y="515094"/>
                  <a:pt x="1814597" y="515875"/>
                  <a:pt x="1814076" y="515875"/>
                </a:cubicBezTo>
                <a:cubicBezTo>
                  <a:pt x="1813034" y="515354"/>
                  <a:pt x="1812513" y="514052"/>
                  <a:pt x="1812513" y="511969"/>
                </a:cubicBezTo>
                <a:lnTo>
                  <a:pt x="1811732" y="440866"/>
                </a:lnTo>
                <a:lnTo>
                  <a:pt x="1811732" y="420551"/>
                </a:lnTo>
                <a:cubicBezTo>
                  <a:pt x="1811732" y="418988"/>
                  <a:pt x="1812253" y="418728"/>
                  <a:pt x="1813295" y="419769"/>
                </a:cubicBezTo>
                <a:lnTo>
                  <a:pt x="1825796" y="425239"/>
                </a:lnTo>
                <a:lnTo>
                  <a:pt x="1846111" y="424458"/>
                </a:lnTo>
                <a:lnTo>
                  <a:pt x="1846111" y="418988"/>
                </a:lnTo>
                <a:cubicBezTo>
                  <a:pt x="1846111" y="406487"/>
                  <a:pt x="1845851" y="396329"/>
                  <a:pt x="1845330" y="388516"/>
                </a:cubicBezTo>
                <a:lnTo>
                  <a:pt x="1834391" y="388516"/>
                </a:lnTo>
                <a:cubicBezTo>
                  <a:pt x="1832828" y="388516"/>
                  <a:pt x="1830484" y="388776"/>
                  <a:pt x="1827359" y="389297"/>
                </a:cubicBezTo>
                <a:cubicBezTo>
                  <a:pt x="1820066" y="389297"/>
                  <a:pt x="1814857" y="389818"/>
                  <a:pt x="1811732" y="390860"/>
                </a:cubicBezTo>
                <a:lnTo>
                  <a:pt x="1806263" y="385390"/>
                </a:lnTo>
                <a:lnTo>
                  <a:pt x="1884397" y="383828"/>
                </a:lnTo>
                <a:close/>
                <a:moveTo>
                  <a:pt x="618242" y="370545"/>
                </a:moveTo>
                <a:lnTo>
                  <a:pt x="631525" y="379921"/>
                </a:lnTo>
                <a:lnTo>
                  <a:pt x="651840" y="379139"/>
                </a:lnTo>
                <a:lnTo>
                  <a:pt x="659653" y="371326"/>
                </a:lnTo>
                <a:lnTo>
                  <a:pt x="672936" y="381483"/>
                </a:lnTo>
                <a:cubicBezTo>
                  <a:pt x="673978" y="382004"/>
                  <a:pt x="674239" y="382525"/>
                  <a:pt x="673718" y="383046"/>
                </a:cubicBezTo>
                <a:cubicBezTo>
                  <a:pt x="673718" y="383567"/>
                  <a:pt x="673197" y="384088"/>
                  <a:pt x="672155" y="384609"/>
                </a:cubicBezTo>
                <a:lnTo>
                  <a:pt x="668248" y="389297"/>
                </a:lnTo>
                <a:cubicBezTo>
                  <a:pt x="665123" y="394506"/>
                  <a:pt x="659393" y="403101"/>
                  <a:pt x="651059" y="415081"/>
                </a:cubicBezTo>
                <a:cubicBezTo>
                  <a:pt x="647933" y="419769"/>
                  <a:pt x="645589" y="423416"/>
                  <a:pt x="644027" y="426020"/>
                </a:cubicBezTo>
                <a:cubicBezTo>
                  <a:pt x="664862" y="442689"/>
                  <a:pt x="674759" y="457795"/>
                  <a:pt x="673718" y="471338"/>
                </a:cubicBezTo>
                <a:cubicBezTo>
                  <a:pt x="672676" y="482798"/>
                  <a:pt x="665123" y="491393"/>
                  <a:pt x="651059" y="497123"/>
                </a:cubicBezTo>
                <a:cubicBezTo>
                  <a:pt x="650538" y="497644"/>
                  <a:pt x="650277" y="497383"/>
                  <a:pt x="650277" y="496342"/>
                </a:cubicBezTo>
                <a:cubicBezTo>
                  <a:pt x="650798" y="489570"/>
                  <a:pt x="648454" y="484361"/>
                  <a:pt x="643245" y="480715"/>
                </a:cubicBezTo>
                <a:cubicBezTo>
                  <a:pt x="642724" y="480194"/>
                  <a:pt x="642724" y="479673"/>
                  <a:pt x="643245" y="479152"/>
                </a:cubicBezTo>
                <a:cubicBezTo>
                  <a:pt x="651579" y="480194"/>
                  <a:pt x="655747" y="478631"/>
                  <a:pt x="655747" y="474464"/>
                </a:cubicBezTo>
                <a:cubicBezTo>
                  <a:pt x="657830" y="457795"/>
                  <a:pt x="652882" y="441647"/>
                  <a:pt x="640901" y="426020"/>
                </a:cubicBezTo>
                <a:cubicBezTo>
                  <a:pt x="647673" y="404143"/>
                  <a:pt x="651579" y="389818"/>
                  <a:pt x="652621" y="383046"/>
                </a:cubicBezTo>
                <a:lnTo>
                  <a:pt x="631525" y="384609"/>
                </a:lnTo>
                <a:lnTo>
                  <a:pt x="629962" y="484621"/>
                </a:lnTo>
                <a:lnTo>
                  <a:pt x="630744" y="522907"/>
                </a:lnTo>
                <a:cubicBezTo>
                  <a:pt x="629702" y="535930"/>
                  <a:pt x="626055" y="545827"/>
                  <a:pt x="619805" y="552599"/>
                </a:cubicBezTo>
                <a:cubicBezTo>
                  <a:pt x="616679" y="555203"/>
                  <a:pt x="614856" y="555203"/>
                  <a:pt x="614335" y="552599"/>
                </a:cubicBezTo>
                <a:lnTo>
                  <a:pt x="615898" y="500248"/>
                </a:lnTo>
                <a:close/>
                <a:moveTo>
                  <a:pt x="447127" y="368982"/>
                </a:moveTo>
                <a:cubicBezTo>
                  <a:pt x="463275" y="379921"/>
                  <a:pt x="471349" y="388255"/>
                  <a:pt x="471349" y="393985"/>
                </a:cubicBezTo>
                <a:cubicBezTo>
                  <a:pt x="470307" y="399715"/>
                  <a:pt x="466400" y="404143"/>
                  <a:pt x="459628" y="407268"/>
                </a:cubicBezTo>
                <a:cubicBezTo>
                  <a:pt x="455461" y="407789"/>
                  <a:pt x="453378" y="405966"/>
                  <a:pt x="453378" y="401799"/>
                </a:cubicBezTo>
                <a:cubicBezTo>
                  <a:pt x="453899" y="388255"/>
                  <a:pt x="451294" y="377837"/>
                  <a:pt x="445564" y="370545"/>
                </a:cubicBezTo>
                <a:cubicBezTo>
                  <a:pt x="445043" y="368982"/>
                  <a:pt x="445564" y="368461"/>
                  <a:pt x="447127" y="368982"/>
                </a:cubicBezTo>
                <a:close/>
                <a:moveTo>
                  <a:pt x="154122" y="368201"/>
                </a:moveTo>
                <a:lnTo>
                  <a:pt x="166623" y="382265"/>
                </a:lnTo>
                <a:cubicBezTo>
                  <a:pt x="167665" y="383828"/>
                  <a:pt x="167144" y="384869"/>
                  <a:pt x="165060" y="385390"/>
                </a:cubicBezTo>
                <a:cubicBezTo>
                  <a:pt x="160372" y="385390"/>
                  <a:pt x="147350" y="386692"/>
                  <a:pt x="125993" y="389297"/>
                </a:cubicBezTo>
                <a:lnTo>
                  <a:pt x="136932" y="393985"/>
                </a:lnTo>
                <a:cubicBezTo>
                  <a:pt x="137974" y="393985"/>
                  <a:pt x="137974" y="394506"/>
                  <a:pt x="136932" y="395548"/>
                </a:cubicBezTo>
                <a:lnTo>
                  <a:pt x="135369" y="401017"/>
                </a:lnTo>
                <a:lnTo>
                  <a:pt x="135369" y="422114"/>
                </a:lnTo>
                <a:lnTo>
                  <a:pt x="166623" y="421332"/>
                </a:lnTo>
                <a:lnTo>
                  <a:pt x="176781" y="411175"/>
                </a:lnTo>
                <a:lnTo>
                  <a:pt x="188501" y="423676"/>
                </a:lnTo>
                <a:cubicBezTo>
                  <a:pt x="189543" y="424718"/>
                  <a:pt x="189282" y="425239"/>
                  <a:pt x="187719" y="425239"/>
                </a:cubicBezTo>
                <a:lnTo>
                  <a:pt x="135369" y="426020"/>
                </a:lnTo>
                <a:lnTo>
                  <a:pt x="134588" y="524470"/>
                </a:lnTo>
                <a:lnTo>
                  <a:pt x="160372" y="524470"/>
                </a:lnTo>
                <a:lnTo>
                  <a:pt x="161154" y="486184"/>
                </a:lnTo>
                <a:lnTo>
                  <a:pt x="143183" y="486184"/>
                </a:lnTo>
                <a:cubicBezTo>
                  <a:pt x="142141" y="486184"/>
                  <a:pt x="141360" y="485663"/>
                  <a:pt x="140839" y="484621"/>
                </a:cubicBezTo>
                <a:cubicBezTo>
                  <a:pt x="140839" y="483580"/>
                  <a:pt x="141360" y="483059"/>
                  <a:pt x="142401" y="483059"/>
                </a:cubicBezTo>
                <a:lnTo>
                  <a:pt x="161154" y="482277"/>
                </a:lnTo>
                <a:lnTo>
                  <a:pt x="161154" y="455711"/>
                </a:lnTo>
                <a:lnTo>
                  <a:pt x="142401" y="456493"/>
                </a:lnTo>
                <a:cubicBezTo>
                  <a:pt x="141360" y="456493"/>
                  <a:pt x="140839" y="455711"/>
                  <a:pt x="140839" y="454149"/>
                </a:cubicBezTo>
                <a:cubicBezTo>
                  <a:pt x="140839" y="453107"/>
                  <a:pt x="141360" y="452586"/>
                  <a:pt x="142401" y="452586"/>
                </a:cubicBezTo>
                <a:lnTo>
                  <a:pt x="160372" y="452586"/>
                </a:lnTo>
                <a:lnTo>
                  <a:pt x="167404" y="441647"/>
                </a:lnTo>
                <a:lnTo>
                  <a:pt x="183031" y="451023"/>
                </a:lnTo>
                <a:cubicBezTo>
                  <a:pt x="184073" y="451544"/>
                  <a:pt x="184334" y="452326"/>
                  <a:pt x="183813" y="453367"/>
                </a:cubicBezTo>
                <a:lnTo>
                  <a:pt x="179906" y="459618"/>
                </a:lnTo>
                <a:lnTo>
                  <a:pt x="179125" y="494779"/>
                </a:lnTo>
                <a:lnTo>
                  <a:pt x="179906" y="518219"/>
                </a:lnTo>
                <a:cubicBezTo>
                  <a:pt x="180948" y="527596"/>
                  <a:pt x="177041" y="536711"/>
                  <a:pt x="168186" y="545567"/>
                </a:cubicBezTo>
                <a:cubicBezTo>
                  <a:pt x="165581" y="548692"/>
                  <a:pt x="163498" y="548431"/>
                  <a:pt x="161935" y="544785"/>
                </a:cubicBezTo>
                <a:cubicBezTo>
                  <a:pt x="161935" y="543743"/>
                  <a:pt x="161675" y="542441"/>
                  <a:pt x="161154" y="540878"/>
                </a:cubicBezTo>
                <a:cubicBezTo>
                  <a:pt x="160112" y="534628"/>
                  <a:pt x="158810" y="530460"/>
                  <a:pt x="157247" y="528377"/>
                </a:cubicBezTo>
                <a:lnTo>
                  <a:pt x="90051" y="529158"/>
                </a:lnTo>
                <a:lnTo>
                  <a:pt x="90051" y="531502"/>
                </a:lnTo>
                <a:cubicBezTo>
                  <a:pt x="89530" y="537753"/>
                  <a:pt x="86405" y="544004"/>
                  <a:pt x="80675" y="550255"/>
                </a:cubicBezTo>
                <a:cubicBezTo>
                  <a:pt x="79633" y="551296"/>
                  <a:pt x="78591" y="551817"/>
                  <a:pt x="77549" y="551817"/>
                </a:cubicBezTo>
                <a:cubicBezTo>
                  <a:pt x="76508" y="551817"/>
                  <a:pt x="75987" y="551036"/>
                  <a:pt x="75987" y="549473"/>
                </a:cubicBezTo>
                <a:lnTo>
                  <a:pt x="76768" y="512750"/>
                </a:lnTo>
                <a:lnTo>
                  <a:pt x="77549" y="472901"/>
                </a:lnTo>
                <a:cubicBezTo>
                  <a:pt x="77549" y="460921"/>
                  <a:pt x="77289" y="452326"/>
                  <a:pt x="76768" y="447117"/>
                </a:cubicBezTo>
                <a:cubicBezTo>
                  <a:pt x="76768" y="446596"/>
                  <a:pt x="77289" y="446335"/>
                  <a:pt x="78331" y="446335"/>
                </a:cubicBezTo>
                <a:lnTo>
                  <a:pt x="90832" y="452586"/>
                </a:lnTo>
                <a:cubicBezTo>
                  <a:pt x="98646" y="446856"/>
                  <a:pt x="104115" y="441647"/>
                  <a:pt x="107241" y="436959"/>
                </a:cubicBezTo>
                <a:lnTo>
                  <a:pt x="117398" y="449461"/>
                </a:lnTo>
                <a:cubicBezTo>
                  <a:pt x="117919" y="450503"/>
                  <a:pt x="117659" y="451023"/>
                  <a:pt x="116617" y="451023"/>
                </a:cubicBezTo>
                <a:lnTo>
                  <a:pt x="112710" y="451805"/>
                </a:lnTo>
                <a:cubicBezTo>
                  <a:pt x="106980" y="453367"/>
                  <a:pt x="100469" y="454670"/>
                  <a:pt x="93176" y="455711"/>
                </a:cubicBezTo>
                <a:lnTo>
                  <a:pt x="90832" y="461962"/>
                </a:lnTo>
                <a:lnTo>
                  <a:pt x="90832" y="484621"/>
                </a:lnTo>
                <a:lnTo>
                  <a:pt x="98646" y="484621"/>
                </a:lnTo>
                <a:lnTo>
                  <a:pt x="104897" y="476808"/>
                </a:lnTo>
                <a:lnTo>
                  <a:pt x="115054" y="485403"/>
                </a:lnTo>
                <a:cubicBezTo>
                  <a:pt x="116096" y="486445"/>
                  <a:pt x="115836" y="486965"/>
                  <a:pt x="114273" y="486965"/>
                </a:cubicBezTo>
                <a:lnTo>
                  <a:pt x="90832" y="488528"/>
                </a:lnTo>
                <a:lnTo>
                  <a:pt x="90051" y="525251"/>
                </a:lnTo>
                <a:lnTo>
                  <a:pt x="118961" y="524470"/>
                </a:lnTo>
                <a:lnTo>
                  <a:pt x="119742" y="426020"/>
                </a:lnTo>
                <a:lnTo>
                  <a:pt x="94739" y="426802"/>
                </a:lnTo>
                <a:cubicBezTo>
                  <a:pt x="86405" y="426281"/>
                  <a:pt x="79373" y="426802"/>
                  <a:pt x="73643" y="428364"/>
                </a:cubicBezTo>
                <a:lnTo>
                  <a:pt x="68173" y="422895"/>
                </a:lnTo>
                <a:lnTo>
                  <a:pt x="119742" y="422114"/>
                </a:lnTo>
                <a:lnTo>
                  <a:pt x="119742" y="415081"/>
                </a:lnTo>
                <a:lnTo>
                  <a:pt x="118961" y="390078"/>
                </a:lnTo>
                <a:cubicBezTo>
                  <a:pt x="108022" y="391641"/>
                  <a:pt x="96041" y="393204"/>
                  <a:pt x="83019" y="394766"/>
                </a:cubicBezTo>
                <a:cubicBezTo>
                  <a:pt x="81977" y="394766"/>
                  <a:pt x="81456" y="394506"/>
                  <a:pt x="81456" y="393985"/>
                </a:cubicBezTo>
                <a:cubicBezTo>
                  <a:pt x="80935" y="393464"/>
                  <a:pt x="81196" y="392943"/>
                  <a:pt x="82238" y="392422"/>
                </a:cubicBezTo>
                <a:cubicBezTo>
                  <a:pt x="123909" y="379921"/>
                  <a:pt x="147871" y="371847"/>
                  <a:pt x="154122" y="368201"/>
                </a:cubicBezTo>
                <a:close/>
                <a:moveTo>
                  <a:pt x="723724" y="367419"/>
                </a:moveTo>
                <a:lnTo>
                  <a:pt x="743258" y="372107"/>
                </a:lnTo>
                <a:cubicBezTo>
                  <a:pt x="744299" y="373149"/>
                  <a:pt x="744299" y="374451"/>
                  <a:pt x="743258" y="376014"/>
                </a:cubicBezTo>
                <a:lnTo>
                  <a:pt x="740914" y="382265"/>
                </a:lnTo>
                <a:lnTo>
                  <a:pt x="740132" y="393985"/>
                </a:lnTo>
                <a:lnTo>
                  <a:pt x="762791" y="393204"/>
                </a:lnTo>
                <a:lnTo>
                  <a:pt x="772167" y="385390"/>
                </a:lnTo>
                <a:lnTo>
                  <a:pt x="789357" y="401799"/>
                </a:lnTo>
                <a:cubicBezTo>
                  <a:pt x="790399" y="402840"/>
                  <a:pt x="790920" y="403882"/>
                  <a:pt x="790920" y="404924"/>
                </a:cubicBezTo>
                <a:cubicBezTo>
                  <a:pt x="790399" y="405445"/>
                  <a:pt x="789618" y="405705"/>
                  <a:pt x="788576" y="405705"/>
                </a:cubicBezTo>
                <a:cubicBezTo>
                  <a:pt x="781283" y="406226"/>
                  <a:pt x="772688" y="408831"/>
                  <a:pt x="762791" y="413519"/>
                </a:cubicBezTo>
                <a:cubicBezTo>
                  <a:pt x="761229" y="414561"/>
                  <a:pt x="760708" y="414040"/>
                  <a:pt x="761229" y="411956"/>
                </a:cubicBezTo>
                <a:lnTo>
                  <a:pt x="764354" y="397110"/>
                </a:lnTo>
                <a:lnTo>
                  <a:pt x="695595" y="399454"/>
                </a:lnTo>
                <a:cubicBezTo>
                  <a:pt x="695075" y="411956"/>
                  <a:pt x="690126" y="421593"/>
                  <a:pt x="680750" y="428364"/>
                </a:cubicBezTo>
                <a:cubicBezTo>
                  <a:pt x="678145" y="429406"/>
                  <a:pt x="675541" y="426281"/>
                  <a:pt x="672936" y="418988"/>
                </a:cubicBezTo>
                <a:cubicBezTo>
                  <a:pt x="671895" y="418467"/>
                  <a:pt x="672415" y="417425"/>
                  <a:pt x="674499" y="415863"/>
                </a:cubicBezTo>
                <a:cubicBezTo>
                  <a:pt x="683354" y="409612"/>
                  <a:pt x="689605" y="400757"/>
                  <a:pt x="693251" y="389297"/>
                </a:cubicBezTo>
                <a:cubicBezTo>
                  <a:pt x="694293" y="387734"/>
                  <a:pt x="695335" y="387734"/>
                  <a:pt x="696377" y="389297"/>
                </a:cubicBezTo>
                <a:lnTo>
                  <a:pt x="696377" y="395548"/>
                </a:lnTo>
                <a:lnTo>
                  <a:pt x="722943" y="394766"/>
                </a:lnTo>
                <a:close/>
                <a:moveTo>
                  <a:pt x="36919" y="366638"/>
                </a:moveTo>
                <a:lnTo>
                  <a:pt x="54109" y="374451"/>
                </a:lnTo>
                <a:cubicBezTo>
                  <a:pt x="55151" y="374972"/>
                  <a:pt x="55672" y="375233"/>
                  <a:pt x="55672" y="375233"/>
                </a:cubicBezTo>
                <a:cubicBezTo>
                  <a:pt x="55672" y="375233"/>
                  <a:pt x="55151" y="375754"/>
                  <a:pt x="54109" y="376795"/>
                </a:cubicBezTo>
                <a:lnTo>
                  <a:pt x="51765" y="383046"/>
                </a:lnTo>
                <a:lnTo>
                  <a:pt x="51765" y="411175"/>
                </a:lnTo>
                <a:lnTo>
                  <a:pt x="55672" y="410393"/>
                </a:lnTo>
                <a:lnTo>
                  <a:pt x="65048" y="401017"/>
                </a:lnTo>
                <a:lnTo>
                  <a:pt x="75987" y="411956"/>
                </a:lnTo>
                <a:cubicBezTo>
                  <a:pt x="76508" y="412998"/>
                  <a:pt x="76247" y="413779"/>
                  <a:pt x="75205" y="414300"/>
                </a:cubicBezTo>
                <a:lnTo>
                  <a:pt x="51765" y="415081"/>
                </a:lnTo>
                <a:lnTo>
                  <a:pt x="51765" y="447117"/>
                </a:lnTo>
                <a:cubicBezTo>
                  <a:pt x="53849" y="446075"/>
                  <a:pt x="56974" y="444773"/>
                  <a:pt x="61141" y="443210"/>
                </a:cubicBezTo>
                <a:cubicBezTo>
                  <a:pt x="66350" y="441126"/>
                  <a:pt x="70257" y="439303"/>
                  <a:pt x="72861" y="437740"/>
                </a:cubicBezTo>
                <a:cubicBezTo>
                  <a:pt x="73903" y="437740"/>
                  <a:pt x="73903" y="438522"/>
                  <a:pt x="72861" y="440085"/>
                </a:cubicBezTo>
                <a:cubicBezTo>
                  <a:pt x="65048" y="446335"/>
                  <a:pt x="57755" y="452065"/>
                  <a:pt x="50984" y="457274"/>
                </a:cubicBezTo>
                <a:lnTo>
                  <a:pt x="50984" y="483059"/>
                </a:lnTo>
                <a:lnTo>
                  <a:pt x="51765" y="515875"/>
                </a:lnTo>
                <a:cubicBezTo>
                  <a:pt x="52286" y="530981"/>
                  <a:pt x="44733" y="542962"/>
                  <a:pt x="29106" y="551817"/>
                </a:cubicBezTo>
                <a:cubicBezTo>
                  <a:pt x="28064" y="552338"/>
                  <a:pt x="27283" y="552338"/>
                  <a:pt x="26762" y="551817"/>
                </a:cubicBezTo>
                <a:cubicBezTo>
                  <a:pt x="26241" y="551296"/>
                  <a:pt x="26241" y="550515"/>
                  <a:pt x="26762" y="549473"/>
                </a:cubicBezTo>
                <a:cubicBezTo>
                  <a:pt x="27283" y="543743"/>
                  <a:pt x="25199" y="538795"/>
                  <a:pt x="20511" y="534628"/>
                </a:cubicBezTo>
                <a:cubicBezTo>
                  <a:pt x="19990" y="534107"/>
                  <a:pt x="19730" y="533586"/>
                  <a:pt x="19730" y="533065"/>
                </a:cubicBezTo>
                <a:cubicBezTo>
                  <a:pt x="19730" y="532544"/>
                  <a:pt x="20251" y="532284"/>
                  <a:pt x="21292" y="532284"/>
                </a:cubicBezTo>
                <a:cubicBezTo>
                  <a:pt x="32231" y="532804"/>
                  <a:pt x="36919" y="530460"/>
                  <a:pt x="35357" y="525251"/>
                </a:cubicBezTo>
                <a:lnTo>
                  <a:pt x="35357" y="469776"/>
                </a:lnTo>
                <a:cubicBezTo>
                  <a:pt x="27022" y="476547"/>
                  <a:pt x="21032" y="481756"/>
                  <a:pt x="17386" y="485403"/>
                </a:cubicBezTo>
                <a:cubicBezTo>
                  <a:pt x="15823" y="486965"/>
                  <a:pt x="14781" y="486965"/>
                  <a:pt x="14260" y="485403"/>
                </a:cubicBezTo>
                <a:lnTo>
                  <a:pt x="8010" y="464306"/>
                </a:lnTo>
                <a:cubicBezTo>
                  <a:pt x="7489" y="463785"/>
                  <a:pt x="7489" y="463525"/>
                  <a:pt x="8010" y="463525"/>
                </a:cubicBezTo>
                <a:cubicBezTo>
                  <a:pt x="7489" y="463525"/>
                  <a:pt x="7749" y="463265"/>
                  <a:pt x="8791" y="462744"/>
                </a:cubicBezTo>
                <a:cubicBezTo>
                  <a:pt x="15563" y="461181"/>
                  <a:pt x="24418" y="458056"/>
                  <a:pt x="35357" y="453367"/>
                </a:cubicBezTo>
                <a:lnTo>
                  <a:pt x="35357" y="415863"/>
                </a:lnTo>
                <a:lnTo>
                  <a:pt x="30669" y="415863"/>
                </a:lnTo>
                <a:cubicBezTo>
                  <a:pt x="29106" y="415863"/>
                  <a:pt x="27283" y="416123"/>
                  <a:pt x="25199" y="416644"/>
                </a:cubicBezTo>
                <a:cubicBezTo>
                  <a:pt x="18948" y="416644"/>
                  <a:pt x="14781" y="417165"/>
                  <a:pt x="12698" y="418207"/>
                </a:cubicBezTo>
                <a:lnTo>
                  <a:pt x="8010" y="411956"/>
                </a:lnTo>
                <a:lnTo>
                  <a:pt x="35357" y="411175"/>
                </a:lnTo>
                <a:lnTo>
                  <a:pt x="35357" y="406487"/>
                </a:lnTo>
                <a:cubicBezTo>
                  <a:pt x="35357" y="388776"/>
                  <a:pt x="35096" y="376014"/>
                  <a:pt x="34575" y="368201"/>
                </a:cubicBezTo>
                <a:cubicBezTo>
                  <a:pt x="34575" y="366638"/>
                  <a:pt x="35357" y="366117"/>
                  <a:pt x="36919" y="366638"/>
                </a:cubicBezTo>
                <a:close/>
                <a:moveTo>
                  <a:pt x="487757" y="365857"/>
                </a:moveTo>
                <a:cubicBezTo>
                  <a:pt x="502863" y="374191"/>
                  <a:pt x="510677" y="381483"/>
                  <a:pt x="511197" y="387734"/>
                </a:cubicBezTo>
                <a:cubicBezTo>
                  <a:pt x="511197" y="393464"/>
                  <a:pt x="508072" y="397631"/>
                  <a:pt x="501821" y="400236"/>
                </a:cubicBezTo>
                <a:cubicBezTo>
                  <a:pt x="497133" y="401278"/>
                  <a:pt x="494529" y="399975"/>
                  <a:pt x="494008" y="396329"/>
                </a:cubicBezTo>
                <a:cubicBezTo>
                  <a:pt x="493487" y="382786"/>
                  <a:pt x="491143" y="372889"/>
                  <a:pt x="486976" y="366638"/>
                </a:cubicBezTo>
                <a:cubicBezTo>
                  <a:pt x="486455" y="365596"/>
                  <a:pt x="486715" y="365336"/>
                  <a:pt x="487757" y="365857"/>
                </a:cubicBezTo>
                <a:close/>
                <a:moveTo>
                  <a:pt x="1784385" y="364294"/>
                </a:moveTo>
                <a:lnTo>
                  <a:pt x="1800793" y="374451"/>
                </a:lnTo>
                <a:lnTo>
                  <a:pt x="1799231" y="380702"/>
                </a:lnTo>
                <a:lnTo>
                  <a:pt x="1800012" y="445554"/>
                </a:lnTo>
                <a:cubicBezTo>
                  <a:pt x="1802095" y="492435"/>
                  <a:pt x="1777092" y="529940"/>
                  <a:pt x="1725003" y="558068"/>
                </a:cubicBezTo>
                <a:cubicBezTo>
                  <a:pt x="1723961" y="558068"/>
                  <a:pt x="1723179" y="557808"/>
                  <a:pt x="1722658" y="557287"/>
                </a:cubicBezTo>
                <a:cubicBezTo>
                  <a:pt x="1722658" y="556245"/>
                  <a:pt x="1722919" y="555464"/>
                  <a:pt x="1723440" y="554943"/>
                </a:cubicBezTo>
                <a:cubicBezTo>
                  <a:pt x="1765112" y="530460"/>
                  <a:pt x="1785427" y="493737"/>
                  <a:pt x="1784385" y="444773"/>
                </a:cubicBezTo>
                <a:lnTo>
                  <a:pt x="1783603" y="387734"/>
                </a:lnTo>
                <a:lnTo>
                  <a:pt x="1783603" y="365857"/>
                </a:lnTo>
                <a:cubicBezTo>
                  <a:pt x="1783603" y="364294"/>
                  <a:pt x="1783864" y="363773"/>
                  <a:pt x="1784385" y="364294"/>
                </a:cubicBezTo>
                <a:close/>
                <a:moveTo>
                  <a:pt x="1664839" y="364294"/>
                </a:moveTo>
                <a:lnTo>
                  <a:pt x="1680466" y="374451"/>
                </a:lnTo>
                <a:cubicBezTo>
                  <a:pt x="1682028" y="374972"/>
                  <a:pt x="1682028" y="376014"/>
                  <a:pt x="1680466" y="377577"/>
                </a:cubicBezTo>
                <a:lnTo>
                  <a:pt x="1676559" y="382265"/>
                </a:lnTo>
                <a:lnTo>
                  <a:pt x="1675777" y="397892"/>
                </a:lnTo>
                <a:lnTo>
                  <a:pt x="1677340" y="400236"/>
                </a:lnTo>
                <a:cubicBezTo>
                  <a:pt x="1677861" y="401278"/>
                  <a:pt x="1677601" y="401799"/>
                  <a:pt x="1676559" y="401799"/>
                </a:cubicBezTo>
                <a:cubicBezTo>
                  <a:pt x="1674996" y="401799"/>
                  <a:pt x="1672131" y="401799"/>
                  <a:pt x="1667964" y="401799"/>
                </a:cubicBezTo>
                <a:cubicBezTo>
                  <a:pt x="1655983" y="401278"/>
                  <a:pt x="1646086" y="401278"/>
                  <a:pt x="1638273" y="401799"/>
                </a:cubicBezTo>
                <a:lnTo>
                  <a:pt x="1575765" y="403361"/>
                </a:lnTo>
                <a:lnTo>
                  <a:pt x="1574202" y="415081"/>
                </a:lnTo>
                <a:cubicBezTo>
                  <a:pt x="1573161" y="422374"/>
                  <a:pt x="1575765" y="426020"/>
                  <a:pt x="1582016" y="426020"/>
                </a:cubicBezTo>
                <a:cubicBezTo>
                  <a:pt x="1615874" y="430187"/>
                  <a:pt x="1646607" y="429667"/>
                  <a:pt x="1674215" y="424458"/>
                </a:cubicBezTo>
                <a:cubicBezTo>
                  <a:pt x="1682549" y="423937"/>
                  <a:pt x="1687758" y="419249"/>
                  <a:pt x="1689842" y="410393"/>
                </a:cubicBezTo>
                <a:cubicBezTo>
                  <a:pt x="1690363" y="409872"/>
                  <a:pt x="1690884" y="409352"/>
                  <a:pt x="1691405" y="408831"/>
                </a:cubicBezTo>
                <a:cubicBezTo>
                  <a:pt x="1691925" y="409352"/>
                  <a:pt x="1692186" y="409872"/>
                  <a:pt x="1692186" y="410393"/>
                </a:cubicBezTo>
                <a:cubicBezTo>
                  <a:pt x="1691665" y="415081"/>
                  <a:pt x="1694269" y="418207"/>
                  <a:pt x="1699999" y="419769"/>
                </a:cubicBezTo>
                <a:cubicBezTo>
                  <a:pt x="1709375" y="427583"/>
                  <a:pt x="1707552" y="434615"/>
                  <a:pt x="1694530" y="440866"/>
                </a:cubicBezTo>
                <a:cubicBezTo>
                  <a:pt x="1663797" y="447638"/>
                  <a:pt x="1627334" y="448158"/>
                  <a:pt x="1585141" y="442429"/>
                </a:cubicBezTo>
                <a:cubicBezTo>
                  <a:pt x="1567952" y="440345"/>
                  <a:pt x="1559878" y="428625"/>
                  <a:pt x="1560919" y="407268"/>
                </a:cubicBezTo>
                <a:lnTo>
                  <a:pt x="1561701" y="393204"/>
                </a:lnTo>
                <a:cubicBezTo>
                  <a:pt x="1561701" y="389036"/>
                  <a:pt x="1561440" y="383046"/>
                  <a:pt x="1560919" y="375233"/>
                </a:cubicBezTo>
                <a:cubicBezTo>
                  <a:pt x="1560919" y="371066"/>
                  <a:pt x="1560919" y="368201"/>
                  <a:pt x="1560919" y="366638"/>
                </a:cubicBezTo>
                <a:cubicBezTo>
                  <a:pt x="1560919" y="365075"/>
                  <a:pt x="1561440" y="364554"/>
                  <a:pt x="1562482" y="365075"/>
                </a:cubicBezTo>
                <a:lnTo>
                  <a:pt x="1579672" y="374451"/>
                </a:lnTo>
                <a:lnTo>
                  <a:pt x="1656244" y="372889"/>
                </a:lnTo>
                <a:close/>
                <a:moveTo>
                  <a:pt x="1109710" y="363512"/>
                </a:moveTo>
                <a:lnTo>
                  <a:pt x="1133150" y="368201"/>
                </a:lnTo>
                <a:cubicBezTo>
                  <a:pt x="1133671" y="368201"/>
                  <a:pt x="1134192" y="368461"/>
                  <a:pt x="1134713" y="368982"/>
                </a:cubicBezTo>
                <a:cubicBezTo>
                  <a:pt x="1134713" y="368982"/>
                  <a:pt x="1134453" y="369503"/>
                  <a:pt x="1133931" y="370545"/>
                </a:cubicBezTo>
                <a:cubicBezTo>
                  <a:pt x="1130806" y="373149"/>
                  <a:pt x="1128983" y="378619"/>
                  <a:pt x="1128462" y="386953"/>
                </a:cubicBezTo>
                <a:lnTo>
                  <a:pt x="1158935" y="386953"/>
                </a:lnTo>
                <a:lnTo>
                  <a:pt x="1169092" y="375233"/>
                </a:lnTo>
                <a:lnTo>
                  <a:pt x="1183938" y="387734"/>
                </a:lnTo>
                <a:cubicBezTo>
                  <a:pt x="1184459" y="388776"/>
                  <a:pt x="1183938" y="389557"/>
                  <a:pt x="1182375" y="390078"/>
                </a:cubicBezTo>
                <a:lnTo>
                  <a:pt x="1065954" y="393204"/>
                </a:lnTo>
                <a:lnTo>
                  <a:pt x="1065954" y="437740"/>
                </a:lnTo>
                <a:cubicBezTo>
                  <a:pt x="1068559" y="480454"/>
                  <a:pt x="1046941" y="517698"/>
                  <a:pt x="1001102" y="549473"/>
                </a:cubicBezTo>
                <a:cubicBezTo>
                  <a:pt x="1000061" y="549473"/>
                  <a:pt x="999540" y="549213"/>
                  <a:pt x="999540" y="548692"/>
                </a:cubicBezTo>
                <a:cubicBezTo>
                  <a:pt x="999540" y="547650"/>
                  <a:pt x="1000061" y="546869"/>
                  <a:pt x="1001102" y="546348"/>
                </a:cubicBezTo>
                <a:cubicBezTo>
                  <a:pt x="1019855" y="530200"/>
                  <a:pt x="1032617" y="513531"/>
                  <a:pt x="1039388" y="496342"/>
                </a:cubicBezTo>
                <a:cubicBezTo>
                  <a:pt x="1046160" y="479673"/>
                  <a:pt x="1049546" y="456753"/>
                  <a:pt x="1049546" y="427583"/>
                </a:cubicBezTo>
                <a:lnTo>
                  <a:pt x="1049546" y="404924"/>
                </a:lnTo>
                <a:lnTo>
                  <a:pt x="1047983" y="380702"/>
                </a:lnTo>
                <a:cubicBezTo>
                  <a:pt x="1047983" y="379660"/>
                  <a:pt x="1048504" y="379400"/>
                  <a:pt x="1049546" y="379921"/>
                </a:cubicBezTo>
                <a:lnTo>
                  <a:pt x="1068298" y="388516"/>
                </a:lnTo>
                <a:lnTo>
                  <a:pt x="1108147" y="387734"/>
                </a:lnTo>
                <a:close/>
                <a:moveTo>
                  <a:pt x="922186" y="363512"/>
                </a:moveTo>
                <a:lnTo>
                  <a:pt x="943283" y="373670"/>
                </a:lnTo>
                <a:cubicBezTo>
                  <a:pt x="943804" y="373670"/>
                  <a:pt x="944324" y="373930"/>
                  <a:pt x="944845" y="374451"/>
                </a:cubicBezTo>
                <a:cubicBezTo>
                  <a:pt x="944845" y="374451"/>
                  <a:pt x="944585" y="374972"/>
                  <a:pt x="944064" y="376014"/>
                </a:cubicBezTo>
                <a:lnTo>
                  <a:pt x="938595" y="379139"/>
                </a:lnTo>
                <a:lnTo>
                  <a:pt x="921405" y="399454"/>
                </a:lnTo>
                <a:lnTo>
                  <a:pt x="959691" y="399454"/>
                </a:lnTo>
                <a:lnTo>
                  <a:pt x="970630" y="387734"/>
                </a:lnTo>
                <a:lnTo>
                  <a:pt x="985475" y="400236"/>
                </a:lnTo>
                <a:cubicBezTo>
                  <a:pt x="986517" y="401278"/>
                  <a:pt x="986517" y="402059"/>
                  <a:pt x="985475" y="402580"/>
                </a:cubicBezTo>
                <a:lnTo>
                  <a:pt x="890151" y="404143"/>
                </a:lnTo>
                <a:lnTo>
                  <a:pt x="903434" y="410393"/>
                </a:lnTo>
                <a:cubicBezTo>
                  <a:pt x="898746" y="415602"/>
                  <a:pt x="890672" y="422895"/>
                  <a:pt x="879212" y="432271"/>
                </a:cubicBezTo>
                <a:cubicBezTo>
                  <a:pt x="877649" y="433313"/>
                  <a:pt x="876608" y="434094"/>
                  <a:pt x="876087" y="434615"/>
                </a:cubicBezTo>
                <a:lnTo>
                  <a:pt x="931562" y="433834"/>
                </a:lnTo>
                <a:lnTo>
                  <a:pt x="940157" y="422895"/>
                </a:lnTo>
                <a:lnTo>
                  <a:pt x="957347" y="432271"/>
                </a:lnTo>
                <a:cubicBezTo>
                  <a:pt x="958910" y="433313"/>
                  <a:pt x="958910" y="434615"/>
                  <a:pt x="957347" y="436178"/>
                </a:cubicBezTo>
                <a:lnTo>
                  <a:pt x="953440" y="441647"/>
                </a:lnTo>
                <a:lnTo>
                  <a:pt x="955784" y="517438"/>
                </a:lnTo>
                <a:cubicBezTo>
                  <a:pt x="955263" y="528377"/>
                  <a:pt x="949273" y="539055"/>
                  <a:pt x="937813" y="549473"/>
                </a:cubicBezTo>
                <a:cubicBezTo>
                  <a:pt x="934167" y="551036"/>
                  <a:pt x="932344" y="549734"/>
                  <a:pt x="932344" y="545567"/>
                </a:cubicBezTo>
                <a:cubicBezTo>
                  <a:pt x="930781" y="538274"/>
                  <a:pt x="928958" y="532804"/>
                  <a:pt x="926874" y="529158"/>
                </a:cubicBezTo>
                <a:lnTo>
                  <a:pt x="858116" y="529940"/>
                </a:lnTo>
                <a:cubicBezTo>
                  <a:pt x="857074" y="537753"/>
                  <a:pt x="853428" y="544785"/>
                  <a:pt x="847177" y="551036"/>
                </a:cubicBezTo>
                <a:cubicBezTo>
                  <a:pt x="845614" y="552599"/>
                  <a:pt x="844312" y="553120"/>
                  <a:pt x="843270" y="552599"/>
                </a:cubicBezTo>
                <a:cubicBezTo>
                  <a:pt x="842228" y="552599"/>
                  <a:pt x="841707" y="551557"/>
                  <a:pt x="841707" y="549473"/>
                </a:cubicBezTo>
                <a:lnTo>
                  <a:pt x="843270" y="461962"/>
                </a:lnTo>
                <a:cubicBezTo>
                  <a:pt x="843270" y="450503"/>
                  <a:pt x="842749" y="439043"/>
                  <a:pt x="841707" y="427583"/>
                </a:cubicBezTo>
                <a:cubicBezTo>
                  <a:pt x="841707" y="426020"/>
                  <a:pt x="842228" y="425499"/>
                  <a:pt x="843270" y="426020"/>
                </a:cubicBezTo>
                <a:lnTo>
                  <a:pt x="859678" y="435396"/>
                </a:lnTo>
                <a:lnTo>
                  <a:pt x="870617" y="434615"/>
                </a:lnTo>
                <a:cubicBezTo>
                  <a:pt x="874264" y="427323"/>
                  <a:pt x="878170" y="418207"/>
                  <a:pt x="882338" y="407268"/>
                </a:cubicBezTo>
                <a:cubicBezTo>
                  <a:pt x="882858" y="405705"/>
                  <a:pt x="883119" y="404663"/>
                  <a:pt x="883119" y="404143"/>
                </a:cubicBezTo>
                <a:lnTo>
                  <a:pt x="834675" y="404924"/>
                </a:lnTo>
                <a:cubicBezTo>
                  <a:pt x="829466" y="405445"/>
                  <a:pt x="823476" y="405966"/>
                  <a:pt x="816704" y="406487"/>
                </a:cubicBezTo>
                <a:cubicBezTo>
                  <a:pt x="817746" y="406487"/>
                  <a:pt x="816704" y="406747"/>
                  <a:pt x="813579" y="407268"/>
                </a:cubicBezTo>
                <a:lnTo>
                  <a:pt x="807328" y="401017"/>
                </a:lnTo>
                <a:lnTo>
                  <a:pt x="863585" y="400236"/>
                </a:lnTo>
                <a:lnTo>
                  <a:pt x="863585" y="384609"/>
                </a:lnTo>
                <a:cubicBezTo>
                  <a:pt x="863585" y="381483"/>
                  <a:pt x="863325" y="378358"/>
                  <a:pt x="862804" y="375233"/>
                </a:cubicBezTo>
                <a:cubicBezTo>
                  <a:pt x="862804" y="373670"/>
                  <a:pt x="862804" y="372628"/>
                  <a:pt x="862804" y="372107"/>
                </a:cubicBezTo>
                <a:cubicBezTo>
                  <a:pt x="862283" y="371066"/>
                  <a:pt x="862283" y="370545"/>
                  <a:pt x="862804" y="370545"/>
                </a:cubicBezTo>
                <a:cubicBezTo>
                  <a:pt x="863325" y="370024"/>
                  <a:pt x="864106" y="370024"/>
                  <a:pt x="865148" y="370545"/>
                </a:cubicBezTo>
                <a:lnTo>
                  <a:pt x="879993" y="377577"/>
                </a:lnTo>
                <a:cubicBezTo>
                  <a:pt x="881035" y="377577"/>
                  <a:pt x="881556" y="378358"/>
                  <a:pt x="881556" y="379921"/>
                </a:cubicBezTo>
                <a:lnTo>
                  <a:pt x="879993" y="400236"/>
                </a:lnTo>
                <a:lnTo>
                  <a:pt x="907341" y="400236"/>
                </a:lnTo>
                <a:close/>
                <a:moveTo>
                  <a:pt x="547921" y="363512"/>
                </a:moveTo>
                <a:lnTo>
                  <a:pt x="565110" y="375233"/>
                </a:lnTo>
                <a:cubicBezTo>
                  <a:pt x="566673" y="376795"/>
                  <a:pt x="566673" y="377837"/>
                  <a:pt x="565110" y="378358"/>
                </a:cubicBezTo>
                <a:lnTo>
                  <a:pt x="561204" y="380702"/>
                </a:lnTo>
                <a:cubicBezTo>
                  <a:pt x="554432" y="387995"/>
                  <a:pt x="541670" y="398673"/>
                  <a:pt x="522918" y="412737"/>
                </a:cubicBezTo>
                <a:lnTo>
                  <a:pt x="557297" y="411175"/>
                </a:lnTo>
                <a:lnTo>
                  <a:pt x="566673" y="402580"/>
                </a:lnTo>
                <a:lnTo>
                  <a:pt x="584644" y="418207"/>
                </a:lnTo>
                <a:cubicBezTo>
                  <a:pt x="586207" y="420290"/>
                  <a:pt x="585686" y="421593"/>
                  <a:pt x="583081" y="422114"/>
                </a:cubicBezTo>
                <a:cubicBezTo>
                  <a:pt x="572143" y="425760"/>
                  <a:pt x="563027" y="429927"/>
                  <a:pt x="555734" y="434615"/>
                </a:cubicBezTo>
                <a:cubicBezTo>
                  <a:pt x="554692" y="435136"/>
                  <a:pt x="553911" y="435136"/>
                  <a:pt x="553390" y="434615"/>
                </a:cubicBezTo>
                <a:cubicBezTo>
                  <a:pt x="552869" y="434094"/>
                  <a:pt x="552869" y="433573"/>
                  <a:pt x="553390" y="433052"/>
                </a:cubicBezTo>
                <a:lnTo>
                  <a:pt x="557297" y="415863"/>
                </a:lnTo>
                <a:lnTo>
                  <a:pt x="440095" y="419769"/>
                </a:lnTo>
                <a:cubicBezTo>
                  <a:pt x="440095" y="437480"/>
                  <a:pt x="434886" y="449461"/>
                  <a:pt x="424468" y="455711"/>
                </a:cubicBezTo>
                <a:cubicBezTo>
                  <a:pt x="418738" y="456232"/>
                  <a:pt x="415873" y="451284"/>
                  <a:pt x="415873" y="440866"/>
                </a:cubicBezTo>
                <a:cubicBezTo>
                  <a:pt x="427333" y="434094"/>
                  <a:pt x="434104" y="422634"/>
                  <a:pt x="436188" y="406487"/>
                </a:cubicBezTo>
                <a:cubicBezTo>
                  <a:pt x="436188" y="405445"/>
                  <a:pt x="436449" y="404924"/>
                  <a:pt x="436969" y="404924"/>
                </a:cubicBezTo>
                <a:cubicBezTo>
                  <a:pt x="438011" y="404403"/>
                  <a:pt x="438532" y="404663"/>
                  <a:pt x="438532" y="405705"/>
                </a:cubicBezTo>
                <a:cubicBezTo>
                  <a:pt x="438532" y="406226"/>
                  <a:pt x="438793" y="406747"/>
                  <a:pt x="439313" y="407268"/>
                </a:cubicBezTo>
                <a:cubicBezTo>
                  <a:pt x="439834" y="409872"/>
                  <a:pt x="440095" y="412737"/>
                  <a:pt x="440095" y="415863"/>
                </a:cubicBezTo>
                <a:lnTo>
                  <a:pt x="519011" y="412737"/>
                </a:lnTo>
                <a:cubicBezTo>
                  <a:pt x="533075" y="391901"/>
                  <a:pt x="542712" y="375493"/>
                  <a:pt x="547921" y="363512"/>
                </a:cubicBezTo>
                <a:close/>
                <a:moveTo>
                  <a:pt x="287732" y="363512"/>
                </a:moveTo>
                <a:lnTo>
                  <a:pt x="309610" y="369763"/>
                </a:lnTo>
                <a:cubicBezTo>
                  <a:pt x="311172" y="370284"/>
                  <a:pt x="311433" y="371326"/>
                  <a:pt x="310391" y="372889"/>
                </a:cubicBezTo>
                <a:cubicBezTo>
                  <a:pt x="308828" y="374451"/>
                  <a:pt x="307526" y="377056"/>
                  <a:pt x="306484" y="380702"/>
                </a:cubicBezTo>
                <a:lnTo>
                  <a:pt x="305703" y="469776"/>
                </a:lnTo>
                <a:cubicBezTo>
                  <a:pt x="324455" y="458316"/>
                  <a:pt x="333571" y="440345"/>
                  <a:pt x="333050" y="415863"/>
                </a:cubicBezTo>
                <a:lnTo>
                  <a:pt x="333050" y="407268"/>
                </a:lnTo>
                <a:lnTo>
                  <a:pt x="332269" y="384609"/>
                </a:lnTo>
                <a:lnTo>
                  <a:pt x="351803" y="390860"/>
                </a:lnTo>
                <a:cubicBezTo>
                  <a:pt x="352844" y="391901"/>
                  <a:pt x="352844" y="393204"/>
                  <a:pt x="351803" y="394766"/>
                </a:cubicBezTo>
                <a:lnTo>
                  <a:pt x="349458" y="399454"/>
                </a:lnTo>
                <a:lnTo>
                  <a:pt x="349458" y="418207"/>
                </a:lnTo>
                <a:cubicBezTo>
                  <a:pt x="348938" y="423416"/>
                  <a:pt x="347896" y="428104"/>
                  <a:pt x="346333" y="432271"/>
                </a:cubicBezTo>
                <a:cubicBezTo>
                  <a:pt x="362481" y="438001"/>
                  <a:pt x="373680" y="443731"/>
                  <a:pt x="379931" y="449461"/>
                </a:cubicBezTo>
                <a:cubicBezTo>
                  <a:pt x="382535" y="450503"/>
                  <a:pt x="383317" y="452326"/>
                  <a:pt x="382275" y="454930"/>
                </a:cubicBezTo>
                <a:cubicBezTo>
                  <a:pt x="380712" y="459618"/>
                  <a:pt x="378108" y="463525"/>
                  <a:pt x="374462" y="466650"/>
                </a:cubicBezTo>
                <a:cubicBezTo>
                  <a:pt x="373420" y="468213"/>
                  <a:pt x="372378" y="468994"/>
                  <a:pt x="371336" y="468994"/>
                </a:cubicBezTo>
                <a:cubicBezTo>
                  <a:pt x="369773" y="468994"/>
                  <a:pt x="368732" y="467953"/>
                  <a:pt x="368211" y="465869"/>
                </a:cubicBezTo>
                <a:cubicBezTo>
                  <a:pt x="362481" y="452847"/>
                  <a:pt x="354928" y="442689"/>
                  <a:pt x="345552" y="435396"/>
                </a:cubicBezTo>
                <a:cubicBezTo>
                  <a:pt x="342426" y="448419"/>
                  <a:pt x="329143" y="461181"/>
                  <a:pt x="305703" y="473683"/>
                </a:cubicBezTo>
                <a:lnTo>
                  <a:pt x="305703" y="486965"/>
                </a:lnTo>
                <a:lnTo>
                  <a:pt x="339301" y="486184"/>
                </a:lnTo>
                <a:lnTo>
                  <a:pt x="351021" y="475245"/>
                </a:lnTo>
                <a:lnTo>
                  <a:pt x="365085" y="487747"/>
                </a:lnTo>
                <a:cubicBezTo>
                  <a:pt x="365606" y="488789"/>
                  <a:pt x="365346" y="489570"/>
                  <a:pt x="364304" y="490091"/>
                </a:cubicBezTo>
                <a:lnTo>
                  <a:pt x="305703" y="491654"/>
                </a:lnTo>
                <a:lnTo>
                  <a:pt x="304922" y="535409"/>
                </a:lnTo>
                <a:lnTo>
                  <a:pt x="360397" y="533846"/>
                </a:lnTo>
                <a:lnTo>
                  <a:pt x="373680" y="522126"/>
                </a:lnTo>
                <a:lnTo>
                  <a:pt x="390089" y="535409"/>
                </a:lnTo>
                <a:cubicBezTo>
                  <a:pt x="391130" y="536451"/>
                  <a:pt x="391130" y="536972"/>
                  <a:pt x="390089" y="536972"/>
                </a:cubicBezTo>
                <a:lnTo>
                  <a:pt x="232256" y="541660"/>
                </a:lnTo>
                <a:cubicBezTo>
                  <a:pt x="224964" y="542181"/>
                  <a:pt x="217932" y="542962"/>
                  <a:pt x="211160" y="544004"/>
                </a:cubicBezTo>
                <a:lnTo>
                  <a:pt x="205691" y="537753"/>
                </a:lnTo>
                <a:lnTo>
                  <a:pt x="287732" y="535409"/>
                </a:lnTo>
                <a:lnTo>
                  <a:pt x="287732" y="491654"/>
                </a:lnTo>
                <a:lnTo>
                  <a:pt x="256478" y="492435"/>
                </a:lnTo>
                <a:cubicBezTo>
                  <a:pt x="249186" y="492956"/>
                  <a:pt x="242153" y="493737"/>
                  <a:pt x="235382" y="494779"/>
                </a:cubicBezTo>
                <a:lnTo>
                  <a:pt x="229131" y="488528"/>
                </a:lnTo>
                <a:lnTo>
                  <a:pt x="287732" y="487747"/>
                </a:lnTo>
                <a:lnTo>
                  <a:pt x="288513" y="400236"/>
                </a:lnTo>
                <a:cubicBezTo>
                  <a:pt x="287472" y="380442"/>
                  <a:pt x="286951" y="368461"/>
                  <a:pt x="286951" y="364294"/>
                </a:cubicBezTo>
                <a:cubicBezTo>
                  <a:pt x="286430" y="363773"/>
                  <a:pt x="286690" y="363512"/>
                  <a:pt x="287732" y="363512"/>
                </a:cubicBezTo>
                <a:close/>
                <a:moveTo>
                  <a:pt x="322111" y="139080"/>
                </a:moveTo>
                <a:cubicBezTo>
                  <a:pt x="346073" y="147414"/>
                  <a:pt x="361439" y="154707"/>
                  <a:pt x="368211" y="160957"/>
                </a:cubicBezTo>
                <a:cubicBezTo>
                  <a:pt x="369773" y="165645"/>
                  <a:pt x="368732" y="171115"/>
                  <a:pt x="365085" y="177366"/>
                </a:cubicBezTo>
                <a:cubicBezTo>
                  <a:pt x="361439" y="181533"/>
                  <a:pt x="357532" y="180491"/>
                  <a:pt x="353365" y="174240"/>
                </a:cubicBezTo>
                <a:cubicBezTo>
                  <a:pt x="343989" y="160697"/>
                  <a:pt x="333311" y="149758"/>
                  <a:pt x="321330" y="141424"/>
                </a:cubicBezTo>
                <a:cubicBezTo>
                  <a:pt x="320809" y="140382"/>
                  <a:pt x="321069" y="139601"/>
                  <a:pt x="322111" y="139080"/>
                </a:cubicBezTo>
                <a:close/>
                <a:moveTo>
                  <a:pt x="262729" y="137517"/>
                </a:moveTo>
                <a:lnTo>
                  <a:pt x="279137" y="146893"/>
                </a:lnTo>
                <a:cubicBezTo>
                  <a:pt x="281221" y="147935"/>
                  <a:pt x="281221" y="149237"/>
                  <a:pt x="279137" y="150800"/>
                </a:cubicBezTo>
                <a:cubicBezTo>
                  <a:pt x="263510" y="163301"/>
                  <a:pt x="238247" y="176845"/>
                  <a:pt x="203346" y="191430"/>
                </a:cubicBezTo>
                <a:cubicBezTo>
                  <a:pt x="201263" y="191951"/>
                  <a:pt x="200742" y="191430"/>
                  <a:pt x="201784" y="189867"/>
                </a:cubicBezTo>
                <a:cubicBezTo>
                  <a:pt x="226266" y="175803"/>
                  <a:pt x="246581" y="158353"/>
                  <a:pt x="262729" y="137517"/>
                </a:cubicBezTo>
                <a:close/>
                <a:moveTo>
                  <a:pt x="1174934" y="124234"/>
                </a:moveTo>
                <a:cubicBezTo>
                  <a:pt x="1193686" y="132568"/>
                  <a:pt x="1202541" y="139861"/>
                  <a:pt x="1201499" y="146112"/>
                </a:cubicBezTo>
                <a:cubicBezTo>
                  <a:pt x="1200458" y="151321"/>
                  <a:pt x="1196291" y="155488"/>
                  <a:pt x="1188998" y="158613"/>
                </a:cubicBezTo>
                <a:cubicBezTo>
                  <a:pt x="1184831" y="159134"/>
                  <a:pt x="1182487" y="157572"/>
                  <a:pt x="1181966" y="153925"/>
                </a:cubicBezTo>
                <a:cubicBezTo>
                  <a:pt x="1180403" y="141424"/>
                  <a:pt x="1177538" y="132048"/>
                  <a:pt x="1173371" y="125797"/>
                </a:cubicBezTo>
                <a:cubicBezTo>
                  <a:pt x="1172850" y="124755"/>
                  <a:pt x="1173371" y="124234"/>
                  <a:pt x="1174934" y="124234"/>
                </a:cubicBezTo>
                <a:close/>
                <a:moveTo>
                  <a:pt x="1071014" y="106263"/>
                </a:moveTo>
                <a:lnTo>
                  <a:pt x="1019445" y="107044"/>
                </a:lnTo>
                <a:lnTo>
                  <a:pt x="1018664" y="134392"/>
                </a:lnTo>
                <a:lnTo>
                  <a:pt x="1064764" y="132829"/>
                </a:lnTo>
                <a:cubicBezTo>
                  <a:pt x="1066326" y="132829"/>
                  <a:pt x="1067108" y="133350"/>
                  <a:pt x="1067108" y="134392"/>
                </a:cubicBezTo>
                <a:cubicBezTo>
                  <a:pt x="1067108" y="135954"/>
                  <a:pt x="1066326" y="136736"/>
                  <a:pt x="1064764" y="136736"/>
                </a:cubicBezTo>
                <a:lnTo>
                  <a:pt x="1018664" y="138298"/>
                </a:lnTo>
                <a:lnTo>
                  <a:pt x="1018664" y="169552"/>
                </a:lnTo>
                <a:lnTo>
                  <a:pt x="1078047" y="168771"/>
                </a:lnTo>
                <a:lnTo>
                  <a:pt x="1078828" y="111733"/>
                </a:lnTo>
                <a:cubicBezTo>
                  <a:pt x="1079349" y="107044"/>
                  <a:pt x="1076744" y="105221"/>
                  <a:pt x="1071014" y="106263"/>
                </a:cubicBezTo>
                <a:close/>
                <a:moveTo>
                  <a:pt x="1460126" y="105482"/>
                </a:moveTo>
                <a:lnTo>
                  <a:pt x="1406213" y="107826"/>
                </a:lnTo>
                <a:lnTo>
                  <a:pt x="1406213" y="138298"/>
                </a:lnTo>
                <a:lnTo>
                  <a:pt x="1450749" y="136736"/>
                </a:lnTo>
                <a:cubicBezTo>
                  <a:pt x="1452312" y="136736"/>
                  <a:pt x="1453093" y="137257"/>
                  <a:pt x="1453093" y="138298"/>
                </a:cubicBezTo>
                <a:cubicBezTo>
                  <a:pt x="1453093" y="139340"/>
                  <a:pt x="1452312" y="139861"/>
                  <a:pt x="1450749" y="139861"/>
                </a:cubicBezTo>
                <a:lnTo>
                  <a:pt x="1406213" y="141424"/>
                </a:lnTo>
                <a:lnTo>
                  <a:pt x="1406213" y="175803"/>
                </a:lnTo>
                <a:lnTo>
                  <a:pt x="1453875" y="175022"/>
                </a:lnTo>
                <a:cubicBezTo>
                  <a:pt x="1454396" y="174501"/>
                  <a:pt x="1455177" y="174240"/>
                  <a:pt x="1456219" y="174240"/>
                </a:cubicBezTo>
                <a:cubicBezTo>
                  <a:pt x="1457781" y="173719"/>
                  <a:pt x="1458823" y="172678"/>
                  <a:pt x="1459344" y="171115"/>
                </a:cubicBezTo>
                <a:close/>
                <a:moveTo>
                  <a:pt x="329143" y="98450"/>
                </a:moveTo>
                <a:lnTo>
                  <a:pt x="265073" y="99231"/>
                </a:lnTo>
                <a:lnTo>
                  <a:pt x="265073" y="124234"/>
                </a:lnTo>
                <a:lnTo>
                  <a:pt x="329143" y="122671"/>
                </a:lnTo>
                <a:close/>
                <a:moveTo>
                  <a:pt x="1086641" y="92980"/>
                </a:moveTo>
                <a:lnTo>
                  <a:pt x="1103050" y="105482"/>
                </a:lnTo>
                <a:cubicBezTo>
                  <a:pt x="1104091" y="106003"/>
                  <a:pt x="1104091" y="106784"/>
                  <a:pt x="1103050" y="107826"/>
                </a:cubicBezTo>
                <a:lnTo>
                  <a:pt x="1098361" y="114077"/>
                </a:lnTo>
                <a:lnTo>
                  <a:pt x="1098361" y="142986"/>
                </a:lnTo>
                <a:lnTo>
                  <a:pt x="1099143" y="161739"/>
                </a:lnTo>
                <a:cubicBezTo>
                  <a:pt x="1098622" y="170073"/>
                  <a:pt x="1094194" y="178668"/>
                  <a:pt x="1085860" y="187523"/>
                </a:cubicBezTo>
                <a:cubicBezTo>
                  <a:pt x="1084818" y="188565"/>
                  <a:pt x="1083776" y="189086"/>
                  <a:pt x="1082735" y="189086"/>
                </a:cubicBezTo>
                <a:cubicBezTo>
                  <a:pt x="1082214" y="189086"/>
                  <a:pt x="1081693" y="188305"/>
                  <a:pt x="1081172" y="186742"/>
                </a:cubicBezTo>
                <a:cubicBezTo>
                  <a:pt x="1078047" y="178928"/>
                  <a:pt x="1075182" y="173980"/>
                  <a:pt x="1072577" y="171896"/>
                </a:cubicBezTo>
                <a:lnTo>
                  <a:pt x="1018664" y="173459"/>
                </a:lnTo>
                <a:cubicBezTo>
                  <a:pt x="1017101" y="178668"/>
                  <a:pt x="1013455" y="183877"/>
                  <a:pt x="1007725" y="189086"/>
                </a:cubicBezTo>
                <a:cubicBezTo>
                  <a:pt x="1005642" y="190649"/>
                  <a:pt x="1004339" y="190128"/>
                  <a:pt x="1003819" y="187523"/>
                </a:cubicBezTo>
                <a:lnTo>
                  <a:pt x="1005381" y="114077"/>
                </a:lnTo>
                <a:lnTo>
                  <a:pt x="1004600" y="95324"/>
                </a:lnTo>
                <a:lnTo>
                  <a:pt x="1021008" y="103138"/>
                </a:lnTo>
                <a:lnTo>
                  <a:pt x="1077265" y="101575"/>
                </a:lnTo>
                <a:close/>
                <a:moveTo>
                  <a:pt x="1242911" y="87511"/>
                </a:moveTo>
                <a:lnTo>
                  <a:pt x="1264789" y="96106"/>
                </a:lnTo>
                <a:cubicBezTo>
                  <a:pt x="1265831" y="96626"/>
                  <a:pt x="1265831" y="97408"/>
                  <a:pt x="1264789" y="98450"/>
                </a:cubicBezTo>
                <a:cubicBezTo>
                  <a:pt x="1263226" y="100012"/>
                  <a:pt x="1262184" y="102096"/>
                  <a:pt x="1261663" y="104700"/>
                </a:cubicBezTo>
                <a:lnTo>
                  <a:pt x="1261663" y="111733"/>
                </a:lnTo>
                <a:lnTo>
                  <a:pt x="1285104" y="110170"/>
                </a:lnTo>
                <a:lnTo>
                  <a:pt x="1297605" y="97668"/>
                </a:lnTo>
                <a:lnTo>
                  <a:pt x="1312451" y="111733"/>
                </a:lnTo>
                <a:cubicBezTo>
                  <a:pt x="1312972" y="112253"/>
                  <a:pt x="1313232" y="112774"/>
                  <a:pt x="1313232" y="113295"/>
                </a:cubicBezTo>
                <a:cubicBezTo>
                  <a:pt x="1313232" y="113816"/>
                  <a:pt x="1312711" y="114077"/>
                  <a:pt x="1311669" y="114077"/>
                </a:cubicBezTo>
                <a:lnTo>
                  <a:pt x="1261663" y="115639"/>
                </a:lnTo>
                <a:lnTo>
                  <a:pt x="1260882" y="134392"/>
                </a:lnTo>
                <a:lnTo>
                  <a:pt x="1261663" y="157832"/>
                </a:lnTo>
                <a:cubicBezTo>
                  <a:pt x="1261663" y="171896"/>
                  <a:pt x="1252808" y="183096"/>
                  <a:pt x="1235097" y="191430"/>
                </a:cubicBezTo>
                <a:cubicBezTo>
                  <a:pt x="1233535" y="192472"/>
                  <a:pt x="1232753" y="191690"/>
                  <a:pt x="1232753" y="189086"/>
                </a:cubicBezTo>
                <a:cubicBezTo>
                  <a:pt x="1232753" y="179189"/>
                  <a:pt x="1229628" y="173459"/>
                  <a:pt x="1223377" y="171896"/>
                </a:cubicBezTo>
                <a:cubicBezTo>
                  <a:pt x="1222335" y="171375"/>
                  <a:pt x="1222075" y="170594"/>
                  <a:pt x="1222596" y="169552"/>
                </a:cubicBezTo>
                <a:cubicBezTo>
                  <a:pt x="1222596" y="169552"/>
                  <a:pt x="1223117" y="169552"/>
                  <a:pt x="1224159" y="169552"/>
                </a:cubicBezTo>
                <a:cubicBezTo>
                  <a:pt x="1237702" y="170594"/>
                  <a:pt x="1243953" y="168771"/>
                  <a:pt x="1242911" y="164083"/>
                </a:cubicBezTo>
                <a:lnTo>
                  <a:pt x="1242911" y="125797"/>
                </a:lnTo>
                <a:cubicBezTo>
                  <a:pt x="1242911" y="124755"/>
                  <a:pt x="1242911" y="123192"/>
                  <a:pt x="1242911" y="121109"/>
                </a:cubicBezTo>
                <a:cubicBezTo>
                  <a:pt x="1242390" y="119025"/>
                  <a:pt x="1242130" y="117462"/>
                  <a:pt x="1242130" y="116421"/>
                </a:cubicBezTo>
                <a:lnTo>
                  <a:pt x="1158525" y="118765"/>
                </a:lnTo>
                <a:cubicBezTo>
                  <a:pt x="1147587" y="119806"/>
                  <a:pt x="1140554" y="120848"/>
                  <a:pt x="1137429" y="121890"/>
                </a:cubicBezTo>
                <a:lnTo>
                  <a:pt x="1130397" y="114858"/>
                </a:lnTo>
                <a:lnTo>
                  <a:pt x="1242130" y="111733"/>
                </a:lnTo>
                <a:cubicBezTo>
                  <a:pt x="1242130" y="101315"/>
                  <a:pt x="1242130" y="93501"/>
                  <a:pt x="1242130" y="88292"/>
                </a:cubicBezTo>
                <a:cubicBezTo>
                  <a:pt x="1241609" y="87250"/>
                  <a:pt x="1241869" y="86990"/>
                  <a:pt x="1242911" y="87511"/>
                </a:cubicBezTo>
                <a:close/>
                <a:moveTo>
                  <a:pt x="335394" y="84385"/>
                </a:moveTo>
                <a:lnTo>
                  <a:pt x="354928" y="94543"/>
                </a:lnTo>
                <a:cubicBezTo>
                  <a:pt x="355970" y="94543"/>
                  <a:pt x="355970" y="95064"/>
                  <a:pt x="354928" y="96106"/>
                </a:cubicBezTo>
                <a:lnTo>
                  <a:pt x="351802" y="102356"/>
                </a:lnTo>
                <a:lnTo>
                  <a:pt x="351021" y="121109"/>
                </a:lnTo>
                <a:lnTo>
                  <a:pt x="352584" y="125797"/>
                </a:lnTo>
                <a:cubicBezTo>
                  <a:pt x="353105" y="127359"/>
                  <a:pt x="352584" y="128401"/>
                  <a:pt x="351021" y="128922"/>
                </a:cubicBezTo>
                <a:cubicBezTo>
                  <a:pt x="340603" y="127880"/>
                  <a:pt x="326799" y="127359"/>
                  <a:pt x="309610" y="127359"/>
                </a:cubicBezTo>
                <a:lnTo>
                  <a:pt x="309610" y="161739"/>
                </a:lnTo>
                <a:cubicBezTo>
                  <a:pt x="308568" y="175803"/>
                  <a:pt x="300234" y="186221"/>
                  <a:pt x="284607" y="192993"/>
                </a:cubicBezTo>
                <a:cubicBezTo>
                  <a:pt x="282523" y="193514"/>
                  <a:pt x="281742" y="192732"/>
                  <a:pt x="282263" y="190649"/>
                </a:cubicBezTo>
                <a:cubicBezTo>
                  <a:pt x="283304" y="183356"/>
                  <a:pt x="281481" y="177887"/>
                  <a:pt x="276793" y="174240"/>
                </a:cubicBezTo>
                <a:cubicBezTo>
                  <a:pt x="275751" y="172678"/>
                  <a:pt x="276012" y="172157"/>
                  <a:pt x="277574" y="172678"/>
                </a:cubicBezTo>
                <a:cubicBezTo>
                  <a:pt x="287472" y="174240"/>
                  <a:pt x="291899" y="173199"/>
                  <a:pt x="290857" y="169552"/>
                </a:cubicBezTo>
                <a:lnTo>
                  <a:pt x="290857" y="127359"/>
                </a:lnTo>
                <a:cubicBezTo>
                  <a:pt x="282523" y="127359"/>
                  <a:pt x="273407" y="127620"/>
                  <a:pt x="263510" y="128141"/>
                </a:cubicBezTo>
                <a:cubicBezTo>
                  <a:pt x="261427" y="132308"/>
                  <a:pt x="258562" y="135433"/>
                  <a:pt x="254915" y="137517"/>
                </a:cubicBezTo>
                <a:cubicBezTo>
                  <a:pt x="252311" y="139601"/>
                  <a:pt x="250488" y="139861"/>
                  <a:pt x="249446" y="138298"/>
                </a:cubicBezTo>
                <a:lnTo>
                  <a:pt x="250227" y="117202"/>
                </a:lnTo>
                <a:lnTo>
                  <a:pt x="250227" y="107044"/>
                </a:lnTo>
                <a:lnTo>
                  <a:pt x="249446" y="89073"/>
                </a:lnTo>
                <a:cubicBezTo>
                  <a:pt x="249446" y="88032"/>
                  <a:pt x="249706" y="87511"/>
                  <a:pt x="250227" y="87511"/>
                </a:cubicBezTo>
                <a:cubicBezTo>
                  <a:pt x="250227" y="86990"/>
                  <a:pt x="250748" y="86990"/>
                  <a:pt x="251790" y="87511"/>
                </a:cubicBezTo>
                <a:lnTo>
                  <a:pt x="265854" y="95324"/>
                </a:lnTo>
                <a:lnTo>
                  <a:pt x="328362" y="93762"/>
                </a:lnTo>
                <a:close/>
                <a:moveTo>
                  <a:pt x="740207" y="37504"/>
                </a:moveTo>
                <a:lnTo>
                  <a:pt x="740207" y="104700"/>
                </a:lnTo>
                <a:lnTo>
                  <a:pt x="750364" y="104700"/>
                </a:lnTo>
                <a:cubicBezTo>
                  <a:pt x="769117" y="104179"/>
                  <a:pt x="778753" y="92459"/>
                  <a:pt x="779274" y="69540"/>
                </a:cubicBezTo>
                <a:cubicBezTo>
                  <a:pt x="779274" y="48183"/>
                  <a:pt x="769637" y="37504"/>
                  <a:pt x="750364" y="37504"/>
                </a:cubicBezTo>
                <a:close/>
                <a:moveTo>
                  <a:pt x="635432" y="37504"/>
                </a:moveTo>
                <a:lnTo>
                  <a:pt x="635432" y="104700"/>
                </a:lnTo>
                <a:lnTo>
                  <a:pt x="645589" y="104700"/>
                </a:lnTo>
                <a:cubicBezTo>
                  <a:pt x="664342" y="104179"/>
                  <a:pt x="673978" y="92459"/>
                  <a:pt x="674499" y="69540"/>
                </a:cubicBezTo>
                <a:cubicBezTo>
                  <a:pt x="674499" y="48183"/>
                  <a:pt x="664862" y="37504"/>
                  <a:pt x="645589" y="37504"/>
                </a:cubicBezTo>
                <a:close/>
                <a:moveTo>
                  <a:pt x="818416" y="31254"/>
                </a:moveTo>
                <a:lnTo>
                  <a:pt x="911396" y="31254"/>
                </a:lnTo>
                <a:lnTo>
                  <a:pt x="913740" y="78135"/>
                </a:lnTo>
                <a:lnTo>
                  <a:pt x="909052" y="79697"/>
                </a:lnTo>
                <a:cubicBezTo>
                  <a:pt x="903322" y="51569"/>
                  <a:pt x="891342" y="37504"/>
                  <a:pt x="873110" y="37504"/>
                </a:cubicBezTo>
                <a:lnTo>
                  <a:pt x="873110" y="142205"/>
                </a:lnTo>
                <a:cubicBezTo>
                  <a:pt x="872068" y="155748"/>
                  <a:pt x="877538" y="161999"/>
                  <a:pt x="889519" y="160957"/>
                </a:cubicBezTo>
                <a:lnTo>
                  <a:pt x="889519" y="167208"/>
                </a:lnTo>
                <a:lnTo>
                  <a:pt x="838731" y="167208"/>
                </a:lnTo>
                <a:lnTo>
                  <a:pt x="838731" y="160957"/>
                </a:lnTo>
                <a:cubicBezTo>
                  <a:pt x="850191" y="162520"/>
                  <a:pt x="855660" y="156530"/>
                  <a:pt x="855139" y="142986"/>
                </a:cubicBezTo>
                <a:lnTo>
                  <a:pt x="855139" y="37504"/>
                </a:lnTo>
                <a:cubicBezTo>
                  <a:pt x="836387" y="36984"/>
                  <a:pt x="824667" y="51048"/>
                  <a:pt x="819979" y="79697"/>
                </a:cubicBezTo>
                <a:lnTo>
                  <a:pt x="814509" y="78135"/>
                </a:lnTo>
                <a:close/>
                <a:moveTo>
                  <a:pt x="708953" y="31254"/>
                </a:moveTo>
                <a:lnTo>
                  <a:pt x="755052" y="31254"/>
                </a:lnTo>
                <a:cubicBezTo>
                  <a:pt x="783702" y="31254"/>
                  <a:pt x="798026" y="43755"/>
                  <a:pt x="798026" y="68758"/>
                </a:cubicBezTo>
                <a:cubicBezTo>
                  <a:pt x="798547" y="96887"/>
                  <a:pt x="784483" y="110691"/>
                  <a:pt x="755834" y="110170"/>
                </a:cubicBezTo>
                <a:lnTo>
                  <a:pt x="740207" y="110170"/>
                </a:lnTo>
                <a:lnTo>
                  <a:pt x="740207" y="140642"/>
                </a:lnTo>
                <a:cubicBezTo>
                  <a:pt x="739686" y="155228"/>
                  <a:pt x="744634" y="161999"/>
                  <a:pt x="755052" y="160957"/>
                </a:cubicBezTo>
                <a:lnTo>
                  <a:pt x="755052" y="167208"/>
                </a:lnTo>
                <a:lnTo>
                  <a:pt x="708953" y="167208"/>
                </a:lnTo>
                <a:lnTo>
                  <a:pt x="708953" y="160957"/>
                </a:lnTo>
                <a:cubicBezTo>
                  <a:pt x="718329" y="161999"/>
                  <a:pt x="722757" y="155488"/>
                  <a:pt x="722236" y="141424"/>
                </a:cubicBezTo>
                <a:lnTo>
                  <a:pt x="722236" y="57038"/>
                </a:lnTo>
                <a:cubicBezTo>
                  <a:pt x="722757" y="42974"/>
                  <a:pt x="718329" y="36463"/>
                  <a:pt x="708953" y="37504"/>
                </a:cubicBezTo>
                <a:close/>
                <a:moveTo>
                  <a:pt x="604178" y="31254"/>
                </a:moveTo>
                <a:lnTo>
                  <a:pt x="650277" y="31254"/>
                </a:lnTo>
                <a:cubicBezTo>
                  <a:pt x="678927" y="31254"/>
                  <a:pt x="693251" y="43755"/>
                  <a:pt x="693251" y="68758"/>
                </a:cubicBezTo>
                <a:cubicBezTo>
                  <a:pt x="693772" y="96887"/>
                  <a:pt x="679708" y="110691"/>
                  <a:pt x="651059" y="110170"/>
                </a:cubicBezTo>
                <a:lnTo>
                  <a:pt x="635432" y="110170"/>
                </a:lnTo>
                <a:lnTo>
                  <a:pt x="635432" y="140642"/>
                </a:lnTo>
                <a:cubicBezTo>
                  <a:pt x="634911" y="155228"/>
                  <a:pt x="639859" y="161999"/>
                  <a:pt x="650277" y="160957"/>
                </a:cubicBezTo>
                <a:lnTo>
                  <a:pt x="650277" y="167208"/>
                </a:lnTo>
                <a:lnTo>
                  <a:pt x="604178" y="167208"/>
                </a:lnTo>
                <a:lnTo>
                  <a:pt x="604178" y="160957"/>
                </a:lnTo>
                <a:cubicBezTo>
                  <a:pt x="613554" y="161999"/>
                  <a:pt x="617982" y="155488"/>
                  <a:pt x="617461" y="141424"/>
                </a:cubicBezTo>
                <a:lnTo>
                  <a:pt x="617461" y="57038"/>
                </a:lnTo>
                <a:cubicBezTo>
                  <a:pt x="617982" y="42974"/>
                  <a:pt x="613554" y="36463"/>
                  <a:pt x="604178" y="37504"/>
                </a:cubicBezTo>
                <a:close/>
                <a:moveTo>
                  <a:pt x="1063982" y="23440"/>
                </a:moveTo>
                <a:lnTo>
                  <a:pt x="1028822" y="24222"/>
                </a:lnTo>
                <a:lnTo>
                  <a:pt x="1028040" y="46881"/>
                </a:lnTo>
                <a:lnTo>
                  <a:pt x="1061638" y="46099"/>
                </a:lnTo>
                <a:cubicBezTo>
                  <a:pt x="1063201" y="46099"/>
                  <a:pt x="1063982" y="46620"/>
                  <a:pt x="1063982" y="47662"/>
                </a:cubicBezTo>
                <a:cubicBezTo>
                  <a:pt x="1063982" y="49225"/>
                  <a:pt x="1063201" y="50006"/>
                  <a:pt x="1061638" y="50006"/>
                </a:cubicBezTo>
                <a:lnTo>
                  <a:pt x="1028040" y="50787"/>
                </a:lnTo>
                <a:lnTo>
                  <a:pt x="1028040" y="77353"/>
                </a:lnTo>
                <a:lnTo>
                  <a:pt x="1071014" y="75791"/>
                </a:lnTo>
                <a:lnTo>
                  <a:pt x="1071796" y="28910"/>
                </a:lnTo>
                <a:cubicBezTo>
                  <a:pt x="1071796" y="24742"/>
                  <a:pt x="1069191" y="22919"/>
                  <a:pt x="1063982" y="23440"/>
                </a:cubicBezTo>
                <a:close/>
                <a:moveTo>
                  <a:pt x="330706" y="17189"/>
                </a:moveTo>
                <a:lnTo>
                  <a:pt x="265073" y="18752"/>
                </a:lnTo>
                <a:lnTo>
                  <a:pt x="265073" y="32816"/>
                </a:lnTo>
                <a:lnTo>
                  <a:pt x="323674" y="31254"/>
                </a:lnTo>
                <a:cubicBezTo>
                  <a:pt x="325237" y="32816"/>
                  <a:pt x="324976" y="34119"/>
                  <a:pt x="322893" y="35160"/>
                </a:cubicBezTo>
                <a:lnTo>
                  <a:pt x="264292" y="36723"/>
                </a:lnTo>
                <a:lnTo>
                  <a:pt x="264292" y="53131"/>
                </a:lnTo>
                <a:lnTo>
                  <a:pt x="330706" y="51569"/>
                </a:lnTo>
                <a:close/>
                <a:moveTo>
                  <a:pt x="1256975" y="14845"/>
                </a:moveTo>
                <a:lnTo>
                  <a:pt x="1179622" y="17189"/>
                </a:lnTo>
                <a:lnTo>
                  <a:pt x="1178059" y="21096"/>
                </a:lnTo>
                <a:lnTo>
                  <a:pt x="1176496" y="36723"/>
                </a:lnTo>
                <a:lnTo>
                  <a:pt x="1256975" y="34379"/>
                </a:lnTo>
                <a:lnTo>
                  <a:pt x="1256975" y="15627"/>
                </a:lnTo>
                <a:close/>
                <a:moveTo>
                  <a:pt x="1079609" y="10939"/>
                </a:moveTo>
                <a:lnTo>
                  <a:pt x="1095236" y="22659"/>
                </a:lnTo>
                <a:cubicBezTo>
                  <a:pt x="1096278" y="23180"/>
                  <a:pt x="1096278" y="23961"/>
                  <a:pt x="1095236" y="25003"/>
                </a:cubicBezTo>
                <a:lnTo>
                  <a:pt x="1090548" y="31254"/>
                </a:lnTo>
                <a:lnTo>
                  <a:pt x="1090548" y="75791"/>
                </a:lnTo>
                <a:lnTo>
                  <a:pt x="1092111" y="79697"/>
                </a:lnTo>
                <a:cubicBezTo>
                  <a:pt x="1092632" y="81260"/>
                  <a:pt x="1092111" y="82041"/>
                  <a:pt x="1090548" y="82041"/>
                </a:cubicBezTo>
                <a:cubicBezTo>
                  <a:pt x="1081172" y="81000"/>
                  <a:pt x="1070754" y="80479"/>
                  <a:pt x="1059294" y="80479"/>
                </a:cubicBezTo>
                <a:lnTo>
                  <a:pt x="1027259" y="81260"/>
                </a:lnTo>
                <a:cubicBezTo>
                  <a:pt x="1026217" y="85427"/>
                  <a:pt x="1022831" y="89334"/>
                  <a:pt x="1017101" y="92980"/>
                </a:cubicBezTo>
                <a:cubicBezTo>
                  <a:pt x="1016060" y="93501"/>
                  <a:pt x="1015018" y="93762"/>
                  <a:pt x="1013976" y="93762"/>
                </a:cubicBezTo>
                <a:cubicBezTo>
                  <a:pt x="1013455" y="93241"/>
                  <a:pt x="1013195" y="92459"/>
                  <a:pt x="1013195" y="91417"/>
                </a:cubicBezTo>
                <a:lnTo>
                  <a:pt x="1014757" y="30472"/>
                </a:lnTo>
                <a:lnTo>
                  <a:pt x="1013976" y="11720"/>
                </a:lnTo>
                <a:lnTo>
                  <a:pt x="1030384" y="20315"/>
                </a:lnTo>
                <a:lnTo>
                  <a:pt x="1070233" y="18752"/>
                </a:lnTo>
                <a:close/>
                <a:moveTo>
                  <a:pt x="508853" y="7813"/>
                </a:moveTo>
                <a:lnTo>
                  <a:pt x="529950" y="17189"/>
                </a:lnTo>
                <a:cubicBezTo>
                  <a:pt x="530992" y="17710"/>
                  <a:pt x="530992" y="18752"/>
                  <a:pt x="529950" y="20315"/>
                </a:cubicBezTo>
                <a:lnTo>
                  <a:pt x="526824" y="24222"/>
                </a:lnTo>
                <a:lnTo>
                  <a:pt x="523699" y="82823"/>
                </a:lnTo>
                <a:cubicBezTo>
                  <a:pt x="541930" y="66154"/>
                  <a:pt x="555213" y="51048"/>
                  <a:pt x="563548" y="37504"/>
                </a:cubicBezTo>
                <a:lnTo>
                  <a:pt x="579956" y="49225"/>
                </a:lnTo>
                <a:cubicBezTo>
                  <a:pt x="581519" y="50266"/>
                  <a:pt x="580998" y="51308"/>
                  <a:pt x="578393" y="52350"/>
                </a:cubicBezTo>
                <a:lnTo>
                  <a:pt x="575268" y="54694"/>
                </a:lnTo>
                <a:cubicBezTo>
                  <a:pt x="557557" y="70842"/>
                  <a:pt x="540368" y="84385"/>
                  <a:pt x="523699" y="95324"/>
                </a:cubicBezTo>
                <a:lnTo>
                  <a:pt x="520574" y="150800"/>
                </a:lnTo>
                <a:cubicBezTo>
                  <a:pt x="519532" y="158613"/>
                  <a:pt x="523178" y="162260"/>
                  <a:pt x="531512" y="161739"/>
                </a:cubicBezTo>
                <a:cubicBezTo>
                  <a:pt x="542972" y="162260"/>
                  <a:pt x="554432" y="161218"/>
                  <a:pt x="565892" y="158613"/>
                </a:cubicBezTo>
                <a:cubicBezTo>
                  <a:pt x="573184" y="157572"/>
                  <a:pt x="578654" y="151321"/>
                  <a:pt x="582300" y="139861"/>
                </a:cubicBezTo>
                <a:cubicBezTo>
                  <a:pt x="582821" y="138819"/>
                  <a:pt x="583342" y="138298"/>
                  <a:pt x="583863" y="138298"/>
                </a:cubicBezTo>
                <a:cubicBezTo>
                  <a:pt x="584384" y="138298"/>
                  <a:pt x="584644" y="138819"/>
                  <a:pt x="584644" y="139861"/>
                </a:cubicBezTo>
                <a:cubicBezTo>
                  <a:pt x="584123" y="149758"/>
                  <a:pt x="585165" y="156269"/>
                  <a:pt x="587769" y="159395"/>
                </a:cubicBezTo>
                <a:cubicBezTo>
                  <a:pt x="595583" y="166687"/>
                  <a:pt x="594541" y="172938"/>
                  <a:pt x="584644" y="178147"/>
                </a:cubicBezTo>
                <a:cubicBezTo>
                  <a:pt x="571101" y="182835"/>
                  <a:pt x="553130" y="183877"/>
                  <a:pt x="530731" y="181272"/>
                </a:cubicBezTo>
                <a:cubicBezTo>
                  <a:pt x="514062" y="179710"/>
                  <a:pt x="505988" y="167729"/>
                  <a:pt x="506509" y="145330"/>
                </a:cubicBezTo>
                <a:lnTo>
                  <a:pt x="507291" y="105482"/>
                </a:lnTo>
                <a:cubicBezTo>
                  <a:pt x="497394" y="111733"/>
                  <a:pt x="486976" y="117983"/>
                  <a:pt x="476037" y="124234"/>
                </a:cubicBezTo>
                <a:cubicBezTo>
                  <a:pt x="473953" y="124234"/>
                  <a:pt x="473432" y="123713"/>
                  <a:pt x="474474" y="122671"/>
                </a:cubicBezTo>
                <a:cubicBezTo>
                  <a:pt x="476558" y="121109"/>
                  <a:pt x="479683" y="118765"/>
                  <a:pt x="483850" y="115639"/>
                </a:cubicBezTo>
                <a:cubicBezTo>
                  <a:pt x="490101" y="110951"/>
                  <a:pt x="497915" y="104961"/>
                  <a:pt x="507291" y="97668"/>
                </a:cubicBezTo>
                <a:lnTo>
                  <a:pt x="508853" y="37504"/>
                </a:lnTo>
                <a:cubicBezTo>
                  <a:pt x="508853" y="33858"/>
                  <a:pt x="508593" y="29170"/>
                  <a:pt x="508072" y="23440"/>
                </a:cubicBezTo>
                <a:cubicBezTo>
                  <a:pt x="508072" y="19273"/>
                  <a:pt x="507812" y="14585"/>
                  <a:pt x="507291" y="9376"/>
                </a:cubicBezTo>
                <a:cubicBezTo>
                  <a:pt x="507291" y="7813"/>
                  <a:pt x="507812" y="7292"/>
                  <a:pt x="508853" y="7813"/>
                </a:cubicBezTo>
                <a:close/>
                <a:moveTo>
                  <a:pt x="143964" y="7813"/>
                </a:moveTo>
                <a:lnTo>
                  <a:pt x="159591" y="17971"/>
                </a:lnTo>
                <a:cubicBezTo>
                  <a:pt x="161154" y="18492"/>
                  <a:pt x="161154" y="19533"/>
                  <a:pt x="159591" y="21096"/>
                </a:cubicBezTo>
                <a:lnTo>
                  <a:pt x="151777" y="26566"/>
                </a:lnTo>
                <a:lnTo>
                  <a:pt x="114273" y="72665"/>
                </a:lnTo>
                <a:lnTo>
                  <a:pt x="158028" y="71884"/>
                </a:lnTo>
                <a:lnTo>
                  <a:pt x="167404" y="61726"/>
                </a:lnTo>
                <a:lnTo>
                  <a:pt x="184594" y="72665"/>
                </a:lnTo>
                <a:cubicBezTo>
                  <a:pt x="185636" y="73186"/>
                  <a:pt x="185636" y="73967"/>
                  <a:pt x="184594" y="75009"/>
                </a:cubicBezTo>
                <a:lnTo>
                  <a:pt x="178343" y="82823"/>
                </a:lnTo>
                <a:lnTo>
                  <a:pt x="174437" y="134392"/>
                </a:lnTo>
                <a:lnTo>
                  <a:pt x="173655" y="154707"/>
                </a:lnTo>
                <a:cubicBezTo>
                  <a:pt x="171572" y="169292"/>
                  <a:pt x="160893" y="180752"/>
                  <a:pt x="141620" y="189086"/>
                </a:cubicBezTo>
                <a:cubicBezTo>
                  <a:pt x="140057" y="190128"/>
                  <a:pt x="139015" y="189867"/>
                  <a:pt x="138495" y="188305"/>
                </a:cubicBezTo>
                <a:cubicBezTo>
                  <a:pt x="140057" y="179970"/>
                  <a:pt x="138234" y="174501"/>
                  <a:pt x="133025" y="171896"/>
                </a:cubicBezTo>
                <a:cubicBezTo>
                  <a:pt x="131983" y="170334"/>
                  <a:pt x="132244" y="169552"/>
                  <a:pt x="133807" y="169552"/>
                </a:cubicBezTo>
                <a:cubicBezTo>
                  <a:pt x="147871" y="171636"/>
                  <a:pt x="154642" y="166166"/>
                  <a:pt x="154122" y="153144"/>
                </a:cubicBezTo>
                <a:lnTo>
                  <a:pt x="160372" y="76572"/>
                </a:lnTo>
                <a:lnTo>
                  <a:pt x="145527" y="76572"/>
                </a:lnTo>
                <a:lnTo>
                  <a:pt x="154122" y="80479"/>
                </a:lnTo>
                <a:cubicBezTo>
                  <a:pt x="155684" y="81000"/>
                  <a:pt x="155945" y="82041"/>
                  <a:pt x="154903" y="83604"/>
                </a:cubicBezTo>
                <a:cubicBezTo>
                  <a:pt x="138755" y="122671"/>
                  <a:pt x="106980" y="159395"/>
                  <a:pt x="59578" y="193774"/>
                </a:cubicBezTo>
                <a:cubicBezTo>
                  <a:pt x="58016" y="194295"/>
                  <a:pt x="57234" y="193774"/>
                  <a:pt x="57234" y="192211"/>
                </a:cubicBezTo>
                <a:cubicBezTo>
                  <a:pt x="95781" y="158874"/>
                  <a:pt x="122347" y="120588"/>
                  <a:pt x="136932" y="77353"/>
                </a:cubicBezTo>
                <a:lnTo>
                  <a:pt x="119742" y="77353"/>
                </a:lnTo>
                <a:lnTo>
                  <a:pt x="128337" y="81260"/>
                </a:lnTo>
                <a:cubicBezTo>
                  <a:pt x="129900" y="81781"/>
                  <a:pt x="129900" y="82823"/>
                  <a:pt x="128337" y="84385"/>
                </a:cubicBezTo>
                <a:cubicBezTo>
                  <a:pt x="111668" y="110430"/>
                  <a:pt x="89270" y="133871"/>
                  <a:pt x="61141" y="154707"/>
                </a:cubicBezTo>
                <a:cubicBezTo>
                  <a:pt x="60099" y="155228"/>
                  <a:pt x="59318" y="155228"/>
                  <a:pt x="58797" y="154707"/>
                </a:cubicBezTo>
                <a:cubicBezTo>
                  <a:pt x="58276" y="154707"/>
                  <a:pt x="58276" y="154186"/>
                  <a:pt x="58797" y="153144"/>
                </a:cubicBezTo>
                <a:cubicBezTo>
                  <a:pt x="83279" y="129183"/>
                  <a:pt x="100990" y="103919"/>
                  <a:pt x="111929" y="77353"/>
                </a:cubicBezTo>
                <a:lnTo>
                  <a:pt x="110366" y="77353"/>
                </a:lnTo>
                <a:cubicBezTo>
                  <a:pt x="105157" y="81520"/>
                  <a:pt x="98385" y="84906"/>
                  <a:pt x="90051" y="87511"/>
                </a:cubicBezTo>
                <a:cubicBezTo>
                  <a:pt x="87967" y="88032"/>
                  <a:pt x="86665" y="86990"/>
                  <a:pt x="86144" y="84385"/>
                </a:cubicBezTo>
                <a:lnTo>
                  <a:pt x="100209" y="67196"/>
                </a:lnTo>
                <a:lnTo>
                  <a:pt x="134588" y="19533"/>
                </a:lnTo>
                <a:lnTo>
                  <a:pt x="88488" y="21096"/>
                </a:lnTo>
                <a:cubicBezTo>
                  <a:pt x="86926" y="21096"/>
                  <a:pt x="86144" y="20315"/>
                  <a:pt x="86144" y="18752"/>
                </a:cubicBezTo>
                <a:cubicBezTo>
                  <a:pt x="86144" y="17189"/>
                  <a:pt x="86926" y="16669"/>
                  <a:pt x="88488" y="17189"/>
                </a:cubicBezTo>
                <a:lnTo>
                  <a:pt x="135369" y="15627"/>
                </a:lnTo>
                <a:close/>
                <a:moveTo>
                  <a:pt x="336957" y="3907"/>
                </a:moveTo>
                <a:lnTo>
                  <a:pt x="357272" y="13283"/>
                </a:lnTo>
                <a:cubicBezTo>
                  <a:pt x="358314" y="13804"/>
                  <a:pt x="358314" y="14585"/>
                  <a:pt x="357272" y="15627"/>
                </a:cubicBezTo>
                <a:lnTo>
                  <a:pt x="352584" y="21878"/>
                </a:lnTo>
                <a:lnTo>
                  <a:pt x="352584" y="51569"/>
                </a:lnTo>
                <a:lnTo>
                  <a:pt x="354147" y="54694"/>
                </a:lnTo>
                <a:cubicBezTo>
                  <a:pt x="354667" y="56257"/>
                  <a:pt x="354147" y="57038"/>
                  <a:pt x="352584" y="57038"/>
                </a:cubicBezTo>
                <a:cubicBezTo>
                  <a:pt x="345812" y="56517"/>
                  <a:pt x="330967" y="56257"/>
                  <a:pt x="308047" y="56257"/>
                </a:cubicBezTo>
                <a:lnTo>
                  <a:pt x="293201" y="56257"/>
                </a:lnTo>
                <a:lnTo>
                  <a:pt x="310391" y="61726"/>
                </a:lnTo>
                <a:cubicBezTo>
                  <a:pt x="311954" y="61726"/>
                  <a:pt x="311954" y="63029"/>
                  <a:pt x="310391" y="65633"/>
                </a:cubicBezTo>
                <a:lnTo>
                  <a:pt x="309610" y="68758"/>
                </a:lnTo>
                <a:lnTo>
                  <a:pt x="308828" y="75791"/>
                </a:lnTo>
                <a:lnTo>
                  <a:pt x="360397" y="75009"/>
                </a:lnTo>
                <a:lnTo>
                  <a:pt x="372117" y="63289"/>
                </a:lnTo>
                <a:lnTo>
                  <a:pt x="386182" y="76572"/>
                </a:lnTo>
                <a:cubicBezTo>
                  <a:pt x="387224" y="77614"/>
                  <a:pt x="387224" y="78395"/>
                  <a:pt x="386182" y="78916"/>
                </a:cubicBezTo>
                <a:lnTo>
                  <a:pt x="237726" y="80479"/>
                </a:lnTo>
                <a:cubicBezTo>
                  <a:pt x="236163" y="80479"/>
                  <a:pt x="233559" y="80739"/>
                  <a:pt x="229912" y="81260"/>
                </a:cubicBezTo>
                <a:cubicBezTo>
                  <a:pt x="222620" y="81260"/>
                  <a:pt x="217671" y="81781"/>
                  <a:pt x="215067" y="82823"/>
                </a:cubicBezTo>
                <a:lnTo>
                  <a:pt x="209597" y="76572"/>
                </a:lnTo>
                <a:lnTo>
                  <a:pt x="288513" y="75791"/>
                </a:lnTo>
                <a:lnTo>
                  <a:pt x="288513" y="56257"/>
                </a:lnTo>
                <a:lnTo>
                  <a:pt x="264292" y="57038"/>
                </a:lnTo>
                <a:cubicBezTo>
                  <a:pt x="262729" y="60684"/>
                  <a:pt x="259343" y="64331"/>
                  <a:pt x="254134" y="67977"/>
                </a:cubicBezTo>
                <a:cubicBezTo>
                  <a:pt x="251009" y="69019"/>
                  <a:pt x="249186" y="68758"/>
                  <a:pt x="248665" y="67196"/>
                </a:cubicBezTo>
                <a:lnTo>
                  <a:pt x="249446" y="25784"/>
                </a:lnTo>
                <a:lnTo>
                  <a:pt x="248665" y="6251"/>
                </a:lnTo>
                <a:lnTo>
                  <a:pt x="266636" y="14845"/>
                </a:lnTo>
                <a:lnTo>
                  <a:pt x="329925" y="14064"/>
                </a:lnTo>
                <a:close/>
                <a:moveTo>
                  <a:pt x="1409338" y="3125"/>
                </a:moveTo>
                <a:lnTo>
                  <a:pt x="1430434" y="8595"/>
                </a:lnTo>
                <a:cubicBezTo>
                  <a:pt x="1431997" y="9116"/>
                  <a:pt x="1432257" y="10157"/>
                  <a:pt x="1431216" y="11720"/>
                </a:cubicBezTo>
                <a:cubicBezTo>
                  <a:pt x="1429653" y="13283"/>
                  <a:pt x="1428351" y="15887"/>
                  <a:pt x="1427309" y="19533"/>
                </a:cubicBezTo>
                <a:lnTo>
                  <a:pt x="1427309" y="35942"/>
                </a:lnTo>
                <a:lnTo>
                  <a:pt x="1435904" y="35942"/>
                </a:lnTo>
                <a:lnTo>
                  <a:pt x="1443717" y="27347"/>
                </a:lnTo>
                <a:lnTo>
                  <a:pt x="1455437" y="37504"/>
                </a:lnTo>
                <a:cubicBezTo>
                  <a:pt x="1455958" y="38546"/>
                  <a:pt x="1456219" y="39067"/>
                  <a:pt x="1456219" y="39067"/>
                </a:cubicBezTo>
                <a:cubicBezTo>
                  <a:pt x="1455698" y="39067"/>
                  <a:pt x="1454917" y="39328"/>
                  <a:pt x="1453875" y="39849"/>
                </a:cubicBezTo>
                <a:lnTo>
                  <a:pt x="1427309" y="39849"/>
                </a:lnTo>
                <a:lnTo>
                  <a:pt x="1427309" y="70321"/>
                </a:lnTo>
                <a:lnTo>
                  <a:pt x="1431216" y="69540"/>
                </a:lnTo>
                <a:cubicBezTo>
                  <a:pt x="1449968" y="50787"/>
                  <a:pt x="1465855" y="31514"/>
                  <a:pt x="1478878" y="11720"/>
                </a:cubicBezTo>
                <a:lnTo>
                  <a:pt x="1495286" y="27347"/>
                </a:lnTo>
                <a:cubicBezTo>
                  <a:pt x="1496328" y="28910"/>
                  <a:pt x="1495807" y="29951"/>
                  <a:pt x="1493723" y="30472"/>
                </a:cubicBezTo>
                <a:lnTo>
                  <a:pt x="1489035" y="33598"/>
                </a:lnTo>
                <a:cubicBezTo>
                  <a:pt x="1476534" y="46099"/>
                  <a:pt x="1464032" y="58080"/>
                  <a:pt x="1451531" y="69540"/>
                </a:cubicBezTo>
                <a:lnTo>
                  <a:pt x="1488254" y="68758"/>
                </a:lnTo>
                <a:lnTo>
                  <a:pt x="1500756" y="57038"/>
                </a:lnTo>
                <a:lnTo>
                  <a:pt x="1514820" y="71102"/>
                </a:lnTo>
                <a:cubicBezTo>
                  <a:pt x="1515862" y="71623"/>
                  <a:pt x="1515601" y="72405"/>
                  <a:pt x="1514039" y="73446"/>
                </a:cubicBezTo>
                <a:lnTo>
                  <a:pt x="1446061" y="74228"/>
                </a:lnTo>
                <a:cubicBezTo>
                  <a:pt x="1439290" y="79958"/>
                  <a:pt x="1428351" y="88553"/>
                  <a:pt x="1413245" y="100012"/>
                </a:cubicBezTo>
                <a:cubicBezTo>
                  <a:pt x="1411161" y="101575"/>
                  <a:pt x="1409599" y="102877"/>
                  <a:pt x="1408557" y="103919"/>
                </a:cubicBezTo>
                <a:lnTo>
                  <a:pt x="1459344" y="101575"/>
                </a:lnTo>
                <a:lnTo>
                  <a:pt x="1467158" y="91417"/>
                </a:lnTo>
                <a:lnTo>
                  <a:pt x="1485129" y="103138"/>
                </a:lnTo>
                <a:cubicBezTo>
                  <a:pt x="1486171" y="103659"/>
                  <a:pt x="1485910" y="104700"/>
                  <a:pt x="1484347" y="106263"/>
                </a:cubicBezTo>
                <a:lnTo>
                  <a:pt x="1479659" y="111733"/>
                </a:lnTo>
                <a:lnTo>
                  <a:pt x="1479659" y="167208"/>
                </a:lnTo>
                <a:cubicBezTo>
                  <a:pt x="1479659" y="177626"/>
                  <a:pt x="1474711" y="186221"/>
                  <a:pt x="1464814" y="192993"/>
                </a:cubicBezTo>
                <a:cubicBezTo>
                  <a:pt x="1462730" y="194555"/>
                  <a:pt x="1461167" y="194034"/>
                  <a:pt x="1460126" y="191430"/>
                </a:cubicBezTo>
                <a:cubicBezTo>
                  <a:pt x="1459605" y="190909"/>
                  <a:pt x="1459084" y="189607"/>
                  <a:pt x="1458563" y="187523"/>
                </a:cubicBezTo>
                <a:cubicBezTo>
                  <a:pt x="1457000" y="183356"/>
                  <a:pt x="1455698" y="180231"/>
                  <a:pt x="1454656" y="178147"/>
                </a:cubicBezTo>
                <a:lnTo>
                  <a:pt x="1405431" y="178928"/>
                </a:lnTo>
                <a:cubicBezTo>
                  <a:pt x="1403869" y="183616"/>
                  <a:pt x="1400743" y="188044"/>
                  <a:pt x="1396055" y="192211"/>
                </a:cubicBezTo>
                <a:cubicBezTo>
                  <a:pt x="1394492" y="193774"/>
                  <a:pt x="1393451" y="194555"/>
                  <a:pt x="1392930" y="194555"/>
                </a:cubicBezTo>
                <a:cubicBezTo>
                  <a:pt x="1391888" y="194555"/>
                  <a:pt x="1391367" y="193774"/>
                  <a:pt x="1391367" y="192211"/>
                </a:cubicBezTo>
                <a:lnTo>
                  <a:pt x="1391367" y="115639"/>
                </a:lnTo>
                <a:cubicBezTo>
                  <a:pt x="1371052" y="129703"/>
                  <a:pt x="1349174" y="142466"/>
                  <a:pt x="1325734" y="153925"/>
                </a:cubicBezTo>
                <a:cubicBezTo>
                  <a:pt x="1324692" y="154446"/>
                  <a:pt x="1323911" y="154186"/>
                  <a:pt x="1323390" y="153144"/>
                </a:cubicBezTo>
                <a:cubicBezTo>
                  <a:pt x="1323390" y="152623"/>
                  <a:pt x="1323911" y="151842"/>
                  <a:pt x="1324953" y="150800"/>
                </a:cubicBezTo>
                <a:cubicBezTo>
                  <a:pt x="1349435" y="136215"/>
                  <a:pt x="1371573" y="120848"/>
                  <a:pt x="1391367" y="104700"/>
                </a:cubicBezTo>
                <a:lnTo>
                  <a:pt x="1391367" y="103138"/>
                </a:lnTo>
                <a:cubicBezTo>
                  <a:pt x="1391367" y="102096"/>
                  <a:pt x="1391627" y="101315"/>
                  <a:pt x="1392148" y="100794"/>
                </a:cubicBezTo>
                <a:cubicBezTo>
                  <a:pt x="1392669" y="100794"/>
                  <a:pt x="1393451" y="101054"/>
                  <a:pt x="1394492" y="101575"/>
                </a:cubicBezTo>
                <a:lnTo>
                  <a:pt x="1395274" y="101575"/>
                </a:lnTo>
                <a:cubicBezTo>
                  <a:pt x="1406733" y="92720"/>
                  <a:pt x="1417151" y="83864"/>
                  <a:pt x="1426528" y="75009"/>
                </a:cubicBezTo>
                <a:lnTo>
                  <a:pt x="1364020" y="75791"/>
                </a:lnTo>
                <a:cubicBezTo>
                  <a:pt x="1354644" y="76311"/>
                  <a:pt x="1347611" y="77093"/>
                  <a:pt x="1342923" y="78135"/>
                </a:cubicBezTo>
                <a:lnTo>
                  <a:pt x="1335110" y="71102"/>
                </a:lnTo>
                <a:lnTo>
                  <a:pt x="1410119" y="70321"/>
                </a:lnTo>
                <a:lnTo>
                  <a:pt x="1410119" y="40630"/>
                </a:lnTo>
                <a:lnTo>
                  <a:pt x="1398399" y="40630"/>
                </a:lnTo>
                <a:cubicBezTo>
                  <a:pt x="1396836" y="40630"/>
                  <a:pt x="1395013" y="40630"/>
                  <a:pt x="1392930" y="40630"/>
                </a:cubicBezTo>
                <a:cubicBezTo>
                  <a:pt x="1386158" y="41151"/>
                  <a:pt x="1381209" y="41932"/>
                  <a:pt x="1378084" y="42974"/>
                </a:cubicBezTo>
                <a:lnTo>
                  <a:pt x="1371833" y="36723"/>
                </a:lnTo>
                <a:lnTo>
                  <a:pt x="1410119" y="36723"/>
                </a:lnTo>
                <a:close/>
                <a:moveTo>
                  <a:pt x="1264789" y="2344"/>
                </a:moveTo>
                <a:lnTo>
                  <a:pt x="1280416" y="12501"/>
                </a:lnTo>
                <a:cubicBezTo>
                  <a:pt x="1281978" y="13022"/>
                  <a:pt x="1281978" y="14064"/>
                  <a:pt x="1280416" y="15627"/>
                </a:cubicBezTo>
                <a:lnTo>
                  <a:pt x="1276509" y="20315"/>
                </a:lnTo>
                <a:lnTo>
                  <a:pt x="1275727" y="35942"/>
                </a:lnTo>
                <a:lnTo>
                  <a:pt x="1277290" y="38286"/>
                </a:lnTo>
                <a:cubicBezTo>
                  <a:pt x="1277811" y="39328"/>
                  <a:pt x="1277551" y="39849"/>
                  <a:pt x="1276509" y="39849"/>
                </a:cubicBezTo>
                <a:cubicBezTo>
                  <a:pt x="1274946" y="39849"/>
                  <a:pt x="1272081" y="39849"/>
                  <a:pt x="1267914" y="39849"/>
                </a:cubicBezTo>
                <a:cubicBezTo>
                  <a:pt x="1255933" y="39328"/>
                  <a:pt x="1246036" y="39328"/>
                  <a:pt x="1238223" y="39849"/>
                </a:cubicBezTo>
                <a:lnTo>
                  <a:pt x="1175715" y="41411"/>
                </a:lnTo>
                <a:lnTo>
                  <a:pt x="1174152" y="53131"/>
                </a:lnTo>
                <a:cubicBezTo>
                  <a:pt x="1173111" y="60424"/>
                  <a:pt x="1175715" y="64070"/>
                  <a:pt x="1181966" y="64070"/>
                </a:cubicBezTo>
                <a:cubicBezTo>
                  <a:pt x="1215824" y="68237"/>
                  <a:pt x="1246557" y="67717"/>
                  <a:pt x="1274165" y="62508"/>
                </a:cubicBezTo>
                <a:cubicBezTo>
                  <a:pt x="1282499" y="61987"/>
                  <a:pt x="1287708" y="57299"/>
                  <a:pt x="1289792" y="48443"/>
                </a:cubicBezTo>
                <a:cubicBezTo>
                  <a:pt x="1290313" y="47922"/>
                  <a:pt x="1290834" y="47402"/>
                  <a:pt x="1291355" y="46881"/>
                </a:cubicBezTo>
                <a:cubicBezTo>
                  <a:pt x="1291875" y="47402"/>
                  <a:pt x="1292136" y="47922"/>
                  <a:pt x="1292136" y="48443"/>
                </a:cubicBezTo>
                <a:cubicBezTo>
                  <a:pt x="1291615" y="53131"/>
                  <a:pt x="1294219" y="56257"/>
                  <a:pt x="1299949" y="57820"/>
                </a:cubicBezTo>
                <a:cubicBezTo>
                  <a:pt x="1309325" y="65633"/>
                  <a:pt x="1307502" y="72665"/>
                  <a:pt x="1294480" y="78916"/>
                </a:cubicBezTo>
                <a:cubicBezTo>
                  <a:pt x="1263747" y="85688"/>
                  <a:pt x="1227284" y="86208"/>
                  <a:pt x="1185091" y="80479"/>
                </a:cubicBezTo>
                <a:cubicBezTo>
                  <a:pt x="1167902" y="78395"/>
                  <a:pt x="1159828" y="66675"/>
                  <a:pt x="1160869" y="45318"/>
                </a:cubicBezTo>
                <a:lnTo>
                  <a:pt x="1161651" y="31254"/>
                </a:lnTo>
                <a:cubicBezTo>
                  <a:pt x="1161651" y="27087"/>
                  <a:pt x="1161390" y="21096"/>
                  <a:pt x="1160869" y="13283"/>
                </a:cubicBezTo>
                <a:cubicBezTo>
                  <a:pt x="1160869" y="9116"/>
                  <a:pt x="1160869" y="6251"/>
                  <a:pt x="1160869" y="4688"/>
                </a:cubicBezTo>
                <a:cubicBezTo>
                  <a:pt x="1160869" y="3125"/>
                  <a:pt x="1161390" y="2604"/>
                  <a:pt x="1162432" y="3125"/>
                </a:cubicBezTo>
                <a:lnTo>
                  <a:pt x="1179622" y="12501"/>
                </a:lnTo>
                <a:lnTo>
                  <a:pt x="1256194" y="10939"/>
                </a:lnTo>
                <a:close/>
                <a:moveTo>
                  <a:pt x="988191" y="1562"/>
                </a:moveTo>
                <a:lnTo>
                  <a:pt x="1006944" y="11720"/>
                </a:lnTo>
                <a:cubicBezTo>
                  <a:pt x="1007986" y="12241"/>
                  <a:pt x="1007986" y="13283"/>
                  <a:pt x="1006944" y="14845"/>
                </a:cubicBezTo>
                <a:lnTo>
                  <a:pt x="1003819" y="17971"/>
                </a:lnTo>
                <a:cubicBezTo>
                  <a:pt x="1000693" y="24222"/>
                  <a:pt x="995224" y="33337"/>
                  <a:pt x="987410" y="45318"/>
                </a:cubicBezTo>
                <a:cubicBezTo>
                  <a:pt x="986368" y="46881"/>
                  <a:pt x="985587" y="47922"/>
                  <a:pt x="985066" y="48443"/>
                </a:cubicBezTo>
                <a:lnTo>
                  <a:pt x="984285" y="166427"/>
                </a:lnTo>
                <a:cubicBezTo>
                  <a:pt x="983764" y="172678"/>
                  <a:pt x="980639" y="179970"/>
                  <a:pt x="974909" y="188305"/>
                </a:cubicBezTo>
                <a:cubicBezTo>
                  <a:pt x="971262" y="190388"/>
                  <a:pt x="969439" y="190128"/>
                  <a:pt x="969439" y="187523"/>
                </a:cubicBezTo>
                <a:lnTo>
                  <a:pt x="971002" y="135173"/>
                </a:lnTo>
                <a:lnTo>
                  <a:pt x="971783" y="67196"/>
                </a:lnTo>
                <a:cubicBezTo>
                  <a:pt x="957198" y="85948"/>
                  <a:pt x="941571" y="102617"/>
                  <a:pt x="924902" y="117202"/>
                </a:cubicBezTo>
                <a:cubicBezTo>
                  <a:pt x="924381" y="117723"/>
                  <a:pt x="923861" y="117723"/>
                  <a:pt x="923340" y="117202"/>
                </a:cubicBezTo>
                <a:cubicBezTo>
                  <a:pt x="922819" y="116160"/>
                  <a:pt x="922819" y="115379"/>
                  <a:pt x="923340" y="114858"/>
                </a:cubicBezTo>
                <a:cubicBezTo>
                  <a:pt x="949385" y="84646"/>
                  <a:pt x="971002" y="46881"/>
                  <a:pt x="988191" y="1562"/>
                </a:cubicBezTo>
                <a:close/>
                <a:moveTo>
                  <a:pt x="39263" y="1562"/>
                </a:moveTo>
                <a:lnTo>
                  <a:pt x="61141" y="10157"/>
                </a:lnTo>
                <a:lnTo>
                  <a:pt x="58016" y="16408"/>
                </a:lnTo>
                <a:lnTo>
                  <a:pt x="56453" y="57038"/>
                </a:lnTo>
                <a:lnTo>
                  <a:pt x="64267" y="56257"/>
                </a:lnTo>
                <a:lnTo>
                  <a:pt x="74424" y="45318"/>
                </a:lnTo>
                <a:lnTo>
                  <a:pt x="87707" y="57038"/>
                </a:lnTo>
                <a:cubicBezTo>
                  <a:pt x="88749" y="58601"/>
                  <a:pt x="88488" y="59382"/>
                  <a:pt x="86926" y="59382"/>
                </a:cubicBezTo>
                <a:lnTo>
                  <a:pt x="56453" y="60164"/>
                </a:lnTo>
                <a:lnTo>
                  <a:pt x="54890" y="123453"/>
                </a:lnTo>
                <a:lnTo>
                  <a:pt x="83800" y="108607"/>
                </a:lnTo>
                <a:cubicBezTo>
                  <a:pt x="85363" y="108607"/>
                  <a:pt x="85884" y="109128"/>
                  <a:pt x="85363" y="110170"/>
                </a:cubicBezTo>
                <a:lnTo>
                  <a:pt x="29106" y="156269"/>
                </a:lnTo>
                <a:cubicBezTo>
                  <a:pt x="27022" y="158353"/>
                  <a:pt x="24939" y="158613"/>
                  <a:pt x="22855" y="157051"/>
                </a:cubicBezTo>
                <a:lnTo>
                  <a:pt x="10354" y="144549"/>
                </a:lnTo>
                <a:cubicBezTo>
                  <a:pt x="9833" y="143507"/>
                  <a:pt x="9833" y="142726"/>
                  <a:pt x="10354" y="142205"/>
                </a:cubicBezTo>
                <a:cubicBezTo>
                  <a:pt x="20251" y="139601"/>
                  <a:pt x="29106" y="136215"/>
                  <a:pt x="36919" y="132048"/>
                </a:cubicBezTo>
                <a:lnTo>
                  <a:pt x="39263" y="130485"/>
                </a:lnTo>
                <a:lnTo>
                  <a:pt x="40045" y="61726"/>
                </a:lnTo>
                <a:lnTo>
                  <a:pt x="12698" y="62508"/>
                </a:lnTo>
                <a:cubicBezTo>
                  <a:pt x="11135" y="62508"/>
                  <a:pt x="10354" y="61987"/>
                  <a:pt x="10354" y="60945"/>
                </a:cubicBezTo>
                <a:cubicBezTo>
                  <a:pt x="10354" y="59382"/>
                  <a:pt x="10874" y="58340"/>
                  <a:pt x="11916" y="57820"/>
                </a:cubicBezTo>
                <a:lnTo>
                  <a:pt x="40045" y="57038"/>
                </a:lnTo>
                <a:lnTo>
                  <a:pt x="40045" y="27347"/>
                </a:lnTo>
                <a:close/>
                <a:moveTo>
                  <a:pt x="472130" y="0"/>
                </a:moveTo>
                <a:lnTo>
                  <a:pt x="490101" y="10157"/>
                </a:lnTo>
                <a:cubicBezTo>
                  <a:pt x="491143" y="10678"/>
                  <a:pt x="491143" y="11720"/>
                  <a:pt x="490101" y="13283"/>
                </a:cubicBezTo>
                <a:lnTo>
                  <a:pt x="486976" y="16408"/>
                </a:lnTo>
                <a:cubicBezTo>
                  <a:pt x="479683" y="28389"/>
                  <a:pt x="472130" y="39849"/>
                  <a:pt x="464317" y="50787"/>
                </a:cubicBezTo>
                <a:lnTo>
                  <a:pt x="466661" y="168771"/>
                </a:lnTo>
                <a:cubicBezTo>
                  <a:pt x="464577" y="177105"/>
                  <a:pt x="460410" y="184398"/>
                  <a:pt x="454159" y="190649"/>
                </a:cubicBezTo>
                <a:cubicBezTo>
                  <a:pt x="452596" y="191690"/>
                  <a:pt x="451555" y="192211"/>
                  <a:pt x="451034" y="192211"/>
                </a:cubicBezTo>
                <a:cubicBezTo>
                  <a:pt x="450513" y="192211"/>
                  <a:pt x="450252" y="191430"/>
                  <a:pt x="450252" y="189867"/>
                </a:cubicBezTo>
                <a:lnTo>
                  <a:pt x="451034" y="137517"/>
                </a:lnTo>
                <a:lnTo>
                  <a:pt x="451034" y="67196"/>
                </a:lnTo>
                <a:cubicBezTo>
                  <a:pt x="442178" y="78135"/>
                  <a:pt x="427854" y="92980"/>
                  <a:pt x="408059" y="111733"/>
                </a:cubicBezTo>
                <a:cubicBezTo>
                  <a:pt x="405455" y="114337"/>
                  <a:pt x="403371" y="116160"/>
                  <a:pt x="401809" y="117202"/>
                </a:cubicBezTo>
                <a:cubicBezTo>
                  <a:pt x="401288" y="117723"/>
                  <a:pt x="400506" y="117723"/>
                  <a:pt x="399465" y="117202"/>
                </a:cubicBezTo>
                <a:cubicBezTo>
                  <a:pt x="398944" y="116681"/>
                  <a:pt x="398944" y="116160"/>
                  <a:pt x="399465" y="115639"/>
                </a:cubicBezTo>
                <a:cubicBezTo>
                  <a:pt x="435407" y="76051"/>
                  <a:pt x="459628" y="37504"/>
                  <a:pt x="472130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B8A0BBCE-E050-4A2F-91BA-1B049448BF6C}"/>
              </a:ext>
            </a:extLst>
          </p:cNvPr>
          <p:cNvSpPr txBox="1"/>
          <p:nvPr/>
        </p:nvSpPr>
        <p:spPr>
          <a:xfrm>
            <a:off x="10521013" y="2299916"/>
            <a:ext cx="178349" cy="1705663"/>
          </a:xfrm>
          <a:custGeom>
            <a:avLst/>
            <a:gdLst/>
            <a:ahLst/>
            <a:cxnLst/>
            <a:rect l="l" t="t" r="r" b="b"/>
            <a:pathLst>
              <a:path w="178349" h="1705663">
                <a:moveTo>
                  <a:pt x="73521" y="1538474"/>
                </a:moveTo>
                <a:cubicBezTo>
                  <a:pt x="73992" y="1538002"/>
                  <a:pt x="74699" y="1538002"/>
                  <a:pt x="75642" y="1538474"/>
                </a:cubicBezTo>
                <a:lnTo>
                  <a:pt x="96850" y="1549785"/>
                </a:lnTo>
                <a:cubicBezTo>
                  <a:pt x="98264" y="1550727"/>
                  <a:pt x="98264" y="1551670"/>
                  <a:pt x="96850" y="1552612"/>
                </a:cubicBezTo>
                <a:lnTo>
                  <a:pt x="94729" y="1554733"/>
                </a:lnTo>
                <a:cubicBezTo>
                  <a:pt x="92844" y="1610817"/>
                  <a:pt x="120414" y="1653704"/>
                  <a:pt x="177440" y="1683395"/>
                </a:cubicBezTo>
                <a:cubicBezTo>
                  <a:pt x="178147" y="1683866"/>
                  <a:pt x="178442" y="1684338"/>
                  <a:pt x="178324" y="1684809"/>
                </a:cubicBezTo>
                <a:cubicBezTo>
                  <a:pt x="178206" y="1685280"/>
                  <a:pt x="177676" y="1685751"/>
                  <a:pt x="176733" y="1686223"/>
                </a:cubicBezTo>
                <a:cubicBezTo>
                  <a:pt x="169664" y="1685280"/>
                  <a:pt x="161181" y="1688344"/>
                  <a:pt x="151284" y="1695413"/>
                </a:cubicBezTo>
                <a:cubicBezTo>
                  <a:pt x="128662" y="1678918"/>
                  <a:pt x="113109" y="1660773"/>
                  <a:pt x="104626" y="1640979"/>
                </a:cubicBezTo>
                <a:cubicBezTo>
                  <a:pt x="96614" y="1624484"/>
                  <a:pt x="91901" y="1596442"/>
                  <a:pt x="90487" y="1556854"/>
                </a:cubicBezTo>
                <a:lnTo>
                  <a:pt x="89073" y="1557561"/>
                </a:lnTo>
                <a:cubicBezTo>
                  <a:pt x="87660" y="1623070"/>
                  <a:pt x="59147" y="1672320"/>
                  <a:pt x="3534" y="1705310"/>
                </a:cubicBezTo>
                <a:cubicBezTo>
                  <a:pt x="2592" y="1705781"/>
                  <a:pt x="1885" y="1705781"/>
                  <a:pt x="1414" y="1705310"/>
                </a:cubicBezTo>
                <a:cubicBezTo>
                  <a:pt x="1414" y="1704367"/>
                  <a:pt x="1649" y="1703660"/>
                  <a:pt x="2121" y="1703189"/>
                </a:cubicBezTo>
                <a:cubicBezTo>
                  <a:pt x="30398" y="1681510"/>
                  <a:pt x="49014" y="1659831"/>
                  <a:pt x="57968" y="1638151"/>
                </a:cubicBezTo>
                <a:cubicBezTo>
                  <a:pt x="67865" y="1616472"/>
                  <a:pt x="73050" y="1583953"/>
                  <a:pt x="73521" y="1540594"/>
                </a:cubicBezTo>
                <a:cubicBezTo>
                  <a:pt x="73521" y="1539181"/>
                  <a:pt x="73521" y="1538474"/>
                  <a:pt x="73521" y="1538474"/>
                </a:cubicBezTo>
                <a:close/>
                <a:moveTo>
                  <a:pt x="139973" y="1413086"/>
                </a:moveTo>
                <a:lnTo>
                  <a:pt x="102505" y="1413793"/>
                </a:lnTo>
                <a:lnTo>
                  <a:pt x="102505" y="1453381"/>
                </a:lnTo>
                <a:lnTo>
                  <a:pt x="139973" y="1451967"/>
                </a:lnTo>
                <a:close/>
                <a:moveTo>
                  <a:pt x="146335" y="1398947"/>
                </a:moveTo>
                <a:lnTo>
                  <a:pt x="161888" y="1409551"/>
                </a:lnTo>
                <a:cubicBezTo>
                  <a:pt x="162830" y="1409551"/>
                  <a:pt x="163301" y="1409787"/>
                  <a:pt x="163301" y="1410258"/>
                </a:cubicBezTo>
                <a:cubicBezTo>
                  <a:pt x="163301" y="1410258"/>
                  <a:pt x="162830" y="1410730"/>
                  <a:pt x="161888" y="1411672"/>
                </a:cubicBezTo>
                <a:lnTo>
                  <a:pt x="158353" y="1416621"/>
                </a:lnTo>
                <a:lnTo>
                  <a:pt x="158353" y="1451967"/>
                </a:lnTo>
                <a:lnTo>
                  <a:pt x="159767" y="1454795"/>
                </a:lnTo>
                <a:cubicBezTo>
                  <a:pt x="160238" y="1456209"/>
                  <a:pt x="160002" y="1456916"/>
                  <a:pt x="159060" y="1456916"/>
                </a:cubicBezTo>
                <a:cubicBezTo>
                  <a:pt x="156232" y="1456916"/>
                  <a:pt x="152933" y="1456916"/>
                  <a:pt x="149163" y="1456916"/>
                </a:cubicBezTo>
                <a:cubicBezTo>
                  <a:pt x="143979" y="1456445"/>
                  <a:pt x="128426" y="1456680"/>
                  <a:pt x="102505" y="1457623"/>
                </a:cubicBezTo>
                <a:cubicBezTo>
                  <a:pt x="101563" y="1464221"/>
                  <a:pt x="98264" y="1469876"/>
                  <a:pt x="92608" y="1474589"/>
                </a:cubicBezTo>
                <a:cubicBezTo>
                  <a:pt x="90723" y="1475532"/>
                  <a:pt x="89545" y="1475061"/>
                  <a:pt x="89073" y="1473175"/>
                </a:cubicBezTo>
                <a:lnTo>
                  <a:pt x="89073" y="1402482"/>
                </a:lnTo>
                <a:cubicBezTo>
                  <a:pt x="89073" y="1401539"/>
                  <a:pt x="89545" y="1401304"/>
                  <a:pt x="90487" y="1401775"/>
                </a:cubicBezTo>
                <a:lnTo>
                  <a:pt x="102505" y="1409551"/>
                </a:lnTo>
                <a:lnTo>
                  <a:pt x="139266" y="1408844"/>
                </a:lnTo>
                <a:close/>
                <a:moveTo>
                  <a:pt x="60089" y="1353704"/>
                </a:moveTo>
                <a:lnTo>
                  <a:pt x="42416" y="1354411"/>
                </a:lnTo>
                <a:lnTo>
                  <a:pt x="31105" y="1412379"/>
                </a:lnTo>
                <a:cubicBezTo>
                  <a:pt x="36289" y="1413793"/>
                  <a:pt x="42180" y="1415914"/>
                  <a:pt x="48778" y="1418741"/>
                </a:cubicBezTo>
                <a:cubicBezTo>
                  <a:pt x="54905" y="1402246"/>
                  <a:pt x="58675" y="1380567"/>
                  <a:pt x="60089" y="1353704"/>
                </a:cubicBezTo>
                <a:close/>
                <a:moveTo>
                  <a:pt x="118765" y="1311288"/>
                </a:moveTo>
                <a:lnTo>
                  <a:pt x="137145" y="1323305"/>
                </a:lnTo>
                <a:cubicBezTo>
                  <a:pt x="137616" y="1323777"/>
                  <a:pt x="137381" y="1324484"/>
                  <a:pt x="136438" y="1325426"/>
                </a:cubicBezTo>
                <a:cubicBezTo>
                  <a:pt x="124656" y="1341921"/>
                  <a:pt x="111460" y="1358181"/>
                  <a:pt x="96850" y="1374205"/>
                </a:cubicBezTo>
                <a:lnTo>
                  <a:pt x="147749" y="1371377"/>
                </a:lnTo>
                <a:cubicBezTo>
                  <a:pt x="145864" y="1363365"/>
                  <a:pt x="143272" y="1357002"/>
                  <a:pt x="139973" y="1352290"/>
                </a:cubicBezTo>
                <a:cubicBezTo>
                  <a:pt x="139030" y="1350876"/>
                  <a:pt x="139266" y="1350404"/>
                  <a:pt x="140680" y="1350876"/>
                </a:cubicBezTo>
                <a:cubicBezTo>
                  <a:pt x="155761" y="1359830"/>
                  <a:pt x="164951" y="1368549"/>
                  <a:pt x="168250" y="1377032"/>
                </a:cubicBezTo>
                <a:cubicBezTo>
                  <a:pt x="168250" y="1382688"/>
                  <a:pt x="164715" y="1387636"/>
                  <a:pt x="157646" y="1391878"/>
                </a:cubicBezTo>
                <a:cubicBezTo>
                  <a:pt x="153404" y="1392821"/>
                  <a:pt x="151048" y="1391407"/>
                  <a:pt x="150577" y="1387636"/>
                </a:cubicBezTo>
                <a:cubicBezTo>
                  <a:pt x="150577" y="1385280"/>
                  <a:pt x="150105" y="1382217"/>
                  <a:pt x="149163" y="1378446"/>
                </a:cubicBezTo>
                <a:cubicBezTo>
                  <a:pt x="148691" y="1376561"/>
                  <a:pt x="148456" y="1375147"/>
                  <a:pt x="148456" y="1374205"/>
                </a:cubicBezTo>
                <a:cubicBezTo>
                  <a:pt x="118765" y="1380803"/>
                  <a:pt x="97792" y="1386694"/>
                  <a:pt x="85539" y="1391878"/>
                </a:cubicBezTo>
                <a:cubicBezTo>
                  <a:pt x="85067" y="1392821"/>
                  <a:pt x="84361" y="1392585"/>
                  <a:pt x="83418" y="1391171"/>
                </a:cubicBezTo>
                <a:lnTo>
                  <a:pt x="78469" y="1378446"/>
                </a:lnTo>
                <a:cubicBezTo>
                  <a:pt x="78469" y="1377504"/>
                  <a:pt x="78705" y="1377032"/>
                  <a:pt x="79176" y="1377032"/>
                </a:cubicBezTo>
                <a:cubicBezTo>
                  <a:pt x="84361" y="1376561"/>
                  <a:pt x="88131" y="1374676"/>
                  <a:pt x="90487" y="1371377"/>
                </a:cubicBezTo>
                <a:cubicBezTo>
                  <a:pt x="101798" y="1357238"/>
                  <a:pt x="111224" y="1337208"/>
                  <a:pt x="118765" y="1311288"/>
                </a:cubicBezTo>
                <a:close/>
                <a:moveTo>
                  <a:pt x="34640" y="1307753"/>
                </a:moveTo>
                <a:lnTo>
                  <a:pt x="52313" y="1314115"/>
                </a:lnTo>
                <a:cubicBezTo>
                  <a:pt x="53727" y="1314587"/>
                  <a:pt x="53962" y="1315293"/>
                  <a:pt x="53020" y="1316236"/>
                </a:cubicBezTo>
                <a:lnTo>
                  <a:pt x="50192" y="1319771"/>
                </a:lnTo>
                <a:lnTo>
                  <a:pt x="43830" y="1350169"/>
                </a:lnTo>
                <a:lnTo>
                  <a:pt x="60089" y="1349462"/>
                </a:lnTo>
                <a:lnTo>
                  <a:pt x="66452" y="1340979"/>
                </a:lnTo>
                <a:lnTo>
                  <a:pt x="80590" y="1348755"/>
                </a:lnTo>
                <a:cubicBezTo>
                  <a:pt x="81533" y="1349226"/>
                  <a:pt x="81533" y="1349933"/>
                  <a:pt x="80590" y="1350876"/>
                </a:cubicBezTo>
                <a:lnTo>
                  <a:pt x="76349" y="1356531"/>
                </a:lnTo>
                <a:cubicBezTo>
                  <a:pt x="73521" y="1385280"/>
                  <a:pt x="67865" y="1407666"/>
                  <a:pt x="59382" y="1423690"/>
                </a:cubicBezTo>
                <a:cubicBezTo>
                  <a:pt x="68337" y="1427932"/>
                  <a:pt x="74699" y="1432173"/>
                  <a:pt x="78469" y="1436415"/>
                </a:cubicBezTo>
                <a:cubicBezTo>
                  <a:pt x="81297" y="1443484"/>
                  <a:pt x="79883" y="1449847"/>
                  <a:pt x="74228" y="1455502"/>
                </a:cubicBezTo>
                <a:cubicBezTo>
                  <a:pt x="71400" y="1457387"/>
                  <a:pt x="69279" y="1456680"/>
                  <a:pt x="67865" y="1453381"/>
                </a:cubicBezTo>
                <a:cubicBezTo>
                  <a:pt x="64095" y="1445369"/>
                  <a:pt x="59382" y="1439007"/>
                  <a:pt x="53727" y="1434294"/>
                </a:cubicBezTo>
                <a:cubicBezTo>
                  <a:pt x="44772" y="1447961"/>
                  <a:pt x="28748" y="1463750"/>
                  <a:pt x="5655" y="1481659"/>
                </a:cubicBezTo>
                <a:cubicBezTo>
                  <a:pt x="4713" y="1482130"/>
                  <a:pt x="4006" y="1481894"/>
                  <a:pt x="3534" y="1480952"/>
                </a:cubicBezTo>
                <a:cubicBezTo>
                  <a:pt x="3063" y="1480480"/>
                  <a:pt x="3299" y="1480009"/>
                  <a:pt x="4241" y="1479538"/>
                </a:cubicBezTo>
                <a:cubicBezTo>
                  <a:pt x="25449" y="1462100"/>
                  <a:pt x="39352" y="1444662"/>
                  <a:pt x="45950" y="1427225"/>
                </a:cubicBezTo>
                <a:cubicBezTo>
                  <a:pt x="37939" y="1421569"/>
                  <a:pt x="29691" y="1417092"/>
                  <a:pt x="21208" y="1413793"/>
                </a:cubicBezTo>
                <a:lnTo>
                  <a:pt x="29691" y="1355117"/>
                </a:lnTo>
                <a:cubicBezTo>
                  <a:pt x="24036" y="1355117"/>
                  <a:pt x="19087" y="1355589"/>
                  <a:pt x="14845" y="1356531"/>
                </a:cubicBezTo>
                <a:lnTo>
                  <a:pt x="9897" y="1350876"/>
                </a:lnTo>
                <a:lnTo>
                  <a:pt x="30398" y="1350876"/>
                </a:lnTo>
                <a:lnTo>
                  <a:pt x="32519" y="1332496"/>
                </a:lnTo>
                <a:cubicBezTo>
                  <a:pt x="33933" y="1321185"/>
                  <a:pt x="34640" y="1312937"/>
                  <a:pt x="34640" y="1307753"/>
                </a:cubicBezTo>
                <a:close/>
                <a:moveTo>
                  <a:pt x="118058" y="1118369"/>
                </a:moveTo>
                <a:lnTo>
                  <a:pt x="128662" y="1123318"/>
                </a:lnTo>
                <a:cubicBezTo>
                  <a:pt x="130076" y="1123789"/>
                  <a:pt x="130547" y="1125203"/>
                  <a:pt x="130076" y="1127559"/>
                </a:cubicBezTo>
                <a:lnTo>
                  <a:pt x="128662" y="1194011"/>
                </a:lnTo>
                <a:cubicBezTo>
                  <a:pt x="128662" y="1200609"/>
                  <a:pt x="125834" y="1206500"/>
                  <a:pt x="120178" y="1211684"/>
                </a:cubicBezTo>
                <a:cubicBezTo>
                  <a:pt x="117351" y="1213098"/>
                  <a:pt x="115937" y="1212863"/>
                  <a:pt x="115937" y="1210977"/>
                </a:cubicBezTo>
                <a:lnTo>
                  <a:pt x="116644" y="1119783"/>
                </a:lnTo>
                <a:cubicBezTo>
                  <a:pt x="116644" y="1117898"/>
                  <a:pt x="117115" y="1117426"/>
                  <a:pt x="118058" y="1118369"/>
                </a:cubicBezTo>
                <a:close/>
                <a:moveTo>
                  <a:pt x="145628" y="1090799"/>
                </a:moveTo>
                <a:lnTo>
                  <a:pt x="164008" y="1098575"/>
                </a:lnTo>
                <a:cubicBezTo>
                  <a:pt x="164951" y="1099046"/>
                  <a:pt x="164951" y="1099753"/>
                  <a:pt x="164008" y="1100696"/>
                </a:cubicBezTo>
                <a:lnTo>
                  <a:pt x="160474" y="1107058"/>
                </a:lnTo>
                <a:lnTo>
                  <a:pt x="160474" y="1224409"/>
                </a:lnTo>
                <a:cubicBezTo>
                  <a:pt x="160945" y="1239019"/>
                  <a:pt x="154111" y="1249859"/>
                  <a:pt x="139973" y="1256928"/>
                </a:cubicBezTo>
                <a:cubicBezTo>
                  <a:pt x="139030" y="1257399"/>
                  <a:pt x="138323" y="1257399"/>
                  <a:pt x="137852" y="1256928"/>
                </a:cubicBezTo>
                <a:cubicBezTo>
                  <a:pt x="137381" y="1256457"/>
                  <a:pt x="137381" y="1255986"/>
                  <a:pt x="137852" y="1255514"/>
                </a:cubicBezTo>
                <a:cubicBezTo>
                  <a:pt x="138794" y="1248916"/>
                  <a:pt x="136438" y="1244439"/>
                  <a:pt x="130782" y="1242082"/>
                </a:cubicBezTo>
                <a:cubicBezTo>
                  <a:pt x="129840" y="1240669"/>
                  <a:pt x="130076" y="1239962"/>
                  <a:pt x="131489" y="1239962"/>
                </a:cubicBezTo>
                <a:cubicBezTo>
                  <a:pt x="140915" y="1240433"/>
                  <a:pt x="145157" y="1238076"/>
                  <a:pt x="144214" y="1232892"/>
                </a:cubicBezTo>
                <a:lnTo>
                  <a:pt x="144921" y="1126852"/>
                </a:lnTo>
                <a:cubicBezTo>
                  <a:pt x="144450" y="1110828"/>
                  <a:pt x="144214" y="1099282"/>
                  <a:pt x="144214" y="1092213"/>
                </a:cubicBezTo>
                <a:cubicBezTo>
                  <a:pt x="143743" y="1090799"/>
                  <a:pt x="144214" y="1090327"/>
                  <a:pt x="145628" y="1090799"/>
                </a:cubicBezTo>
                <a:close/>
                <a:moveTo>
                  <a:pt x="57261" y="1085850"/>
                </a:moveTo>
                <a:lnTo>
                  <a:pt x="74228" y="1094333"/>
                </a:lnTo>
                <a:cubicBezTo>
                  <a:pt x="75170" y="1094805"/>
                  <a:pt x="75170" y="1095512"/>
                  <a:pt x="74228" y="1096454"/>
                </a:cubicBezTo>
                <a:lnTo>
                  <a:pt x="70693" y="1099989"/>
                </a:lnTo>
                <a:cubicBezTo>
                  <a:pt x="88131" y="1109886"/>
                  <a:pt x="100620" y="1119783"/>
                  <a:pt x="108161" y="1129680"/>
                </a:cubicBezTo>
                <a:cubicBezTo>
                  <a:pt x="109103" y="1135336"/>
                  <a:pt x="106982" y="1140755"/>
                  <a:pt x="101798" y="1145940"/>
                </a:cubicBezTo>
                <a:cubicBezTo>
                  <a:pt x="98970" y="1149239"/>
                  <a:pt x="96378" y="1148296"/>
                  <a:pt x="94022" y="1143112"/>
                </a:cubicBezTo>
                <a:cubicBezTo>
                  <a:pt x="88366" y="1128502"/>
                  <a:pt x="80119" y="1115070"/>
                  <a:pt x="69279" y="1102817"/>
                </a:cubicBezTo>
                <a:cubicBezTo>
                  <a:pt x="59853" y="1118369"/>
                  <a:pt x="48778" y="1133215"/>
                  <a:pt x="36053" y="1147353"/>
                </a:cubicBezTo>
                <a:lnTo>
                  <a:pt x="50899" y="1155130"/>
                </a:lnTo>
                <a:lnTo>
                  <a:pt x="77056" y="1154423"/>
                </a:lnTo>
                <a:lnTo>
                  <a:pt x="84832" y="1146646"/>
                </a:lnTo>
                <a:lnTo>
                  <a:pt x="98264" y="1155130"/>
                </a:lnTo>
                <a:cubicBezTo>
                  <a:pt x="99206" y="1156072"/>
                  <a:pt x="99206" y="1157250"/>
                  <a:pt x="98264" y="1158664"/>
                </a:cubicBezTo>
                <a:lnTo>
                  <a:pt x="94729" y="1162199"/>
                </a:lnTo>
                <a:lnTo>
                  <a:pt x="94729" y="1191183"/>
                </a:lnTo>
                <a:cubicBezTo>
                  <a:pt x="94258" y="1199666"/>
                  <a:pt x="88602" y="1206736"/>
                  <a:pt x="77762" y="1212391"/>
                </a:cubicBezTo>
                <a:cubicBezTo>
                  <a:pt x="76349" y="1212863"/>
                  <a:pt x="75642" y="1212391"/>
                  <a:pt x="75642" y="1210977"/>
                </a:cubicBezTo>
                <a:cubicBezTo>
                  <a:pt x="75642" y="1205322"/>
                  <a:pt x="73757" y="1202023"/>
                  <a:pt x="69986" y="1201080"/>
                </a:cubicBezTo>
                <a:cubicBezTo>
                  <a:pt x="68572" y="1199666"/>
                  <a:pt x="68808" y="1198724"/>
                  <a:pt x="70693" y="1198253"/>
                </a:cubicBezTo>
                <a:cubicBezTo>
                  <a:pt x="76820" y="1198724"/>
                  <a:pt x="79412" y="1197546"/>
                  <a:pt x="78469" y="1194718"/>
                </a:cubicBezTo>
                <a:lnTo>
                  <a:pt x="78469" y="1161492"/>
                </a:lnTo>
                <a:cubicBezTo>
                  <a:pt x="78941" y="1159136"/>
                  <a:pt x="77998" y="1157957"/>
                  <a:pt x="75642" y="1157957"/>
                </a:cubicBezTo>
                <a:lnTo>
                  <a:pt x="48778" y="1159371"/>
                </a:lnTo>
                <a:lnTo>
                  <a:pt x="48778" y="1160078"/>
                </a:lnTo>
                <a:lnTo>
                  <a:pt x="47364" y="1225823"/>
                </a:lnTo>
                <a:cubicBezTo>
                  <a:pt x="47364" y="1231478"/>
                  <a:pt x="51135" y="1234542"/>
                  <a:pt x="58675" y="1235013"/>
                </a:cubicBezTo>
                <a:cubicBezTo>
                  <a:pt x="65273" y="1235956"/>
                  <a:pt x="75406" y="1235484"/>
                  <a:pt x="89073" y="1233599"/>
                </a:cubicBezTo>
                <a:cubicBezTo>
                  <a:pt x="95671" y="1233128"/>
                  <a:pt x="100149" y="1228179"/>
                  <a:pt x="102505" y="1218754"/>
                </a:cubicBezTo>
                <a:cubicBezTo>
                  <a:pt x="102976" y="1217811"/>
                  <a:pt x="103448" y="1217340"/>
                  <a:pt x="103919" y="1217340"/>
                </a:cubicBezTo>
                <a:cubicBezTo>
                  <a:pt x="104862" y="1217340"/>
                  <a:pt x="105333" y="1217811"/>
                  <a:pt x="105333" y="1218754"/>
                </a:cubicBezTo>
                <a:cubicBezTo>
                  <a:pt x="104862" y="1225352"/>
                  <a:pt x="106040" y="1228886"/>
                  <a:pt x="108868" y="1229358"/>
                </a:cubicBezTo>
                <a:cubicBezTo>
                  <a:pt x="113109" y="1232657"/>
                  <a:pt x="114759" y="1235779"/>
                  <a:pt x="113816" y="1238725"/>
                </a:cubicBezTo>
                <a:cubicBezTo>
                  <a:pt x="112874" y="1241670"/>
                  <a:pt x="109339" y="1244439"/>
                  <a:pt x="103212" y="1247031"/>
                </a:cubicBezTo>
                <a:cubicBezTo>
                  <a:pt x="93786" y="1250801"/>
                  <a:pt x="80826" y="1251980"/>
                  <a:pt x="64331" y="1250566"/>
                </a:cubicBezTo>
                <a:cubicBezTo>
                  <a:pt x="45950" y="1249152"/>
                  <a:pt x="36289" y="1240433"/>
                  <a:pt x="35346" y="1224409"/>
                </a:cubicBezTo>
                <a:lnTo>
                  <a:pt x="34640" y="1163613"/>
                </a:lnTo>
                <a:lnTo>
                  <a:pt x="33933" y="1149474"/>
                </a:lnTo>
                <a:cubicBezTo>
                  <a:pt x="24978" y="1159843"/>
                  <a:pt x="14374" y="1170211"/>
                  <a:pt x="2121" y="1180579"/>
                </a:cubicBezTo>
                <a:cubicBezTo>
                  <a:pt x="1178" y="1181051"/>
                  <a:pt x="471" y="1181051"/>
                  <a:pt x="0" y="1180579"/>
                </a:cubicBezTo>
                <a:cubicBezTo>
                  <a:pt x="0" y="1179637"/>
                  <a:pt x="235" y="1178930"/>
                  <a:pt x="707" y="1178458"/>
                </a:cubicBezTo>
                <a:cubicBezTo>
                  <a:pt x="26628" y="1151124"/>
                  <a:pt x="45479" y="1120254"/>
                  <a:pt x="57261" y="1085850"/>
                </a:cubicBezTo>
                <a:close/>
                <a:moveTo>
                  <a:pt x="123006" y="948631"/>
                </a:moveTo>
                <a:lnTo>
                  <a:pt x="165422" y="952165"/>
                </a:lnTo>
                <a:lnTo>
                  <a:pt x="165422" y="1036290"/>
                </a:lnTo>
                <a:lnTo>
                  <a:pt x="123006" y="1038411"/>
                </a:lnTo>
                <a:lnTo>
                  <a:pt x="121592" y="1034170"/>
                </a:lnTo>
                <a:cubicBezTo>
                  <a:pt x="147042" y="1028985"/>
                  <a:pt x="159767" y="1018146"/>
                  <a:pt x="159767" y="1001651"/>
                </a:cubicBezTo>
                <a:lnTo>
                  <a:pt x="65038" y="1001651"/>
                </a:lnTo>
                <a:cubicBezTo>
                  <a:pt x="52784" y="1000708"/>
                  <a:pt x="47129" y="1005657"/>
                  <a:pt x="48071" y="1016496"/>
                </a:cubicBezTo>
                <a:lnTo>
                  <a:pt x="42416" y="1016496"/>
                </a:lnTo>
                <a:lnTo>
                  <a:pt x="42416" y="970546"/>
                </a:lnTo>
                <a:lnTo>
                  <a:pt x="48071" y="970546"/>
                </a:lnTo>
                <a:cubicBezTo>
                  <a:pt x="46657" y="980914"/>
                  <a:pt x="52077" y="985862"/>
                  <a:pt x="64331" y="985391"/>
                </a:cubicBezTo>
                <a:lnTo>
                  <a:pt x="159767" y="985391"/>
                </a:lnTo>
                <a:cubicBezTo>
                  <a:pt x="160238" y="968425"/>
                  <a:pt x="147513" y="957821"/>
                  <a:pt x="121592" y="953579"/>
                </a:cubicBezTo>
                <a:close/>
                <a:moveTo>
                  <a:pt x="98970" y="842851"/>
                </a:moveTo>
                <a:lnTo>
                  <a:pt x="98970" y="852041"/>
                </a:lnTo>
                <a:cubicBezTo>
                  <a:pt x="99442" y="869008"/>
                  <a:pt x="110046" y="877726"/>
                  <a:pt x="130782" y="878198"/>
                </a:cubicBezTo>
                <a:cubicBezTo>
                  <a:pt x="150105" y="878198"/>
                  <a:pt x="159767" y="869479"/>
                  <a:pt x="159767" y="852041"/>
                </a:cubicBezTo>
                <a:lnTo>
                  <a:pt x="159767" y="842851"/>
                </a:lnTo>
                <a:close/>
                <a:moveTo>
                  <a:pt x="42416" y="814574"/>
                </a:moveTo>
                <a:lnTo>
                  <a:pt x="48071" y="814574"/>
                </a:lnTo>
                <a:cubicBezTo>
                  <a:pt x="47129" y="823057"/>
                  <a:pt x="53020" y="827063"/>
                  <a:pt x="65745" y="826592"/>
                </a:cubicBezTo>
                <a:lnTo>
                  <a:pt x="142093" y="826592"/>
                </a:lnTo>
                <a:cubicBezTo>
                  <a:pt x="154818" y="827063"/>
                  <a:pt x="160709" y="823057"/>
                  <a:pt x="159767" y="814574"/>
                </a:cubicBezTo>
                <a:lnTo>
                  <a:pt x="165422" y="814574"/>
                </a:lnTo>
                <a:lnTo>
                  <a:pt x="165422" y="856283"/>
                </a:lnTo>
                <a:cubicBezTo>
                  <a:pt x="165422" y="882204"/>
                  <a:pt x="154111" y="895164"/>
                  <a:pt x="131489" y="895164"/>
                </a:cubicBezTo>
                <a:cubicBezTo>
                  <a:pt x="106040" y="895635"/>
                  <a:pt x="93551" y="882911"/>
                  <a:pt x="94022" y="856990"/>
                </a:cubicBezTo>
                <a:lnTo>
                  <a:pt x="94022" y="842851"/>
                </a:lnTo>
                <a:lnTo>
                  <a:pt x="66452" y="842851"/>
                </a:lnTo>
                <a:cubicBezTo>
                  <a:pt x="53255" y="842380"/>
                  <a:pt x="47129" y="846857"/>
                  <a:pt x="48071" y="856283"/>
                </a:cubicBezTo>
                <a:lnTo>
                  <a:pt x="42416" y="856283"/>
                </a:lnTo>
                <a:close/>
                <a:moveTo>
                  <a:pt x="98970" y="699976"/>
                </a:moveTo>
                <a:lnTo>
                  <a:pt x="98970" y="709166"/>
                </a:lnTo>
                <a:cubicBezTo>
                  <a:pt x="99442" y="726133"/>
                  <a:pt x="110046" y="734851"/>
                  <a:pt x="130782" y="735323"/>
                </a:cubicBezTo>
                <a:cubicBezTo>
                  <a:pt x="150105" y="735323"/>
                  <a:pt x="159767" y="726604"/>
                  <a:pt x="159767" y="709166"/>
                </a:cubicBezTo>
                <a:lnTo>
                  <a:pt x="159767" y="699976"/>
                </a:lnTo>
                <a:close/>
                <a:moveTo>
                  <a:pt x="42416" y="671699"/>
                </a:moveTo>
                <a:lnTo>
                  <a:pt x="48071" y="671699"/>
                </a:lnTo>
                <a:cubicBezTo>
                  <a:pt x="47129" y="680182"/>
                  <a:pt x="53020" y="684188"/>
                  <a:pt x="65745" y="683717"/>
                </a:cubicBezTo>
                <a:lnTo>
                  <a:pt x="142093" y="683717"/>
                </a:lnTo>
                <a:cubicBezTo>
                  <a:pt x="154818" y="684188"/>
                  <a:pt x="160709" y="680182"/>
                  <a:pt x="159767" y="671699"/>
                </a:cubicBezTo>
                <a:lnTo>
                  <a:pt x="165422" y="671699"/>
                </a:lnTo>
                <a:lnTo>
                  <a:pt x="165422" y="713408"/>
                </a:lnTo>
                <a:cubicBezTo>
                  <a:pt x="165422" y="739329"/>
                  <a:pt x="154111" y="752289"/>
                  <a:pt x="131489" y="752289"/>
                </a:cubicBezTo>
                <a:cubicBezTo>
                  <a:pt x="106040" y="752760"/>
                  <a:pt x="93551" y="740036"/>
                  <a:pt x="94022" y="714115"/>
                </a:cubicBezTo>
                <a:lnTo>
                  <a:pt x="94022" y="699976"/>
                </a:lnTo>
                <a:lnTo>
                  <a:pt x="66452" y="699976"/>
                </a:lnTo>
                <a:cubicBezTo>
                  <a:pt x="53255" y="699505"/>
                  <a:pt x="47129" y="703982"/>
                  <a:pt x="48071" y="713408"/>
                </a:cubicBezTo>
                <a:lnTo>
                  <a:pt x="42416" y="713408"/>
                </a:lnTo>
                <a:close/>
                <a:moveTo>
                  <a:pt x="31105" y="553715"/>
                </a:moveTo>
                <a:lnTo>
                  <a:pt x="31105" y="575630"/>
                </a:lnTo>
                <a:lnTo>
                  <a:pt x="45950" y="574923"/>
                </a:lnTo>
                <a:lnTo>
                  <a:pt x="46657" y="553715"/>
                </a:lnTo>
                <a:close/>
                <a:moveTo>
                  <a:pt x="21915" y="544525"/>
                </a:moveTo>
                <a:cubicBezTo>
                  <a:pt x="21915" y="544525"/>
                  <a:pt x="22386" y="544761"/>
                  <a:pt x="23329" y="545232"/>
                </a:cubicBezTo>
                <a:lnTo>
                  <a:pt x="31812" y="550887"/>
                </a:lnTo>
                <a:lnTo>
                  <a:pt x="45950" y="550180"/>
                </a:lnTo>
                <a:lnTo>
                  <a:pt x="50899" y="544525"/>
                </a:lnTo>
                <a:lnTo>
                  <a:pt x="62917" y="552301"/>
                </a:lnTo>
                <a:cubicBezTo>
                  <a:pt x="63859" y="552773"/>
                  <a:pt x="63859" y="553479"/>
                  <a:pt x="62917" y="554422"/>
                </a:cubicBezTo>
                <a:lnTo>
                  <a:pt x="59382" y="558664"/>
                </a:lnTo>
                <a:lnTo>
                  <a:pt x="58675" y="575630"/>
                </a:lnTo>
                <a:lnTo>
                  <a:pt x="60089" y="577751"/>
                </a:lnTo>
                <a:cubicBezTo>
                  <a:pt x="60089" y="578693"/>
                  <a:pt x="59854" y="579165"/>
                  <a:pt x="59382" y="579165"/>
                </a:cubicBezTo>
                <a:cubicBezTo>
                  <a:pt x="54669" y="578222"/>
                  <a:pt x="45008" y="578222"/>
                  <a:pt x="30398" y="579165"/>
                </a:cubicBezTo>
                <a:lnTo>
                  <a:pt x="30398" y="581993"/>
                </a:lnTo>
                <a:cubicBezTo>
                  <a:pt x="30869" y="588119"/>
                  <a:pt x="28984" y="592597"/>
                  <a:pt x="24742" y="595424"/>
                </a:cubicBezTo>
                <a:cubicBezTo>
                  <a:pt x="23800" y="596367"/>
                  <a:pt x="22857" y="596602"/>
                  <a:pt x="21915" y="596131"/>
                </a:cubicBezTo>
                <a:cubicBezTo>
                  <a:pt x="21443" y="596131"/>
                  <a:pt x="21208" y="595660"/>
                  <a:pt x="21208" y="594717"/>
                </a:cubicBezTo>
                <a:lnTo>
                  <a:pt x="21915" y="574216"/>
                </a:lnTo>
                <a:lnTo>
                  <a:pt x="21915" y="558664"/>
                </a:lnTo>
                <a:cubicBezTo>
                  <a:pt x="21915" y="556778"/>
                  <a:pt x="21679" y="553951"/>
                  <a:pt x="21208" y="550180"/>
                </a:cubicBezTo>
                <a:cubicBezTo>
                  <a:pt x="21208" y="547824"/>
                  <a:pt x="21208" y="546410"/>
                  <a:pt x="21208" y="545939"/>
                </a:cubicBezTo>
                <a:cubicBezTo>
                  <a:pt x="21208" y="545468"/>
                  <a:pt x="21443" y="544996"/>
                  <a:pt x="21915" y="544525"/>
                </a:cubicBezTo>
                <a:close/>
                <a:moveTo>
                  <a:pt x="94729" y="521903"/>
                </a:moveTo>
                <a:lnTo>
                  <a:pt x="106040" y="532507"/>
                </a:lnTo>
                <a:cubicBezTo>
                  <a:pt x="106511" y="533921"/>
                  <a:pt x="106275" y="534628"/>
                  <a:pt x="105333" y="534628"/>
                </a:cubicBezTo>
                <a:lnTo>
                  <a:pt x="74228" y="535335"/>
                </a:lnTo>
                <a:lnTo>
                  <a:pt x="86246" y="540990"/>
                </a:lnTo>
                <a:cubicBezTo>
                  <a:pt x="86717" y="540990"/>
                  <a:pt x="87188" y="541226"/>
                  <a:pt x="87660" y="541697"/>
                </a:cubicBezTo>
                <a:cubicBezTo>
                  <a:pt x="87660" y="541697"/>
                  <a:pt x="87424" y="542169"/>
                  <a:pt x="86953" y="543111"/>
                </a:cubicBezTo>
                <a:lnTo>
                  <a:pt x="84832" y="548767"/>
                </a:lnTo>
                <a:lnTo>
                  <a:pt x="84832" y="584820"/>
                </a:lnTo>
                <a:cubicBezTo>
                  <a:pt x="85303" y="599901"/>
                  <a:pt x="78941" y="610741"/>
                  <a:pt x="65745" y="617339"/>
                </a:cubicBezTo>
                <a:cubicBezTo>
                  <a:pt x="64802" y="617810"/>
                  <a:pt x="64095" y="618046"/>
                  <a:pt x="63624" y="618046"/>
                </a:cubicBezTo>
                <a:cubicBezTo>
                  <a:pt x="63153" y="617575"/>
                  <a:pt x="63153" y="616868"/>
                  <a:pt x="63624" y="615925"/>
                </a:cubicBezTo>
                <a:cubicBezTo>
                  <a:pt x="63624" y="609799"/>
                  <a:pt x="61739" y="605321"/>
                  <a:pt x="57968" y="602494"/>
                </a:cubicBezTo>
                <a:cubicBezTo>
                  <a:pt x="57026" y="601080"/>
                  <a:pt x="57261" y="600373"/>
                  <a:pt x="58675" y="600373"/>
                </a:cubicBezTo>
                <a:cubicBezTo>
                  <a:pt x="66687" y="601787"/>
                  <a:pt x="70222" y="599666"/>
                  <a:pt x="69279" y="594010"/>
                </a:cubicBezTo>
                <a:lnTo>
                  <a:pt x="69986" y="555129"/>
                </a:lnTo>
                <a:cubicBezTo>
                  <a:pt x="69515" y="553715"/>
                  <a:pt x="69279" y="547117"/>
                  <a:pt x="69279" y="535335"/>
                </a:cubicBezTo>
                <a:lnTo>
                  <a:pt x="35346" y="535335"/>
                </a:lnTo>
                <a:cubicBezTo>
                  <a:pt x="29691" y="535806"/>
                  <a:pt x="23800" y="536277"/>
                  <a:pt x="17673" y="536749"/>
                </a:cubicBezTo>
                <a:cubicBezTo>
                  <a:pt x="16259" y="537220"/>
                  <a:pt x="15317" y="537456"/>
                  <a:pt x="14845" y="537456"/>
                </a:cubicBezTo>
                <a:lnTo>
                  <a:pt x="7776" y="531800"/>
                </a:lnTo>
                <a:lnTo>
                  <a:pt x="85539" y="531093"/>
                </a:lnTo>
                <a:close/>
                <a:moveTo>
                  <a:pt x="119472" y="508471"/>
                </a:moveTo>
                <a:lnTo>
                  <a:pt x="137145" y="516248"/>
                </a:lnTo>
                <a:cubicBezTo>
                  <a:pt x="138087" y="516719"/>
                  <a:pt x="138087" y="517426"/>
                  <a:pt x="137145" y="518368"/>
                </a:cubicBezTo>
                <a:lnTo>
                  <a:pt x="135024" y="519782"/>
                </a:lnTo>
                <a:cubicBezTo>
                  <a:pt x="136909" y="555600"/>
                  <a:pt x="150341" y="585292"/>
                  <a:pt x="175319" y="608856"/>
                </a:cubicBezTo>
                <a:cubicBezTo>
                  <a:pt x="175791" y="609327"/>
                  <a:pt x="176026" y="609799"/>
                  <a:pt x="176026" y="610270"/>
                </a:cubicBezTo>
                <a:cubicBezTo>
                  <a:pt x="175555" y="611212"/>
                  <a:pt x="175084" y="611448"/>
                  <a:pt x="174612" y="610977"/>
                </a:cubicBezTo>
                <a:cubicBezTo>
                  <a:pt x="170371" y="610506"/>
                  <a:pt x="164480" y="612391"/>
                  <a:pt x="156939" y="616632"/>
                </a:cubicBezTo>
                <a:cubicBezTo>
                  <a:pt x="140915" y="600608"/>
                  <a:pt x="133139" y="568561"/>
                  <a:pt x="133610" y="520489"/>
                </a:cubicBezTo>
                <a:lnTo>
                  <a:pt x="132903" y="521196"/>
                </a:lnTo>
                <a:cubicBezTo>
                  <a:pt x="132903" y="562670"/>
                  <a:pt x="113816" y="597074"/>
                  <a:pt x="75642" y="624409"/>
                </a:cubicBezTo>
                <a:cubicBezTo>
                  <a:pt x="74699" y="624880"/>
                  <a:pt x="73992" y="625115"/>
                  <a:pt x="73521" y="625115"/>
                </a:cubicBezTo>
                <a:cubicBezTo>
                  <a:pt x="73050" y="624644"/>
                  <a:pt x="73050" y="623937"/>
                  <a:pt x="73521" y="622995"/>
                </a:cubicBezTo>
                <a:cubicBezTo>
                  <a:pt x="91430" y="607913"/>
                  <a:pt x="103683" y="591890"/>
                  <a:pt x="110281" y="574923"/>
                </a:cubicBezTo>
                <a:cubicBezTo>
                  <a:pt x="116879" y="559842"/>
                  <a:pt x="119943" y="537691"/>
                  <a:pt x="119472" y="508471"/>
                </a:cubicBezTo>
                <a:close/>
                <a:moveTo>
                  <a:pt x="32519" y="488677"/>
                </a:moveTo>
                <a:lnTo>
                  <a:pt x="31812" y="506351"/>
                </a:lnTo>
                <a:lnTo>
                  <a:pt x="47364" y="504937"/>
                </a:lnTo>
                <a:lnTo>
                  <a:pt x="47364" y="488677"/>
                </a:lnTo>
                <a:close/>
                <a:moveTo>
                  <a:pt x="24742" y="480194"/>
                </a:moveTo>
                <a:lnTo>
                  <a:pt x="33226" y="485849"/>
                </a:lnTo>
                <a:lnTo>
                  <a:pt x="47364" y="485143"/>
                </a:lnTo>
                <a:lnTo>
                  <a:pt x="52313" y="480194"/>
                </a:lnTo>
                <a:lnTo>
                  <a:pt x="64331" y="487263"/>
                </a:lnTo>
                <a:cubicBezTo>
                  <a:pt x="65273" y="487735"/>
                  <a:pt x="65273" y="488442"/>
                  <a:pt x="64331" y="489384"/>
                </a:cubicBezTo>
                <a:lnTo>
                  <a:pt x="60796" y="493626"/>
                </a:lnTo>
                <a:lnTo>
                  <a:pt x="60089" y="506351"/>
                </a:lnTo>
                <a:lnTo>
                  <a:pt x="60796" y="508471"/>
                </a:lnTo>
                <a:cubicBezTo>
                  <a:pt x="61267" y="508471"/>
                  <a:pt x="61267" y="508707"/>
                  <a:pt x="60796" y="509178"/>
                </a:cubicBezTo>
                <a:cubicBezTo>
                  <a:pt x="55612" y="508236"/>
                  <a:pt x="45950" y="508236"/>
                  <a:pt x="31812" y="509178"/>
                </a:cubicBezTo>
                <a:cubicBezTo>
                  <a:pt x="31340" y="514834"/>
                  <a:pt x="29455" y="518840"/>
                  <a:pt x="26156" y="521196"/>
                </a:cubicBezTo>
                <a:cubicBezTo>
                  <a:pt x="24742" y="522139"/>
                  <a:pt x="23800" y="522374"/>
                  <a:pt x="23329" y="521903"/>
                </a:cubicBezTo>
                <a:cubicBezTo>
                  <a:pt x="22857" y="521903"/>
                  <a:pt x="22622" y="521432"/>
                  <a:pt x="22622" y="520489"/>
                </a:cubicBezTo>
                <a:lnTo>
                  <a:pt x="22622" y="500695"/>
                </a:lnTo>
                <a:lnTo>
                  <a:pt x="23329" y="493626"/>
                </a:lnTo>
                <a:cubicBezTo>
                  <a:pt x="23329" y="491741"/>
                  <a:pt x="23093" y="488913"/>
                  <a:pt x="22622" y="485143"/>
                </a:cubicBezTo>
                <a:cubicBezTo>
                  <a:pt x="22622" y="482786"/>
                  <a:pt x="22622" y="481372"/>
                  <a:pt x="22622" y="480901"/>
                </a:cubicBezTo>
                <a:cubicBezTo>
                  <a:pt x="22622" y="479958"/>
                  <a:pt x="23329" y="479723"/>
                  <a:pt x="24742" y="480194"/>
                </a:cubicBezTo>
                <a:close/>
                <a:moveTo>
                  <a:pt x="87660" y="457572"/>
                </a:moveTo>
                <a:lnTo>
                  <a:pt x="98970" y="467469"/>
                </a:lnTo>
                <a:cubicBezTo>
                  <a:pt x="99913" y="468412"/>
                  <a:pt x="99913" y="469119"/>
                  <a:pt x="98970" y="469590"/>
                </a:cubicBezTo>
                <a:cubicBezTo>
                  <a:pt x="98970" y="469119"/>
                  <a:pt x="98735" y="469119"/>
                  <a:pt x="98264" y="469590"/>
                </a:cubicBezTo>
                <a:lnTo>
                  <a:pt x="75642" y="469590"/>
                </a:lnTo>
                <a:lnTo>
                  <a:pt x="87660" y="475952"/>
                </a:lnTo>
                <a:cubicBezTo>
                  <a:pt x="89073" y="476424"/>
                  <a:pt x="89073" y="477366"/>
                  <a:pt x="87660" y="478780"/>
                </a:cubicBezTo>
                <a:cubicBezTo>
                  <a:pt x="86246" y="480665"/>
                  <a:pt x="85539" y="483729"/>
                  <a:pt x="85539" y="487970"/>
                </a:cubicBezTo>
                <a:lnTo>
                  <a:pt x="84125" y="508471"/>
                </a:lnTo>
                <a:cubicBezTo>
                  <a:pt x="83654" y="515069"/>
                  <a:pt x="80826" y="520489"/>
                  <a:pt x="75642" y="524731"/>
                </a:cubicBezTo>
                <a:cubicBezTo>
                  <a:pt x="74228" y="525673"/>
                  <a:pt x="73050" y="525909"/>
                  <a:pt x="72107" y="525438"/>
                </a:cubicBezTo>
                <a:cubicBezTo>
                  <a:pt x="71636" y="525438"/>
                  <a:pt x="71400" y="524731"/>
                  <a:pt x="71400" y="523317"/>
                </a:cubicBezTo>
                <a:lnTo>
                  <a:pt x="71400" y="469590"/>
                </a:lnTo>
                <a:lnTo>
                  <a:pt x="37467" y="470297"/>
                </a:lnTo>
                <a:cubicBezTo>
                  <a:pt x="36053" y="470297"/>
                  <a:pt x="34168" y="470297"/>
                  <a:pt x="31812" y="470297"/>
                </a:cubicBezTo>
                <a:cubicBezTo>
                  <a:pt x="24742" y="470768"/>
                  <a:pt x="19794" y="471475"/>
                  <a:pt x="16966" y="472418"/>
                </a:cubicBezTo>
                <a:lnTo>
                  <a:pt x="9897" y="466762"/>
                </a:lnTo>
                <a:lnTo>
                  <a:pt x="79176" y="466055"/>
                </a:lnTo>
                <a:close/>
                <a:moveTo>
                  <a:pt x="118765" y="448382"/>
                </a:moveTo>
                <a:lnTo>
                  <a:pt x="134317" y="454744"/>
                </a:lnTo>
                <a:cubicBezTo>
                  <a:pt x="136202" y="455687"/>
                  <a:pt x="136438" y="456865"/>
                  <a:pt x="135024" y="458279"/>
                </a:cubicBezTo>
                <a:cubicBezTo>
                  <a:pt x="129369" y="468176"/>
                  <a:pt x="122771" y="478309"/>
                  <a:pt x="115230" y="488677"/>
                </a:cubicBezTo>
                <a:lnTo>
                  <a:pt x="147042" y="486556"/>
                </a:lnTo>
                <a:lnTo>
                  <a:pt x="153404" y="480901"/>
                </a:lnTo>
                <a:lnTo>
                  <a:pt x="169664" y="493626"/>
                </a:lnTo>
                <a:cubicBezTo>
                  <a:pt x="170371" y="494568"/>
                  <a:pt x="170606" y="495334"/>
                  <a:pt x="170371" y="495923"/>
                </a:cubicBezTo>
                <a:cubicBezTo>
                  <a:pt x="170135" y="496512"/>
                  <a:pt x="169428" y="496925"/>
                  <a:pt x="168250" y="497160"/>
                </a:cubicBezTo>
                <a:cubicBezTo>
                  <a:pt x="161181" y="497632"/>
                  <a:pt x="153640" y="501402"/>
                  <a:pt x="145628" y="508471"/>
                </a:cubicBezTo>
                <a:cubicBezTo>
                  <a:pt x="144686" y="508943"/>
                  <a:pt x="144214" y="509178"/>
                  <a:pt x="144214" y="509178"/>
                </a:cubicBezTo>
                <a:cubicBezTo>
                  <a:pt x="143743" y="508707"/>
                  <a:pt x="143507" y="508236"/>
                  <a:pt x="143507" y="507764"/>
                </a:cubicBezTo>
                <a:lnTo>
                  <a:pt x="147042" y="490798"/>
                </a:lnTo>
                <a:lnTo>
                  <a:pt x="112402" y="492919"/>
                </a:lnTo>
                <a:cubicBezTo>
                  <a:pt x="106747" y="500931"/>
                  <a:pt x="100149" y="509178"/>
                  <a:pt x="92608" y="517662"/>
                </a:cubicBezTo>
                <a:cubicBezTo>
                  <a:pt x="91194" y="518604"/>
                  <a:pt x="90723" y="518133"/>
                  <a:pt x="91194" y="516248"/>
                </a:cubicBezTo>
                <a:cubicBezTo>
                  <a:pt x="104390" y="495040"/>
                  <a:pt x="113345" y="472653"/>
                  <a:pt x="118058" y="449089"/>
                </a:cubicBezTo>
                <a:cubicBezTo>
                  <a:pt x="118058" y="448146"/>
                  <a:pt x="118293" y="447911"/>
                  <a:pt x="118765" y="448382"/>
                </a:cubicBezTo>
                <a:close/>
                <a:moveTo>
                  <a:pt x="139266" y="240618"/>
                </a:moveTo>
                <a:lnTo>
                  <a:pt x="152697" y="252636"/>
                </a:lnTo>
                <a:cubicBezTo>
                  <a:pt x="153169" y="253578"/>
                  <a:pt x="153404" y="254050"/>
                  <a:pt x="153404" y="254050"/>
                </a:cubicBezTo>
                <a:cubicBezTo>
                  <a:pt x="152933" y="254521"/>
                  <a:pt x="152462" y="254757"/>
                  <a:pt x="151990" y="254757"/>
                </a:cubicBezTo>
                <a:lnTo>
                  <a:pt x="100384" y="256170"/>
                </a:lnTo>
                <a:cubicBezTo>
                  <a:pt x="100856" y="271723"/>
                  <a:pt x="100384" y="286804"/>
                  <a:pt x="98970" y="301414"/>
                </a:cubicBezTo>
                <a:lnTo>
                  <a:pt x="143507" y="300000"/>
                </a:lnTo>
                <a:lnTo>
                  <a:pt x="154111" y="288689"/>
                </a:lnTo>
                <a:lnTo>
                  <a:pt x="167543" y="301414"/>
                </a:lnTo>
                <a:cubicBezTo>
                  <a:pt x="168014" y="301886"/>
                  <a:pt x="168250" y="302357"/>
                  <a:pt x="168250" y="302828"/>
                </a:cubicBezTo>
                <a:cubicBezTo>
                  <a:pt x="168250" y="303299"/>
                  <a:pt x="167779" y="303535"/>
                  <a:pt x="166836" y="303535"/>
                </a:cubicBezTo>
                <a:lnTo>
                  <a:pt x="105333" y="304949"/>
                </a:lnTo>
                <a:cubicBezTo>
                  <a:pt x="110046" y="339353"/>
                  <a:pt x="133610" y="364803"/>
                  <a:pt x="176026" y="381298"/>
                </a:cubicBezTo>
                <a:cubicBezTo>
                  <a:pt x="176969" y="382240"/>
                  <a:pt x="177440" y="382947"/>
                  <a:pt x="177440" y="383419"/>
                </a:cubicBezTo>
                <a:cubicBezTo>
                  <a:pt x="177440" y="383890"/>
                  <a:pt x="176733" y="384361"/>
                  <a:pt x="175319" y="384832"/>
                </a:cubicBezTo>
                <a:cubicBezTo>
                  <a:pt x="168721" y="384832"/>
                  <a:pt x="161181" y="388838"/>
                  <a:pt x="152697" y="396850"/>
                </a:cubicBezTo>
                <a:cubicBezTo>
                  <a:pt x="121592" y="379884"/>
                  <a:pt x="104862" y="349250"/>
                  <a:pt x="102505" y="304949"/>
                </a:cubicBezTo>
                <a:lnTo>
                  <a:pt x="98264" y="304949"/>
                </a:lnTo>
                <a:cubicBezTo>
                  <a:pt x="97792" y="349721"/>
                  <a:pt x="66452" y="382240"/>
                  <a:pt x="4241" y="402506"/>
                </a:cubicBezTo>
                <a:cubicBezTo>
                  <a:pt x="3299" y="402977"/>
                  <a:pt x="2592" y="402741"/>
                  <a:pt x="2121" y="401799"/>
                </a:cubicBezTo>
                <a:cubicBezTo>
                  <a:pt x="2121" y="400856"/>
                  <a:pt x="2592" y="400149"/>
                  <a:pt x="3534" y="399678"/>
                </a:cubicBezTo>
                <a:cubicBezTo>
                  <a:pt x="54905" y="380355"/>
                  <a:pt x="81297" y="349014"/>
                  <a:pt x="82711" y="305656"/>
                </a:cubicBezTo>
                <a:lnTo>
                  <a:pt x="41002" y="307070"/>
                </a:lnTo>
                <a:cubicBezTo>
                  <a:pt x="32519" y="307070"/>
                  <a:pt x="26156" y="307541"/>
                  <a:pt x="21915" y="308484"/>
                </a:cubicBezTo>
                <a:lnTo>
                  <a:pt x="15552" y="302828"/>
                </a:lnTo>
                <a:lnTo>
                  <a:pt x="82711" y="301414"/>
                </a:lnTo>
                <a:cubicBezTo>
                  <a:pt x="84125" y="288689"/>
                  <a:pt x="84832" y="273844"/>
                  <a:pt x="84832" y="256877"/>
                </a:cubicBezTo>
                <a:lnTo>
                  <a:pt x="55848" y="257584"/>
                </a:lnTo>
                <a:cubicBezTo>
                  <a:pt x="47364" y="257584"/>
                  <a:pt x="41002" y="258291"/>
                  <a:pt x="36760" y="259705"/>
                </a:cubicBezTo>
                <a:lnTo>
                  <a:pt x="31105" y="254050"/>
                </a:lnTo>
                <a:lnTo>
                  <a:pt x="128662" y="251222"/>
                </a:lnTo>
                <a:close/>
                <a:moveTo>
                  <a:pt x="102505" y="72107"/>
                </a:moveTo>
                <a:lnTo>
                  <a:pt x="72814" y="72814"/>
                </a:lnTo>
                <a:lnTo>
                  <a:pt x="72107" y="111696"/>
                </a:lnTo>
                <a:lnTo>
                  <a:pt x="103212" y="110989"/>
                </a:lnTo>
                <a:close/>
                <a:moveTo>
                  <a:pt x="108868" y="58676"/>
                </a:moveTo>
                <a:lnTo>
                  <a:pt x="124420" y="67866"/>
                </a:lnTo>
                <a:cubicBezTo>
                  <a:pt x="125363" y="68337"/>
                  <a:pt x="125363" y="69044"/>
                  <a:pt x="124420" y="69986"/>
                </a:cubicBezTo>
                <a:lnTo>
                  <a:pt x="120178" y="76349"/>
                </a:lnTo>
                <a:lnTo>
                  <a:pt x="120885" y="111696"/>
                </a:lnTo>
                <a:lnTo>
                  <a:pt x="122299" y="114523"/>
                </a:lnTo>
                <a:cubicBezTo>
                  <a:pt x="122771" y="115937"/>
                  <a:pt x="122299" y="116644"/>
                  <a:pt x="120885" y="116644"/>
                </a:cubicBezTo>
                <a:cubicBezTo>
                  <a:pt x="110517" y="115702"/>
                  <a:pt x="94258" y="115702"/>
                  <a:pt x="72107" y="116644"/>
                </a:cubicBezTo>
                <a:cubicBezTo>
                  <a:pt x="71164" y="123242"/>
                  <a:pt x="67865" y="129369"/>
                  <a:pt x="62210" y="135024"/>
                </a:cubicBezTo>
                <a:cubicBezTo>
                  <a:pt x="60325" y="136438"/>
                  <a:pt x="59147" y="136203"/>
                  <a:pt x="58675" y="134317"/>
                </a:cubicBezTo>
                <a:lnTo>
                  <a:pt x="59382" y="100385"/>
                </a:lnTo>
                <a:lnTo>
                  <a:pt x="59382" y="75642"/>
                </a:lnTo>
                <a:lnTo>
                  <a:pt x="59382" y="60796"/>
                </a:lnTo>
                <a:cubicBezTo>
                  <a:pt x="59382" y="59854"/>
                  <a:pt x="59618" y="59854"/>
                  <a:pt x="60089" y="60796"/>
                </a:cubicBezTo>
                <a:lnTo>
                  <a:pt x="72814" y="68573"/>
                </a:lnTo>
                <a:lnTo>
                  <a:pt x="102505" y="67866"/>
                </a:lnTo>
                <a:close/>
                <a:moveTo>
                  <a:pt x="141386" y="26864"/>
                </a:moveTo>
                <a:lnTo>
                  <a:pt x="159060" y="36054"/>
                </a:lnTo>
                <a:cubicBezTo>
                  <a:pt x="160002" y="36525"/>
                  <a:pt x="160002" y="37232"/>
                  <a:pt x="159060" y="38174"/>
                </a:cubicBezTo>
                <a:lnTo>
                  <a:pt x="154111" y="45244"/>
                </a:lnTo>
                <a:lnTo>
                  <a:pt x="154818" y="108868"/>
                </a:lnTo>
                <a:lnTo>
                  <a:pt x="155525" y="140680"/>
                </a:lnTo>
                <a:cubicBezTo>
                  <a:pt x="155525" y="154819"/>
                  <a:pt x="147513" y="165423"/>
                  <a:pt x="131489" y="172492"/>
                </a:cubicBezTo>
                <a:cubicBezTo>
                  <a:pt x="130547" y="172963"/>
                  <a:pt x="130076" y="172492"/>
                  <a:pt x="130076" y="171078"/>
                </a:cubicBezTo>
                <a:cubicBezTo>
                  <a:pt x="130547" y="163066"/>
                  <a:pt x="127719" y="157882"/>
                  <a:pt x="121592" y="155525"/>
                </a:cubicBezTo>
                <a:cubicBezTo>
                  <a:pt x="121121" y="155054"/>
                  <a:pt x="120885" y="154583"/>
                  <a:pt x="120885" y="154112"/>
                </a:cubicBezTo>
                <a:cubicBezTo>
                  <a:pt x="120885" y="153640"/>
                  <a:pt x="121121" y="153405"/>
                  <a:pt x="121592" y="153405"/>
                </a:cubicBezTo>
                <a:cubicBezTo>
                  <a:pt x="131961" y="153876"/>
                  <a:pt x="136909" y="153169"/>
                  <a:pt x="136438" y="151284"/>
                </a:cubicBezTo>
                <a:lnTo>
                  <a:pt x="135024" y="40295"/>
                </a:lnTo>
                <a:lnTo>
                  <a:pt x="43123" y="41709"/>
                </a:lnTo>
                <a:lnTo>
                  <a:pt x="43830" y="147042"/>
                </a:lnTo>
                <a:cubicBezTo>
                  <a:pt x="42887" y="155054"/>
                  <a:pt x="38881" y="162830"/>
                  <a:pt x="31812" y="170371"/>
                </a:cubicBezTo>
                <a:cubicBezTo>
                  <a:pt x="30869" y="171785"/>
                  <a:pt x="29927" y="172256"/>
                  <a:pt x="28984" y="171785"/>
                </a:cubicBezTo>
                <a:cubicBezTo>
                  <a:pt x="28041" y="171314"/>
                  <a:pt x="27570" y="170371"/>
                  <a:pt x="27570" y="168957"/>
                </a:cubicBezTo>
                <a:lnTo>
                  <a:pt x="28277" y="116644"/>
                </a:lnTo>
                <a:lnTo>
                  <a:pt x="28984" y="55848"/>
                </a:lnTo>
                <a:lnTo>
                  <a:pt x="28277" y="30398"/>
                </a:lnTo>
                <a:cubicBezTo>
                  <a:pt x="28277" y="29456"/>
                  <a:pt x="28984" y="29220"/>
                  <a:pt x="30398" y="29691"/>
                </a:cubicBezTo>
                <a:lnTo>
                  <a:pt x="44537" y="38174"/>
                </a:lnTo>
                <a:lnTo>
                  <a:pt x="134317" y="36054"/>
                </a:lnTo>
                <a:close/>
                <a:moveTo>
                  <a:pt x="87660" y="0"/>
                </a:moveTo>
                <a:lnTo>
                  <a:pt x="98264" y="13432"/>
                </a:lnTo>
                <a:cubicBezTo>
                  <a:pt x="98735" y="13903"/>
                  <a:pt x="98264" y="14610"/>
                  <a:pt x="96850" y="15553"/>
                </a:cubicBezTo>
                <a:cubicBezTo>
                  <a:pt x="88838" y="19794"/>
                  <a:pt x="73285" y="26392"/>
                  <a:pt x="50192" y="35347"/>
                </a:cubicBezTo>
                <a:cubicBezTo>
                  <a:pt x="48778" y="35347"/>
                  <a:pt x="48543" y="34875"/>
                  <a:pt x="49485" y="33933"/>
                </a:cubicBezTo>
                <a:cubicBezTo>
                  <a:pt x="66923" y="22151"/>
                  <a:pt x="79648" y="10840"/>
                  <a:pt x="87660" y="0"/>
                </a:cubicBezTo>
                <a:close/>
              </a:path>
            </a:pathLst>
          </a:custGeom>
          <a:solidFill>
            <a:srgbClr val="FBBF5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BBF53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xmlns="" id="{FDB12384-4536-4EEF-B78D-9F1A4DA363FA}"/>
              </a:ext>
            </a:extLst>
          </p:cNvPr>
          <p:cNvSpPr txBox="1"/>
          <p:nvPr/>
        </p:nvSpPr>
        <p:spPr>
          <a:xfrm>
            <a:off x="9858088" y="1692196"/>
            <a:ext cx="474167" cy="492919"/>
          </a:xfrm>
          <a:custGeom>
            <a:avLst/>
            <a:gdLst/>
            <a:ahLst/>
            <a:cxnLst/>
            <a:rect l="l" t="t" r="r" b="b"/>
            <a:pathLst>
              <a:path w="474167" h="492919">
                <a:moveTo>
                  <a:pt x="112514" y="340221"/>
                </a:moveTo>
                <a:cubicBezTo>
                  <a:pt x="116086" y="343793"/>
                  <a:pt x="120551" y="346472"/>
                  <a:pt x="125909" y="348258"/>
                </a:cubicBezTo>
                <a:cubicBezTo>
                  <a:pt x="125909" y="351830"/>
                  <a:pt x="132160" y="354509"/>
                  <a:pt x="144661" y="356295"/>
                </a:cubicBezTo>
                <a:cubicBezTo>
                  <a:pt x="155377" y="361652"/>
                  <a:pt x="160735" y="372368"/>
                  <a:pt x="160735" y="388441"/>
                </a:cubicBezTo>
                <a:lnTo>
                  <a:pt x="158056" y="401836"/>
                </a:lnTo>
                <a:lnTo>
                  <a:pt x="158056" y="407194"/>
                </a:lnTo>
                <a:cubicBezTo>
                  <a:pt x="156270" y="417909"/>
                  <a:pt x="154484" y="423267"/>
                  <a:pt x="152698" y="423267"/>
                </a:cubicBezTo>
                <a:lnTo>
                  <a:pt x="141982" y="423267"/>
                </a:lnTo>
                <a:cubicBezTo>
                  <a:pt x="134839" y="414338"/>
                  <a:pt x="131267" y="402729"/>
                  <a:pt x="131267" y="388441"/>
                </a:cubicBezTo>
                <a:cubicBezTo>
                  <a:pt x="127695" y="388441"/>
                  <a:pt x="125016" y="383084"/>
                  <a:pt x="123230" y="372368"/>
                </a:cubicBezTo>
                <a:lnTo>
                  <a:pt x="109836" y="348258"/>
                </a:lnTo>
                <a:lnTo>
                  <a:pt x="109836" y="345579"/>
                </a:lnTo>
                <a:close/>
                <a:moveTo>
                  <a:pt x="203597" y="324148"/>
                </a:moveTo>
                <a:cubicBezTo>
                  <a:pt x="212527" y="324148"/>
                  <a:pt x="220564" y="331291"/>
                  <a:pt x="227707" y="345579"/>
                </a:cubicBezTo>
                <a:lnTo>
                  <a:pt x="227707" y="350937"/>
                </a:lnTo>
                <a:lnTo>
                  <a:pt x="227707" y="353616"/>
                </a:lnTo>
                <a:lnTo>
                  <a:pt x="225028" y="361652"/>
                </a:lnTo>
                <a:lnTo>
                  <a:pt x="227707" y="364331"/>
                </a:lnTo>
                <a:lnTo>
                  <a:pt x="216992" y="372368"/>
                </a:lnTo>
                <a:lnTo>
                  <a:pt x="211634" y="372368"/>
                </a:lnTo>
                <a:cubicBezTo>
                  <a:pt x="204490" y="368796"/>
                  <a:pt x="197346" y="356295"/>
                  <a:pt x="190203" y="334863"/>
                </a:cubicBezTo>
                <a:lnTo>
                  <a:pt x="184845" y="329505"/>
                </a:lnTo>
                <a:cubicBezTo>
                  <a:pt x="184845" y="327719"/>
                  <a:pt x="191096" y="325934"/>
                  <a:pt x="203597" y="324148"/>
                </a:cubicBezTo>
                <a:close/>
                <a:moveTo>
                  <a:pt x="267891" y="310753"/>
                </a:moveTo>
                <a:lnTo>
                  <a:pt x="270570" y="310753"/>
                </a:lnTo>
                <a:cubicBezTo>
                  <a:pt x="274142" y="312539"/>
                  <a:pt x="276821" y="316111"/>
                  <a:pt x="278607" y="321469"/>
                </a:cubicBezTo>
                <a:cubicBezTo>
                  <a:pt x="285750" y="321469"/>
                  <a:pt x="289322" y="324148"/>
                  <a:pt x="289322" y="329505"/>
                </a:cubicBezTo>
                <a:cubicBezTo>
                  <a:pt x="291108" y="329505"/>
                  <a:pt x="293787" y="335756"/>
                  <a:pt x="297359" y="348258"/>
                </a:cubicBezTo>
                <a:cubicBezTo>
                  <a:pt x="297359" y="351830"/>
                  <a:pt x="295573" y="355402"/>
                  <a:pt x="292001" y="358973"/>
                </a:cubicBezTo>
                <a:cubicBezTo>
                  <a:pt x="292001" y="362545"/>
                  <a:pt x="288429" y="365224"/>
                  <a:pt x="281286" y="367010"/>
                </a:cubicBezTo>
                <a:lnTo>
                  <a:pt x="278607" y="367010"/>
                </a:lnTo>
                <a:cubicBezTo>
                  <a:pt x="276821" y="367010"/>
                  <a:pt x="274142" y="362545"/>
                  <a:pt x="270570" y="353616"/>
                </a:cubicBezTo>
                <a:lnTo>
                  <a:pt x="273249" y="348258"/>
                </a:lnTo>
                <a:lnTo>
                  <a:pt x="273249" y="345579"/>
                </a:lnTo>
                <a:cubicBezTo>
                  <a:pt x="271463" y="343793"/>
                  <a:pt x="268784" y="333970"/>
                  <a:pt x="265212" y="316111"/>
                </a:cubicBezTo>
                <a:lnTo>
                  <a:pt x="265212" y="313432"/>
                </a:lnTo>
                <a:close/>
                <a:moveTo>
                  <a:pt x="324148" y="305395"/>
                </a:moveTo>
                <a:lnTo>
                  <a:pt x="326827" y="305395"/>
                </a:lnTo>
                <a:cubicBezTo>
                  <a:pt x="346472" y="312539"/>
                  <a:pt x="359867" y="323255"/>
                  <a:pt x="367010" y="337542"/>
                </a:cubicBezTo>
                <a:cubicBezTo>
                  <a:pt x="367010" y="351830"/>
                  <a:pt x="363439" y="361652"/>
                  <a:pt x="356295" y="367010"/>
                </a:cubicBezTo>
                <a:cubicBezTo>
                  <a:pt x="356295" y="368796"/>
                  <a:pt x="354509" y="369689"/>
                  <a:pt x="350937" y="369689"/>
                </a:cubicBezTo>
                <a:lnTo>
                  <a:pt x="345579" y="372368"/>
                </a:lnTo>
                <a:lnTo>
                  <a:pt x="337542" y="367010"/>
                </a:lnTo>
                <a:lnTo>
                  <a:pt x="337542" y="364331"/>
                </a:lnTo>
                <a:lnTo>
                  <a:pt x="337542" y="358973"/>
                </a:lnTo>
                <a:cubicBezTo>
                  <a:pt x="335757" y="358973"/>
                  <a:pt x="333078" y="347365"/>
                  <a:pt x="329506" y="324148"/>
                </a:cubicBezTo>
                <a:cubicBezTo>
                  <a:pt x="327720" y="324148"/>
                  <a:pt x="325934" y="319683"/>
                  <a:pt x="324148" y="310753"/>
                </a:cubicBezTo>
                <a:lnTo>
                  <a:pt x="321469" y="310753"/>
                </a:lnTo>
                <a:lnTo>
                  <a:pt x="321469" y="308074"/>
                </a:lnTo>
                <a:close/>
                <a:moveTo>
                  <a:pt x="117872" y="184844"/>
                </a:moveTo>
                <a:lnTo>
                  <a:pt x="120551" y="184844"/>
                </a:lnTo>
                <a:lnTo>
                  <a:pt x="120551" y="187523"/>
                </a:lnTo>
                <a:cubicBezTo>
                  <a:pt x="120551" y="191095"/>
                  <a:pt x="112514" y="202704"/>
                  <a:pt x="96441" y="222349"/>
                </a:cubicBezTo>
                <a:lnTo>
                  <a:pt x="66973" y="270569"/>
                </a:lnTo>
                <a:cubicBezTo>
                  <a:pt x="65187" y="270569"/>
                  <a:pt x="63401" y="276820"/>
                  <a:pt x="61615" y="289322"/>
                </a:cubicBezTo>
                <a:cubicBezTo>
                  <a:pt x="58043" y="289322"/>
                  <a:pt x="56257" y="292001"/>
                  <a:pt x="56257" y="297359"/>
                </a:cubicBezTo>
                <a:cubicBezTo>
                  <a:pt x="58043" y="297359"/>
                  <a:pt x="61615" y="302716"/>
                  <a:pt x="66973" y="313432"/>
                </a:cubicBezTo>
                <a:cubicBezTo>
                  <a:pt x="68759" y="313432"/>
                  <a:pt x="70545" y="317004"/>
                  <a:pt x="72331" y="324148"/>
                </a:cubicBezTo>
                <a:cubicBezTo>
                  <a:pt x="79475" y="327719"/>
                  <a:pt x="83046" y="335756"/>
                  <a:pt x="83046" y="348258"/>
                </a:cubicBezTo>
                <a:lnTo>
                  <a:pt x="80368" y="348258"/>
                </a:lnTo>
                <a:lnTo>
                  <a:pt x="83046" y="353616"/>
                </a:lnTo>
                <a:cubicBezTo>
                  <a:pt x="75903" y="364331"/>
                  <a:pt x="70545" y="369689"/>
                  <a:pt x="66973" y="369689"/>
                </a:cubicBezTo>
                <a:lnTo>
                  <a:pt x="58936" y="369689"/>
                </a:lnTo>
                <a:cubicBezTo>
                  <a:pt x="51793" y="362545"/>
                  <a:pt x="45542" y="357187"/>
                  <a:pt x="40184" y="353616"/>
                </a:cubicBezTo>
                <a:cubicBezTo>
                  <a:pt x="40184" y="350044"/>
                  <a:pt x="36612" y="345579"/>
                  <a:pt x="29468" y="340221"/>
                </a:cubicBezTo>
                <a:cubicBezTo>
                  <a:pt x="29468" y="338435"/>
                  <a:pt x="24110" y="331291"/>
                  <a:pt x="13395" y="318790"/>
                </a:cubicBezTo>
                <a:cubicBezTo>
                  <a:pt x="13395" y="315218"/>
                  <a:pt x="10716" y="308967"/>
                  <a:pt x="5358" y="300037"/>
                </a:cubicBezTo>
                <a:cubicBezTo>
                  <a:pt x="5358" y="294680"/>
                  <a:pt x="3572" y="290215"/>
                  <a:pt x="0" y="286643"/>
                </a:cubicBezTo>
                <a:lnTo>
                  <a:pt x="0" y="283964"/>
                </a:lnTo>
                <a:lnTo>
                  <a:pt x="2679" y="278606"/>
                </a:lnTo>
                <a:lnTo>
                  <a:pt x="21432" y="283964"/>
                </a:lnTo>
                <a:cubicBezTo>
                  <a:pt x="48221" y="257175"/>
                  <a:pt x="64294" y="242887"/>
                  <a:pt x="69652" y="241102"/>
                </a:cubicBezTo>
                <a:cubicBezTo>
                  <a:pt x="69652" y="239316"/>
                  <a:pt x="78582" y="228600"/>
                  <a:pt x="96441" y="208955"/>
                </a:cubicBezTo>
                <a:cubicBezTo>
                  <a:pt x="101799" y="201811"/>
                  <a:pt x="108943" y="193774"/>
                  <a:pt x="117872" y="184844"/>
                </a:cubicBezTo>
                <a:close/>
                <a:moveTo>
                  <a:pt x="64294" y="96441"/>
                </a:moveTo>
                <a:cubicBezTo>
                  <a:pt x="71438" y="96441"/>
                  <a:pt x="83939" y="100012"/>
                  <a:pt x="101799" y="107156"/>
                </a:cubicBezTo>
                <a:lnTo>
                  <a:pt x="120551" y="131266"/>
                </a:lnTo>
                <a:lnTo>
                  <a:pt x="120551" y="133945"/>
                </a:lnTo>
                <a:lnTo>
                  <a:pt x="120551" y="144661"/>
                </a:lnTo>
                <a:cubicBezTo>
                  <a:pt x="120551" y="157162"/>
                  <a:pt x="117872" y="163413"/>
                  <a:pt x="112514" y="163413"/>
                </a:cubicBezTo>
                <a:cubicBezTo>
                  <a:pt x="105371" y="170557"/>
                  <a:pt x="99120" y="174129"/>
                  <a:pt x="93762" y="174129"/>
                </a:cubicBezTo>
                <a:cubicBezTo>
                  <a:pt x="86618" y="172343"/>
                  <a:pt x="74117" y="160734"/>
                  <a:pt x="56257" y="139303"/>
                </a:cubicBezTo>
                <a:cubicBezTo>
                  <a:pt x="54471" y="139303"/>
                  <a:pt x="51793" y="136624"/>
                  <a:pt x="48221" y="131266"/>
                </a:cubicBezTo>
                <a:cubicBezTo>
                  <a:pt x="42863" y="131266"/>
                  <a:pt x="40184" y="128587"/>
                  <a:pt x="40184" y="123230"/>
                </a:cubicBezTo>
                <a:cubicBezTo>
                  <a:pt x="38398" y="123230"/>
                  <a:pt x="33933" y="118765"/>
                  <a:pt x="26789" y="109835"/>
                </a:cubicBezTo>
                <a:cubicBezTo>
                  <a:pt x="23218" y="109835"/>
                  <a:pt x="20539" y="108942"/>
                  <a:pt x="18753" y="107156"/>
                </a:cubicBezTo>
                <a:lnTo>
                  <a:pt x="18753" y="104477"/>
                </a:lnTo>
                <a:cubicBezTo>
                  <a:pt x="20539" y="99119"/>
                  <a:pt x="35719" y="96441"/>
                  <a:pt x="64294" y="96441"/>
                </a:cubicBezTo>
                <a:close/>
                <a:moveTo>
                  <a:pt x="375047" y="0"/>
                </a:moveTo>
                <a:lnTo>
                  <a:pt x="385763" y="0"/>
                </a:lnTo>
                <a:cubicBezTo>
                  <a:pt x="401836" y="3572"/>
                  <a:pt x="409873" y="6251"/>
                  <a:pt x="409873" y="8037"/>
                </a:cubicBezTo>
                <a:lnTo>
                  <a:pt x="409873" y="16073"/>
                </a:lnTo>
                <a:cubicBezTo>
                  <a:pt x="404515" y="25003"/>
                  <a:pt x="397371" y="29468"/>
                  <a:pt x="388442" y="29468"/>
                </a:cubicBezTo>
                <a:lnTo>
                  <a:pt x="367010" y="34826"/>
                </a:lnTo>
                <a:cubicBezTo>
                  <a:pt x="367010" y="36612"/>
                  <a:pt x="362546" y="37505"/>
                  <a:pt x="353616" y="37505"/>
                </a:cubicBezTo>
                <a:cubicBezTo>
                  <a:pt x="353616" y="39291"/>
                  <a:pt x="351830" y="41077"/>
                  <a:pt x="348258" y="42862"/>
                </a:cubicBezTo>
                <a:lnTo>
                  <a:pt x="348258" y="40184"/>
                </a:lnTo>
                <a:cubicBezTo>
                  <a:pt x="339328" y="40184"/>
                  <a:pt x="329506" y="43755"/>
                  <a:pt x="318790" y="50899"/>
                </a:cubicBezTo>
                <a:cubicBezTo>
                  <a:pt x="311646" y="50899"/>
                  <a:pt x="304503" y="53578"/>
                  <a:pt x="297359" y="58936"/>
                </a:cubicBezTo>
                <a:lnTo>
                  <a:pt x="294680" y="61615"/>
                </a:lnTo>
                <a:lnTo>
                  <a:pt x="294680" y="64294"/>
                </a:lnTo>
                <a:lnTo>
                  <a:pt x="297359" y="64294"/>
                </a:lnTo>
                <a:cubicBezTo>
                  <a:pt x="317004" y="69652"/>
                  <a:pt x="326827" y="74116"/>
                  <a:pt x="326827" y="77688"/>
                </a:cubicBezTo>
                <a:lnTo>
                  <a:pt x="326827" y="83046"/>
                </a:lnTo>
                <a:lnTo>
                  <a:pt x="329506" y="91083"/>
                </a:lnTo>
                <a:lnTo>
                  <a:pt x="361653" y="83046"/>
                </a:lnTo>
                <a:lnTo>
                  <a:pt x="364332" y="83046"/>
                </a:lnTo>
                <a:lnTo>
                  <a:pt x="375047" y="93762"/>
                </a:lnTo>
                <a:lnTo>
                  <a:pt x="375047" y="99119"/>
                </a:lnTo>
                <a:cubicBezTo>
                  <a:pt x="375047" y="102691"/>
                  <a:pt x="367010" y="106263"/>
                  <a:pt x="350937" y="109835"/>
                </a:cubicBezTo>
                <a:lnTo>
                  <a:pt x="324148" y="117872"/>
                </a:lnTo>
                <a:cubicBezTo>
                  <a:pt x="320576" y="117872"/>
                  <a:pt x="318790" y="118765"/>
                  <a:pt x="318790" y="120551"/>
                </a:cubicBezTo>
                <a:lnTo>
                  <a:pt x="321469" y="123230"/>
                </a:lnTo>
                <a:lnTo>
                  <a:pt x="321469" y="125909"/>
                </a:lnTo>
                <a:cubicBezTo>
                  <a:pt x="321469" y="127694"/>
                  <a:pt x="320576" y="128587"/>
                  <a:pt x="318790" y="128587"/>
                </a:cubicBezTo>
                <a:lnTo>
                  <a:pt x="318790" y="141982"/>
                </a:lnTo>
                <a:lnTo>
                  <a:pt x="316111" y="147340"/>
                </a:lnTo>
                <a:lnTo>
                  <a:pt x="318790" y="160734"/>
                </a:lnTo>
                <a:cubicBezTo>
                  <a:pt x="329506" y="157162"/>
                  <a:pt x="337542" y="155377"/>
                  <a:pt x="342900" y="155377"/>
                </a:cubicBezTo>
                <a:cubicBezTo>
                  <a:pt x="342900" y="153591"/>
                  <a:pt x="347365" y="151805"/>
                  <a:pt x="356295" y="150019"/>
                </a:cubicBezTo>
                <a:cubicBezTo>
                  <a:pt x="356295" y="146447"/>
                  <a:pt x="358081" y="144661"/>
                  <a:pt x="361653" y="144661"/>
                </a:cubicBezTo>
                <a:lnTo>
                  <a:pt x="364332" y="144661"/>
                </a:lnTo>
                <a:cubicBezTo>
                  <a:pt x="366118" y="144661"/>
                  <a:pt x="367010" y="146447"/>
                  <a:pt x="367010" y="150019"/>
                </a:cubicBezTo>
                <a:cubicBezTo>
                  <a:pt x="372368" y="150019"/>
                  <a:pt x="376833" y="155377"/>
                  <a:pt x="380405" y="166092"/>
                </a:cubicBezTo>
                <a:cubicBezTo>
                  <a:pt x="373261" y="169664"/>
                  <a:pt x="367903" y="172343"/>
                  <a:pt x="364332" y="174129"/>
                </a:cubicBezTo>
                <a:lnTo>
                  <a:pt x="358974" y="171450"/>
                </a:lnTo>
                <a:cubicBezTo>
                  <a:pt x="333971" y="180380"/>
                  <a:pt x="321469" y="185737"/>
                  <a:pt x="321469" y="187523"/>
                </a:cubicBezTo>
                <a:lnTo>
                  <a:pt x="318790" y="187523"/>
                </a:lnTo>
                <a:lnTo>
                  <a:pt x="313432" y="184844"/>
                </a:lnTo>
                <a:lnTo>
                  <a:pt x="313432" y="187523"/>
                </a:lnTo>
                <a:lnTo>
                  <a:pt x="313432" y="195560"/>
                </a:lnTo>
                <a:lnTo>
                  <a:pt x="310753" y="198239"/>
                </a:lnTo>
                <a:lnTo>
                  <a:pt x="310753" y="200918"/>
                </a:lnTo>
                <a:lnTo>
                  <a:pt x="310753" y="203597"/>
                </a:lnTo>
                <a:cubicBezTo>
                  <a:pt x="310753" y="205383"/>
                  <a:pt x="309860" y="206276"/>
                  <a:pt x="308075" y="206276"/>
                </a:cubicBezTo>
                <a:lnTo>
                  <a:pt x="305396" y="208955"/>
                </a:lnTo>
                <a:lnTo>
                  <a:pt x="308075" y="214312"/>
                </a:lnTo>
                <a:cubicBezTo>
                  <a:pt x="304503" y="225028"/>
                  <a:pt x="301824" y="237530"/>
                  <a:pt x="300038" y="251817"/>
                </a:cubicBezTo>
                <a:lnTo>
                  <a:pt x="300038" y="254496"/>
                </a:lnTo>
                <a:cubicBezTo>
                  <a:pt x="300038" y="256282"/>
                  <a:pt x="300931" y="257175"/>
                  <a:pt x="302717" y="257175"/>
                </a:cubicBezTo>
                <a:cubicBezTo>
                  <a:pt x="306289" y="253603"/>
                  <a:pt x="314325" y="250031"/>
                  <a:pt x="326827" y="246459"/>
                </a:cubicBezTo>
                <a:lnTo>
                  <a:pt x="329506" y="246459"/>
                </a:lnTo>
                <a:lnTo>
                  <a:pt x="334864" y="249138"/>
                </a:lnTo>
                <a:cubicBezTo>
                  <a:pt x="345579" y="243780"/>
                  <a:pt x="367010" y="238423"/>
                  <a:pt x="399157" y="233065"/>
                </a:cubicBezTo>
                <a:cubicBezTo>
                  <a:pt x="399157" y="231279"/>
                  <a:pt x="402729" y="230386"/>
                  <a:pt x="409873" y="230386"/>
                </a:cubicBezTo>
                <a:cubicBezTo>
                  <a:pt x="415231" y="225028"/>
                  <a:pt x="418803" y="222349"/>
                  <a:pt x="420589" y="222349"/>
                </a:cubicBezTo>
                <a:cubicBezTo>
                  <a:pt x="425946" y="224135"/>
                  <a:pt x="432197" y="229493"/>
                  <a:pt x="439341" y="238423"/>
                </a:cubicBezTo>
                <a:cubicBezTo>
                  <a:pt x="451842" y="240209"/>
                  <a:pt x="458093" y="243780"/>
                  <a:pt x="458093" y="249138"/>
                </a:cubicBezTo>
                <a:cubicBezTo>
                  <a:pt x="465237" y="249138"/>
                  <a:pt x="469702" y="254496"/>
                  <a:pt x="471488" y="265212"/>
                </a:cubicBezTo>
                <a:lnTo>
                  <a:pt x="474167" y="265212"/>
                </a:lnTo>
                <a:cubicBezTo>
                  <a:pt x="470595" y="290215"/>
                  <a:pt x="465237" y="306288"/>
                  <a:pt x="458093" y="313432"/>
                </a:cubicBezTo>
                <a:lnTo>
                  <a:pt x="458093" y="316111"/>
                </a:lnTo>
                <a:lnTo>
                  <a:pt x="458093" y="321469"/>
                </a:lnTo>
                <a:cubicBezTo>
                  <a:pt x="454521" y="325041"/>
                  <a:pt x="450950" y="337542"/>
                  <a:pt x="447378" y="358973"/>
                </a:cubicBezTo>
                <a:lnTo>
                  <a:pt x="433983" y="396478"/>
                </a:lnTo>
                <a:lnTo>
                  <a:pt x="407194" y="452735"/>
                </a:lnTo>
                <a:cubicBezTo>
                  <a:pt x="403622" y="452735"/>
                  <a:pt x="401836" y="455414"/>
                  <a:pt x="401836" y="460772"/>
                </a:cubicBezTo>
                <a:cubicBezTo>
                  <a:pt x="385763" y="478631"/>
                  <a:pt x="374154" y="489347"/>
                  <a:pt x="367010" y="492919"/>
                </a:cubicBezTo>
                <a:lnTo>
                  <a:pt x="364332" y="492919"/>
                </a:lnTo>
                <a:lnTo>
                  <a:pt x="358974" y="492919"/>
                </a:lnTo>
                <a:lnTo>
                  <a:pt x="356295" y="490240"/>
                </a:lnTo>
                <a:lnTo>
                  <a:pt x="356295" y="487561"/>
                </a:lnTo>
                <a:lnTo>
                  <a:pt x="356295" y="484882"/>
                </a:lnTo>
                <a:lnTo>
                  <a:pt x="356295" y="482203"/>
                </a:lnTo>
                <a:lnTo>
                  <a:pt x="356295" y="476845"/>
                </a:lnTo>
                <a:lnTo>
                  <a:pt x="356295" y="474166"/>
                </a:lnTo>
                <a:lnTo>
                  <a:pt x="356295" y="468809"/>
                </a:lnTo>
                <a:cubicBezTo>
                  <a:pt x="352723" y="456307"/>
                  <a:pt x="346472" y="444698"/>
                  <a:pt x="337542" y="433983"/>
                </a:cubicBezTo>
                <a:cubicBezTo>
                  <a:pt x="335757" y="433983"/>
                  <a:pt x="333971" y="432197"/>
                  <a:pt x="332185" y="428625"/>
                </a:cubicBezTo>
                <a:lnTo>
                  <a:pt x="332185" y="425946"/>
                </a:lnTo>
                <a:lnTo>
                  <a:pt x="334864" y="423267"/>
                </a:lnTo>
                <a:cubicBezTo>
                  <a:pt x="349151" y="433983"/>
                  <a:pt x="358081" y="439341"/>
                  <a:pt x="361653" y="439341"/>
                </a:cubicBezTo>
                <a:cubicBezTo>
                  <a:pt x="368796" y="423267"/>
                  <a:pt x="374154" y="415231"/>
                  <a:pt x="377726" y="415231"/>
                </a:cubicBezTo>
                <a:lnTo>
                  <a:pt x="377726" y="409873"/>
                </a:lnTo>
                <a:cubicBezTo>
                  <a:pt x="379512" y="408087"/>
                  <a:pt x="382191" y="400943"/>
                  <a:pt x="385763" y="388441"/>
                </a:cubicBezTo>
                <a:lnTo>
                  <a:pt x="391121" y="377726"/>
                </a:lnTo>
                <a:lnTo>
                  <a:pt x="391121" y="375047"/>
                </a:lnTo>
                <a:lnTo>
                  <a:pt x="407194" y="318790"/>
                </a:lnTo>
                <a:cubicBezTo>
                  <a:pt x="407194" y="313432"/>
                  <a:pt x="408980" y="307181"/>
                  <a:pt x="412552" y="300037"/>
                </a:cubicBezTo>
                <a:lnTo>
                  <a:pt x="409873" y="292001"/>
                </a:lnTo>
                <a:lnTo>
                  <a:pt x="412552" y="283964"/>
                </a:lnTo>
                <a:lnTo>
                  <a:pt x="412552" y="278606"/>
                </a:lnTo>
                <a:cubicBezTo>
                  <a:pt x="412552" y="276820"/>
                  <a:pt x="413445" y="274141"/>
                  <a:pt x="415231" y="270569"/>
                </a:cubicBezTo>
                <a:lnTo>
                  <a:pt x="412552" y="265212"/>
                </a:lnTo>
                <a:lnTo>
                  <a:pt x="412552" y="254496"/>
                </a:lnTo>
                <a:lnTo>
                  <a:pt x="404515" y="251817"/>
                </a:lnTo>
                <a:cubicBezTo>
                  <a:pt x="399157" y="253603"/>
                  <a:pt x="393800" y="254496"/>
                  <a:pt x="388442" y="254496"/>
                </a:cubicBezTo>
                <a:lnTo>
                  <a:pt x="385763" y="251817"/>
                </a:lnTo>
                <a:lnTo>
                  <a:pt x="380405" y="257175"/>
                </a:lnTo>
                <a:lnTo>
                  <a:pt x="372368" y="254496"/>
                </a:lnTo>
                <a:lnTo>
                  <a:pt x="348258" y="259854"/>
                </a:lnTo>
                <a:cubicBezTo>
                  <a:pt x="348258" y="261640"/>
                  <a:pt x="343793" y="262533"/>
                  <a:pt x="334864" y="262533"/>
                </a:cubicBezTo>
                <a:lnTo>
                  <a:pt x="329506" y="262533"/>
                </a:lnTo>
                <a:lnTo>
                  <a:pt x="292001" y="275927"/>
                </a:lnTo>
                <a:lnTo>
                  <a:pt x="286643" y="281285"/>
                </a:lnTo>
                <a:lnTo>
                  <a:pt x="289322" y="286643"/>
                </a:lnTo>
                <a:cubicBezTo>
                  <a:pt x="287536" y="286643"/>
                  <a:pt x="283071" y="291108"/>
                  <a:pt x="275928" y="300037"/>
                </a:cubicBezTo>
                <a:lnTo>
                  <a:pt x="273249" y="300037"/>
                </a:lnTo>
                <a:lnTo>
                  <a:pt x="265212" y="286643"/>
                </a:lnTo>
                <a:lnTo>
                  <a:pt x="265212" y="281285"/>
                </a:lnTo>
                <a:lnTo>
                  <a:pt x="249139" y="286643"/>
                </a:lnTo>
                <a:lnTo>
                  <a:pt x="243781" y="283964"/>
                </a:lnTo>
                <a:cubicBezTo>
                  <a:pt x="238423" y="285750"/>
                  <a:pt x="233958" y="288429"/>
                  <a:pt x="230386" y="292001"/>
                </a:cubicBezTo>
                <a:cubicBezTo>
                  <a:pt x="221457" y="292001"/>
                  <a:pt x="214313" y="296466"/>
                  <a:pt x="208955" y="305395"/>
                </a:cubicBezTo>
                <a:cubicBezTo>
                  <a:pt x="203597" y="305395"/>
                  <a:pt x="200918" y="309860"/>
                  <a:pt x="200918" y="318790"/>
                </a:cubicBezTo>
                <a:lnTo>
                  <a:pt x="198239" y="321469"/>
                </a:lnTo>
                <a:cubicBezTo>
                  <a:pt x="194668" y="321469"/>
                  <a:pt x="191989" y="317004"/>
                  <a:pt x="190203" y="308074"/>
                </a:cubicBezTo>
                <a:cubicBezTo>
                  <a:pt x="186631" y="308074"/>
                  <a:pt x="184845" y="306288"/>
                  <a:pt x="184845" y="302716"/>
                </a:cubicBezTo>
                <a:lnTo>
                  <a:pt x="187524" y="294680"/>
                </a:lnTo>
                <a:lnTo>
                  <a:pt x="184845" y="283964"/>
                </a:lnTo>
                <a:lnTo>
                  <a:pt x="192882" y="278606"/>
                </a:lnTo>
                <a:lnTo>
                  <a:pt x="190203" y="270569"/>
                </a:lnTo>
                <a:lnTo>
                  <a:pt x="192882" y="241102"/>
                </a:lnTo>
                <a:lnTo>
                  <a:pt x="190203" y="241102"/>
                </a:lnTo>
                <a:lnTo>
                  <a:pt x="190203" y="238423"/>
                </a:lnTo>
                <a:lnTo>
                  <a:pt x="192882" y="230386"/>
                </a:lnTo>
                <a:lnTo>
                  <a:pt x="190203" y="216991"/>
                </a:lnTo>
                <a:lnTo>
                  <a:pt x="192882" y="216991"/>
                </a:lnTo>
                <a:lnTo>
                  <a:pt x="192882" y="214312"/>
                </a:lnTo>
                <a:lnTo>
                  <a:pt x="190203" y="208955"/>
                </a:lnTo>
                <a:lnTo>
                  <a:pt x="192882" y="198239"/>
                </a:lnTo>
                <a:cubicBezTo>
                  <a:pt x="189310" y="196453"/>
                  <a:pt x="187524" y="194667"/>
                  <a:pt x="187524" y="192881"/>
                </a:cubicBezTo>
                <a:lnTo>
                  <a:pt x="190203" y="190202"/>
                </a:lnTo>
                <a:lnTo>
                  <a:pt x="190203" y="184844"/>
                </a:lnTo>
                <a:lnTo>
                  <a:pt x="190203" y="171450"/>
                </a:lnTo>
                <a:lnTo>
                  <a:pt x="190203" y="168771"/>
                </a:lnTo>
                <a:lnTo>
                  <a:pt x="190203" y="166092"/>
                </a:lnTo>
                <a:cubicBezTo>
                  <a:pt x="190203" y="160734"/>
                  <a:pt x="191096" y="158055"/>
                  <a:pt x="192882" y="158055"/>
                </a:cubicBezTo>
                <a:lnTo>
                  <a:pt x="190203" y="152698"/>
                </a:lnTo>
                <a:lnTo>
                  <a:pt x="190203" y="147340"/>
                </a:lnTo>
                <a:cubicBezTo>
                  <a:pt x="186631" y="147340"/>
                  <a:pt x="184845" y="145554"/>
                  <a:pt x="184845" y="141982"/>
                </a:cubicBezTo>
                <a:lnTo>
                  <a:pt x="192882" y="128587"/>
                </a:lnTo>
                <a:cubicBezTo>
                  <a:pt x="191096" y="119658"/>
                  <a:pt x="188417" y="115193"/>
                  <a:pt x="184845" y="115193"/>
                </a:cubicBezTo>
                <a:lnTo>
                  <a:pt x="184845" y="104477"/>
                </a:lnTo>
                <a:lnTo>
                  <a:pt x="187524" y="91083"/>
                </a:lnTo>
                <a:lnTo>
                  <a:pt x="184845" y="64294"/>
                </a:lnTo>
                <a:cubicBezTo>
                  <a:pt x="183059" y="64294"/>
                  <a:pt x="181273" y="59829"/>
                  <a:pt x="179487" y="50899"/>
                </a:cubicBezTo>
                <a:lnTo>
                  <a:pt x="174129" y="48220"/>
                </a:lnTo>
                <a:cubicBezTo>
                  <a:pt x="174129" y="42862"/>
                  <a:pt x="175915" y="40184"/>
                  <a:pt x="179487" y="40184"/>
                </a:cubicBezTo>
                <a:lnTo>
                  <a:pt x="182166" y="40184"/>
                </a:lnTo>
                <a:lnTo>
                  <a:pt x="219671" y="64294"/>
                </a:lnTo>
                <a:cubicBezTo>
                  <a:pt x="219671" y="66080"/>
                  <a:pt x="222350" y="67866"/>
                  <a:pt x="227707" y="69652"/>
                </a:cubicBezTo>
                <a:lnTo>
                  <a:pt x="227707" y="91083"/>
                </a:lnTo>
                <a:lnTo>
                  <a:pt x="225028" y="96441"/>
                </a:lnTo>
                <a:lnTo>
                  <a:pt x="227707" y="101798"/>
                </a:lnTo>
                <a:lnTo>
                  <a:pt x="227707" y="104477"/>
                </a:lnTo>
                <a:lnTo>
                  <a:pt x="225028" y="107156"/>
                </a:lnTo>
                <a:cubicBezTo>
                  <a:pt x="228600" y="110728"/>
                  <a:pt x="230386" y="114300"/>
                  <a:pt x="230386" y="117872"/>
                </a:cubicBezTo>
                <a:lnTo>
                  <a:pt x="227707" y="123230"/>
                </a:lnTo>
                <a:lnTo>
                  <a:pt x="230386" y="128587"/>
                </a:lnTo>
                <a:lnTo>
                  <a:pt x="230386" y="131266"/>
                </a:lnTo>
                <a:cubicBezTo>
                  <a:pt x="228600" y="133052"/>
                  <a:pt x="227707" y="136624"/>
                  <a:pt x="227707" y="141982"/>
                </a:cubicBezTo>
                <a:cubicBezTo>
                  <a:pt x="229493" y="141982"/>
                  <a:pt x="230386" y="142875"/>
                  <a:pt x="230386" y="144661"/>
                </a:cubicBezTo>
                <a:lnTo>
                  <a:pt x="225028" y="152698"/>
                </a:lnTo>
                <a:lnTo>
                  <a:pt x="225028" y="155377"/>
                </a:lnTo>
                <a:lnTo>
                  <a:pt x="227707" y="160734"/>
                </a:lnTo>
                <a:lnTo>
                  <a:pt x="227707" y="166092"/>
                </a:lnTo>
                <a:lnTo>
                  <a:pt x="225028" y="168771"/>
                </a:lnTo>
                <a:lnTo>
                  <a:pt x="227707" y="174129"/>
                </a:lnTo>
                <a:lnTo>
                  <a:pt x="227707" y="176808"/>
                </a:lnTo>
                <a:lnTo>
                  <a:pt x="227707" y="179487"/>
                </a:lnTo>
                <a:lnTo>
                  <a:pt x="225028" y="190202"/>
                </a:lnTo>
                <a:lnTo>
                  <a:pt x="227707" y="195560"/>
                </a:lnTo>
                <a:cubicBezTo>
                  <a:pt x="224136" y="199132"/>
                  <a:pt x="221457" y="208062"/>
                  <a:pt x="219671" y="222349"/>
                </a:cubicBezTo>
                <a:cubicBezTo>
                  <a:pt x="217885" y="222349"/>
                  <a:pt x="216992" y="224135"/>
                  <a:pt x="216992" y="227707"/>
                </a:cubicBezTo>
                <a:lnTo>
                  <a:pt x="216992" y="235744"/>
                </a:lnTo>
                <a:lnTo>
                  <a:pt x="216992" y="249138"/>
                </a:lnTo>
                <a:lnTo>
                  <a:pt x="216992" y="254496"/>
                </a:lnTo>
                <a:lnTo>
                  <a:pt x="216992" y="262533"/>
                </a:lnTo>
                <a:lnTo>
                  <a:pt x="219671" y="273248"/>
                </a:lnTo>
                <a:cubicBezTo>
                  <a:pt x="251818" y="267891"/>
                  <a:pt x="267891" y="263426"/>
                  <a:pt x="267891" y="259854"/>
                </a:cubicBezTo>
                <a:lnTo>
                  <a:pt x="267891" y="254496"/>
                </a:lnTo>
                <a:cubicBezTo>
                  <a:pt x="267891" y="245566"/>
                  <a:pt x="269677" y="238423"/>
                  <a:pt x="273249" y="233065"/>
                </a:cubicBezTo>
                <a:lnTo>
                  <a:pt x="270570" y="216991"/>
                </a:lnTo>
                <a:lnTo>
                  <a:pt x="273249" y="208955"/>
                </a:lnTo>
                <a:lnTo>
                  <a:pt x="267891" y="206276"/>
                </a:lnTo>
                <a:lnTo>
                  <a:pt x="262533" y="208955"/>
                </a:lnTo>
                <a:lnTo>
                  <a:pt x="254496" y="200918"/>
                </a:lnTo>
                <a:cubicBezTo>
                  <a:pt x="243781" y="199132"/>
                  <a:pt x="238423" y="194667"/>
                  <a:pt x="238423" y="187523"/>
                </a:cubicBezTo>
                <a:cubicBezTo>
                  <a:pt x="249139" y="185737"/>
                  <a:pt x="256282" y="183059"/>
                  <a:pt x="259854" y="179487"/>
                </a:cubicBezTo>
                <a:cubicBezTo>
                  <a:pt x="263426" y="179487"/>
                  <a:pt x="268784" y="178594"/>
                  <a:pt x="275928" y="176808"/>
                </a:cubicBezTo>
                <a:lnTo>
                  <a:pt x="275928" y="166092"/>
                </a:lnTo>
                <a:lnTo>
                  <a:pt x="278607" y="150019"/>
                </a:lnTo>
                <a:lnTo>
                  <a:pt x="278607" y="136624"/>
                </a:lnTo>
                <a:lnTo>
                  <a:pt x="267891" y="141982"/>
                </a:lnTo>
                <a:lnTo>
                  <a:pt x="265212" y="141982"/>
                </a:lnTo>
                <a:cubicBezTo>
                  <a:pt x="258068" y="134838"/>
                  <a:pt x="250032" y="131266"/>
                  <a:pt x="241102" y="131266"/>
                </a:cubicBezTo>
                <a:lnTo>
                  <a:pt x="235744" y="123230"/>
                </a:lnTo>
                <a:lnTo>
                  <a:pt x="238423" y="120551"/>
                </a:lnTo>
                <a:lnTo>
                  <a:pt x="246460" y="120551"/>
                </a:lnTo>
                <a:cubicBezTo>
                  <a:pt x="251818" y="120551"/>
                  <a:pt x="261640" y="116979"/>
                  <a:pt x="275928" y="109835"/>
                </a:cubicBezTo>
                <a:lnTo>
                  <a:pt x="278607" y="112514"/>
                </a:lnTo>
                <a:lnTo>
                  <a:pt x="281286" y="109835"/>
                </a:lnTo>
                <a:lnTo>
                  <a:pt x="281286" y="72330"/>
                </a:lnTo>
                <a:lnTo>
                  <a:pt x="278607" y="66973"/>
                </a:lnTo>
                <a:lnTo>
                  <a:pt x="275928" y="66973"/>
                </a:lnTo>
                <a:cubicBezTo>
                  <a:pt x="274142" y="66973"/>
                  <a:pt x="272356" y="68759"/>
                  <a:pt x="270570" y="72330"/>
                </a:cubicBezTo>
                <a:lnTo>
                  <a:pt x="267891" y="72330"/>
                </a:lnTo>
                <a:cubicBezTo>
                  <a:pt x="262533" y="68759"/>
                  <a:pt x="257175" y="66080"/>
                  <a:pt x="251818" y="64294"/>
                </a:cubicBezTo>
                <a:cubicBezTo>
                  <a:pt x="248246" y="58936"/>
                  <a:pt x="241995" y="56257"/>
                  <a:pt x="233065" y="56257"/>
                </a:cubicBezTo>
                <a:lnTo>
                  <a:pt x="227707" y="48220"/>
                </a:lnTo>
                <a:cubicBezTo>
                  <a:pt x="227707" y="42862"/>
                  <a:pt x="236637" y="39291"/>
                  <a:pt x="254496" y="37505"/>
                </a:cubicBezTo>
                <a:cubicBezTo>
                  <a:pt x="254496" y="35719"/>
                  <a:pt x="260747" y="34826"/>
                  <a:pt x="273249" y="34826"/>
                </a:cubicBezTo>
                <a:cubicBezTo>
                  <a:pt x="276821" y="31254"/>
                  <a:pt x="287536" y="27682"/>
                  <a:pt x="305396" y="24110"/>
                </a:cubicBezTo>
                <a:cubicBezTo>
                  <a:pt x="305396" y="22324"/>
                  <a:pt x="312539" y="19645"/>
                  <a:pt x="326827" y="16073"/>
                </a:cubicBezTo>
                <a:lnTo>
                  <a:pt x="369689" y="2679"/>
                </a:lnTo>
                <a:cubicBezTo>
                  <a:pt x="369689" y="893"/>
                  <a:pt x="371475" y="0"/>
                  <a:pt x="37504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酷堂清楷体" panose="02010601030101010101" pitchFamily="2" charset="-122"/>
              <a:ea typeface="字酷堂清楷体" panose="02010601030101010101" pitchFamily="2" charset="-122"/>
              <a:cs typeface="+mn-cs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DA527A8E-832B-4C02-86CC-8BD0089B6299}"/>
              </a:ext>
            </a:extLst>
          </p:cNvPr>
          <p:cNvSpPr txBox="1"/>
          <p:nvPr/>
        </p:nvSpPr>
        <p:spPr>
          <a:xfrm>
            <a:off x="9812547" y="2332819"/>
            <a:ext cx="567928" cy="482203"/>
          </a:xfrm>
          <a:custGeom>
            <a:avLst/>
            <a:gdLst/>
            <a:ahLst/>
            <a:cxnLst/>
            <a:rect l="l" t="t" r="r" b="b"/>
            <a:pathLst>
              <a:path w="567928" h="482203">
                <a:moveTo>
                  <a:pt x="187523" y="235744"/>
                </a:moveTo>
                <a:lnTo>
                  <a:pt x="190202" y="238422"/>
                </a:lnTo>
                <a:lnTo>
                  <a:pt x="190202" y="241101"/>
                </a:lnTo>
                <a:cubicBezTo>
                  <a:pt x="166985" y="276820"/>
                  <a:pt x="154484" y="302716"/>
                  <a:pt x="152698" y="318790"/>
                </a:cubicBezTo>
                <a:cubicBezTo>
                  <a:pt x="147340" y="325933"/>
                  <a:pt x="141982" y="342007"/>
                  <a:pt x="136624" y="367010"/>
                </a:cubicBezTo>
                <a:lnTo>
                  <a:pt x="136624" y="380405"/>
                </a:lnTo>
                <a:cubicBezTo>
                  <a:pt x="141982" y="387548"/>
                  <a:pt x="145554" y="397371"/>
                  <a:pt x="147340" y="409873"/>
                </a:cubicBezTo>
                <a:lnTo>
                  <a:pt x="152698" y="417909"/>
                </a:lnTo>
                <a:cubicBezTo>
                  <a:pt x="161627" y="430411"/>
                  <a:pt x="166092" y="440233"/>
                  <a:pt x="166092" y="447377"/>
                </a:cubicBezTo>
                <a:cubicBezTo>
                  <a:pt x="166092" y="454521"/>
                  <a:pt x="158055" y="465237"/>
                  <a:pt x="141982" y="479524"/>
                </a:cubicBezTo>
                <a:lnTo>
                  <a:pt x="133945" y="482203"/>
                </a:lnTo>
                <a:lnTo>
                  <a:pt x="120551" y="476845"/>
                </a:lnTo>
                <a:cubicBezTo>
                  <a:pt x="116979" y="476845"/>
                  <a:pt x="112514" y="471487"/>
                  <a:pt x="107156" y="460772"/>
                </a:cubicBezTo>
                <a:cubicBezTo>
                  <a:pt x="101798" y="458986"/>
                  <a:pt x="96441" y="448270"/>
                  <a:pt x="91083" y="428625"/>
                </a:cubicBezTo>
                <a:lnTo>
                  <a:pt x="80367" y="412551"/>
                </a:lnTo>
                <a:cubicBezTo>
                  <a:pt x="60722" y="398264"/>
                  <a:pt x="50899" y="383083"/>
                  <a:pt x="50899" y="367010"/>
                </a:cubicBezTo>
                <a:lnTo>
                  <a:pt x="56257" y="361652"/>
                </a:lnTo>
                <a:lnTo>
                  <a:pt x="64294" y="364331"/>
                </a:lnTo>
                <a:lnTo>
                  <a:pt x="69651" y="364331"/>
                </a:lnTo>
                <a:cubicBezTo>
                  <a:pt x="80367" y="364331"/>
                  <a:pt x="91083" y="357187"/>
                  <a:pt x="101798" y="342900"/>
                </a:cubicBezTo>
                <a:lnTo>
                  <a:pt x="133945" y="302716"/>
                </a:lnTo>
                <a:cubicBezTo>
                  <a:pt x="150019" y="290215"/>
                  <a:pt x="158948" y="279499"/>
                  <a:pt x="160734" y="270569"/>
                </a:cubicBezTo>
                <a:lnTo>
                  <a:pt x="182166" y="238422"/>
                </a:lnTo>
                <a:close/>
                <a:moveTo>
                  <a:pt x="48220" y="158055"/>
                </a:moveTo>
                <a:lnTo>
                  <a:pt x="50899" y="158055"/>
                </a:lnTo>
                <a:lnTo>
                  <a:pt x="125909" y="179487"/>
                </a:lnTo>
                <a:cubicBezTo>
                  <a:pt x="125909" y="181272"/>
                  <a:pt x="129480" y="183058"/>
                  <a:pt x="136624" y="184844"/>
                </a:cubicBezTo>
                <a:cubicBezTo>
                  <a:pt x="145554" y="195560"/>
                  <a:pt x="150019" y="203597"/>
                  <a:pt x="150019" y="208955"/>
                </a:cubicBezTo>
                <a:lnTo>
                  <a:pt x="150019" y="214312"/>
                </a:lnTo>
                <a:cubicBezTo>
                  <a:pt x="139303" y="237530"/>
                  <a:pt x="129480" y="249138"/>
                  <a:pt x="120551" y="249138"/>
                </a:cubicBezTo>
                <a:lnTo>
                  <a:pt x="117872" y="251817"/>
                </a:lnTo>
                <a:cubicBezTo>
                  <a:pt x="103584" y="251817"/>
                  <a:pt x="87511" y="246459"/>
                  <a:pt x="69651" y="235744"/>
                </a:cubicBezTo>
                <a:cubicBezTo>
                  <a:pt x="62508" y="226814"/>
                  <a:pt x="52685" y="222349"/>
                  <a:pt x="40184" y="222349"/>
                </a:cubicBezTo>
                <a:lnTo>
                  <a:pt x="18752" y="206276"/>
                </a:lnTo>
                <a:cubicBezTo>
                  <a:pt x="6251" y="195560"/>
                  <a:pt x="0" y="188416"/>
                  <a:pt x="0" y="184844"/>
                </a:cubicBezTo>
                <a:cubicBezTo>
                  <a:pt x="1786" y="179487"/>
                  <a:pt x="9823" y="175022"/>
                  <a:pt x="24110" y="171450"/>
                </a:cubicBezTo>
                <a:close/>
                <a:moveTo>
                  <a:pt x="468809" y="77688"/>
                </a:moveTo>
                <a:cubicBezTo>
                  <a:pt x="470594" y="79474"/>
                  <a:pt x="478631" y="82153"/>
                  <a:pt x="492919" y="85725"/>
                </a:cubicBezTo>
                <a:lnTo>
                  <a:pt x="503634" y="91083"/>
                </a:lnTo>
                <a:lnTo>
                  <a:pt x="511671" y="101798"/>
                </a:lnTo>
                <a:cubicBezTo>
                  <a:pt x="511671" y="114300"/>
                  <a:pt x="506313" y="122337"/>
                  <a:pt x="495598" y="125908"/>
                </a:cubicBezTo>
                <a:lnTo>
                  <a:pt x="471487" y="125908"/>
                </a:lnTo>
                <a:lnTo>
                  <a:pt x="452735" y="128587"/>
                </a:lnTo>
                <a:lnTo>
                  <a:pt x="442019" y="128587"/>
                </a:lnTo>
                <a:lnTo>
                  <a:pt x="393799" y="147340"/>
                </a:lnTo>
                <a:lnTo>
                  <a:pt x="385762" y="150019"/>
                </a:lnTo>
                <a:lnTo>
                  <a:pt x="385762" y="152697"/>
                </a:lnTo>
                <a:cubicBezTo>
                  <a:pt x="385762" y="154483"/>
                  <a:pt x="391120" y="157162"/>
                  <a:pt x="401836" y="160734"/>
                </a:cubicBezTo>
                <a:lnTo>
                  <a:pt x="409873" y="171450"/>
                </a:lnTo>
                <a:lnTo>
                  <a:pt x="409873" y="182165"/>
                </a:lnTo>
                <a:cubicBezTo>
                  <a:pt x="408087" y="182165"/>
                  <a:pt x="406301" y="191988"/>
                  <a:pt x="404515" y="211633"/>
                </a:cubicBezTo>
                <a:lnTo>
                  <a:pt x="409873" y="214312"/>
                </a:lnTo>
                <a:lnTo>
                  <a:pt x="433983" y="203597"/>
                </a:lnTo>
                <a:cubicBezTo>
                  <a:pt x="442912" y="207169"/>
                  <a:pt x="451842" y="211633"/>
                  <a:pt x="460772" y="216991"/>
                </a:cubicBezTo>
                <a:cubicBezTo>
                  <a:pt x="466130" y="216991"/>
                  <a:pt x="469701" y="219670"/>
                  <a:pt x="471487" y="225028"/>
                </a:cubicBezTo>
                <a:lnTo>
                  <a:pt x="471487" y="235744"/>
                </a:lnTo>
                <a:cubicBezTo>
                  <a:pt x="462558" y="246459"/>
                  <a:pt x="451842" y="251817"/>
                  <a:pt x="439341" y="251817"/>
                </a:cubicBezTo>
                <a:cubicBezTo>
                  <a:pt x="439341" y="253603"/>
                  <a:pt x="426839" y="258068"/>
                  <a:pt x="401836" y="265212"/>
                </a:cubicBezTo>
                <a:cubicBezTo>
                  <a:pt x="398264" y="272355"/>
                  <a:pt x="396478" y="278606"/>
                  <a:pt x="396478" y="283964"/>
                </a:cubicBezTo>
                <a:lnTo>
                  <a:pt x="399157" y="289322"/>
                </a:lnTo>
                <a:lnTo>
                  <a:pt x="396478" y="300037"/>
                </a:lnTo>
                <a:lnTo>
                  <a:pt x="399157" y="316111"/>
                </a:lnTo>
                <a:lnTo>
                  <a:pt x="396478" y="340221"/>
                </a:lnTo>
                <a:lnTo>
                  <a:pt x="391120" y="342900"/>
                </a:lnTo>
                <a:lnTo>
                  <a:pt x="393799" y="345579"/>
                </a:lnTo>
                <a:lnTo>
                  <a:pt x="391120" y="356294"/>
                </a:lnTo>
                <a:lnTo>
                  <a:pt x="393799" y="356294"/>
                </a:lnTo>
                <a:lnTo>
                  <a:pt x="391120" y="367010"/>
                </a:lnTo>
                <a:lnTo>
                  <a:pt x="393799" y="369689"/>
                </a:lnTo>
                <a:lnTo>
                  <a:pt x="444698" y="358973"/>
                </a:lnTo>
                <a:lnTo>
                  <a:pt x="458093" y="356294"/>
                </a:lnTo>
                <a:lnTo>
                  <a:pt x="463451" y="356294"/>
                </a:lnTo>
                <a:lnTo>
                  <a:pt x="482203" y="353615"/>
                </a:lnTo>
                <a:cubicBezTo>
                  <a:pt x="482203" y="351830"/>
                  <a:pt x="487561" y="350044"/>
                  <a:pt x="498277" y="348258"/>
                </a:cubicBezTo>
                <a:cubicBezTo>
                  <a:pt x="498277" y="346472"/>
                  <a:pt x="505420" y="344686"/>
                  <a:pt x="519708" y="342900"/>
                </a:cubicBezTo>
                <a:cubicBezTo>
                  <a:pt x="530423" y="342900"/>
                  <a:pt x="544711" y="350044"/>
                  <a:pt x="562570" y="364331"/>
                </a:cubicBezTo>
                <a:cubicBezTo>
                  <a:pt x="566142" y="367903"/>
                  <a:pt x="567928" y="371475"/>
                  <a:pt x="567928" y="375047"/>
                </a:cubicBezTo>
                <a:cubicBezTo>
                  <a:pt x="567928" y="387548"/>
                  <a:pt x="559891" y="395585"/>
                  <a:pt x="543818" y="399157"/>
                </a:cubicBezTo>
                <a:lnTo>
                  <a:pt x="517029" y="391120"/>
                </a:lnTo>
                <a:lnTo>
                  <a:pt x="500955" y="388441"/>
                </a:lnTo>
                <a:lnTo>
                  <a:pt x="490240" y="388441"/>
                </a:lnTo>
                <a:lnTo>
                  <a:pt x="476845" y="388441"/>
                </a:lnTo>
                <a:lnTo>
                  <a:pt x="468809" y="388441"/>
                </a:lnTo>
                <a:cubicBezTo>
                  <a:pt x="431304" y="390227"/>
                  <a:pt x="403622" y="393799"/>
                  <a:pt x="385762" y="399157"/>
                </a:cubicBezTo>
                <a:cubicBezTo>
                  <a:pt x="348258" y="404515"/>
                  <a:pt x="317004" y="410765"/>
                  <a:pt x="292001" y="417909"/>
                </a:cubicBezTo>
                <a:lnTo>
                  <a:pt x="289322" y="415230"/>
                </a:lnTo>
                <a:cubicBezTo>
                  <a:pt x="276820" y="422374"/>
                  <a:pt x="263426" y="426839"/>
                  <a:pt x="249138" y="428625"/>
                </a:cubicBezTo>
                <a:cubicBezTo>
                  <a:pt x="236637" y="433983"/>
                  <a:pt x="229493" y="437555"/>
                  <a:pt x="227707" y="439340"/>
                </a:cubicBezTo>
                <a:lnTo>
                  <a:pt x="222349" y="439340"/>
                </a:lnTo>
                <a:cubicBezTo>
                  <a:pt x="216991" y="433983"/>
                  <a:pt x="210741" y="430411"/>
                  <a:pt x="203597" y="428625"/>
                </a:cubicBezTo>
                <a:cubicBezTo>
                  <a:pt x="203597" y="425053"/>
                  <a:pt x="197346" y="420588"/>
                  <a:pt x="184844" y="415230"/>
                </a:cubicBezTo>
                <a:lnTo>
                  <a:pt x="182166" y="409873"/>
                </a:lnTo>
                <a:cubicBezTo>
                  <a:pt x="182166" y="406301"/>
                  <a:pt x="185737" y="404515"/>
                  <a:pt x="192881" y="404515"/>
                </a:cubicBezTo>
                <a:lnTo>
                  <a:pt x="211634" y="404515"/>
                </a:lnTo>
                <a:lnTo>
                  <a:pt x="265212" y="396478"/>
                </a:lnTo>
                <a:cubicBezTo>
                  <a:pt x="265212" y="394692"/>
                  <a:pt x="271462" y="393799"/>
                  <a:pt x="283964" y="393799"/>
                </a:cubicBezTo>
                <a:lnTo>
                  <a:pt x="286643" y="393799"/>
                </a:lnTo>
                <a:cubicBezTo>
                  <a:pt x="288429" y="392013"/>
                  <a:pt x="296466" y="390227"/>
                  <a:pt x="310753" y="388441"/>
                </a:cubicBezTo>
                <a:cubicBezTo>
                  <a:pt x="310753" y="386655"/>
                  <a:pt x="317897" y="383976"/>
                  <a:pt x="332184" y="380405"/>
                </a:cubicBezTo>
                <a:lnTo>
                  <a:pt x="334863" y="380405"/>
                </a:lnTo>
                <a:lnTo>
                  <a:pt x="340221" y="380405"/>
                </a:lnTo>
                <a:lnTo>
                  <a:pt x="342900" y="380405"/>
                </a:lnTo>
                <a:cubicBezTo>
                  <a:pt x="344686" y="380405"/>
                  <a:pt x="346472" y="378619"/>
                  <a:pt x="348258" y="375047"/>
                </a:cubicBezTo>
                <a:lnTo>
                  <a:pt x="345579" y="364331"/>
                </a:lnTo>
                <a:lnTo>
                  <a:pt x="348258" y="345579"/>
                </a:lnTo>
                <a:lnTo>
                  <a:pt x="345579" y="337542"/>
                </a:lnTo>
                <a:lnTo>
                  <a:pt x="348258" y="332184"/>
                </a:lnTo>
                <a:lnTo>
                  <a:pt x="345579" y="326826"/>
                </a:lnTo>
                <a:lnTo>
                  <a:pt x="348258" y="321469"/>
                </a:lnTo>
                <a:lnTo>
                  <a:pt x="345579" y="308074"/>
                </a:lnTo>
                <a:lnTo>
                  <a:pt x="348258" y="292001"/>
                </a:lnTo>
                <a:cubicBezTo>
                  <a:pt x="346472" y="292001"/>
                  <a:pt x="345579" y="290215"/>
                  <a:pt x="345579" y="286643"/>
                </a:cubicBezTo>
                <a:lnTo>
                  <a:pt x="342900" y="286643"/>
                </a:lnTo>
                <a:lnTo>
                  <a:pt x="340221" y="286643"/>
                </a:lnTo>
                <a:lnTo>
                  <a:pt x="340221" y="292001"/>
                </a:lnTo>
                <a:cubicBezTo>
                  <a:pt x="333077" y="300930"/>
                  <a:pt x="327719" y="305395"/>
                  <a:pt x="324148" y="305395"/>
                </a:cubicBezTo>
                <a:lnTo>
                  <a:pt x="318790" y="300037"/>
                </a:lnTo>
                <a:lnTo>
                  <a:pt x="310753" y="300037"/>
                </a:lnTo>
                <a:cubicBezTo>
                  <a:pt x="298251" y="300037"/>
                  <a:pt x="283071" y="290215"/>
                  <a:pt x="265212" y="270569"/>
                </a:cubicBezTo>
                <a:lnTo>
                  <a:pt x="283964" y="267890"/>
                </a:lnTo>
                <a:cubicBezTo>
                  <a:pt x="283964" y="266105"/>
                  <a:pt x="291108" y="262533"/>
                  <a:pt x="305395" y="257175"/>
                </a:cubicBezTo>
                <a:cubicBezTo>
                  <a:pt x="310753" y="251817"/>
                  <a:pt x="320576" y="248245"/>
                  <a:pt x="334863" y="246459"/>
                </a:cubicBezTo>
                <a:lnTo>
                  <a:pt x="337542" y="243780"/>
                </a:lnTo>
                <a:lnTo>
                  <a:pt x="340221" y="243780"/>
                </a:lnTo>
                <a:lnTo>
                  <a:pt x="345579" y="241101"/>
                </a:lnTo>
                <a:cubicBezTo>
                  <a:pt x="345579" y="207169"/>
                  <a:pt x="342007" y="187523"/>
                  <a:pt x="334863" y="182165"/>
                </a:cubicBezTo>
                <a:lnTo>
                  <a:pt x="334863" y="176808"/>
                </a:lnTo>
                <a:lnTo>
                  <a:pt x="337542" y="168771"/>
                </a:lnTo>
                <a:lnTo>
                  <a:pt x="337542" y="166092"/>
                </a:lnTo>
                <a:cubicBezTo>
                  <a:pt x="326827" y="171450"/>
                  <a:pt x="318790" y="175915"/>
                  <a:pt x="313432" y="179487"/>
                </a:cubicBezTo>
                <a:lnTo>
                  <a:pt x="310753" y="179487"/>
                </a:lnTo>
                <a:lnTo>
                  <a:pt x="270569" y="198239"/>
                </a:lnTo>
                <a:cubicBezTo>
                  <a:pt x="236637" y="185737"/>
                  <a:pt x="219670" y="175915"/>
                  <a:pt x="219670" y="168771"/>
                </a:cubicBezTo>
                <a:lnTo>
                  <a:pt x="219670" y="163413"/>
                </a:lnTo>
                <a:cubicBezTo>
                  <a:pt x="219670" y="159841"/>
                  <a:pt x="237530" y="156269"/>
                  <a:pt x="273248" y="152697"/>
                </a:cubicBezTo>
                <a:lnTo>
                  <a:pt x="294680" y="141982"/>
                </a:lnTo>
                <a:cubicBezTo>
                  <a:pt x="298251" y="141982"/>
                  <a:pt x="308074" y="139303"/>
                  <a:pt x="324148" y="133945"/>
                </a:cubicBezTo>
                <a:cubicBezTo>
                  <a:pt x="334863" y="133945"/>
                  <a:pt x="352723" y="126801"/>
                  <a:pt x="377726" y="112514"/>
                </a:cubicBezTo>
                <a:lnTo>
                  <a:pt x="399157" y="104477"/>
                </a:lnTo>
                <a:lnTo>
                  <a:pt x="431304" y="91083"/>
                </a:lnTo>
                <a:cubicBezTo>
                  <a:pt x="443805" y="82153"/>
                  <a:pt x="456307" y="77688"/>
                  <a:pt x="468809" y="77688"/>
                </a:cubicBezTo>
                <a:close/>
                <a:moveTo>
                  <a:pt x="120551" y="26789"/>
                </a:moveTo>
                <a:lnTo>
                  <a:pt x="123230" y="26789"/>
                </a:lnTo>
                <a:lnTo>
                  <a:pt x="141982" y="29468"/>
                </a:lnTo>
                <a:lnTo>
                  <a:pt x="147340" y="29468"/>
                </a:lnTo>
                <a:lnTo>
                  <a:pt x="150019" y="29468"/>
                </a:lnTo>
                <a:lnTo>
                  <a:pt x="150019" y="26789"/>
                </a:lnTo>
                <a:cubicBezTo>
                  <a:pt x="155377" y="26789"/>
                  <a:pt x="158055" y="28575"/>
                  <a:pt x="158055" y="32147"/>
                </a:cubicBezTo>
                <a:lnTo>
                  <a:pt x="155377" y="34826"/>
                </a:lnTo>
                <a:cubicBezTo>
                  <a:pt x="185737" y="52685"/>
                  <a:pt x="200918" y="68758"/>
                  <a:pt x="200918" y="83046"/>
                </a:cubicBezTo>
                <a:lnTo>
                  <a:pt x="203597" y="93762"/>
                </a:lnTo>
                <a:cubicBezTo>
                  <a:pt x="203597" y="108049"/>
                  <a:pt x="195560" y="118765"/>
                  <a:pt x="179487" y="125908"/>
                </a:cubicBezTo>
                <a:lnTo>
                  <a:pt x="176808" y="128587"/>
                </a:lnTo>
                <a:lnTo>
                  <a:pt x="174129" y="128587"/>
                </a:lnTo>
                <a:cubicBezTo>
                  <a:pt x="159841" y="126801"/>
                  <a:pt x="150019" y="121444"/>
                  <a:pt x="144661" y="112514"/>
                </a:cubicBezTo>
                <a:lnTo>
                  <a:pt x="123230" y="96440"/>
                </a:lnTo>
                <a:cubicBezTo>
                  <a:pt x="123230" y="92869"/>
                  <a:pt x="116979" y="83046"/>
                  <a:pt x="104477" y="66972"/>
                </a:cubicBezTo>
                <a:lnTo>
                  <a:pt x="88404" y="48220"/>
                </a:lnTo>
                <a:cubicBezTo>
                  <a:pt x="81260" y="44648"/>
                  <a:pt x="77688" y="40183"/>
                  <a:pt x="77688" y="34826"/>
                </a:cubicBezTo>
                <a:lnTo>
                  <a:pt x="83046" y="32147"/>
                </a:lnTo>
                <a:cubicBezTo>
                  <a:pt x="93762" y="32147"/>
                  <a:pt x="106263" y="30361"/>
                  <a:pt x="120551" y="26789"/>
                </a:cubicBezTo>
                <a:close/>
                <a:moveTo>
                  <a:pt x="139303" y="18752"/>
                </a:moveTo>
                <a:lnTo>
                  <a:pt x="141982" y="18752"/>
                </a:lnTo>
                <a:lnTo>
                  <a:pt x="147340" y="18752"/>
                </a:lnTo>
                <a:lnTo>
                  <a:pt x="150019" y="26789"/>
                </a:lnTo>
                <a:lnTo>
                  <a:pt x="144661" y="26789"/>
                </a:lnTo>
                <a:cubicBezTo>
                  <a:pt x="141089" y="26789"/>
                  <a:pt x="139303" y="24110"/>
                  <a:pt x="139303" y="18752"/>
                </a:cubicBezTo>
                <a:close/>
                <a:moveTo>
                  <a:pt x="337542" y="0"/>
                </a:moveTo>
                <a:cubicBezTo>
                  <a:pt x="360759" y="5358"/>
                  <a:pt x="375047" y="8037"/>
                  <a:pt x="380405" y="8037"/>
                </a:cubicBezTo>
                <a:cubicBezTo>
                  <a:pt x="380405" y="9822"/>
                  <a:pt x="385762" y="11608"/>
                  <a:pt x="396478" y="13394"/>
                </a:cubicBezTo>
                <a:cubicBezTo>
                  <a:pt x="414337" y="25896"/>
                  <a:pt x="423267" y="34826"/>
                  <a:pt x="423267" y="40183"/>
                </a:cubicBezTo>
                <a:lnTo>
                  <a:pt x="423267" y="50899"/>
                </a:lnTo>
                <a:lnTo>
                  <a:pt x="423267" y="56257"/>
                </a:lnTo>
                <a:cubicBezTo>
                  <a:pt x="423267" y="70544"/>
                  <a:pt x="413444" y="84832"/>
                  <a:pt x="393799" y="99119"/>
                </a:cubicBezTo>
                <a:lnTo>
                  <a:pt x="391120" y="99119"/>
                </a:lnTo>
                <a:cubicBezTo>
                  <a:pt x="383977" y="97333"/>
                  <a:pt x="378619" y="93762"/>
                  <a:pt x="375047" y="88404"/>
                </a:cubicBezTo>
                <a:cubicBezTo>
                  <a:pt x="369689" y="88404"/>
                  <a:pt x="358973" y="76795"/>
                  <a:pt x="342900" y="53578"/>
                </a:cubicBezTo>
                <a:cubicBezTo>
                  <a:pt x="339328" y="50006"/>
                  <a:pt x="335756" y="48220"/>
                  <a:pt x="332184" y="48220"/>
                </a:cubicBezTo>
                <a:cubicBezTo>
                  <a:pt x="332184" y="46434"/>
                  <a:pt x="328612" y="43755"/>
                  <a:pt x="321469" y="40183"/>
                </a:cubicBezTo>
                <a:cubicBezTo>
                  <a:pt x="321469" y="36612"/>
                  <a:pt x="315218" y="31254"/>
                  <a:pt x="302716" y="24110"/>
                </a:cubicBezTo>
                <a:lnTo>
                  <a:pt x="302716" y="18752"/>
                </a:lnTo>
                <a:cubicBezTo>
                  <a:pt x="306288" y="16966"/>
                  <a:pt x="317897" y="11608"/>
                  <a:pt x="337542" y="2679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酷堂清楷体" panose="02010601030101010101" pitchFamily="2" charset="-122"/>
              <a:ea typeface="字酷堂清楷体" panose="02010601030101010101" pitchFamily="2" charset="-122"/>
              <a:cs typeface="+mn-cs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7103F283-8A7F-4E70-801E-33F7D516F546}"/>
              </a:ext>
            </a:extLst>
          </p:cNvPr>
          <p:cNvSpPr txBox="1"/>
          <p:nvPr/>
        </p:nvSpPr>
        <p:spPr>
          <a:xfrm>
            <a:off x="9801831" y="2955797"/>
            <a:ext cx="589360" cy="519708"/>
          </a:xfrm>
          <a:custGeom>
            <a:avLst/>
            <a:gdLst/>
            <a:ahLst/>
            <a:cxnLst/>
            <a:rect l="l" t="t" r="r" b="b"/>
            <a:pathLst>
              <a:path w="589360" h="519708">
                <a:moveTo>
                  <a:pt x="431304" y="372368"/>
                </a:moveTo>
                <a:lnTo>
                  <a:pt x="439341" y="372368"/>
                </a:lnTo>
                <a:cubicBezTo>
                  <a:pt x="451843" y="374154"/>
                  <a:pt x="458093" y="378619"/>
                  <a:pt x="458093" y="385763"/>
                </a:cubicBezTo>
                <a:cubicBezTo>
                  <a:pt x="458093" y="392907"/>
                  <a:pt x="450949" y="396479"/>
                  <a:pt x="436662" y="396479"/>
                </a:cubicBezTo>
                <a:cubicBezTo>
                  <a:pt x="436662" y="398265"/>
                  <a:pt x="430411" y="400051"/>
                  <a:pt x="417910" y="401836"/>
                </a:cubicBezTo>
                <a:cubicBezTo>
                  <a:pt x="410766" y="408980"/>
                  <a:pt x="403622" y="412552"/>
                  <a:pt x="396478" y="412552"/>
                </a:cubicBezTo>
                <a:cubicBezTo>
                  <a:pt x="396478" y="416124"/>
                  <a:pt x="395585" y="417910"/>
                  <a:pt x="393799" y="417910"/>
                </a:cubicBezTo>
                <a:cubicBezTo>
                  <a:pt x="386656" y="416124"/>
                  <a:pt x="378619" y="409873"/>
                  <a:pt x="369689" y="399158"/>
                </a:cubicBezTo>
                <a:cubicBezTo>
                  <a:pt x="369689" y="397372"/>
                  <a:pt x="374154" y="395586"/>
                  <a:pt x="383084" y="393800"/>
                </a:cubicBezTo>
                <a:lnTo>
                  <a:pt x="383084" y="391121"/>
                </a:lnTo>
                <a:lnTo>
                  <a:pt x="385763" y="391121"/>
                </a:lnTo>
                <a:lnTo>
                  <a:pt x="388442" y="393800"/>
                </a:lnTo>
                <a:lnTo>
                  <a:pt x="388442" y="391121"/>
                </a:lnTo>
                <a:cubicBezTo>
                  <a:pt x="388442" y="389335"/>
                  <a:pt x="395585" y="386656"/>
                  <a:pt x="409873" y="383084"/>
                </a:cubicBezTo>
                <a:close/>
                <a:moveTo>
                  <a:pt x="436662" y="318790"/>
                </a:moveTo>
                <a:lnTo>
                  <a:pt x="439341" y="318790"/>
                </a:lnTo>
                <a:cubicBezTo>
                  <a:pt x="442913" y="318790"/>
                  <a:pt x="446485" y="321469"/>
                  <a:pt x="450057" y="326827"/>
                </a:cubicBezTo>
                <a:lnTo>
                  <a:pt x="455414" y="326827"/>
                </a:lnTo>
                <a:cubicBezTo>
                  <a:pt x="450057" y="337543"/>
                  <a:pt x="441127" y="342900"/>
                  <a:pt x="428625" y="342900"/>
                </a:cubicBezTo>
                <a:cubicBezTo>
                  <a:pt x="428625" y="346472"/>
                  <a:pt x="419696" y="349151"/>
                  <a:pt x="401836" y="350937"/>
                </a:cubicBezTo>
                <a:cubicBezTo>
                  <a:pt x="401836" y="354509"/>
                  <a:pt x="400943" y="356295"/>
                  <a:pt x="399157" y="356295"/>
                </a:cubicBezTo>
                <a:lnTo>
                  <a:pt x="393799" y="356295"/>
                </a:lnTo>
                <a:cubicBezTo>
                  <a:pt x="383084" y="350937"/>
                  <a:pt x="377726" y="347365"/>
                  <a:pt x="377726" y="345579"/>
                </a:cubicBezTo>
                <a:lnTo>
                  <a:pt x="377726" y="342900"/>
                </a:lnTo>
                <a:cubicBezTo>
                  <a:pt x="377726" y="341115"/>
                  <a:pt x="381298" y="339329"/>
                  <a:pt x="388442" y="337543"/>
                </a:cubicBezTo>
                <a:lnTo>
                  <a:pt x="401836" y="332185"/>
                </a:lnTo>
                <a:cubicBezTo>
                  <a:pt x="401836" y="330399"/>
                  <a:pt x="404515" y="329506"/>
                  <a:pt x="409873" y="329506"/>
                </a:cubicBezTo>
                <a:cubicBezTo>
                  <a:pt x="409873" y="327720"/>
                  <a:pt x="418803" y="324148"/>
                  <a:pt x="436662" y="318790"/>
                </a:cubicBezTo>
                <a:close/>
                <a:moveTo>
                  <a:pt x="206276" y="262533"/>
                </a:moveTo>
                <a:cubicBezTo>
                  <a:pt x="206276" y="264319"/>
                  <a:pt x="201811" y="266105"/>
                  <a:pt x="192882" y="267891"/>
                </a:cubicBezTo>
                <a:lnTo>
                  <a:pt x="190203" y="267891"/>
                </a:lnTo>
                <a:lnTo>
                  <a:pt x="182166" y="267891"/>
                </a:lnTo>
                <a:cubicBezTo>
                  <a:pt x="182166" y="273249"/>
                  <a:pt x="174129" y="276821"/>
                  <a:pt x="158056" y="278607"/>
                </a:cubicBezTo>
                <a:lnTo>
                  <a:pt x="152698" y="289322"/>
                </a:lnTo>
                <a:lnTo>
                  <a:pt x="158056" y="294680"/>
                </a:lnTo>
                <a:lnTo>
                  <a:pt x="152698" y="310754"/>
                </a:lnTo>
                <a:lnTo>
                  <a:pt x="152698" y="313433"/>
                </a:lnTo>
                <a:cubicBezTo>
                  <a:pt x="152698" y="317004"/>
                  <a:pt x="154484" y="318790"/>
                  <a:pt x="158056" y="318790"/>
                </a:cubicBezTo>
                <a:lnTo>
                  <a:pt x="160735" y="316111"/>
                </a:lnTo>
                <a:lnTo>
                  <a:pt x="168771" y="318790"/>
                </a:lnTo>
                <a:cubicBezTo>
                  <a:pt x="174129" y="313433"/>
                  <a:pt x="180380" y="310754"/>
                  <a:pt x="187524" y="310754"/>
                </a:cubicBezTo>
                <a:cubicBezTo>
                  <a:pt x="189310" y="307182"/>
                  <a:pt x="191989" y="305396"/>
                  <a:pt x="195560" y="305396"/>
                </a:cubicBezTo>
                <a:lnTo>
                  <a:pt x="203597" y="305396"/>
                </a:lnTo>
                <a:lnTo>
                  <a:pt x="208955" y="313433"/>
                </a:lnTo>
                <a:cubicBezTo>
                  <a:pt x="208955" y="317004"/>
                  <a:pt x="202704" y="320576"/>
                  <a:pt x="190203" y="324148"/>
                </a:cubicBezTo>
                <a:cubicBezTo>
                  <a:pt x="184845" y="327720"/>
                  <a:pt x="180380" y="329506"/>
                  <a:pt x="176808" y="329506"/>
                </a:cubicBezTo>
                <a:lnTo>
                  <a:pt x="171450" y="334864"/>
                </a:lnTo>
                <a:cubicBezTo>
                  <a:pt x="167878" y="331292"/>
                  <a:pt x="162521" y="329506"/>
                  <a:pt x="155377" y="329506"/>
                </a:cubicBezTo>
                <a:lnTo>
                  <a:pt x="150019" y="337543"/>
                </a:lnTo>
                <a:lnTo>
                  <a:pt x="150019" y="340222"/>
                </a:lnTo>
                <a:lnTo>
                  <a:pt x="155377" y="353616"/>
                </a:lnTo>
                <a:cubicBezTo>
                  <a:pt x="150019" y="355402"/>
                  <a:pt x="147340" y="357188"/>
                  <a:pt x="147340" y="358974"/>
                </a:cubicBezTo>
                <a:cubicBezTo>
                  <a:pt x="152698" y="364332"/>
                  <a:pt x="155377" y="368797"/>
                  <a:pt x="155377" y="372368"/>
                </a:cubicBezTo>
                <a:lnTo>
                  <a:pt x="158056" y="372368"/>
                </a:lnTo>
                <a:cubicBezTo>
                  <a:pt x="165200" y="370583"/>
                  <a:pt x="175915" y="367011"/>
                  <a:pt x="190203" y="361653"/>
                </a:cubicBezTo>
                <a:cubicBezTo>
                  <a:pt x="204490" y="361653"/>
                  <a:pt x="213420" y="358081"/>
                  <a:pt x="216992" y="350937"/>
                </a:cubicBezTo>
                <a:lnTo>
                  <a:pt x="225028" y="350937"/>
                </a:lnTo>
                <a:lnTo>
                  <a:pt x="225028" y="348258"/>
                </a:lnTo>
                <a:lnTo>
                  <a:pt x="222350" y="340222"/>
                </a:lnTo>
                <a:cubicBezTo>
                  <a:pt x="225921" y="338436"/>
                  <a:pt x="228600" y="337543"/>
                  <a:pt x="230386" y="337543"/>
                </a:cubicBezTo>
                <a:lnTo>
                  <a:pt x="230386" y="334864"/>
                </a:lnTo>
                <a:cubicBezTo>
                  <a:pt x="226814" y="334864"/>
                  <a:pt x="225028" y="331292"/>
                  <a:pt x="225028" y="324148"/>
                </a:cubicBezTo>
                <a:lnTo>
                  <a:pt x="225028" y="321469"/>
                </a:lnTo>
                <a:lnTo>
                  <a:pt x="230386" y="305396"/>
                </a:lnTo>
                <a:cubicBezTo>
                  <a:pt x="225028" y="305396"/>
                  <a:pt x="222350" y="304503"/>
                  <a:pt x="222350" y="302717"/>
                </a:cubicBezTo>
                <a:lnTo>
                  <a:pt x="225028" y="300038"/>
                </a:lnTo>
                <a:lnTo>
                  <a:pt x="225028" y="294680"/>
                </a:lnTo>
                <a:lnTo>
                  <a:pt x="219671" y="281286"/>
                </a:lnTo>
                <a:lnTo>
                  <a:pt x="222350" y="275928"/>
                </a:lnTo>
                <a:lnTo>
                  <a:pt x="219671" y="262533"/>
                </a:lnTo>
                <a:close/>
                <a:moveTo>
                  <a:pt x="436662" y="259854"/>
                </a:moveTo>
                <a:lnTo>
                  <a:pt x="444699" y="259854"/>
                </a:lnTo>
                <a:cubicBezTo>
                  <a:pt x="451843" y="265212"/>
                  <a:pt x="455414" y="269677"/>
                  <a:pt x="455414" y="273249"/>
                </a:cubicBezTo>
                <a:lnTo>
                  <a:pt x="455414" y="278607"/>
                </a:lnTo>
                <a:cubicBezTo>
                  <a:pt x="451843" y="285750"/>
                  <a:pt x="444699" y="289322"/>
                  <a:pt x="433983" y="289322"/>
                </a:cubicBezTo>
                <a:cubicBezTo>
                  <a:pt x="433983" y="291108"/>
                  <a:pt x="430411" y="292001"/>
                  <a:pt x="423267" y="292001"/>
                </a:cubicBezTo>
                <a:lnTo>
                  <a:pt x="399157" y="305396"/>
                </a:lnTo>
                <a:cubicBezTo>
                  <a:pt x="390228" y="305396"/>
                  <a:pt x="380405" y="300038"/>
                  <a:pt x="369689" y="289322"/>
                </a:cubicBezTo>
                <a:lnTo>
                  <a:pt x="369689" y="286643"/>
                </a:lnTo>
                <a:lnTo>
                  <a:pt x="372368" y="283965"/>
                </a:lnTo>
                <a:lnTo>
                  <a:pt x="375047" y="283965"/>
                </a:lnTo>
                <a:lnTo>
                  <a:pt x="377726" y="286643"/>
                </a:lnTo>
                <a:cubicBezTo>
                  <a:pt x="383084" y="281286"/>
                  <a:pt x="390228" y="278607"/>
                  <a:pt x="399157" y="278607"/>
                </a:cubicBezTo>
                <a:cubicBezTo>
                  <a:pt x="399157" y="276821"/>
                  <a:pt x="411659" y="270570"/>
                  <a:pt x="436662" y="259854"/>
                </a:cubicBezTo>
                <a:close/>
                <a:moveTo>
                  <a:pt x="230386" y="219671"/>
                </a:moveTo>
                <a:lnTo>
                  <a:pt x="233065" y="219671"/>
                </a:lnTo>
                <a:cubicBezTo>
                  <a:pt x="236637" y="223243"/>
                  <a:pt x="240209" y="225029"/>
                  <a:pt x="243781" y="225029"/>
                </a:cubicBezTo>
                <a:cubicBezTo>
                  <a:pt x="243781" y="228600"/>
                  <a:pt x="247353" y="230386"/>
                  <a:pt x="254496" y="230386"/>
                </a:cubicBezTo>
                <a:lnTo>
                  <a:pt x="259854" y="235744"/>
                </a:lnTo>
                <a:lnTo>
                  <a:pt x="259854" y="233065"/>
                </a:lnTo>
                <a:lnTo>
                  <a:pt x="262533" y="233065"/>
                </a:lnTo>
                <a:cubicBezTo>
                  <a:pt x="266105" y="233065"/>
                  <a:pt x="269677" y="235744"/>
                  <a:pt x="273249" y="241102"/>
                </a:cubicBezTo>
                <a:lnTo>
                  <a:pt x="270570" y="249139"/>
                </a:lnTo>
                <a:lnTo>
                  <a:pt x="270570" y="254497"/>
                </a:lnTo>
                <a:lnTo>
                  <a:pt x="265212" y="265212"/>
                </a:lnTo>
                <a:lnTo>
                  <a:pt x="265212" y="283965"/>
                </a:lnTo>
                <a:lnTo>
                  <a:pt x="262533" y="300038"/>
                </a:lnTo>
                <a:lnTo>
                  <a:pt x="265212" y="302717"/>
                </a:lnTo>
                <a:lnTo>
                  <a:pt x="262533" y="313433"/>
                </a:lnTo>
                <a:lnTo>
                  <a:pt x="265212" y="326827"/>
                </a:lnTo>
                <a:lnTo>
                  <a:pt x="262533" y="337543"/>
                </a:lnTo>
                <a:lnTo>
                  <a:pt x="265212" y="356295"/>
                </a:lnTo>
                <a:lnTo>
                  <a:pt x="262533" y="367011"/>
                </a:lnTo>
                <a:lnTo>
                  <a:pt x="265212" y="377726"/>
                </a:lnTo>
                <a:lnTo>
                  <a:pt x="259854" y="391121"/>
                </a:lnTo>
                <a:lnTo>
                  <a:pt x="262533" y="399158"/>
                </a:lnTo>
                <a:lnTo>
                  <a:pt x="262533" y="404515"/>
                </a:lnTo>
                <a:lnTo>
                  <a:pt x="265212" y="412552"/>
                </a:lnTo>
                <a:lnTo>
                  <a:pt x="262533" y="433983"/>
                </a:lnTo>
                <a:lnTo>
                  <a:pt x="262533" y="452736"/>
                </a:lnTo>
                <a:cubicBezTo>
                  <a:pt x="262533" y="472381"/>
                  <a:pt x="254496" y="488454"/>
                  <a:pt x="238423" y="500956"/>
                </a:cubicBezTo>
                <a:cubicBezTo>
                  <a:pt x="238423" y="504528"/>
                  <a:pt x="234851" y="506314"/>
                  <a:pt x="227707" y="506314"/>
                </a:cubicBezTo>
                <a:lnTo>
                  <a:pt x="225028" y="503635"/>
                </a:lnTo>
                <a:lnTo>
                  <a:pt x="225028" y="500956"/>
                </a:lnTo>
                <a:lnTo>
                  <a:pt x="227707" y="500956"/>
                </a:lnTo>
                <a:lnTo>
                  <a:pt x="227707" y="498277"/>
                </a:lnTo>
                <a:lnTo>
                  <a:pt x="222350" y="495598"/>
                </a:lnTo>
                <a:lnTo>
                  <a:pt x="225028" y="487561"/>
                </a:lnTo>
                <a:cubicBezTo>
                  <a:pt x="221457" y="487561"/>
                  <a:pt x="218778" y="481311"/>
                  <a:pt x="216992" y="468809"/>
                </a:cubicBezTo>
                <a:cubicBezTo>
                  <a:pt x="211634" y="458093"/>
                  <a:pt x="208062" y="452736"/>
                  <a:pt x="206276" y="452736"/>
                </a:cubicBezTo>
                <a:cubicBezTo>
                  <a:pt x="202704" y="452736"/>
                  <a:pt x="200918" y="450950"/>
                  <a:pt x="200918" y="447378"/>
                </a:cubicBezTo>
                <a:lnTo>
                  <a:pt x="206276" y="444699"/>
                </a:lnTo>
                <a:cubicBezTo>
                  <a:pt x="211634" y="448271"/>
                  <a:pt x="215206" y="450950"/>
                  <a:pt x="216992" y="452736"/>
                </a:cubicBezTo>
                <a:cubicBezTo>
                  <a:pt x="222350" y="443806"/>
                  <a:pt x="225028" y="436662"/>
                  <a:pt x="225028" y="431304"/>
                </a:cubicBezTo>
                <a:lnTo>
                  <a:pt x="222350" y="423268"/>
                </a:lnTo>
                <a:lnTo>
                  <a:pt x="227707" y="420589"/>
                </a:lnTo>
                <a:lnTo>
                  <a:pt x="222350" y="415231"/>
                </a:lnTo>
                <a:lnTo>
                  <a:pt x="225028" y="407194"/>
                </a:lnTo>
                <a:lnTo>
                  <a:pt x="222350" y="401836"/>
                </a:lnTo>
                <a:lnTo>
                  <a:pt x="225028" y="399158"/>
                </a:lnTo>
                <a:lnTo>
                  <a:pt x="225028" y="393800"/>
                </a:lnTo>
                <a:lnTo>
                  <a:pt x="225028" y="391121"/>
                </a:lnTo>
                <a:lnTo>
                  <a:pt x="227707" y="385763"/>
                </a:lnTo>
                <a:lnTo>
                  <a:pt x="222350" y="380405"/>
                </a:lnTo>
                <a:lnTo>
                  <a:pt x="225028" y="375047"/>
                </a:lnTo>
                <a:lnTo>
                  <a:pt x="222350" y="367011"/>
                </a:lnTo>
                <a:lnTo>
                  <a:pt x="230386" y="358974"/>
                </a:lnTo>
                <a:lnTo>
                  <a:pt x="227707" y="356295"/>
                </a:lnTo>
                <a:lnTo>
                  <a:pt x="225028" y="356295"/>
                </a:lnTo>
                <a:cubicBezTo>
                  <a:pt x="221457" y="356295"/>
                  <a:pt x="216992" y="359867"/>
                  <a:pt x="211634" y="367011"/>
                </a:cubicBezTo>
                <a:cubicBezTo>
                  <a:pt x="204490" y="368797"/>
                  <a:pt x="200918" y="372368"/>
                  <a:pt x="200918" y="377726"/>
                </a:cubicBezTo>
                <a:lnTo>
                  <a:pt x="198239" y="377726"/>
                </a:lnTo>
                <a:lnTo>
                  <a:pt x="192882" y="372368"/>
                </a:lnTo>
                <a:cubicBezTo>
                  <a:pt x="192882" y="379512"/>
                  <a:pt x="190203" y="383084"/>
                  <a:pt x="184845" y="383084"/>
                </a:cubicBezTo>
                <a:lnTo>
                  <a:pt x="174129" y="393800"/>
                </a:lnTo>
                <a:cubicBezTo>
                  <a:pt x="168771" y="393800"/>
                  <a:pt x="164307" y="390228"/>
                  <a:pt x="160735" y="383084"/>
                </a:cubicBezTo>
                <a:lnTo>
                  <a:pt x="158056" y="383084"/>
                </a:lnTo>
                <a:lnTo>
                  <a:pt x="152698" y="388442"/>
                </a:lnTo>
                <a:lnTo>
                  <a:pt x="155377" y="393800"/>
                </a:lnTo>
                <a:lnTo>
                  <a:pt x="152698" y="399158"/>
                </a:lnTo>
                <a:lnTo>
                  <a:pt x="155377" y="404515"/>
                </a:lnTo>
                <a:lnTo>
                  <a:pt x="155377" y="425947"/>
                </a:lnTo>
                <a:lnTo>
                  <a:pt x="155377" y="447378"/>
                </a:lnTo>
                <a:lnTo>
                  <a:pt x="152698" y="452736"/>
                </a:lnTo>
                <a:lnTo>
                  <a:pt x="155377" y="471488"/>
                </a:lnTo>
                <a:lnTo>
                  <a:pt x="150019" y="482204"/>
                </a:lnTo>
                <a:lnTo>
                  <a:pt x="152698" y="482204"/>
                </a:lnTo>
                <a:lnTo>
                  <a:pt x="152698" y="484883"/>
                </a:lnTo>
                <a:cubicBezTo>
                  <a:pt x="147340" y="508100"/>
                  <a:pt x="139303" y="519708"/>
                  <a:pt x="128588" y="519708"/>
                </a:cubicBezTo>
                <a:cubicBezTo>
                  <a:pt x="126802" y="519708"/>
                  <a:pt x="124123" y="517029"/>
                  <a:pt x="120551" y="511672"/>
                </a:cubicBezTo>
                <a:lnTo>
                  <a:pt x="123230" y="498277"/>
                </a:lnTo>
                <a:cubicBezTo>
                  <a:pt x="121444" y="498277"/>
                  <a:pt x="119658" y="489347"/>
                  <a:pt x="117872" y="471488"/>
                </a:cubicBezTo>
                <a:cubicBezTo>
                  <a:pt x="117872" y="466130"/>
                  <a:pt x="119658" y="458093"/>
                  <a:pt x="123230" y="447378"/>
                </a:cubicBezTo>
                <a:lnTo>
                  <a:pt x="120551" y="436662"/>
                </a:lnTo>
                <a:lnTo>
                  <a:pt x="123230" y="433983"/>
                </a:lnTo>
                <a:lnTo>
                  <a:pt x="123230" y="425947"/>
                </a:lnTo>
                <a:cubicBezTo>
                  <a:pt x="125016" y="424161"/>
                  <a:pt x="125909" y="418803"/>
                  <a:pt x="125909" y="409873"/>
                </a:cubicBezTo>
                <a:lnTo>
                  <a:pt x="128588" y="409873"/>
                </a:lnTo>
                <a:lnTo>
                  <a:pt x="123230" y="404515"/>
                </a:lnTo>
                <a:cubicBezTo>
                  <a:pt x="123230" y="400943"/>
                  <a:pt x="124123" y="399158"/>
                  <a:pt x="125909" y="399158"/>
                </a:cubicBezTo>
                <a:lnTo>
                  <a:pt x="123230" y="388442"/>
                </a:lnTo>
                <a:lnTo>
                  <a:pt x="125909" y="385763"/>
                </a:lnTo>
                <a:lnTo>
                  <a:pt x="123230" y="375047"/>
                </a:lnTo>
                <a:lnTo>
                  <a:pt x="125909" y="361653"/>
                </a:lnTo>
                <a:lnTo>
                  <a:pt x="123230" y="358974"/>
                </a:lnTo>
                <a:lnTo>
                  <a:pt x="125909" y="350937"/>
                </a:lnTo>
                <a:lnTo>
                  <a:pt x="123230" y="329506"/>
                </a:lnTo>
                <a:lnTo>
                  <a:pt x="125909" y="316111"/>
                </a:lnTo>
                <a:lnTo>
                  <a:pt x="120551" y="313433"/>
                </a:lnTo>
                <a:lnTo>
                  <a:pt x="123230" y="308075"/>
                </a:lnTo>
                <a:lnTo>
                  <a:pt x="120551" y="297359"/>
                </a:lnTo>
                <a:lnTo>
                  <a:pt x="120551" y="294680"/>
                </a:lnTo>
                <a:lnTo>
                  <a:pt x="117872" y="275928"/>
                </a:lnTo>
                <a:cubicBezTo>
                  <a:pt x="116086" y="275928"/>
                  <a:pt x="115193" y="273249"/>
                  <a:pt x="115193" y="267891"/>
                </a:cubicBezTo>
                <a:lnTo>
                  <a:pt x="115193" y="265212"/>
                </a:lnTo>
                <a:lnTo>
                  <a:pt x="117872" y="262533"/>
                </a:lnTo>
                <a:cubicBezTo>
                  <a:pt x="121444" y="262533"/>
                  <a:pt x="126802" y="265212"/>
                  <a:pt x="133946" y="270570"/>
                </a:cubicBezTo>
                <a:cubicBezTo>
                  <a:pt x="137517" y="270570"/>
                  <a:pt x="141982" y="268784"/>
                  <a:pt x="147340" y="265212"/>
                </a:cubicBezTo>
                <a:cubicBezTo>
                  <a:pt x="154484" y="265212"/>
                  <a:pt x="158056" y="263426"/>
                  <a:pt x="158056" y="259854"/>
                </a:cubicBezTo>
                <a:lnTo>
                  <a:pt x="160735" y="259854"/>
                </a:lnTo>
                <a:cubicBezTo>
                  <a:pt x="167878" y="259854"/>
                  <a:pt x="174129" y="258068"/>
                  <a:pt x="179487" y="254497"/>
                </a:cubicBezTo>
                <a:lnTo>
                  <a:pt x="200918" y="243781"/>
                </a:lnTo>
                <a:cubicBezTo>
                  <a:pt x="208062" y="243781"/>
                  <a:pt x="213420" y="241102"/>
                  <a:pt x="216992" y="235744"/>
                </a:cubicBezTo>
                <a:cubicBezTo>
                  <a:pt x="216992" y="233958"/>
                  <a:pt x="221457" y="228600"/>
                  <a:pt x="230386" y="219671"/>
                </a:cubicBezTo>
                <a:close/>
                <a:moveTo>
                  <a:pt x="182166" y="18753"/>
                </a:moveTo>
                <a:lnTo>
                  <a:pt x="184845" y="18753"/>
                </a:lnTo>
                <a:cubicBezTo>
                  <a:pt x="225921" y="24111"/>
                  <a:pt x="246460" y="32147"/>
                  <a:pt x="246460" y="42863"/>
                </a:cubicBezTo>
                <a:lnTo>
                  <a:pt x="249139" y="48221"/>
                </a:lnTo>
                <a:cubicBezTo>
                  <a:pt x="245567" y="53579"/>
                  <a:pt x="243781" y="58936"/>
                  <a:pt x="243781" y="64294"/>
                </a:cubicBezTo>
                <a:cubicBezTo>
                  <a:pt x="240209" y="64294"/>
                  <a:pt x="238423" y="65187"/>
                  <a:pt x="238423" y="66973"/>
                </a:cubicBezTo>
                <a:lnTo>
                  <a:pt x="238423" y="69652"/>
                </a:lnTo>
                <a:lnTo>
                  <a:pt x="246460" y="69652"/>
                </a:lnTo>
                <a:cubicBezTo>
                  <a:pt x="255389" y="64294"/>
                  <a:pt x="266105" y="59829"/>
                  <a:pt x="278607" y="56258"/>
                </a:cubicBezTo>
                <a:lnTo>
                  <a:pt x="283964" y="53579"/>
                </a:lnTo>
                <a:cubicBezTo>
                  <a:pt x="300038" y="55365"/>
                  <a:pt x="308075" y="59829"/>
                  <a:pt x="308075" y="66973"/>
                </a:cubicBezTo>
                <a:cubicBezTo>
                  <a:pt x="302717" y="77689"/>
                  <a:pt x="292001" y="83047"/>
                  <a:pt x="275928" y="83047"/>
                </a:cubicBezTo>
                <a:cubicBezTo>
                  <a:pt x="256282" y="84833"/>
                  <a:pt x="246460" y="86618"/>
                  <a:pt x="246460" y="88404"/>
                </a:cubicBezTo>
                <a:lnTo>
                  <a:pt x="273249" y="109836"/>
                </a:lnTo>
                <a:cubicBezTo>
                  <a:pt x="278607" y="109836"/>
                  <a:pt x="281285" y="111622"/>
                  <a:pt x="281285" y="115193"/>
                </a:cubicBezTo>
                <a:lnTo>
                  <a:pt x="281285" y="117872"/>
                </a:lnTo>
                <a:cubicBezTo>
                  <a:pt x="279500" y="123230"/>
                  <a:pt x="275035" y="125909"/>
                  <a:pt x="267891" y="125909"/>
                </a:cubicBezTo>
                <a:cubicBezTo>
                  <a:pt x="253603" y="145554"/>
                  <a:pt x="244674" y="156270"/>
                  <a:pt x="241102" y="158056"/>
                </a:cubicBezTo>
                <a:lnTo>
                  <a:pt x="238423" y="163414"/>
                </a:lnTo>
                <a:lnTo>
                  <a:pt x="241102" y="166093"/>
                </a:lnTo>
                <a:lnTo>
                  <a:pt x="254496" y="163414"/>
                </a:lnTo>
                <a:lnTo>
                  <a:pt x="259854" y="166093"/>
                </a:lnTo>
                <a:cubicBezTo>
                  <a:pt x="261640" y="162521"/>
                  <a:pt x="263426" y="159842"/>
                  <a:pt x="265212" y="158056"/>
                </a:cubicBezTo>
                <a:lnTo>
                  <a:pt x="267891" y="163414"/>
                </a:lnTo>
                <a:cubicBezTo>
                  <a:pt x="267891" y="158056"/>
                  <a:pt x="273249" y="155377"/>
                  <a:pt x="283964" y="155377"/>
                </a:cubicBezTo>
                <a:lnTo>
                  <a:pt x="289322" y="158056"/>
                </a:lnTo>
                <a:lnTo>
                  <a:pt x="292001" y="155377"/>
                </a:lnTo>
                <a:lnTo>
                  <a:pt x="294680" y="155377"/>
                </a:lnTo>
                <a:cubicBezTo>
                  <a:pt x="308967" y="157163"/>
                  <a:pt x="316111" y="159842"/>
                  <a:pt x="316111" y="163414"/>
                </a:cubicBezTo>
                <a:cubicBezTo>
                  <a:pt x="310753" y="170558"/>
                  <a:pt x="306289" y="174129"/>
                  <a:pt x="302717" y="174129"/>
                </a:cubicBezTo>
                <a:lnTo>
                  <a:pt x="297359" y="171450"/>
                </a:lnTo>
                <a:lnTo>
                  <a:pt x="289322" y="174129"/>
                </a:lnTo>
                <a:cubicBezTo>
                  <a:pt x="276821" y="174129"/>
                  <a:pt x="270570" y="173236"/>
                  <a:pt x="270570" y="171450"/>
                </a:cubicBezTo>
                <a:lnTo>
                  <a:pt x="267891" y="171450"/>
                </a:lnTo>
                <a:cubicBezTo>
                  <a:pt x="260747" y="175022"/>
                  <a:pt x="251818" y="177701"/>
                  <a:pt x="241102" y="179487"/>
                </a:cubicBezTo>
                <a:cubicBezTo>
                  <a:pt x="241102" y="181273"/>
                  <a:pt x="234851" y="182166"/>
                  <a:pt x="222350" y="182166"/>
                </a:cubicBezTo>
                <a:cubicBezTo>
                  <a:pt x="222350" y="183952"/>
                  <a:pt x="218778" y="184845"/>
                  <a:pt x="211634" y="184845"/>
                </a:cubicBezTo>
                <a:lnTo>
                  <a:pt x="200918" y="187524"/>
                </a:lnTo>
                <a:lnTo>
                  <a:pt x="198239" y="190203"/>
                </a:lnTo>
                <a:lnTo>
                  <a:pt x="192882" y="190203"/>
                </a:lnTo>
                <a:cubicBezTo>
                  <a:pt x="192882" y="191989"/>
                  <a:pt x="183059" y="195561"/>
                  <a:pt x="163414" y="200918"/>
                </a:cubicBezTo>
                <a:lnTo>
                  <a:pt x="158056" y="206276"/>
                </a:lnTo>
                <a:lnTo>
                  <a:pt x="144661" y="206276"/>
                </a:lnTo>
                <a:cubicBezTo>
                  <a:pt x="137517" y="213420"/>
                  <a:pt x="129481" y="217885"/>
                  <a:pt x="120551" y="219671"/>
                </a:cubicBezTo>
                <a:cubicBezTo>
                  <a:pt x="109835" y="226815"/>
                  <a:pt x="97334" y="232172"/>
                  <a:pt x="83046" y="235744"/>
                </a:cubicBezTo>
                <a:cubicBezTo>
                  <a:pt x="81260" y="239316"/>
                  <a:pt x="77689" y="241102"/>
                  <a:pt x="72331" y="241102"/>
                </a:cubicBezTo>
                <a:lnTo>
                  <a:pt x="66973" y="241102"/>
                </a:lnTo>
                <a:cubicBezTo>
                  <a:pt x="63401" y="248246"/>
                  <a:pt x="55364" y="251818"/>
                  <a:pt x="42863" y="251818"/>
                </a:cubicBezTo>
                <a:cubicBezTo>
                  <a:pt x="33933" y="248246"/>
                  <a:pt x="25003" y="245567"/>
                  <a:pt x="16074" y="243781"/>
                </a:cubicBezTo>
                <a:cubicBezTo>
                  <a:pt x="5358" y="236637"/>
                  <a:pt x="0" y="231279"/>
                  <a:pt x="0" y="227708"/>
                </a:cubicBezTo>
                <a:lnTo>
                  <a:pt x="13395" y="225029"/>
                </a:lnTo>
                <a:lnTo>
                  <a:pt x="18753" y="227708"/>
                </a:lnTo>
                <a:cubicBezTo>
                  <a:pt x="27682" y="222350"/>
                  <a:pt x="50007" y="216099"/>
                  <a:pt x="85725" y="208955"/>
                </a:cubicBezTo>
                <a:lnTo>
                  <a:pt x="91083" y="208955"/>
                </a:lnTo>
                <a:cubicBezTo>
                  <a:pt x="94655" y="205383"/>
                  <a:pt x="100906" y="203597"/>
                  <a:pt x="109835" y="203597"/>
                </a:cubicBezTo>
                <a:lnTo>
                  <a:pt x="112514" y="200918"/>
                </a:lnTo>
                <a:lnTo>
                  <a:pt x="117872" y="200918"/>
                </a:lnTo>
                <a:cubicBezTo>
                  <a:pt x="119658" y="197347"/>
                  <a:pt x="121444" y="195561"/>
                  <a:pt x="123230" y="195561"/>
                </a:cubicBezTo>
                <a:lnTo>
                  <a:pt x="133946" y="195561"/>
                </a:lnTo>
                <a:cubicBezTo>
                  <a:pt x="144661" y="191989"/>
                  <a:pt x="153591" y="190203"/>
                  <a:pt x="160735" y="190203"/>
                </a:cubicBezTo>
                <a:lnTo>
                  <a:pt x="163414" y="190203"/>
                </a:lnTo>
                <a:lnTo>
                  <a:pt x="163414" y="184845"/>
                </a:lnTo>
                <a:cubicBezTo>
                  <a:pt x="158056" y="184845"/>
                  <a:pt x="155377" y="183952"/>
                  <a:pt x="155377" y="182166"/>
                </a:cubicBezTo>
                <a:lnTo>
                  <a:pt x="155377" y="174129"/>
                </a:lnTo>
                <a:lnTo>
                  <a:pt x="152698" y="168772"/>
                </a:lnTo>
                <a:lnTo>
                  <a:pt x="155377" y="163414"/>
                </a:lnTo>
                <a:lnTo>
                  <a:pt x="147340" y="158056"/>
                </a:lnTo>
                <a:cubicBezTo>
                  <a:pt x="147340" y="152698"/>
                  <a:pt x="146447" y="148233"/>
                  <a:pt x="144661" y="144661"/>
                </a:cubicBezTo>
                <a:lnTo>
                  <a:pt x="144661" y="141983"/>
                </a:lnTo>
                <a:lnTo>
                  <a:pt x="144661" y="139304"/>
                </a:lnTo>
                <a:lnTo>
                  <a:pt x="147340" y="139304"/>
                </a:lnTo>
                <a:cubicBezTo>
                  <a:pt x="161628" y="142875"/>
                  <a:pt x="169664" y="146447"/>
                  <a:pt x="171450" y="150019"/>
                </a:cubicBezTo>
                <a:cubicBezTo>
                  <a:pt x="180380" y="150019"/>
                  <a:pt x="186631" y="155377"/>
                  <a:pt x="190203" y="166093"/>
                </a:cubicBezTo>
                <a:lnTo>
                  <a:pt x="192882" y="171450"/>
                </a:lnTo>
                <a:lnTo>
                  <a:pt x="190203" y="179487"/>
                </a:lnTo>
                <a:lnTo>
                  <a:pt x="192882" y="182166"/>
                </a:lnTo>
                <a:cubicBezTo>
                  <a:pt x="196453" y="176808"/>
                  <a:pt x="204490" y="173236"/>
                  <a:pt x="216992" y="171450"/>
                </a:cubicBezTo>
                <a:lnTo>
                  <a:pt x="230386" y="139304"/>
                </a:lnTo>
                <a:lnTo>
                  <a:pt x="233065" y="136625"/>
                </a:lnTo>
                <a:lnTo>
                  <a:pt x="233065" y="133946"/>
                </a:lnTo>
                <a:lnTo>
                  <a:pt x="235744" y="104478"/>
                </a:lnTo>
                <a:cubicBezTo>
                  <a:pt x="235744" y="99120"/>
                  <a:pt x="233958" y="96441"/>
                  <a:pt x="230386" y="96441"/>
                </a:cubicBezTo>
                <a:cubicBezTo>
                  <a:pt x="226814" y="98227"/>
                  <a:pt x="221457" y="100906"/>
                  <a:pt x="214313" y="104478"/>
                </a:cubicBezTo>
                <a:lnTo>
                  <a:pt x="206276" y="104478"/>
                </a:lnTo>
                <a:cubicBezTo>
                  <a:pt x="197346" y="111622"/>
                  <a:pt x="187524" y="116979"/>
                  <a:pt x="176808" y="120551"/>
                </a:cubicBezTo>
                <a:lnTo>
                  <a:pt x="155377" y="131267"/>
                </a:lnTo>
                <a:lnTo>
                  <a:pt x="141982" y="136625"/>
                </a:lnTo>
                <a:lnTo>
                  <a:pt x="139303" y="136625"/>
                </a:lnTo>
                <a:lnTo>
                  <a:pt x="120551" y="120551"/>
                </a:lnTo>
                <a:lnTo>
                  <a:pt x="120551" y="117872"/>
                </a:lnTo>
                <a:cubicBezTo>
                  <a:pt x="111621" y="117872"/>
                  <a:pt x="106264" y="115193"/>
                  <a:pt x="104478" y="109836"/>
                </a:cubicBezTo>
                <a:cubicBezTo>
                  <a:pt x="104478" y="106264"/>
                  <a:pt x="113407" y="104478"/>
                  <a:pt x="131267" y="104478"/>
                </a:cubicBezTo>
                <a:lnTo>
                  <a:pt x="136625" y="101799"/>
                </a:lnTo>
                <a:lnTo>
                  <a:pt x="144661" y="104478"/>
                </a:lnTo>
                <a:cubicBezTo>
                  <a:pt x="146447" y="99120"/>
                  <a:pt x="154484" y="94655"/>
                  <a:pt x="168771" y="91083"/>
                </a:cubicBezTo>
                <a:cubicBezTo>
                  <a:pt x="168771" y="89297"/>
                  <a:pt x="174129" y="88404"/>
                  <a:pt x="184845" y="88404"/>
                </a:cubicBezTo>
                <a:cubicBezTo>
                  <a:pt x="184845" y="86618"/>
                  <a:pt x="190203" y="84833"/>
                  <a:pt x="200918" y="83047"/>
                </a:cubicBezTo>
                <a:lnTo>
                  <a:pt x="200918" y="80368"/>
                </a:lnTo>
                <a:lnTo>
                  <a:pt x="192882" y="58936"/>
                </a:lnTo>
                <a:cubicBezTo>
                  <a:pt x="187524" y="51793"/>
                  <a:pt x="179487" y="42863"/>
                  <a:pt x="168771" y="32147"/>
                </a:cubicBezTo>
                <a:lnTo>
                  <a:pt x="168771" y="24111"/>
                </a:lnTo>
                <a:close/>
                <a:moveTo>
                  <a:pt x="356295" y="0"/>
                </a:moveTo>
                <a:cubicBezTo>
                  <a:pt x="359867" y="0"/>
                  <a:pt x="365225" y="2679"/>
                  <a:pt x="372368" y="8037"/>
                </a:cubicBezTo>
                <a:cubicBezTo>
                  <a:pt x="375940" y="8037"/>
                  <a:pt x="384870" y="10716"/>
                  <a:pt x="399157" y="16074"/>
                </a:cubicBezTo>
                <a:cubicBezTo>
                  <a:pt x="408087" y="21432"/>
                  <a:pt x="412552" y="26790"/>
                  <a:pt x="412552" y="32147"/>
                </a:cubicBezTo>
                <a:lnTo>
                  <a:pt x="415231" y="37505"/>
                </a:lnTo>
                <a:cubicBezTo>
                  <a:pt x="413445" y="41077"/>
                  <a:pt x="412552" y="45542"/>
                  <a:pt x="412552" y="50900"/>
                </a:cubicBezTo>
                <a:lnTo>
                  <a:pt x="409873" y="56258"/>
                </a:lnTo>
                <a:lnTo>
                  <a:pt x="409873" y="61615"/>
                </a:lnTo>
                <a:cubicBezTo>
                  <a:pt x="409873" y="63401"/>
                  <a:pt x="411659" y="64294"/>
                  <a:pt x="415231" y="64294"/>
                </a:cubicBezTo>
                <a:cubicBezTo>
                  <a:pt x="417017" y="62508"/>
                  <a:pt x="426839" y="57150"/>
                  <a:pt x="444699" y="48221"/>
                </a:cubicBezTo>
                <a:cubicBezTo>
                  <a:pt x="444699" y="46435"/>
                  <a:pt x="446485" y="44649"/>
                  <a:pt x="450057" y="42863"/>
                </a:cubicBezTo>
                <a:cubicBezTo>
                  <a:pt x="450057" y="41077"/>
                  <a:pt x="453628" y="38398"/>
                  <a:pt x="460772" y="34826"/>
                </a:cubicBezTo>
                <a:lnTo>
                  <a:pt x="468809" y="34826"/>
                </a:lnTo>
                <a:cubicBezTo>
                  <a:pt x="479525" y="40184"/>
                  <a:pt x="485775" y="45542"/>
                  <a:pt x="487561" y="50900"/>
                </a:cubicBezTo>
                <a:cubicBezTo>
                  <a:pt x="487561" y="58043"/>
                  <a:pt x="482203" y="64294"/>
                  <a:pt x="471488" y="69652"/>
                </a:cubicBezTo>
                <a:lnTo>
                  <a:pt x="452735" y="75010"/>
                </a:lnTo>
                <a:cubicBezTo>
                  <a:pt x="440234" y="82154"/>
                  <a:pt x="432197" y="85725"/>
                  <a:pt x="428625" y="85725"/>
                </a:cubicBezTo>
                <a:lnTo>
                  <a:pt x="404515" y="83047"/>
                </a:lnTo>
                <a:lnTo>
                  <a:pt x="401836" y="88404"/>
                </a:lnTo>
                <a:cubicBezTo>
                  <a:pt x="401836" y="102692"/>
                  <a:pt x="400943" y="110729"/>
                  <a:pt x="399157" y="112515"/>
                </a:cubicBezTo>
                <a:lnTo>
                  <a:pt x="399157" y="115193"/>
                </a:lnTo>
                <a:lnTo>
                  <a:pt x="396478" y="128588"/>
                </a:lnTo>
                <a:lnTo>
                  <a:pt x="399157" y="131267"/>
                </a:lnTo>
                <a:lnTo>
                  <a:pt x="396478" y="136625"/>
                </a:lnTo>
                <a:lnTo>
                  <a:pt x="396478" y="139304"/>
                </a:lnTo>
                <a:lnTo>
                  <a:pt x="399157" y="139304"/>
                </a:lnTo>
                <a:cubicBezTo>
                  <a:pt x="415231" y="135732"/>
                  <a:pt x="427732" y="131267"/>
                  <a:pt x="436662" y="125909"/>
                </a:cubicBezTo>
                <a:cubicBezTo>
                  <a:pt x="440234" y="125909"/>
                  <a:pt x="442020" y="123230"/>
                  <a:pt x="442020" y="117872"/>
                </a:cubicBezTo>
                <a:cubicBezTo>
                  <a:pt x="447378" y="110729"/>
                  <a:pt x="451843" y="107157"/>
                  <a:pt x="455414" y="107157"/>
                </a:cubicBezTo>
                <a:cubicBezTo>
                  <a:pt x="462558" y="110729"/>
                  <a:pt x="475060" y="115193"/>
                  <a:pt x="492919" y="120551"/>
                </a:cubicBezTo>
                <a:cubicBezTo>
                  <a:pt x="498277" y="129481"/>
                  <a:pt x="500956" y="134839"/>
                  <a:pt x="500956" y="136625"/>
                </a:cubicBezTo>
                <a:cubicBezTo>
                  <a:pt x="497384" y="147340"/>
                  <a:pt x="487561" y="157163"/>
                  <a:pt x="471488" y="166093"/>
                </a:cubicBezTo>
                <a:cubicBezTo>
                  <a:pt x="471488" y="171450"/>
                  <a:pt x="467916" y="177701"/>
                  <a:pt x="460772" y="184845"/>
                </a:cubicBezTo>
                <a:cubicBezTo>
                  <a:pt x="460772" y="190203"/>
                  <a:pt x="457200" y="194668"/>
                  <a:pt x="450057" y="198240"/>
                </a:cubicBezTo>
                <a:cubicBezTo>
                  <a:pt x="450057" y="200025"/>
                  <a:pt x="453628" y="202704"/>
                  <a:pt x="460772" y="206276"/>
                </a:cubicBezTo>
                <a:lnTo>
                  <a:pt x="460772" y="208955"/>
                </a:lnTo>
                <a:cubicBezTo>
                  <a:pt x="457200" y="216099"/>
                  <a:pt x="451843" y="219671"/>
                  <a:pt x="444699" y="219671"/>
                </a:cubicBezTo>
                <a:lnTo>
                  <a:pt x="433983" y="219671"/>
                </a:lnTo>
                <a:cubicBezTo>
                  <a:pt x="432197" y="223243"/>
                  <a:pt x="427732" y="225029"/>
                  <a:pt x="420589" y="225029"/>
                </a:cubicBezTo>
                <a:lnTo>
                  <a:pt x="372368" y="241102"/>
                </a:lnTo>
                <a:lnTo>
                  <a:pt x="367010" y="241102"/>
                </a:lnTo>
                <a:cubicBezTo>
                  <a:pt x="361653" y="248246"/>
                  <a:pt x="356295" y="251818"/>
                  <a:pt x="350937" y="251818"/>
                </a:cubicBezTo>
                <a:lnTo>
                  <a:pt x="350937" y="254497"/>
                </a:lnTo>
                <a:lnTo>
                  <a:pt x="353616" y="259854"/>
                </a:lnTo>
                <a:cubicBezTo>
                  <a:pt x="351830" y="263426"/>
                  <a:pt x="350044" y="265212"/>
                  <a:pt x="348258" y="265212"/>
                </a:cubicBezTo>
                <a:lnTo>
                  <a:pt x="348258" y="267891"/>
                </a:lnTo>
                <a:lnTo>
                  <a:pt x="350937" y="273249"/>
                </a:lnTo>
                <a:cubicBezTo>
                  <a:pt x="350937" y="276821"/>
                  <a:pt x="349151" y="280393"/>
                  <a:pt x="345579" y="283965"/>
                </a:cubicBezTo>
                <a:lnTo>
                  <a:pt x="345579" y="289322"/>
                </a:lnTo>
                <a:lnTo>
                  <a:pt x="348258" y="289322"/>
                </a:lnTo>
                <a:cubicBezTo>
                  <a:pt x="348258" y="310754"/>
                  <a:pt x="345579" y="321469"/>
                  <a:pt x="340221" y="321469"/>
                </a:cubicBezTo>
                <a:lnTo>
                  <a:pt x="340221" y="324148"/>
                </a:lnTo>
                <a:lnTo>
                  <a:pt x="348258" y="329506"/>
                </a:lnTo>
                <a:lnTo>
                  <a:pt x="348258" y="332185"/>
                </a:lnTo>
                <a:cubicBezTo>
                  <a:pt x="348258" y="337543"/>
                  <a:pt x="346472" y="341115"/>
                  <a:pt x="342900" y="342900"/>
                </a:cubicBezTo>
                <a:lnTo>
                  <a:pt x="348258" y="348258"/>
                </a:lnTo>
                <a:cubicBezTo>
                  <a:pt x="342900" y="355402"/>
                  <a:pt x="340221" y="363439"/>
                  <a:pt x="340221" y="372368"/>
                </a:cubicBezTo>
                <a:lnTo>
                  <a:pt x="345579" y="383084"/>
                </a:lnTo>
                <a:cubicBezTo>
                  <a:pt x="340221" y="384870"/>
                  <a:pt x="337543" y="386656"/>
                  <a:pt x="337543" y="388442"/>
                </a:cubicBezTo>
                <a:cubicBezTo>
                  <a:pt x="342900" y="392014"/>
                  <a:pt x="345579" y="394693"/>
                  <a:pt x="345579" y="396479"/>
                </a:cubicBezTo>
                <a:lnTo>
                  <a:pt x="342900" y="396479"/>
                </a:lnTo>
                <a:lnTo>
                  <a:pt x="345579" y="401836"/>
                </a:lnTo>
                <a:lnTo>
                  <a:pt x="342900" y="409873"/>
                </a:lnTo>
                <a:lnTo>
                  <a:pt x="345579" y="415231"/>
                </a:lnTo>
                <a:lnTo>
                  <a:pt x="342900" y="415231"/>
                </a:lnTo>
                <a:lnTo>
                  <a:pt x="342900" y="417910"/>
                </a:lnTo>
                <a:lnTo>
                  <a:pt x="350937" y="433983"/>
                </a:lnTo>
                <a:lnTo>
                  <a:pt x="348258" y="439341"/>
                </a:lnTo>
                <a:lnTo>
                  <a:pt x="356295" y="455415"/>
                </a:lnTo>
                <a:lnTo>
                  <a:pt x="353616" y="458093"/>
                </a:lnTo>
                <a:cubicBezTo>
                  <a:pt x="366117" y="458093"/>
                  <a:pt x="379512" y="461665"/>
                  <a:pt x="393799" y="468809"/>
                </a:cubicBezTo>
                <a:cubicBezTo>
                  <a:pt x="399157" y="467023"/>
                  <a:pt x="405408" y="466130"/>
                  <a:pt x="412552" y="466130"/>
                </a:cubicBezTo>
                <a:lnTo>
                  <a:pt x="417910" y="468809"/>
                </a:lnTo>
                <a:cubicBezTo>
                  <a:pt x="421482" y="468809"/>
                  <a:pt x="423267" y="467916"/>
                  <a:pt x="423267" y="466130"/>
                </a:cubicBezTo>
                <a:lnTo>
                  <a:pt x="431304" y="466130"/>
                </a:lnTo>
                <a:lnTo>
                  <a:pt x="444699" y="460772"/>
                </a:lnTo>
                <a:lnTo>
                  <a:pt x="450057" y="463451"/>
                </a:lnTo>
                <a:lnTo>
                  <a:pt x="452735" y="460772"/>
                </a:lnTo>
                <a:lnTo>
                  <a:pt x="458093" y="463451"/>
                </a:lnTo>
                <a:lnTo>
                  <a:pt x="466130" y="460772"/>
                </a:lnTo>
                <a:lnTo>
                  <a:pt x="468809" y="463451"/>
                </a:lnTo>
                <a:cubicBezTo>
                  <a:pt x="468809" y="459879"/>
                  <a:pt x="484882" y="456308"/>
                  <a:pt x="517029" y="452736"/>
                </a:cubicBezTo>
                <a:cubicBezTo>
                  <a:pt x="517029" y="450950"/>
                  <a:pt x="519708" y="450057"/>
                  <a:pt x="525066" y="450057"/>
                </a:cubicBezTo>
                <a:cubicBezTo>
                  <a:pt x="539353" y="446485"/>
                  <a:pt x="546497" y="441127"/>
                  <a:pt x="546497" y="433983"/>
                </a:cubicBezTo>
                <a:cubicBezTo>
                  <a:pt x="551855" y="430411"/>
                  <a:pt x="554534" y="424161"/>
                  <a:pt x="554534" y="415231"/>
                </a:cubicBezTo>
                <a:cubicBezTo>
                  <a:pt x="558106" y="415231"/>
                  <a:pt x="560785" y="406301"/>
                  <a:pt x="562571" y="388442"/>
                </a:cubicBezTo>
                <a:lnTo>
                  <a:pt x="562571" y="377726"/>
                </a:lnTo>
                <a:lnTo>
                  <a:pt x="565249" y="375047"/>
                </a:lnTo>
                <a:cubicBezTo>
                  <a:pt x="567035" y="375047"/>
                  <a:pt x="568821" y="380405"/>
                  <a:pt x="570607" y="391121"/>
                </a:cubicBezTo>
                <a:lnTo>
                  <a:pt x="570607" y="401836"/>
                </a:lnTo>
                <a:lnTo>
                  <a:pt x="570607" y="409873"/>
                </a:lnTo>
                <a:lnTo>
                  <a:pt x="573286" y="412552"/>
                </a:lnTo>
                <a:lnTo>
                  <a:pt x="567928" y="423268"/>
                </a:lnTo>
                <a:lnTo>
                  <a:pt x="575965" y="444699"/>
                </a:lnTo>
                <a:cubicBezTo>
                  <a:pt x="577751" y="451843"/>
                  <a:pt x="582216" y="458093"/>
                  <a:pt x="589360" y="463451"/>
                </a:cubicBezTo>
                <a:lnTo>
                  <a:pt x="589360" y="468809"/>
                </a:lnTo>
                <a:cubicBezTo>
                  <a:pt x="589360" y="475953"/>
                  <a:pt x="582216" y="484883"/>
                  <a:pt x="567928" y="495598"/>
                </a:cubicBezTo>
                <a:cubicBezTo>
                  <a:pt x="555427" y="500956"/>
                  <a:pt x="542032" y="504528"/>
                  <a:pt x="527745" y="506314"/>
                </a:cubicBezTo>
                <a:lnTo>
                  <a:pt x="522387" y="503635"/>
                </a:lnTo>
                <a:cubicBezTo>
                  <a:pt x="522387" y="505421"/>
                  <a:pt x="520601" y="507207"/>
                  <a:pt x="517029" y="508993"/>
                </a:cubicBezTo>
                <a:lnTo>
                  <a:pt x="506314" y="506314"/>
                </a:lnTo>
                <a:lnTo>
                  <a:pt x="500956" y="508993"/>
                </a:lnTo>
                <a:lnTo>
                  <a:pt x="492919" y="506314"/>
                </a:lnTo>
                <a:lnTo>
                  <a:pt x="460772" y="511672"/>
                </a:lnTo>
                <a:lnTo>
                  <a:pt x="455414" y="506314"/>
                </a:lnTo>
                <a:lnTo>
                  <a:pt x="442020" y="511672"/>
                </a:lnTo>
                <a:lnTo>
                  <a:pt x="436662" y="511672"/>
                </a:lnTo>
                <a:cubicBezTo>
                  <a:pt x="431304" y="511672"/>
                  <a:pt x="428625" y="510779"/>
                  <a:pt x="428625" y="508993"/>
                </a:cubicBezTo>
                <a:lnTo>
                  <a:pt x="425946" y="508993"/>
                </a:lnTo>
                <a:lnTo>
                  <a:pt x="415231" y="506314"/>
                </a:lnTo>
                <a:lnTo>
                  <a:pt x="409873" y="508993"/>
                </a:lnTo>
                <a:cubicBezTo>
                  <a:pt x="402729" y="508993"/>
                  <a:pt x="394693" y="507207"/>
                  <a:pt x="385763" y="503635"/>
                </a:cubicBezTo>
                <a:lnTo>
                  <a:pt x="377726" y="506314"/>
                </a:lnTo>
                <a:lnTo>
                  <a:pt x="361653" y="500956"/>
                </a:lnTo>
                <a:lnTo>
                  <a:pt x="358974" y="500956"/>
                </a:lnTo>
                <a:cubicBezTo>
                  <a:pt x="342900" y="488454"/>
                  <a:pt x="334864" y="479525"/>
                  <a:pt x="334864" y="474167"/>
                </a:cubicBezTo>
                <a:cubicBezTo>
                  <a:pt x="331292" y="474167"/>
                  <a:pt x="329506" y="470595"/>
                  <a:pt x="329506" y="463451"/>
                </a:cubicBezTo>
                <a:cubicBezTo>
                  <a:pt x="324148" y="454522"/>
                  <a:pt x="320576" y="442913"/>
                  <a:pt x="318790" y="428626"/>
                </a:cubicBezTo>
                <a:lnTo>
                  <a:pt x="321469" y="412552"/>
                </a:lnTo>
                <a:lnTo>
                  <a:pt x="318790" y="404515"/>
                </a:lnTo>
                <a:lnTo>
                  <a:pt x="321469" y="399158"/>
                </a:lnTo>
                <a:lnTo>
                  <a:pt x="318790" y="372368"/>
                </a:lnTo>
                <a:lnTo>
                  <a:pt x="318790" y="367011"/>
                </a:lnTo>
                <a:lnTo>
                  <a:pt x="313432" y="361653"/>
                </a:lnTo>
                <a:cubicBezTo>
                  <a:pt x="318790" y="356295"/>
                  <a:pt x="323255" y="353616"/>
                  <a:pt x="326827" y="353616"/>
                </a:cubicBezTo>
                <a:lnTo>
                  <a:pt x="326827" y="350937"/>
                </a:lnTo>
                <a:cubicBezTo>
                  <a:pt x="323255" y="350937"/>
                  <a:pt x="320576" y="348258"/>
                  <a:pt x="318790" y="342900"/>
                </a:cubicBezTo>
                <a:lnTo>
                  <a:pt x="321469" y="337543"/>
                </a:lnTo>
                <a:lnTo>
                  <a:pt x="318790" y="326827"/>
                </a:lnTo>
                <a:lnTo>
                  <a:pt x="321469" y="318790"/>
                </a:lnTo>
                <a:lnTo>
                  <a:pt x="318790" y="305396"/>
                </a:lnTo>
                <a:lnTo>
                  <a:pt x="321469" y="302717"/>
                </a:lnTo>
                <a:lnTo>
                  <a:pt x="318790" y="302717"/>
                </a:lnTo>
                <a:lnTo>
                  <a:pt x="318790" y="300038"/>
                </a:lnTo>
                <a:cubicBezTo>
                  <a:pt x="318790" y="296466"/>
                  <a:pt x="319683" y="294680"/>
                  <a:pt x="321469" y="294680"/>
                </a:cubicBezTo>
                <a:lnTo>
                  <a:pt x="321469" y="286643"/>
                </a:lnTo>
                <a:lnTo>
                  <a:pt x="321469" y="278607"/>
                </a:lnTo>
                <a:lnTo>
                  <a:pt x="324148" y="273249"/>
                </a:lnTo>
                <a:lnTo>
                  <a:pt x="321469" y="265212"/>
                </a:lnTo>
                <a:lnTo>
                  <a:pt x="321469" y="243781"/>
                </a:lnTo>
                <a:cubicBezTo>
                  <a:pt x="321469" y="241995"/>
                  <a:pt x="318790" y="238423"/>
                  <a:pt x="313432" y="233065"/>
                </a:cubicBezTo>
                <a:lnTo>
                  <a:pt x="313432" y="230386"/>
                </a:lnTo>
                <a:lnTo>
                  <a:pt x="324148" y="219671"/>
                </a:lnTo>
                <a:cubicBezTo>
                  <a:pt x="325934" y="219671"/>
                  <a:pt x="330399" y="225029"/>
                  <a:pt x="337543" y="235744"/>
                </a:cubicBezTo>
                <a:lnTo>
                  <a:pt x="375047" y="222350"/>
                </a:lnTo>
                <a:cubicBezTo>
                  <a:pt x="387549" y="215206"/>
                  <a:pt x="399157" y="209848"/>
                  <a:pt x="409873" y="206276"/>
                </a:cubicBezTo>
                <a:lnTo>
                  <a:pt x="423267" y="203597"/>
                </a:lnTo>
                <a:cubicBezTo>
                  <a:pt x="423267" y="201811"/>
                  <a:pt x="425053" y="191096"/>
                  <a:pt x="428625" y="171450"/>
                </a:cubicBezTo>
                <a:lnTo>
                  <a:pt x="425946" y="168772"/>
                </a:lnTo>
                <a:lnTo>
                  <a:pt x="428625" y="163414"/>
                </a:lnTo>
                <a:lnTo>
                  <a:pt x="428625" y="158056"/>
                </a:lnTo>
                <a:lnTo>
                  <a:pt x="431304" y="152698"/>
                </a:lnTo>
                <a:lnTo>
                  <a:pt x="425946" y="150019"/>
                </a:lnTo>
                <a:lnTo>
                  <a:pt x="407194" y="158056"/>
                </a:lnTo>
                <a:lnTo>
                  <a:pt x="404515" y="158056"/>
                </a:lnTo>
                <a:cubicBezTo>
                  <a:pt x="402729" y="161628"/>
                  <a:pt x="392907" y="167879"/>
                  <a:pt x="375047" y="176808"/>
                </a:cubicBezTo>
                <a:lnTo>
                  <a:pt x="358974" y="179487"/>
                </a:lnTo>
                <a:cubicBezTo>
                  <a:pt x="348258" y="174129"/>
                  <a:pt x="341114" y="169665"/>
                  <a:pt x="337543" y="166093"/>
                </a:cubicBezTo>
                <a:cubicBezTo>
                  <a:pt x="333971" y="166093"/>
                  <a:pt x="332185" y="165200"/>
                  <a:pt x="332185" y="163414"/>
                </a:cubicBezTo>
                <a:lnTo>
                  <a:pt x="332185" y="160735"/>
                </a:lnTo>
                <a:cubicBezTo>
                  <a:pt x="333971" y="157163"/>
                  <a:pt x="336650" y="155377"/>
                  <a:pt x="340221" y="155377"/>
                </a:cubicBezTo>
                <a:lnTo>
                  <a:pt x="342900" y="158056"/>
                </a:lnTo>
                <a:cubicBezTo>
                  <a:pt x="350044" y="158056"/>
                  <a:pt x="356295" y="153591"/>
                  <a:pt x="361653" y="144661"/>
                </a:cubicBezTo>
                <a:lnTo>
                  <a:pt x="361653" y="139304"/>
                </a:lnTo>
                <a:lnTo>
                  <a:pt x="358974" y="133946"/>
                </a:lnTo>
                <a:lnTo>
                  <a:pt x="361653" y="128588"/>
                </a:lnTo>
                <a:lnTo>
                  <a:pt x="358974" y="117872"/>
                </a:lnTo>
                <a:lnTo>
                  <a:pt x="361653" y="107157"/>
                </a:lnTo>
                <a:lnTo>
                  <a:pt x="358974" y="99120"/>
                </a:lnTo>
                <a:lnTo>
                  <a:pt x="358974" y="96441"/>
                </a:lnTo>
                <a:lnTo>
                  <a:pt x="361653" y="88404"/>
                </a:lnTo>
                <a:lnTo>
                  <a:pt x="356295" y="66973"/>
                </a:lnTo>
                <a:lnTo>
                  <a:pt x="358974" y="56258"/>
                </a:lnTo>
                <a:cubicBezTo>
                  <a:pt x="357188" y="56258"/>
                  <a:pt x="356295" y="53579"/>
                  <a:pt x="356295" y="48221"/>
                </a:cubicBezTo>
                <a:lnTo>
                  <a:pt x="356295" y="40184"/>
                </a:lnTo>
                <a:cubicBezTo>
                  <a:pt x="356295" y="38398"/>
                  <a:pt x="350937" y="33040"/>
                  <a:pt x="340221" y="24111"/>
                </a:cubicBezTo>
                <a:lnTo>
                  <a:pt x="340221" y="13395"/>
                </a:lnTo>
                <a:cubicBezTo>
                  <a:pt x="343793" y="6251"/>
                  <a:pt x="349151" y="1786"/>
                  <a:pt x="356295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酷堂清楷体" panose="02010601030101010101" pitchFamily="2" charset="-122"/>
              <a:ea typeface="字酷堂清楷体" panose="02010601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DA053439-B51D-4465-8CFC-A4C48F7F660C}"/>
              </a:ext>
            </a:extLst>
          </p:cNvPr>
          <p:cNvCxnSpPr>
            <a:cxnSpLocks/>
          </p:cNvCxnSpPr>
          <p:nvPr/>
        </p:nvCxnSpPr>
        <p:spPr>
          <a:xfrm flipV="1">
            <a:off x="9920010" y="3687829"/>
            <a:ext cx="246406" cy="33003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D3872E05-C6F6-46AB-9ACF-FAE398D6CE2C}"/>
              </a:ext>
            </a:extLst>
          </p:cNvPr>
          <p:cNvCxnSpPr>
            <a:cxnSpLocks/>
          </p:cNvCxnSpPr>
          <p:nvPr/>
        </p:nvCxnSpPr>
        <p:spPr>
          <a:xfrm flipV="1">
            <a:off x="10457595" y="1711797"/>
            <a:ext cx="246406" cy="33003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C7E8037-A35B-4D7C-ADDE-6FCB6E40DF71}"/>
              </a:ext>
            </a:extLst>
          </p:cNvPr>
          <p:cNvSpPr/>
          <p:nvPr/>
        </p:nvSpPr>
        <p:spPr>
          <a:xfrm>
            <a:off x="9778772" y="4492290"/>
            <a:ext cx="45719" cy="45719"/>
          </a:xfrm>
          <a:prstGeom prst="rect">
            <a:avLst/>
          </a:prstGeom>
          <a:solidFill>
            <a:srgbClr val="FBB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B66505A9-D67F-41F1-811B-B6C5B0577D09}"/>
              </a:ext>
            </a:extLst>
          </p:cNvPr>
          <p:cNvSpPr/>
          <p:nvPr/>
        </p:nvSpPr>
        <p:spPr>
          <a:xfrm>
            <a:off x="9778772" y="4860038"/>
            <a:ext cx="45719" cy="45719"/>
          </a:xfrm>
          <a:prstGeom prst="rect">
            <a:avLst/>
          </a:prstGeom>
          <a:solidFill>
            <a:srgbClr val="FBB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3B8E4E05-A773-406D-A0B2-07BA843DCABF}"/>
              </a:ext>
            </a:extLst>
          </p:cNvPr>
          <p:cNvSpPr/>
          <p:nvPr/>
        </p:nvSpPr>
        <p:spPr>
          <a:xfrm>
            <a:off x="9778772" y="5227786"/>
            <a:ext cx="45719" cy="45719"/>
          </a:xfrm>
          <a:prstGeom prst="rect">
            <a:avLst/>
          </a:prstGeom>
          <a:solidFill>
            <a:srgbClr val="FBB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02243E1A-5E5E-46C2-B292-B4ADEBBE80F0}"/>
              </a:ext>
            </a:extLst>
          </p:cNvPr>
          <p:cNvSpPr/>
          <p:nvPr/>
        </p:nvSpPr>
        <p:spPr>
          <a:xfrm>
            <a:off x="9778772" y="5595534"/>
            <a:ext cx="45719" cy="45719"/>
          </a:xfrm>
          <a:prstGeom prst="rect">
            <a:avLst/>
          </a:prstGeom>
          <a:solidFill>
            <a:srgbClr val="FBB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238C0213-9AB1-4857-B94A-1ADD78165885}"/>
              </a:ext>
            </a:extLst>
          </p:cNvPr>
          <p:cNvSpPr/>
          <p:nvPr/>
        </p:nvSpPr>
        <p:spPr>
          <a:xfrm>
            <a:off x="9778772" y="5963283"/>
            <a:ext cx="45719" cy="45719"/>
          </a:xfrm>
          <a:prstGeom prst="rect">
            <a:avLst/>
          </a:prstGeom>
          <a:solidFill>
            <a:srgbClr val="FBBF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xmlns="" id="{04916B12-DE02-4490-A9C5-5DBA5D0EDCA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2334"/>
          <a:stretch/>
        </p:blipFill>
        <p:spPr>
          <a:xfrm rot="160627">
            <a:off x="5933616" y="602150"/>
            <a:ext cx="4105031" cy="652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819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F9D37E5-9D32-41EB-9A70-B58FF9F9F9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73EC9E7-53CE-4705-995D-97DE7727D5A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77000">
                <a:srgbClr val="07CCCC">
                  <a:alpha val="97000"/>
                </a:srgbClr>
              </a:gs>
              <a:gs pos="100000">
                <a:srgbClr val="09D8CB"/>
              </a:gs>
              <a:gs pos="0">
                <a:srgbClr val="009AD0"/>
              </a:gs>
              <a:gs pos="33000">
                <a:srgbClr val="009AD0">
                  <a:alpha val="93000"/>
                </a:srgbClr>
              </a:gs>
            </a:gsLst>
            <a:lin ang="36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027CDEE-495E-4AB9-A58D-627D47DB817E}"/>
              </a:ext>
            </a:extLst>
          </p:cNvPr>
          <p:cNvSpPr txBox="1"/>
          <p:nvPr/>
        </p:nvSpPr>
        <p:spPr>
          <a:xfrm>
            <a:off x="6141521" y="3144598"/>
            <a:ext cx="22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689C0"/>
              </a:buClr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B9010A0-428C-45D2-8BBF-CF77FA89BC7A}"/>
              </a:ext>
            </a:extLst>
          </p:cNvPr>
          <p:cNvSpPr txBox="1"/>
          <p:nvPr/>
        </p:nvSpPr>
        <p:spPr>
          <a:xfrm>
            <a:off x="6141521" y="3577763"/>
            <a:ext cx="2824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689C0"/>
              </a:buClr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572910E0-8DD0-4EE5-8490-5C760EFFE65B}"/>
              </a:ext>
            </a:extLst>
          </p:cNvPr>
          <p:cNvSpPr txBox="1"/>
          <p:nvPr/>
        </p:nvSpPr>
        <p:spPr>
          <a:xfrm>
            <a:off x="6141521" y="4010928"/>
            <a:ext cx="30808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689C0"/>
              </a:buClr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最佳设计师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46ACCA90-1FC3-46F6-BD26-B909A4BA360F}"/>
              </a:ext>
            </a:extLst>
          </p:cNvPr>
          <p:cNvSpPr txBox="1"/>
          <p:nvPr/>
        </p:nvSpPr>
        <p:spPr>
          <a:xfrm>
            <a:off x="6141521" y="4444094"/>
            <a:ext cx="28241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689C0"/>
              </a:buClr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插坐学院首席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42D9D1B-7251-4BD3-9BEA-A2773C847703}"/>
              </a:ext>
            </a:extLst>
          </p:cNvPr>
          <p:cNvSpPr/>
          <p:nvPr/>
        </p:nvSpPr>
        <p:spPr>
          <a:xfrm>
            <a:off x="6141521" y="1990686"/>
            <a:ext cx="22352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冯注龙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4347493-6C48-4ACC-8930-05D5DD77963D}"/>
              </a:ext>
            </a:extLst>
          </p:cNvPr>
          <p:cNvCxnSpPr>
            <a:cxnSpLocks/>
          </p:cNvCxnSpPr>
          <p:nvPr/>
        </p:nvCxnSpPr>
        <p:spPr>
          <a:xfrm>
            <a:off x="6269650" y="2879212"/>
            <a:ext cx="480535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BF245E3F-9459-4775-8FA3-B6D2F0FB6D77}"/>
              </a:ext>
            </a:extLst>
          </p:cNvPr>
          <p:cNvSpPr/>
          <p:nvPr/>
        </p:nvSpPr>
        <p:spPr>
          <a:xfrm>
            <a:off x="2628330" y="2077912"/>
            <a:ext cx="2675501" cy="2675499"/>
          </a:xfrm>
          <a:prstGeom prst="ellipse">
            <a:avLst/>
          </a:prstGeom>
          <a:solidFill>
            <a:schemeClr val="bg1"/>
          </a:solidFill>
          <a:ln w="762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B554A7ED-2437-42F2-A4B9-65C01AFE8EBB}"/>
              </a:ext>
            </a:extLst>
          </p:cNvPr>
          <p:cNvSpPr/>
          <p:nvPr/>
        </p:nvSpPr>
        <p:spPr>
          <a:xfrm>
            <a:off x="2541103" y="1990685"/>
            <a:ext cx="2849955" cy="2849953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32342833-D4E0-4303-8202-716F852377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61" t="-834" r="21861" b="64117"/>
          <a:stretch/>
        </p:blipFill>
        <p:spPr>
          <a:xfrm rot="373456">
            <a:off x="2648168" y="2258766"/>
            <a:ext cx="2645361" cy="2511688"/>
          </a:xfrm>
          <a:custGeom>
            <a:avLst/>
            <a:gdLst>
              <a:gd name="connsiteX0" fmla="*/ 701309 w 2784926"/>
              <a:gd name="connsiteY0" fmla="*/ 0 h 2644201"/>
              <a:gd name="connsiteX1" fmla="*/ 2050479 w 2784926"/>
              <a:gd name="connsiteY1" fmla="*/ 0 h 2644201"/>
              <a:gd name="connsiteX2" fmla="*/ 2149200 w 2784926"/>
              <a:gd name="connsiteY2" fmla="*/ 58301 h 2644201"/>
              <a:gd name="connsiteX3" fmla="*/ 2776504 w 2784926"/>
              <a:gd name="connsiteY3" fmla="*/ 1083063 h 2644201"/>
              <a:gd name="connsiteX4" fmla="*/ 1529169 w 2784926"/>
              <a:gd name="connsiteY4" fmla="*/ 2635779 h 2644201"/>
              <a:gd name="connsiteX5" fmla="*/ 35668 w 2784926"/>
              <a:gd name="connsiteY5" fmla="*/ 1667497 h 2644201"/>
              <a:gd name="connsiteX6" fmla="*/ 0 w 2784926"/>
              <a:gd name="connsiteY6" fmla="*/ 1533463 h 2644201"/>
              <a:gd name="connsiteX7" fmla="*/ 0 w 2784926"/>
              <a:gd name="connsiteY7" fmla="*/ 940925 h 2644201"/>
              <a:gd name="connsiteX8" fmla="*/ 27038 w 2784926"/>
              <a:gd name="connsiteY8" fmla="*/ 831493 h 2644201"/>
              <a:gd name="connsiteX9" fmla="*/ 690832 w 2784926"/>
              <a:gd name="connsiteY9" fmla="*/ 5184 h 2644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84926" h="2644201">
                <a:moveTo>
                  <a:pt x="701309" y="0"/>
                </a:moveTo>
                <a:lnTo>
                  <a:pt x="2050479" y="0"/>
                </a:lnTo>
                <a:lnTo>
                  <a:pt x="2149200" y="58301"/>
                </a:lnTo>
                <a:cubicBezTo>
                  <a:pt x="2488358" y="281150"/>
                  <a:pt x="2729069" y="648130"/>
                  <a:pt x="2776504" y="1083063"/>
                </a:cubicBezTo>
                <a:cubicBezTo>
                  <a:pt x="2860833" y="1856276"/>
                  <a:pt x="2302382" y="2551450"/>
                  <a:pt x="1529169" y="2635779"/>
                </a:cubicBezTo>
                <a:cubicBezTo>
                  <a:pt x="852608" y="2709567"/>
                  <a:pt x="235794" y="2291228"/>
                  <a:pt x="35668" y="1667497"/>
                </a:cubicBezTo>
                <a:lnTo>
                  <a:pt x="0" y="1533463"/>
                </a:lnTo>
                <a:lnTo>
                  <a:pt x="0" y="940925"/>
                </a:lnTo>
                <a:lnTo>
                  <a:pt x="27038" y="831493"/>
                </a:lnTo>
                <a:cubicBezTo>
                  <a:pt x="132193" y="481047"/>
                  <a:pt x="371292" y="183410"/>
                  <a:pt x="690832" y="5184"/>
                </a:cubicBezTo>
                <a:close/>
              </a:path>
            </a:pathLst>
          </a:custGeom>
        </p:spPr>
      </p:pic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882E18AB-DE7D-4214-BD9F-11509BC45C39}"/>
              </a:ext>
            </a:extLst>
          </p:cNvPr>
          <p:cNvSpPr/>
          <p:nvPr/>
        </p:nvSpPr>
        <p:spPr>
          <a:xfrm>
            <a:off x="2018711" y="1563901"/>
            <a:ext cx="358774" cy="350896"/>
          </a:xfrm>
          <a:custGeom>
            <a:avLst/>
            <a:gdLst>
              <a:gd name="connsiteX0" fmla="*/ 0 w 467723"/>
              <a:gd name="connsiteY0" fmla="*/ 0 h 438694"/>
              <a:gd name="connsiteX1" fmla="*/ 467723 w 467723"/>
              <a:gd name="connsiteY1" fmla="*/ 0 h 438694"/>
              <a:gd name="connsiteX2" fmla="*/ 467723 w 467723"/>
              <a:gd name="connsiteY2" fmla="*/ 438694 h 438694"/>
              <a:gd name="connsiteX3" fmla="*/ 0 w 467723"/>
              <a:gd name="connsiteY3" fmla="*/ 438694 h 438694"/>
              <a:gd name="connsiteX0" fmla="*/ 467723 w 558740"/>
              <a:gd name="connsiteY0" fmla="*/ 438694 h 525978"/>
              <a:gd name="connsiteX1" fmla="*/ 0 w 558740"/>
              <a:gd name="connsiteY1" fmla="*/ 438694 h 525978"/>
              <a:gd name="connsiteX2" fmla="*/ 0 w 558740"/>
              <a:gd name="connsiteY2" fmla="*/ 0 h 525978"/>
              <a:gd name="connsiteX3" fmla="*/ 467723 w 558740"/>
              <a:gd name="connsiteY3" fmla="*/ 0 h 525978"/>
              <a:gd name="connsiteX4" fmla="*/ 558740 w 558740"/>
              <a:gd name="connsiteY4" fmla="*/ 525978 h 525978"/>
              <a:gd name="connsiteX0" fmla="*/ 0 w 558740"/>
              <a:gd name="connsiteY0" fmla="*/ 438694 h 525978"/>
              <a:gd name="connsiteX1" fmla="*/ 0 w 558740"/>
              <a:gd name="connsiteY1" fmla="*/ 0 h 525978"/>
              <a:gd name="connsiteX2" fmla="*/ 467723 w 558740"/>
              <a:gd name="connsiteY2" fmla="*/ 0 h 525978"/>
              <a:gd name="connsiteX3" fmla="*/ 558740 w 558740"/>
              <a:gd name="connsiteY3" fmla="*/ 525978 h 525978"/>
              <a:gd name="connsiteX0" fmla="*/ 0 w 467723"/>
              <a:gd name="connsiteY0" fmla="*/ 438694 h 438694"/>
              <a:gd name="connsiteX1" fmla="*/ 0 w 467723"/>
              <a:gd name="connsiteY1" fmla="*/ 0 h 438694"/>
              <a:gd name="connsiteX2" fmla="*/ 467723 w 467723"/>
              <a:gd name="connsiteY2" fmla="*/ 0 h 43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723" h="438694">
                <a:moveTo>
                  <a:pt x="0" y="438694"/>
                </a:moveTo>
                <a:lnTo>
                  <a:pt x="0" y="0"/>
                </a:lnTo>
                <a:lnTo>
                  <a:pt x="467723" y="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241FD5B-102A-4AB8-A01B-1B7EFD47A285}"/>
              </a:ext>
            </a:extLst>
          </p:cNvPr>
          <p:cNvSpPr/>
          <p:nvPr/>
        </p:nvSpPr>
        <p:spPr>
          <a:xfrm rot="10800000">
            <a:off x="9814515" y="4918878"/>
            <a:ext cx="358774" cy="350896"/>
          </a:xfrm>
          <a:custGeom>
            <a:avLst/>
            <a:gdLst>
              <a:gd name="connsiteX0" fmla="*/ 0 w 467723"/>
              <a:gd name="connsiteY0" fmla="*/ 0 h 438694"/>
              <a:gd name="connsiteX1" fmla="*/ 467723 w 467723"/>
              <a:gd name="connsiteY1" fmla="*/ 0 h 438694"/>
              <a:gd name="connsiteX2" fmla="*/ 467723 w 467723"/>
              <a:gd name="connsiteY2" fmla="*/ 438694 h 438694"/>
              <a:gd name="connsiteX3" fmla="*/ 0 w 467723"/>
              <a:gd name="connsiteY3" fmla="*/ 438694 h 438694"/>
              <a:gd name="connsiteX0" fmla="*/ 467723 w 558740"/>
              <a:gd name="connsiteY0" fmla="*/ 438694 h 525978"/>
              <a:gd name="connsiteX1" fmla="*/ 0 w 558740"/>
              <a:gd name="connsiteY1" fmla="*/ 438694 h 525978"/>
              <a:gd name="connsiteX2" fmla="*/ 0 w 558740"/>
              <a:gd name="connsiteY2" fmla="*/ 0 h 525978"/>
              <a:gd name="connsiteX3" fmla="*/ 467723 w 558740"/>
              <a:gd name="connsiteY3" fmla="*/ 0 h 525978"/>
              <a:gd name="connsiteX4" fmla="*/ 558740 w 558740"/>
              <a:gd name="connsiteY4" fmla="*/ 525978 h 525978"/>
              <a:gd name="connsiteX0" fmla="*/ 0 w 558740"/>
              <a:gd name="connsiteY0" fmla="*/ 438694 h 525978"/>
              <a:gd name="connsiteX1" fmla="*/ 0 w 558740"/>
              <a:gd name="connsiteY1" fmla="*/ 0 h 525978"/>
              <a:gd name="connsiteX2" fmla="*/ 467723 w 558740"/>
              <a:gd name="connsiteY2" fmla="*/ 0 h 525978"/>
              <a:gd name="connsiteX3" fmla="*/ 558740 w 558740"/>
              <a:gd name="connsiteY3" fmla="*/ 525978 h 525978"/>
              <a:gd name="connsiteX0" fmla="*/ 0 w 467723"/>
              <a:gd name="connsiteY0" fmla="*/ 438694 h 438694"/>
              <a:gd name="connsiteX1" fmla="*/ 0 w 467723"/>
              <a:gd name="connsiteY1" fmla="*/ 0 h 438694"/>
              <a:gd name="connsiteX2" fmla="*/ 467723 w 467723"/>
              <a:gd name="connsiteY2" fmla="*/ 0 h 43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723" h="438694">
                <a:moveTo>
                  <a:pt x="0" y="438694"/>
                </a:moveTo>
                <a:lnTo>
                  <a:pt x="0" y="0"/>
                </a:lnTo>
                <a:lnTo>
                  <a:pt x="467723" y="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xmlns="" id="{2E01C990-D159-4D76-89FD-7FAFC08A702A}"/>
              </a:ext>
            </a:extLst>
          </p:cNvPr>
          <p:cNvSpPr/>
          <p:nvPr/>
        </p:nvSpPr>
        <p:spPr>
          <a:xfrm rot="16200000">
            <a:off x="2014773" y="4918878"/>
            <a:ext cx="358774" cy="350896"/>
          </a:xfrm>
          <a:custGeom>
            <a:avLst/>
            <a:gdLst>
              <a:gd name="connsiteX0" fmla="*/ 0 w 467723"/>
              <a:gd name="connsiteY0" fmla="*/ 0 h 438694"/>
              <a:gd name="connsiteX1" fmla="*/ 467723 w 467723"/>
              <a:gd name="connsiteY1" fmla="*/ 0 h 438694"/>
              <a:gd name="connsiteX2" fmla="*/ 467723 w 467723"/>
              <a:gd name="connsiteY2" fmla="*/ 438694 h 438694"/>
              <a:gd name="connsiteX3" fmla="*/ 0 w 467723"/>
              <a:gd name="connsiteY3" fmla="*/ 438694 h 438694"/>
              <a:gd name="connsiteX0" fmla="*/ 467723 w 558740"/>
              <a:gd name="connsiteY0" fmla="*/ 438694 h 525978"/>
              <a:gd name="connsiteX1" fmla="*/ 0 w 558740"/>
              <a:gd name="connsiteY1" fmla="*/ 438694 h 525978"/>
              <a:gd name="connsiteX2" fmla="*/ 0 w 558740"/>
              <a:gd name="connsiteY2" fmla="*/ 0 h 525978"/>
              <a:gd name="connsiteX3" fmla="*/ 467723 w 558740"/>
              <a:gd name="connsiteY3" fmla="*/ 0 h 525978"/>
              <a:gd name="connsiteX4" fmla="*/ 558740 w 558740"/>
              <a:gd name="connsiteY4" fmla="*/ 525978 h 525978"/>
              <a:gd name="connsiteX0" fmla="*/ 0 w 558740"/>
              <a:gd name="connsiteY0" fmla="*/ 438694 h 525978"/>
              <a:gd name="connsiteX1" fmla="*/ 0 w 558740"/>
              <a:gd name="connsiteY1" fmla="*/ 0 h 525978"/>
              <a:gd name="connsiteX2" fmla="*/ 467723 w 558740"/>
              <a:gd name="connsiteY2" fmla="*/ 0 h 525978"/>
              <a:gd name="connsiteX3" fmla="*/ 558740 w 558740"/>
              <a:gd name="connsiteY3" fmla="*/ 525978 h 525978"/>
              <a:gd name="connsiteX0" fmla="*/ 0 w 467723"/>
              <a:gd name="connsiteY0" fmla="*/ 438694 h 438694"/>
              <a:gd name="connsiteX1" fmla="*/ 0 w 467723"/>
              <a:gd name="connsiteY1" fmla="*/ 0 h 438694"/>
              <a:gd name="connsiteX2" fmla="*/ 467723 w 467723"/>
              <a:gd name="connsiteY2" fmla="*/ 0 h 43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723" h="438694">
                <a:moveTo>
                  <a:pt x="0" y="438694"/>
                </a:moveTo>
                <a:lnTo>
                  <a:pt x="0" y="0"/>
                </a:lnTo>
                <a:lnTo>
                  <a:pt x="467723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0B8C59C8-F22F-4FCB-BA89-1D44B0CDE6A7}"/>
              </a:ext>
            </a:extLst>
          </p:cNvPr>
          <p:cNvSpPr/>
          <p:nvPr/>
        </p:nvSpPr>
        <p:spPr>
          <a:xfrm rot="5400000">
            <a:off x="9794298" y="1562826"/>
            <a:ext cx="358774" cy="350896"/>
          </a:xfrm>
          <a:custGeom>
            <a:avLst/>
            <a:gdLst>
              <a:gd name="connsiteX0" fmla="*/ 0 w 467723"/>
              <a:gd name="connsiteY0" fmla="*/ 0 h 438694"/>
              <a:gd name="connsiteX1" fmla="*/ 467723 w 467723"/>
              <a:gd name="connsiteY1" fmla="*/ 0 h 438694"/>
              <a:gd name="connsiteX2" fmla="*/ 467723 w 467723"/>
              <a:gd name="connsiteY2" fmla="*/ 438694 h 438694"/>
              <a:gd name="connsiteX3" fmla="*/ 0 w 467723"/>
              <a:gd name="connsiteY3" fmla="*/ 438694 h 438694"/>
              <a:gd name="connsiteX0" fmla="*/ 467723 w 558740"/>
              <a:gd name="connsiteY0" fmla="*/ 438694 h 525978"/>
              <a:gd name="connsiteX1" fmla="*/ 0 w 558740"/>
              <a:gd name="connsiteY1" fmla="*/ 438694 h 525978"/>
              <a:gd name="connsiteX2" fmla="*/ 0 w 558740"/>
              <a:gd name="connsiteY2" fmla="*/ 0 h 525978"/>
              <a:gd name="connsiteX3" fmla="*/ 467723 w 558740"/>
              <a:gd name="connsiteY3" fmla="*/ 0 h 525978"/>
              <a:gd name="connsiteX4" fmla="*/ 558740 w 558740"/>
              <a:gd name="connsiteY4" fmla="*/ 525978 h 525978"/>
              <a:gd name="connsiteX0" fmla="*/ 0 w 558740"/>
              <a:gd name="connsiteY0" fmla="*/ 438694 h 525978"/>
              <a:gd name="connsiteX1" fmla="*/ 0 w 558740"/>
              <a:gd name="connsiteY1" fmla="*/ 0 h 525978"/>
              <a:gd name="connsiteX2" fmla="*/ 467723 w 558740"/>
              <a:gd name="connsiteY2" fmla="*/ 0 h 525978"/>
              <a:gd name="connsiteX3" fmla="*/ 558740 w 558740"/>
              <a:gd name="connsiteY3" fmla="*/ 525978 h 525978"/>
              <a:gd name="connsiteX0" fmla="*/ 0 w 467723"/>
              <a:gd name="connsiteY0" fmla="*/ 438694 h 438694"/>
              <a:gd name="connsiteX1" fmla="*/ 0 w 467723"/>
              <a:gd name="connsiteY1" fmla="*/ 0 h 438694"/>
              <a:gd name="connsiteX2" fmla="*/ 467723 w 467723"/>
              <a:gd name="connsiteY2" fmla="*/ 0 h 43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7723" h="438694">
                <a:moveTo>
                  <a:pt x="0" y="438694"/>
                </a:moveTo>
                <a:lnTo>
                  <a:pt x="0" y="0"/>
                </a:lnTo>
                <a:lnTo>
                  <a:pt x="467723" y="0"/>
                </a:lnTo>
              </a:path>
            </a:pathLst>
          </a:cu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CB2EA95-FC51-4713-A292-2E34D96C6282}"/>
              </a:ext>
            </a:extLst>
          </p:cNvPr>
          <p:cNvSpPr/>
          <p:nvPr/>
        </p:nvSpPr>
        <p:spPr>
          <a:xfrm>
            <a:off x="2018711" y="1563901"/>
            <a:ext cx="8154578" cy="3705874"/>
          </a:xfrm>
          <a:prstGeom prst="rect">
            <a:avLst/>
          </a:prstGeom>
          <a:noFill/>
          <a:ln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4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72C9978-1944-43F0-9E9A-2158FB7436C4}"/>
              </a:ext>
            </a:extLst>
          </p:cNvPr>
          <p:cNvSpPr/>
          <p:nvPr/>
        </p:nvSpPr>
        <p:spPr>
          <a:xfrm>
            <a:off x="1" y="-10886"/>
            <a:ext cx="4343400" cy="6894286"/>
          </a:xfrm>
          <a:custGeom>
            <a:avLst/>
            <a:gdLst>
              <a:gd name="connsiteX0" fmla="*/ 0 w 4171950"/>
              <a:gd name="connsiteY0" fmla="*/ 0 h 6858000"/>
              <a:gd name="connsiteX1" fmla="*/ 4171950 w 4171950"/>
              <a:gd name="connsiteY1" fmla="*/ 0 h 6858000"/>
              <a:gd name="connsiteX2" fmla="*/ 4171950 w 4171950"/>
              <a:gd name="connsiteY2" fmla="*/ 6858000 h 6858000"/>
              <a:gd name="connsiteX3" fmla="*/ 0 w 4171950"/>
              <a:gd name="connsiteY3" fmla="*/ 6858000 h 6858000"/>
              <a:gd name="connsiteX4" fmla="*/ 0 w 4171950"/>
              <a:gd name="connsiteY4" fmla="*/ 0 h 6858000"/>
              <a:gd name="connsiteX0" fmla="*/ 0 w 4171950"/>
              <a:gd name="connsiteY0" fmla="*/ 0 h 6858000"/>
              <a:gd name="connsiteX1" fmla="*/ 4171950 w 4171950"/>
              <a:gd name="connsiteY1" fmla="*/ 0 h 6858000"/>
              <a:gd name="connsiteX2" fmla="*/ 3184978 w 4171950"/>
              <a:gd name="connsiteY2" fmla="*/ 6858000 h 6858000"/>
              <a:gd name="connsiteX3" fmla="*/ 0 w 4171950"/>
              <a:gd name="connsiteY3" fmla="*/ 6858000 h 6858000"/>
              <a:gd name="connsiteX4" fmla="*/ 0 w 4171950"/>
              <a:gd name="connsiteY4" fmla="*/ 0 h 6858000"/>
              <a:gd name="connsiteX0" fmla="*/ 0 w 4708979"/>
              <a:gd name="connsiteY0" fmla="*/ 0 h 6858000"/>
              <a:gd name="connsiteX1" fmla="*/ 4708979 w 4708979"/>
              <a:gd name="connsiteY1" fmla="*/ 14514 h 6858000"/>
              <a:gd name="connsiteX2" fmla="*/ 3184978 w 4708979"/>
              <a:gd name="connsiteY2" fmla="*/ 6858000 h 6858000"/>
              <a:gd name="connsiteX3" fmla="*/ 0 w 4708979"/>
              <a:gd name="connsiteY3" fmla="*/ 6858000 h 6858000"/>
              <a:gd name="connsiteX4" fmla="*/ 0 w 4708979"/>
              <a:gd name="connsiteY4" fmla="*/ 0 h 6858000"/>
              <a:gd name="connsiteX0" fmla="*/ 0 w 4708979"/>
              <a:gd name="connsiteY0" fmla="*/ 0 h 6858000"/>
              <a:gd name="connsiteX1" fmla="*/ 4708979 w 4708979"/>
              <a:gd name="connsiteY1" fmla="*/ 14514 h 6858000"/>
              <a:gd name="connsiteX2" fmla="*/ 3184978 w 4708979"/>
              <a:gd name="connsiteY2" fmla="*/ 6858000 h 6858000"/>
              <a:gd name="connsiteX3" fmla="*/ 0 w 4708979"/>
              <a:gd name="connsiteY3" fmla="*/ 6858000 h 6858000"/>
              <a:gd name="connsiteX4" fmla="*/ 0 w 4708979"/>
              <a:gd name="connsiteY4" fmla="*/ 0 h 6858000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184978 w 4708979"/>
              <a:gd name="connsiteY2" fmla="*/ 6868886 h 6868886"/>
              <a:gd name="connsiteX3" fmla="*/ 0 w 4708979"/>
              <a:gd name="connsiteY3" fmla="*/ 6868886 h 6868886"/>
              <a:gd name="connsiteX4" fmla="*/ 0 w 4708979"/>
              <a:gd name="connsiteY4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429000 w 4708979"/>
              <a:gd name="connsiteY2" fmla="*/ 5636986 h 6868886"/>
              <a:gd name="connsiteX3" fmla="*/ 3184978 w 4708979"/>
              <a:gd name="connsiteY3" fmla="*/ 6868886 h 6868886"/>
              <a:gd name="connsiteX4" fmla="*/ 0 w 4708979"/>
              <a:gd name="connsiteY4" fmla="*/ 6868886 h 6868886"/>
              <a:gd name="connsiteX5" fmla="*/ 0 w 4708979"/>
              <a:gd name="connsiteY5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289300 w 4708979"/>
              <a:gd name="connsiteY2" fmla="*/ 5662386 h 6868886"/>
              <a:gd name="connsiteX3" fmla="*/ 3184978 w 4708979"/>
              <a:gd name="connsiteY3" fmla="*/ 6868886 h 6868886"/>
              <a:gd name="connsiteX4" fmla="*/ 0 w 4708979"/>
              <a:gd name="connsiteY4" fmla="*/ 6868886 h 6868886"/>
              <a:gd name="connsiteX5" fmla="*/ 0 w 4708979"/>
              <a:gd name="connsiteY5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289300 w 4708979"/>
              <a:gd name="connsiteY2" fmla="*/ 5662386 h 6868886"/>
              <a:gd name="connsiteX3" fmla="*/ 3337378 w 4708979"/>
              <a:gd name="connsiteY3" fmla="*/ 6868886 h 6868886"/>
              <a:gd name="connsiteX4" fmla="*/ 0 w 4708979"/>
              <a:gd name="connsiteY4" fmla="*/ 6868886 h 6868886"/>
              <a:gd name="connsiteX5" fmla="*/ 0 w 4708979"/>
              <a:gd name="connsiteY5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289300 w 4708979"/>
              <a:gd name="connsiteY2" fmla="*/ 5662386 h 6868886"/>
              <a:gd name="connsiteX3" fmla="*/ 3276600 w 4708979"/>
              <a:gd name="connsiteY3" fmla="*/ 6056086 h 6868886"/>
              <a:gd name="connsiteX4" fmla="*/ 3337378 w 4708979"/>
              <a:gd name="connsiteY4" fmla="*/ 6868886 h 6868886"/>
              <a:gd name="connsiteX5" fmla="*/ 0 w 4708979"/>
              <a:gd name="connsiteY5" fmla="*/ 6868886 h 6868886"/>
              <a:gd name="connsiteX6" fmla="*/ 0 w 4708979"/>
              <a:gd name="connsiteY6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289300 w 4708979"/>
              <a:gd name="connsiteY2" fmla="*/ 5662386 h 6868886"/>
              <a:gd name="connsiteX3" fmla="*/ 3175000 w 4708979"/>
              <a:gd name="connsiteY3" fmla="*/ 6246586 h 6868886"/>
              <a:gd name="connsiteX4" fmla="*/ 3337378 w 4708979"/>
              <a:gd name="connsiteY4" fmla="*/ 6868886 h 6868886"/>
              <a:gd name="connsiteX5" fmla="*/ 0 w 4708979"/>
              <a:gd name="connsiteY5" fmla="*/ 6868886 h 6868886"/>
              <a:gd name="connsiteX6" fmla="*/ 0 w 4708979"/>
              <a:gd name="connsiteY6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3289300 w 4708979"/>
              <a:gd name="connsiteY2" fmla="*/ 5662386 h 6868886"/>
              <a:gd name="connsiteX3" fmla="*/ 3175000 w 4708979"/>
              <a:gd name="connsiteY3" fmla="*/ 6246586 h 6868886"/>
              <a:gd name="connsiteX4" fmla="*/ 3146878 w 4708979"/>
              <a:gd name="connsiteY4" fmla="*/ 6868886 h 6868886"/>
              <a:gd name="connsiteX5" fmla="*/ 0 w 4708979"/>
              <a:gd name="connsiteY5" fmla="*/ 6868886 h 6868886"/>
              <a:gd name="connsiteX6" fmla="*/ 0 w 4708979"/>
              <a:gd name="connsiteY6" fmla="*/ 10886 h 6868886"/>
              <a:gd name="connsiteX0" fmla="*/ 0 w 4708979"/>
              <a:gd name="connsiteY0" fmla="*/ 10886 h 6868886"/>
              <a:gd name="connsiteX1" fmla="*/ 4708979 w 4708979"/>
              <a:gd name="connsiteY1" fmla="*/ 0 h 6868886"/>
              <a:gd name="connsiteX2" fmla="*/ 4660900 w 4708979"/>
              <a:gd name="connsiteY2" fmla="*/ 239486 h 6868886"/>
              <a:gd name="connsiteX3" fmla="*/ 3289300 w 4708979"/>
              <a:gd name="connsiteY3" fmla="*/ 5662386 h 6868886"/>
              <a:gd name="connsiteX4" fmla="*/ 3175000 w 4708979"/>
              <a:gd name="connsiteY4" fmla="*/ 6246586 h 6868886"/>
              <a:gd name="connsiteX5" fmla="*/ 3146878 w 4708979"/>
              <a:gd name="connsiteY5" fmla="*/ 6868886 h 6868886"/>
              <a:gd name="connsiteX6" fmla="*/ 0 w 4708979"/>
              <a:gd name="connsiteY6" fmla="*/ 6868886 h 6868886"/>
              <a:gd name="connsiteX7" fmla="*/ 0 w 4708979"/>
              <a:gd name="connsiteY7" fmla="*/ 10886 h 6868886"/>
              <a:gd name="connsiteX0" fmla="*/ 0 w 4708979"/>
              <a:gd name="connsiteY0" fmla="*/ 10886 h 6894286"/>
              <a:gd name="connsiteX1" fmla="*/ 4708979 w 4708979"/>
              <a:gd name="connsiteY1" fmla="*/ 0 h 6894286"/>
              <a:gd name="connsiteX2" fmla="*/ 4660900 w 4708979"/>
              <a:gd name="connsiteY2" fmla="*/ 239486 h 6894286"/>
              <a:gd name="connsiteX3" fmla="*/ 3289300 w 4708979"/>
              <a:gd name="connsiteY3" fmla="*/ 5662386 h 6894286"/>
              <a:gd name="connsiteX4" fmla="*/ 3175000 w 4708979"/>
              <a:gd name="connsiteY4" fmla="*/ 6246586 h 6894286"/>
              <a:gd name="connsiteX5" fmla="*/ 2994478 w 4708979"/>
              <a:gd name="connsiteY5" fmla="*/ 6894286 h 6894286"/>
              <a:gd name="connsiteX6" fmla="*/ 0 w 4708979"/>
              <a:gd name="connsiteY6" fmla="*/ 6868886 h 6894286"/>
              <a:gd name="connsiteX7" fmla="*/ 0 w 4708979"/>
              <a:gd name="connsiteY7" fmla="*/ 10886 h 6894286"/>
              <a:gd name="connsiteX0" fmla="*/ 0 w 4708979"/>
              <a:gd name="connsiteY0" fmla="*/ 10886 h 6894286"/>
              <a:gd name="connsiteX1" fmla="*/ 4708979 w 4708979"/>
              <a:gd name="connsiteY1" fmla="*/ 0 h 6894286"/>
              <a:gd name="connsiteX2" fmla="*/ 4660900 w 4708979"/>
              <a:gd name="connsiteY2" fmla="*/ 239486 h 6894286"/>
              <a:gd name="connsiteX3" fmla="*/ 3289300 w 4708979"/>
              <a:gd name="connsiteY3" fmla="*/ 5662386 h 6894286"/>
              <a:gd name="connsiteX4" fmla="*/ 3175000 w 4708979"/>
              <a:gd name="connsiteY4" fmla="*/ 6246586 h 6894286"/>
              <a:gd name="connsiteX5" fmla="*/ 2994478 w 4708979"/>
              <a:gd name="connsiteY5" fmla="*/ 6894286 h 6894286"/>
              <a:gd name="connsiteX6" fmla="*/ 0 w 4708979"/>
              <a:gd name="connsiteY6" fmla="*/ 6868886 h 6894286"/>
              <a:gd name="connsiteX7" fmla="*/ 0 w 4708979"/>
              <a:gd name="connsiteY7" fmla="*/ 10886 h 6894286"/>
              <a:gd name="connsiteX0" fmla="*/ 0 w 4708979"/>
              <a:gd name="connsiteY0" fmla="*/ 10886 h 6894286"/>
              <a:gd name="connsiteX1" fmla="*/ 4708979 w 4708979"/>
              <a:gd name="connsiteY1" fmla="*/ 0 h 6894286"/>
              <a:gd name="connsiteX2" fmla="*/ 4660900 w 4708979"/>
              <a:gd name="connsiteY2" fmla="*/ 239486 h 6894286"/>
              <a:gd name="connsiteX3" fmla="*/ 3289300 w 4708979"/>
              <a:gd name="connsiteY3" fmla="*/ 5662386 h 6894286"/>
              <a:gd name="connsiteX4" fmla="*/ 2994478 w 4708979"/>
              <a:gd name="connsiteY4" fmla="*/ 6894286 h 6894286"/>
              <a:gd name="connsiteX5" fmla="*/ 0 w 4708979"/>
              <a:gd name="connsiteY5" fmla="*/ 6868886 h 6894286"/>
              <a:gd name="connsiteX6" fmla="*/ 0 w 4708979"/>
              <a:gd name="connsiteY6" fmla="*/ 10886 h 6894286"/>
              <a:gd name="connsiteX0" fmla="*/ 0 w 4708979"/>
              <a:gd name="connsiteY0" fmla="*/ 10886 h 6894286"/>
              <a:gd name="connsiteX1" fmla="*/ 4708979 w 4708979"/>
              <a:gd name="connsiteY1" fmla="*/ 0 h 6894286"/>
              <a:gd name="connsiteX2" fmla="*/ 4660900 w 4708979"/>
              <a:gd name="connsiteY2" fmla="*/ 239486 h 6894286"/>
              <a:gd name="connsiteX3" fmla="*/ 2994478 w 4708979"/>
              <a:gd name="connsiteY3" fmla="*/ 6894286 h 6894286"/>
              <a:gd name="connsiteX4" fmla="*/ 0 w 4708979"/>
              <a:gd name="connsiteY4" fmla="*/ 6868886 h 6894286"/>
              <a:gd name="connsiteX5" fmla="*/ 0 w 4708979"/>
              <a:gd name="connsiteY5" fmla="*/ 10886 h 689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08979" h="6894286">
                <a:moveTo>
                  <a:pt x="0" y="10886"/>
                </a:moveTo>
                <a:lnTo>
                  <a:pt x="4708979" y="0"/>
                </a:lnTo>
                <a:lnTo>
                  <a:pt x="4660900" y="239486"/>
                </a:lnTo>
                <a:lnTo>
                  <a:pt x="2994478" y="6894286"/>
                </a:lnTo>
                <a:lnTo>
                  <a:pt x="0" y="6868886"/>
                </a:lnTo>
                <a:lnTo>
                  <a:pt x="0" y="1088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818B3EA-AF54-4138-80DA-49612AA9BBA7}"/>
              </a:ext>
            </a:extLst>
          </p:cNvPr>
          <p:cNvSpPr/>
          <p:nvPr/>
        </p:nvSpPr>
        <p:spPr>
          <a:xfrm>
            <a:off x="7053709" y="3364804"/>
            <a:ext cx="2756761" cy="649956"/>
          </a:xfrm>
          <a:custGeom>
            <a:avLst/>
            <a:gdLst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605132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551343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49956"/>
              <a:gd name="connsiteX1" fmla="*/ 2756761 w 2756761"/>
              <a:gd name="connsiteY1" fmla="*/ 0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  <a:gd name="connsiteX0" fmla="*/ 0 w 2756761"/>
              <a:gd name="connsiteY0" fmla="*/ 0 h 649956"/>
              <a:gd name="connsiteX1" fmla="*/ 2729867 w 2756761"/>
              <a:gd name="connsiteY1" fmla="*/ 44824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761" h="649956">
                <a:moveTo>
                  <a:pt x="0" y="0"/>
                </a:moveTo>
                <a:lnTo>
                  <a:pt x="2729867" y="44824"/>
                </a:lnTo>
                <a:lnTo>
                  <a:pt x="2756761" y="551343"/>
                </a:lnTo>
                <a:lnTo>
                  <a:pt x="0" y="6499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D9E49C2-8BF9-4F58-89BC-73119490FE1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43" r="443"/>
          <a:stretch/>
        </p:blipFill>
        <p:spPr>
          <a:xfrm>
            <a:off x="10946900" y="232071"/>
            <a:ext cx="337673" cy="337673"/>
          </a:xfrm>
          <a:custGeom>
            <a:avLst/>
            <a:gdLst>
              <a:gd name="connsiteX0" fmla="*/ 242849 w 485698"/>
              <a:gd name="connsiteY0" fmla="*/ 0 h 485698"/>
              <a:gd name="connsiteX1" fmla="*/ 485698 w 485698"/>
              <a:gd name="connsiteY1" fmla="*/ 242849 h 485698"/>
              <a:gd name="connsiteX2" fmla="*/ 242849 w 485698"/>
              <a:gd name="connsiteY2" fmla="*/ 485698 h 485698"/>
              <a:gd name="connsiteX3" fmla="*/ 0 w 485698"/>
              <a:gd name="connsiteY3" fmla="*/ 242849 h 485698"/>
              <a:gd name="connsiteX4" fmla="*/ 242849 w 485698"/>
              <a:gd name="connsiteY4" fmla="*/ 0 h 485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5698" h="485698">
                <a:moveTo>
                  <a:pt x="242849" y="0"/>
                </a:moveTo>
                <a:cubicBezTo>
                  <a:pt x="376971" y="0"/>
                  <a:pt x="485698" y="108727"/>
                  <a:pt x="485698" y="242849"/>
                </a:cubicBezTo>
                <a:cubicBezTo>
                  <a:pt x="485698" y="376971"/>
                  <a:pt x="376971" y="485698"/>
                  <a:pt x="242849" y="485698"/>
                </a:cubicBezTo>
                <a:cubicBezTo>
                  <a:pt x="108727" y="485698"/>
                  <a:pt x="0" y="376971"/>
                  <a:pt x="0" y="242849"/>
                </a:cubicBezTo>
                <a:cubicBezTo>
                  <a:pt x="0" y="108727"/>
                  <a:pt x="108727" y="0"/>
                  <a:pt x="242849" y="0"/>
                </a:cubicBezTo>
                <a:close/>
              </a:path>
            </a:pathLst>
          </a:custGeom>
        </p:spPr>
      </p:pic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xmlns="" id="{18D88262-D270-49DB-BFB2-ABE1FC0EE463}"/>
              </a:ext>
            </a:extLst>
          </p:cNvPr>
          <p:cNvSpPr/>
          <p:nvPr/>
        </p:nvSpPr>
        <p:spPr>
          <a:xfrm>
            <a:off x="11345959" y="318241"/>
            <a:ext cx="519560" cy="167700"/>
          </a:xfrm>
          <a:custGeom>
            <a:avLst/>
            <a:gdLst>
              <a:gd name="connsiteX0" fmla="*/ 372422 w 519560"/>
              <a:gd name="connsiteY0" fmla="*/ 117994 h 167700"/>
              <a:gd name="connsiteX1" fmla="*/ 372422 w 519560"/>
              <a:gd name="connsiteY1" fmla="*/ 129818 h 167700"/>
              <a:gd name="connsiteX2" fmla="*/ 386904 w 519560"/>
              <a:gd name="connsiteY2" fmla="*/ 129818 h 167700"/>
              <a:gd name="connsiteX3" fmla="*/ 386904 w 519560"/>
              <a:gd name="connsiteY3" fmla="*/ 117994 h 167700"/>
              <a:gd name="connsiteX4" fmla="*/ 355257 w 519560"/>
              <a:gd name="connsiteY4" fmla="*/ 103534 h 167700"/>
              <a:gd name="connsiteX5" fmla="*/ 403353 w 519560"/>
              <a:gd name="connsiteY5" fmla="*/ 103534 h 167700"/>
              <a:gd name="connsiteX6" fmla="*/ 403353 w 519560"/>
              <a:gd name="connsiteY6" fmla="*/ 144456 h 167700"/>
              <a:gd name="connsiteX7" fmla="*/ 372422 w 519560"/>
              <a:gd name="connsiteY7" fmla="*/ 144456 h 167700"/>
              <a:gd name="connsiteX8" fmla="*/ 372422 w 519560"/>
              <a:gd name="connsiteY8" fmla="*/ 150736 h 167700"/>
              <a:gd name="connsiteX9" fmla="*/ 355257 w 519560"/>
              <a:gd name="connsiteY9" fmla="*/ 150736 h 167700"/>
              <a:gd name="connsiteX10" fmla="*/ 58265 w 519560"/>
              <a:gd name="connsiteY10" fmla="*/ 87063 h 167700"/>
              <a:gd name="connsiteX11" fmla="*/ 58265 w 519560"/>
              <a:gd name="connsiteY11" fmla="*/ 110686 h 167700"/>
              <a:gd name="connsiteX12" fmla="*/ 89219 w 519560"/>
              <a:gd name="connsiteY12" fmla="*/ 110686 h 167700"/>
              <a:gd name="connsiteX13" fmla="*/ 89219 w 519560"/>
              <a:gd name="connsiteY13" fmla="*/ 87063 h 167700"/>
              <a:gd name="connsiteX14" fmla="*/ 38978 w 519560"/>
              <a:gd name="connsiteY14" fmla="*/ 68490 h 167700"/>
              <a:gd name="connsiteX15" fmla="*/ 108686 w 519560"/>
              <a:gd name="connsiteY15" fmla="*/ 68490 h 167700"/>
              <a:gd name="connsiteX16" fmla="*/ 108686 w 519560"/>
              <a:gd name="connsiteY16" fmla="*/ 129259 h 167700"/>
              <a:gd name="connsiteX17" fmla="*/ 58265 w 519560"/>
              <a:gd name="connsiteY17" fmla="*/ 129259 h 167700"/>
              <a:gd name="connsiteX18" fmla="*/ 58265 w 519560"/>
              <a:gd name="connsiteY18" fmla="*/ 142507 h 167700"/>
              <a:gd name="connsiteX19" fmla="*/ 38978 w 519560"/>
              <a:gd name="connsiteY19" fmla="*/ 142507 h 167700"/>
              <a:gd name="connsiteX20" fmla="*/ 430341 w 519560"/>
              <a:gd name="connsiteY20" fmla="*/ 68115 h 167700"/>
              <a:gd name="connsiteX21" fmla="*/ 430341 w 519560"/>
              <a:gd name="connsiteY21" fmla="*/ 77966 h 167700"/>
              <a:gd name="connsiteX22" fmla="*/ 446264 w 519560"/>
              <a:gd name="connsiteY22" fmla="*/ 77966 h 167700"/>
              <a:gd name="connsiteX23" fmla="*/ 438839 w 519560"/>
              <a:gd name="connsiteY23" fmla="*/ 72968 h 167700"/>
              <a:gd name="connsiteX24" fmla="*/ 430341 w 519560"/>
              <a:gd name="connsiteY24" fmla="*/ 68115 h 167700"/>
              <a:gd name="connsiteX25" fmla="*/ 371159 w 519560"/>
              <a:gd name="connsiteY25" fmla="*/ 45403 h 167700"/>
              <a:gd name="connsiteX26" fmla="*/ 371159 w 519560"/>
              <a:gd name="connsiteY26" fmla="*/ 57226 h 167700"/>
              <a:gd name="connsiteX27" fmla="*/ 384770 w 519560"/>
              <a:gd name="connsiteY27" fmla="*/ 57226 h 167700"/>
              <a:gd name="connsiteX28" fmla="*/ 384770 w 519560"/>
              <a:gd name="connsiteY28" fmla="*/ 45403 h 167700"/>
              <a:gd name="connsiteX29" fmla="*/ 356162 w 519560"/>
              <a:gd name="connsiteY29" fmla="*/ 31658 h 167700"/>
              <a:gd name="connsiteX30" fmla="*/ 400839 w 519560"/>
              <a:gd name="connsiteY30" fmla="*/ 31658 h 167700"/>
              <a:gd name="connsiteX31" fmla="*/ 400839 w 519560"/>
              <a:gd name="connsiteY31" fmla="*/ 70792 h 167700"/>
              <a:gd name="connsiteX32" fmla="*/ 356162 w 519560"/>
              <a:gd name="connsiteY32" fmla="*/ 70792 h 167700"/>
              <a:gd name="connsiteX33" fmla="*/ 181467 w 519560"/>
              <a:gd name="connsiteY33" fmla="*/ 12158 h 167700"/>
              <a:gd name="connsiteX34" fmla="*/ 323074 w 519560"/>
              <a:gd name="connsiteY34" fmla="*/ 12158 h 167700"/>
              <a:gd name="connsiteX35" fmla="*/ 323074 w 519560"/>
              <a:gd name="connsiteY35" fmla="*/ 33971 h 167700"/>
              <a:gd name="connsiteX36" fmla="*/ 262283 w 519560"/>
              <a:gd name="connsiteY36" fmla="*/ 33971 h 167700"/>
              <a:gd name="connsiteX37" fmla="*/ 262283 w 519560"/>
              <a:gd name="connsiteY37" fmla="*/ 52387 h 167700"/>
              <a:gd name="connsiteX38" fmla="*/ 261925 w 519560"/>
              <a:gd name="connsiteY38" fmla="*/ 65797 h 167700"/>
              <a:gd name="connsiteX39" fmla="*/ 330047 w 519560"/>
              <a:gd name="connsiteY39" fmla="*/ 65797 h 167700"/>
              <a:gd name="connsiteX40" fmla="*/ 330047 w 519560"/>
              <a:gd name="connsiteY40" fmla="*/ 87611 h 167700"/>
              <a:gd name="connsiteX41" fmla="*/ 267647 w 519560"/>
              <a:gd name="connsiteY41" fmla="*/ 87611 h 167700"/>
              <a:gd name="connsiteX42" fmla="*/ 294399 w 519560"/>
              <a:gd name="connsiteY42" fmla="*/ 124085 h 167700"/>
              <a:gd name="connsiteX43" fmla="*/ 337914 w 519560"/>
              <a:gd name="connsiteY43" fmla="*/ 146077 h 167700"/>
              <a:gd name="connsiteX44" fmla="*/ 329779 w 519560"/>
              <a:gd name="connsiteY44" fmla="*/ 155397 h 167700"/>
              <a:gd name="connsiteX45" fmla="*/ 323253 w 519560"/>
              <a:gd name="connsiteY45" fmla="*/ 165923 h 167700"/>
              <a:gd name="connsiteX46" fmla="*/ 281146 w 519560"/>
              <a:gd name="connsiteY46" fmla="*/ 142501 h 167700"/>
              <a:gd name="connsiteX47" fmla="*/ 252985 w 519560"/>
              <a:gd name="connsiteY47" fmla="*/ 105133 h 167700"/>
              <a:gd name="connsiteX48" fmla="*/ 229250 w 519560"/>
              <a:gd name="connsiteY48" fmla="*/ 139082 h 167700"/>
              <a:gd name="connsiteX49" fmla="*/ 182718 w 519560"/>
              <a:gd name="connsiteY49" fmla="*/ 166460 h 167700"/>
              <a:gd name="connsiteX50" fmla="*/ 176416 w 519560"/>
              <a:gd name="connsiteY50" fmla="*/ 156782 h 167700"/>
              <a:gd name="connsiteX51" fmla="*/ 168773 w 519560"/>
              <a:gd name="connsiteY51" fmla="*/ 148044 h 167700"/>
              <a:gd name="connsiteX52" fmla="*/ 214589 w 519560"/>
              <a:gd name="connsiteY52" fmla="*/ 120844 h 167700"/>
              <a:gd name="connsiteX53" fmla="*/ 234927 w 519560"/>
              <a:gd name="connsiteY53" fmla="*/ 87611 h 167700"/>
              <a:gd name="connsiteX54" fmla="*/ 175030 w 519560"/>
              <a:gd name="connsiteY54" fmla="*/ 87611 h 167700"/>
              <a:gd name="connsiteX55" fmla="*/ 175030 w 519560"/>
              <a:gd name="connsiteY55" fmla="*/ 65797 h 167700"/>
              <a:gd name="connsiteX56" fmla="*/ 239397 w 519560"/>
              <a:gd name="connsiteY56" fmla="*/ 65797 h 167700"/>
              <a:gd name="connsiteX57" fmla="*/ 239799 w 519560"/>
              <a:gd name="connsiteY57" fmla="*/ 58779 h 167700"/>
              <a:gd name="connsiteX58" fmla="*/ 239933 w 519560"/>
              <a:gd name="connsiteY58" fmla="*/ 52030 h 167700"/>
              <a:gd name="connsiteX59" fmla="*/ 239933 w 519560"/>
              <a:gd name="connsiteY59" fmla="*/ 33971 h 167700"/>
              <a:gd name="connsiteX60" fmla="*/ 181467 w 519560"/>
              <a:gd name="connsiteY60" fmla="*/ 33971 h 167700"/>
              <a:gd name="connsiteX61" fmla="*/ 58802 w 519560"/>
              <a:gd name="connsiteY61" fmla="*/ 369 h 167700"/>
              <a:gd name="connsiteX62" fmla="*/ 85461 w 519560"/>
              <a:gd name="connsiteY62" fmla="*/ 5196 h 167700"/>
              <a:gd name="connsiteX63" fmla="*/ 79624 w 519560"/>
              <a:gd name="connsiteY63" fmla="*/ 18047 h 167700"/>
              <a:gd name="connsiteX64" fmla="*/ 73652 w 519560"/>
              <a:gd name="connsiteY64" fmla="*/ 30227 h 167700"/>
              <a:gd name="connsiteX65" fmla="*/ 147663 w 519560"/>
              <a:gd name="connsiteY65" fmla="*/ 30227 h 167700"/>
              <a:gd name="connsiteX66" fmla="*/ 147663 w 519560"/>
              <a:gd name="connsiteY66" fmla="*/ 142507 h 167700"/>
              <a:gd name="connsiteX67" fmla="*/ 145475 w 519560"/>
              <a:gd name="connsiteY67" fmla="*/ 156067 h 167700"/>
              <a:gd name="connsiteX68" fmla="*/ 137661 w 519560"/>
              <a:gd name="connsiteY68" fmla="*/ 163592 h 167700"/>
              <a:gd name="connsiteX69" fmla="*/ 123562 w 519560"/>
              <a:gd name="connsiteY69" fmla="*/ 166739 h 167700"/>
              <a:gd name="connsiteX70" fmla="*/ 103150 w 519560"/>
              <a:gd name="connsiteY70" fmla="*/ 167343 h 167700"/>
              <a:gd name="connsiteX71" fmla="*/ 100381 w 519560"/>
              <a:gd name="connsiteY71" fmla="*/ 156492 h 167700"/>
              <a:gd name="connsiteX72" fmla="*/ 96005 w 519560"/>
              <a:gd name="connsiteY72" fmla="*/ 145909 h 167700"/>
              <a:gd name="connsiteX73" fmla="*/ 111511 w 519560"/>
              <a:gd name="connsiteY73" fmla="*/ 146356 h 167700"/>
              <a:gd name="connsiteX74" fmla="*/ 121933 w 519560"/>
              <a:gd name="connsiteY74" fmla="*/ 146267 h 167700"/>
              <a:gd name="connsiteX75" fmla="*/ 125380 w 519560"/>
              <a:gd name="connsiteY75" fmla="*/ 145349 h 167700"/>
              <a:gd name="connsiteX76" fmla="*/ 126409 w 519560"/>
              <a:gd name="connsiteY76" fmla="*/ 142149 h 167700"/>
              <a:gd name="connsiteX77" fmla="*/ 126409 w 519560"/>
              <a:gd name="connsiteY77" fmla="*/ 50946 h 167700"/>
              <a:gd name="connsiteX78" fmla="*/ 21254 w 519560"/>
              <a:gd name="connsiteY78" fmla="*/ 50946 h 167700"/>
              <a:gd name="connsiteX79" fmla="*/ 21254 w 519560"/>
              <a:gd name="connsiteY79" fmla="*/ 167164 h 167700"/>
              <a:gd name="connsiteX80" fmla="*/ 0 w 519560"/>
              <a:gd name="connsiteY80" fmla="*/ 167164 h 167700"/>
              <a:gd name="connsiteX81" fmla="*/ 0 w 519560"/>
              <a:gd name="connsiteY81" fmla="*/ 30227 h 167700"/>
              <a:gd name="connsiteX82" fmla="*/ 49514 w 519560"/>
              <a:gd name="connsiteY82" fmla="*/ 30227 h 167700"/>
              <a:gd name="connsiteX83" fmla="*/ 54827 w 519560"/>
              <a:gd name="connsiteY83" fmla="*/ 15165 h 167700"/>
              <a:gd name="connsiteX84" fmla="*/ 58802 w 519560"/>
              <a:gd name="connsiteY84" fmla="*/ 369 h 167700"/>
              <a:gd name="connsiteX85" fmla="*/ 450737 w 519560"/>
              <a:gd name="connsiteY85" fmla="*/ 0 h 167700"/>
              <a:gd name="connsiteX86" fmla="*/ 470940 w 519560"/>
              <a:gd name="connsiteY86" fmla="*/ 3397 h 167700"/>
              <a:gd name="connsiteX87" fmla="*/ 466475 w 519560"/>
              <a:gd name="connsiteY87" fmla="*/ 26104 h 167700"/>
              <a:gd name="connsiteX88" fmla="*/ 499177 w 519560"/>
              <a:gd name="connsiteY88" fmla="*/ 26104 h 167700"/>
              <a:gd name="connsiteX89" fmla="*/ 502038 w 519560"/>
              <a:gd name="connsiteY89" fmla="*/ 25211 h 167700"/>
              <a:gd name="connsiteX90" fmla="*/ 516342 w 519560"/>
              <a:gd name="connsiteY90" fmla="*/ 29144 h 167700"/>
              <a:gd name="connsiteX91" fmla="*/ 511112 w 519560"/>
              <a:gd name="connsiteY91" fmla="*/ 56437 h 167700"/>
              <a:gd name="connsiteX92" fmla="*/ 505078 w 519560"/>
              <a:gd name="connsiteY92" fmla="*/ 80109 h 167700"/>
              <a:gd name="connsiteX93" fmla="*/ 488450 w 519560"/>
              <a:gd name="connsiteY93" fmla="*/ 75283 h 167700"/>
              <a:gd name="connsiteX94" fmla="*/ 491288 w 519560"/>
              <a:gd name="connsiteY94" fmla="*/ 61265 h 167700"/>
              <a:gd name="connsiteX95" fmla="*/ 493992 w 519560"/>
              <a:gd name="connsiteY95" fmla="*/ 44699 h 167700"/>
              <a:gd name="connsiteX96" fmla="*/ 461294 w 519560"/>
              <a:gd name="connsiteY96" fmla="*/ 44699 h 167700"/>
              <a:gd name="connsiteX97" fmla="*/ 454561 w 519560"/>
              <a:gd name="connsiteY97" fmla="*/ 62876 h 167700"/>
              <a:gd name="connsiteX98" fmla="*/ 446622 w 519560"/>
              <a:gd name="connsiteY98" fmla="*/ 77966 h 167700"/>
              <a:gd name="connsiteX99" fmla="*/ 448053 w 519560"/>
              <a:gd name="connsiteY99" fmla="*/ 77966 h 167700"/>
              <a:gd name="connsiteX100" fmla="*/ 448053 w 519560"/>
              <a:gd name="connsiteY100" fmla="*/ 96181 h 167700"/>
              <a:gd name="connsiteX101" fmla="*/ 431425 w 519560"/>
              <a:gd name="connsiteY101" fmla="*/ 96181 h 167700"/>
              <a:gd name="connsiteX102" fmla="*/ 431425 w 519560"/>
              <a:gd name="connsiteY102" fmla="*/ 148033 h 167700"/>
              <a:gd name="connsiteX103" fmla="*/ 431425 w 519560"/>
              <a:gd name="connsiteY103" fmla="*/ 148747 h 167700"/>
              <a:gd name="connsiteX104" fmla="*/ 451847 w 519560"/>
              <a:gd name="connsiteY104" fmla="*/ 120878 h 167700"/>
              <a:gd name="connsiteX105" fmla="*/ 460545 w 519560"/>
              <a:gd name="connsiteY105" fmla="*/ 91936 h 167700"/>
              <a:gd name="connsiteX106" fmla="*/ 462367 w 519560"/>
              <a:gd name="connsiteY106" fmla="*/ 66687 h 167700"/>
              <a:gd name="connsiteX107" fmla="*/ 462367 w 519560"/>
              <a:gd name="connsiteY107" fmla="*/ 53114 h 167700"/>
              <a:gd name="connsiteX108" fmla="*/ 481298 w 519560"/>
              <a:gd name="connsiteY108" fmla="*/ 53114 h 167700"/>
              <a:gd name="connsiteX109" fmla="*/ 481298 w 519560"/>
              <a:gd name="connsiteY109" fmla="*/ 67044 h 167700"/>
              <a:gd name="connsiteX110" fmla="*/ 481186 w 519560"/>
              <a:gd name="connsiteY110" fmla="*/ 73282 h 167700"/>
              <a:gd name="connsiteX111" fmla="*/ 480941 w 519560"/>
              <a:gd name="connsiteY111" fmla="*/ 79931 h 167700"/>
              <a:gd name="connsiteX112" fmla="*/ 495020 w 519560"/>
              <a:gd name="connsiteY112" fmla="*/ 121674 h 167700"/>
              <a:gd name="connsiteX113" fmla="*/ 519560 w 519560"/>
              <a:gd name="connsiteY113" fmla="*/ 151093 h 167700"/>
              <a:gd name="connsiteX114" fmla="*/ 511849 w 519560"/>
              <a:gd name="connsiteY114" fmla="*/ 158212 h 167700"/>
              <a:gd name="connsiteX115" fmla="*/ 506150 w 519560"/>
              <a:gd name="connsiteY115" fmla="*/ 166806 h 167700"/>
              <a:gd name="connsiteX116" fmla="*/ 486931 w 519560"/>
              <a:gd name="connsiteY116" fmla="*/ 144963 h 167700"/>
              <a:gd name="connsiteX117" fmla="*/ 473618 w 519560"/>
              <a:gd name="connsiteY117" fmla="*/ 119077 h 167700"/>
              <a:gd name="connsiteX118" fmla="*/ 461401 w 519560"/>
              <a:gd name="connsiteY118" fmla="*/ 144337 h 167700"/>
              <a:gd name="connsiteX119" fmla="*/ 440725 w 519560"/>
              <a:gd name="connsiteY119" fmla="*/ 167700 h 167700"/>
              <a:gd name="connsiteX120" fmla="*/ 436455 w 519560"/>
              <a:gd name="connsiteY120" fmla="*/ 161381 h 167700"/>
              <a:gd name="connsiteX121" fmla="*/ 430709 w 519560"/>
              <a:gd name="connsiteY121" fmla="*/ 155199 h 167700"/>
              <a:gd name="connsiteX122" fmla="*/ 428452 w 519560"/>
              <a:gd name="connsiteY122" fmla="*/ 159596 h 167700"/>
              <a:gd name="connsiteX123" fmla="*/ 423915 w 519560"/>
              <a:gd name="connsiteY123" fmla="*/ 162519 h 167700"/>
              <a:gd name="connsiteX124" fmla="*/ 413476 w 519560"/>
              <a:gd name="connsiteY124" fmla="*/ 164639 h 167700"/>
              <a:gd name="connsiteX125" fmla="*/ 398875 w 519560"/>
              <a:gd name="connsiteY125" fmla="*/ 165018 h 167700"/>
              <a:gd name="connsiteX126" fmla="*/ 396487 w 519560"/>
              <a:gd name="connsiteY126" fmla="*/ 157386 h 167700"/>
              <a:gd name="connsiteX127" fmla="*/ 393162 w 519560"/>
              <a:gd name="connsiteY127" fmla="*/ 150022 h 167700"/>
              <a:gd name="connsiteX128" fmla="*/ 403057 w 519560"/>
              <a:gd name="connsiteY128" fmla="*/ 150335 h 167700"/>
              <a:gd name="connsiteX129" fmla="*/ 409608 w 519560"/>
              <a:gd name="connsiteY129" fmla="*/ 150379 h 167700"/>
              <a:gd name="connsiteX130" fmla="*/ 412002 w 519560"/>
              <a:gd name="connsiteY130" fmla="*/ 149708 h 167700"/>
              <a:gd name="connsiteX131" fmla="*/ 412651 w 519560"/>
              <a:gd name="connsiteY131" fmla="*/ 147696 h 167700"/>
              <a:gd name="connsiteX132" fmla="*/ 412651 w 519560"/>
              <a:gd name="connsiteY132" fmla="*/ 96181 h 167700"/>
              <a:gd name="connsiteX133" fmla="*/ 347580 w 519560"/>
              <a:gd name="connsiteY133" fmla="*/ 96181 h 167700"/>
              <a:gd name="connsiteX134" fmla="*/ 347580 w 519560"/>
              <a:gd name="connsiteY134" fmla="*/ 77966 h 167700"/>
              <a:gd name="connsiteX135" fmla="*/ 411589 w 519560"/>
              <a:gd name="connsiteY135" fmla="*/ 77966 h 167700"/>
              <a:gd name="connsiteX136" fmla="*/ 411589 w 519560"/>
              <a:gd name="connsiteY136" fmla="*/ 24663 h 167700"/>
              <a:gd name="connsiteX137" fmla="*/ 349547 w 519560"/>
              <a:gd name="connsiteY137" fmla="*/ 24663 h 167700"/>
              <a:gd name="connsiteX138" fmla="*/ 349547 w 519560"/>
              <a:gd name="connsiteY138" fmla="*/ 6806 h 167700"/>
              <a:gd name="connsiteX139" fmla="*/ 440711 w 519560"/>
              <a:gd name="connsiteY139" fmla="*/ 6806 h 167700"/>
              <a:gd name="connsiteX140" fmla="*/ 440711 w 519560"/>
              <a:gd name="connsiteY140" fmla="*/ 24663 h 167700"/>
              <a:gd name="connsiteX141" fmla="*/ 430341 w 519560"/>
              <a:gd name="connsiteY141" fmla="*/ 24663 h 167700"/>
              <a:gd name="connsiteX142" fmla="*/ 430341 w 519560"/>
              <a:gd name="connsiteY142" fmla="*/ 65261 h 167700"/>
              <a:gd name="connsiteX143" fmla="*/ 443089 w 519560"/>
              <a:gd name="connsiteY143" fmla="*/ 35916 h 167700"/>
              <a:gd name="connsiteX144" fmla="*/ 450737 w 519560"/>
              <a:gd name="connsiteY144" fmla="*/ 0 h 16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519560" h="167700">
                <a:moveTo>
                  <a:pt x="372422" y="117994"/>
                </a:moveTo>
                <a:lnTo>
                  <a:pt x="372422" y="129818"/>
                </a:lnTo>
                <a:lnTo>
                  <a:pt x="386904" y="129818"/>
                </a:lnTo>
                <a:lnTo>
                  <a:pt x="386904" y="117994"/>
                </a:lnTo>
                <a:close/>
                <a:moveTo>
                  <a:pt x="355257" y="103534"/>
                </a:moveTo>
                <a:lnTo>
                  <a:pt x="403353" y="103534"/>
                </a:lnTo>
                <a:lnTo>
                  <a:pt x="403353" y="144456"/>
                </a:lnTo>
                <a:lnTo>
                  <a:pt x="372422" y="144456"/>
                </a:lnTo>
                <a:lnTo>
                  <a:pt x="372422" y="150736"/>
                </a:lnTo>
                <a:lnTo>
                  <a:pt x="355257" y="150736"/>
                </a:lnTo>
                <a:close/>
                <a:moveTo>
                  <a:pt x="58265" y="87063"/>
                </a:moveTo>
                <a:lnTo>
                  <a:pt x="58265" y="110686"/>
                </a:lnTo>
                <a:lnTo>
                  <a:pt x="89219" y="110686"/>
                </a:lnTo>
                <a:lnTo>
                  <a:pt x="89219" y="87063"/>
                </a:lnTo>
                <a:close/>
                <a:moveTo>
                  <a:pt x="38978" y="68490"/>
                </a:moveTo>
                <a:lnTo>
                  <a:pt x="108686" y="68490"/>
                </a:lnTo>
                <a:lnTo>
                  <a:pt x="108686" y="129259"/>
                </a:lnTo>
                <a:lnTo>
                  <a:pt x="58265" y="129259"/>
                </a:lnTo>
                <a:lnTo>
                  <a:pt x="58265" y="142507"/>
                </a:lnTo>
                <a:lnTo>
                  <a:pt x="38978" y="142507"/>
                </a:lnTo>
                <a:close/>
                <a:moveTo>
                  <a:pt x="430341" y="68115"/>
                </a:moveTo>
                <a:lnTo>
                  <a:pt x="430341" y="77966"/>
                </a:lnTo>
                <a:lnTo>
                  <a:pt x="446264" y="77966"/>
                </a:lnTo>
                <a:cubicBezTo>
                  <a:pt x="444349" y="76468"/>
                  <a:pt x="441873" y="74802"/>
                  <a:pt x="438839" y="72968"/>
                </a:cubicBezTo>
                <a:cubicBezTo>
                  <a:pt x="435805" y="71135"/>
                  <a:pt x="432972" y="69517"/>
                  <a:pt x="430341" y="68115"/>
                </a:cubicBezTo>
                <a:close/>
                <a:moveTo>
                  <a:pt x="371159" y="45403"/>
                </a:moveTo>
                <a:lnTo>
                  <a:pt x="371159" y="57226"/>
                </a:lnTo>
                <a:lnTo>
                  <a:pt x="384770" y="57226"/>
                </a:lnTo>
                <a:lnTo>
                  <a:pt x="384770" y="45403"/>
                </a:lnTo>
                <a:close/>
                <a:moveTo>
                  <a:pt x="356162" y="31658"/>
                </a:moveTo>
                <a:lnTo>
                  <a:pt x="400839" y="31658"/>
                </a:lnTo>
                <a:lnTo>
                  <a:pt x="400839" y="70792"/>
                </a:lnTo>
                <a:lnTo>
                  <a:pt x="356162" y="70792"/>
                </a:lnTo>
                <a:close/>
                <a:moveTo>
                  <a:pt x="181467" y="12158"/>
                </a:moveTo>
                <a:lnTo>
                  <a:pt x="323074" y="12158"/>
                </a:lnTo>
                <a:lnTo>
                  <a:pt x="323074" y="33971"/>
                </a:lnTo>
                <a:lnTo>
                  <a:pt x="262283" y="33971"/>
                </a:lnTo>
                <a:lnTo>
                  <a:pt x="262283" y="52387"/>
                </a:lnTo>
                <a:cubicBezTo>
                  <a:pt x="262253" y="56678"/>
                  <a:pt x="262134" y="61149"/>
                  <a:pt x="261925" y="65797"/>
                </a:cubicBezTo>
                <a:lnTo>
                  <a:pt x="330047" y="65797"/>
                </a:lnTo>
                <a:lnTo>
                  <a:pt x="330047" y="87611"/>
                </a:lnTo>
                <a:lnTo>
                  <a:pt x="267647" y="87611"/>
                </a:lnTo>
                <a:cubicBezTo>
                  <a:pt x="273871" y="101914"/>
                  <a:pt x="282789" y="114072"/>
                  <a:pt x="294399" y="124085"/>
                </a:cubicBezTo>
                <a:cubicBezTo>
                  <a:pt x="306010" y="134097"/>
                  <a:pt x="320515" y="141428"/>
                  <a:pt x="337914" y="146077"/>
                </a:cubicBezTo>
                <a:cubicBezTo>
                  <a:pt x="335225" y="148480"/>
                  <a:pt x="332512" y="151586"/>
                  <a:pt x="329779" y="155397"/>
                </a:cubicBezTo>
                <a:cubicBezTo>
                  <a:pt x="327044" y="159207"/>
                  <a:pt x="324869" y="162716"/>
                  <a:pt x="323253" y="165923"/>
                </a:cubicBezTo>
                <a:cubicBezTo>
                  <a:pt x="306557" y="160529"/>
                  <a:pt x="292522" y="152722"/>
                  <a:pt x="281146" y="142501"/>
                </a:cubicBezTo>
                <a:cubicBezTo>
                  <a:pt x="269770" y="132279"/>
                  <a:pt x="260383" y="119824"/>
                  <a:pt x="252985" y="105133"/>
                </a:cubicBezTo>
                <a:cubicBezTo>
                  <a:pt x="248270" y="117153"/>
                  <a:pt x="240358" y="128469"/>
                  <a:pt x="229250" y="139082"/>
                </a:cubicBezTo>
                <a:cubicBezTo>
                  <a:pt x="218143" y="149694"/>
                  <a:pt x="202632" y="158820"/>
                  <a:pt x="182718" y="166460"/>
                </a:cubicBezTo>
                <a:cubicBezTo>
                  <a:pt x="181176" y="163602"/>
                  <a:pt x="179075" y="160376"/>
                  <a:pt x="176416" y="156782"/>
                </a:cubicBezTo>
                <a:cubicBezTo>
                  <a:pt x="173756" y="153188"/>
                  <a:pt x="171209" y="150275"/>
                  <a:pt x="168773" y="148044"/>
                </a:cubicBezTo>
                <a:cubicBezTo>
                  <a:pt x="189140" y="140530"/>
                  <a:pt x="204412" y="131464"/>
                  <a:pt x="214589" y="120844"/>
                </a:cubicBezTo>
                <a:cubicBezTo>
                  <a:pt x="224765" y="110224"/>
                  <a:pt x="231545" y="99147"/>
                  <a:pt x="234927" y="87611"/>
                </a:cubicBezTo>
                <a:lnTo>
                  <a:pt x="175030" y="87611"/>
                </a:lnTo>
                <a:lnTo>
                  <a:pt x="175030" y="65797"/>
                </a:lnTo>
                <a:lnTo>
                  <a:pt x="239397" y="65797"/>
                </a:lnTo>
                <a:cubicBezTo>
                  <a:pt x="239576" y="63391"/>
                  <a:pt x="239710" y="61051"/>
                  <a:pt x="239799" y="58779"/>
                </a:cubicBezTo>
                <a:cubicBezTo>
                  <a:pt x="239889" y="56507"/>
                  <a:pt x="239933" y="54258"/>
                  <a:pt x="239933" y="52030"/>
                </a:cubicBezTo>
                <a:lnTo>
                  <a:pt x="239933" y="33971"/>
                </a:lnTo>
                <a:lnTo>
                  <a:pt x="181467" y="33971"/>
                </a:lnTo>
                <a:close/>
                <a:moveTo>
                  <a:pt x="58802" y="369"/>
                </a:moveTo>
                <a:lnTo>
                  <a:pt x="85461" y="5196"/>
                </a:lnTo>
                <a:cubicBezTo>
                  <a:pt x="83572" y="9514"/>
                  <a:pt x="81626" y="13797"/>
                  <a:pt x="79624" y="18047"/>
                </a:cubicBezTo>
                <a:cubicBezTo>
                  <a:pt x="77623" y="22298"/>
                  <a:pt x="75632" y="26358"/>
                  <a:pt x="73652" y="30227"/>
                </a:cubicBezTo>
                <a:lnTo>
                  <a:pt x="147663" y="30227"/>
                </a:lnTo>
                <a:lnTo>
                  <a:pt x="147663" y="142507"/>
                </a:lnTo>
                <a:cubicBezTo>
                  <a:pt x="147715" y="148245"/>
                  <a:pt x="146986" y="152765"/>
                  <a:pt x="145475" y="156067"/>
                </a:cubicBezTo>
                <a:cubicBezTo>
                  <a:pt x="143965" y="159368"/>
                  <a:pt x="141360" y="161876"/>
                  <a:pt x="137661" y="163592"/>
                </a:cubicBezTo>
                <a:cubicBezTo>
                  <a:pt x="133936" y="165233"/>
                  <a:pt x="129237" y="166282"/>
                  <a:pt x="123562" y="166739"/>
                </a:cubicBezTo>
                <a:cubicBezTo>
                  <a:pt x="117888" y="167197"/>
                  <a:pt x="111084" y="167398"/>
                  <a:pt x="103150" y="167343"/>
                </a:cubicBezTo>
                <a:cubicBezTo>
                  <a:pt x="102651" y="164150"/>
                  <a:pt x="101728" y="160533"/>
                  <a:pt x="100381" y="156492"/>
                </a:cubicBezTo>
                <a:cubicBezTo>
                  <a:pt x="99035" y="152451"/>
                  <a:pt x="97576" y="148923"/>
                  <a:pt x="96005" y="145909"/>
                </a:cubicBezTo>
                <a:cubicBezTo>
                  <a:pt x="101394" y="146169"/>
                  <a:pt x="106563" y="146319"/>
                  <a:pt x="111511" y="146356"/>
                </a:cubicBezTo>
                <a:cubicBezTo>
                  <a:pt x="116460" y="146393"/>
                  <a:pt x="119934" y="146363"/>
                  <a:pt x="121933" y="146267"/>
                </a:cubicBezTo>
                <a:cubicBezTo>
                  <a:pt x="123530" y="146286"/>
                  <a:pt x="124678" y="145980"/>
                  <a:pt x="125380" y="145349"/>
                </a:cubicBezTo>
                <a:cubicBezTo>
                  <a:pt x="126080" y="144719"/>
                  <a:pt x="126424" y="143652"/>
                  <a:pt x="126409" y="142149"/>
                </a:cubicBezTo>
                <a:lnTo>
                  <a:pt x="126409" y="50946"/>
                </a:lnTo>
                <a:lnTo>
                  <a:pt x="21254" y="50946"/>
                </a:lnTo>
                <a:lnTo>
                  <a:pt x="21254" y="167164"/>
                </a:lnTo>
                <a:lnTo>
                  <a:pt x="0" y="167164"/>
                </a:lnTo>
                <a:lnTo>
                  <a:pt x="0" y="30227"/>
                </a:lnTo>
                <a:lnTo>
                  <a:pt x="49514" y="30227"/>
                </a:lnTo>
                <a:cubicBezTo>
                  <a:pt x="51419" y="25407"/>
                  <a:pt x="53190" y="20386"/>
                  <a:pt x="54827" y="15165"/>
                </a:cubicBezTo>
                <a:cubicBezTo>
                  <a:pt x="56465" y="9942"/>
                  <a:pt x="57789" y="5010"/>
                  <a:pt x="58802" y="369"/>
                </a:cubicBezTo>
                <a:close/>
                <a:moveTo>
                  <a:pt x="450737" y="0"/>
                </a:moveTo>
                <a:lnTo>
                  <a:pt x="470940" y="3397"/>
                </a:lnTo>
                <a:cubicBezTo>
                  <a:pt x="469719" y="11056"/>
                  <a:pt x="468231" y="18625"/>
                  <a:pt x="466475" y="26104"/>
                </a:cubicBezTo>
                <a:lnTo>
                  <a:pt x="499177" y="26104"/>
                </a:lnTo>
                <a:lnTo>
                  <a:pt x="502038" y="25211"/>
                </a:lnTo>
                <a:lnTo>
                  <a:pt x="516342" y="29144"/>
                </a:lnTo>
                <a:cubicBezTo>
                  <a:pt x="514866" y="38207"/>
                  <a:pt x="513124" y="47305"/>
                  <a:pt x="511112" y="56437"/>
                </a:cubicBezTo>
                <a:cubicBezTo>
                  <a:pt x="509100" y="65569"/>
                  <a:pt x="507089" y="73460"/>
                  <a:pt x="505078" y="80109"/>
                </a:cubicBezTo>
                <a:lnTo>
                  <a:pt x="488450" y="75283"/>
                </a:lnTo>
                <a:cubicBezTo>
                  <a:pt x="489362" y="71271"/>
                  <a:pt x="490308" y="66598"/>
                  <a:pt x="491288" y="61265"/>
                </a:cubicBezTo>
                <a:cubicBezTo>
                  <a:pt x="492267" y="55934"/>
                  <a:pt x="493169" y="50411"/>
                  <a:pt x="493992" y="44699"/>
                </a:cubicBezTo>
                <a:lnTo>
                  <a:pt x="461294" y="44699"/>
                </a:lnTo>
                <a:cubicBezTo>
                  <a:pt x="459239" y="51171"/>
                  <a:pt x="456995" y="57230"/>
                  <a:pt x="454561" y="62876"/>
                </a:cubicBezTo>
                <a:cubicBezTo>
                  <a:pt x="452127" y="68521"/>
                  <a:pt x="449481" y="73551"/>
                  <a:pt x="446622" y="77966"/>
                </a:cubicBezTo>
                <a:lnTo>
                  <a:pt x="448053" y="77966"/>
                </a:lnTo>
                <a:lnTo>
                  <a:pt x="448053" y="96181"/>
                </a:lnTo>
                <a:lnTo>
                  <a:pt x="431425" y="96181"/>
                </a:lnTo>
                <a:lnTo>
                  <a:pt x="431425" y="148033"/>
                </a:lnTo>
                <a:lnTo>
                  <a:pt x="431425" y="148747"/>
                </a:lnTo>
                <a:cubicBezTo>
                  <a:pt x="440590" y="140033"/>
                  <a:pt x="447398" y="130743"/>
                  <a:pt x="451847" y="120878"/>
                </a:cubicBezTo>
                <a:cubicBezTo>
                  <a:pt x="456297" y="111012"/>
                  <a:pt x="459196" y="101365"/>
                  <a:pt x="460545" y="91936"/>
                </a:cubicBezTo>
                <a:cubicBezTo>
                  <a:pt x="461895" y="82508"/>
                  <a:pt x="462502" y="74091"/>
                  <a:pt x="462367" y="66687"/>
                </a:cubicBezTo>
                <a:lnTo>
                  <a:pt x="462367" y="53114"/>
                </a:lnTo>
                <a:lnTo>
                  <a:pt x="481298" y="53114"/>
                </a:lnTo>
                <a:lnTo>
                  <a:pt x="481298" y="67044"/>
                </a:lnTo>
                <a:cubicBezTo>
                  <a:pt x="481294" y="69087"/>
                  <a:pt x="481257" y="71166"/>
                  <a:pt x="481186" y="73282"/>
                </a:cubicBezTo>
                <a:cubicBezTo>
                  <a:pt x="481115" y="75398"/>
                  <a:pt x="481034" y="77614"/>
                  <a:pt x="480941" y="79931"/>
                </a:cubicBezTo>
                <a:cubicBezTo>
                  <a:pt x="484360" y="96523"/>
                  <a:pt x="489053" y="110437"/>
                  <a:pt x="495020" y="121674"/>
                </a:cubicBezTo>
                <a:cubicBezTo>
                  <a:pt x="500988" y="132910"/>
                  <a:pt x="509168" y="142716"/>
                  <a:pt x="519560" y="151093"/>
                </a:cubicBezTo>
                <a:cubicBezTo>
                  <a:pt x="516889" y="153031"/>
                  <a:pt x="514319" y="155404"/>
                  <a:pt x="511849" y="158212"/>
                </a:cubicBezTo>
                <a:cubicBezTo>
                  <a:pt x="509380" y="161020"/>
                  <a:pt x="507480" y="163885"/>
                  <a:pt x="506150" y="166806"/>
                </a:cubicBezTo>
                <a:cubicBezTo>
                  <a:pt x="498604" y="159998"/>
                  <a:pt x="492197" y="152717"/>
                  <a:pt x="486931" y="144963"/>
                </a:cubicBezTo>
                <a:cubicBezTo>
                  <a:pt x="481665" y="137208"/>
                  <a:pt x="477227" y="128579"/>
                  <a:pt x="473618" y="119077"/>
                </a:cubicBezTo>
                <a:cubicBezTo>
                  <a:pt x="470810" y="127633"/>
                  <a:pt x="466737" y="136053"/>
                  <a:pt x="461401" y="144337"/>
                </a:cubicBezTo>
                <a:cubicBezTo>
                  <a:pt x="456064" y="152620"/>
                  <a:pt x="449173" y="160408"/>
                  <a:pt x="440725" y="167700"/>
                </a:cubicBezTo>
                <a:cubicBezTo>
                  <a:pt x="439693" y="165760"/>
                  <a:pt x="438270" y="163654"/>
                  <a:pt x="436455" y="161381"/>
                </a:cubicBezTo>
                <a:cubicBezTo>
                  <a:pt x="434640" y="159108"/>
                  <a:pt x="432725" y="157048"/>
                  <a:pt x="430709" y="155199"/>
                </a:cubicBezTo>
                <a:cubicBezTo>
                  <a:pt x="430281" y="156966"/>
                  <a:pt x="429529" y="158431"/>
                  <a:pt x="428452" y="159596"/>
                </a:cubicBezTo>
                <a:cubicBezTo>
                  <a:pt x="427376" y="160760"/>
                  <a:pt x="425863" y="161734"/>
                  <a:pt x="423915" y="162519"/>
                </a:cubicBezTo>
                <a:cubicBezTo>
                  <a:pt x="421073" y="163639"/>
                  <a:pt x="417593" y="164345"/>
                  <a:pt x="413476" y="164639"/>
                </a:cubicBezTo>
                <a:cubicBezTo>
                  <a:pt x="409359" y="164932"/>
                  <a:pt x="404491" y="165059"/>
                  <a:pt x="398875" y="165018"/>
                </a:cubicBezTo>
                <a:cubicBezTo>
                  <a:pt x="398380" y="162631"/>
                  <a:pt x="397584" y="160087"/>
                  <a:pt x="396487" y="157386"/>
                </a:cubicBezTo>
                <a:cubicBezTo>
                  <a:pt x="395390" y="154686"/>
                  <a:pt x="394281" y="152231"/>
                  <a:pt x="393162" y="150022"/>
                </a:cubicBezTo>
                <a:cubicBezTo>
                  <a:pt x="396603" y="150193"/>
                  <a:pt x="399901" y="150297"/>
                  <a:pt x="403057" y="150335"/>
                </a:cubicBezTo>
                <a:cubicBezTo>
                  <a:pt x="406213" y="150371"/>
                  <a:pt x="408396" y="150387"/>
                  <a:pt x="409608" y="150379"/>
                </a:cubicBezTo>
                <a:cubicBezTo>
                  <a:pt x="410753" y="150312"/>
                  <a:pt x="411551" y="150088"/>
                  <a:pt x="412002" y="149708"/>
                </a:cubicBezTo>
                <a:cubicBezTo>
                  <a:pt x="412453" y="149329"/>
                  <a:pt x="412669" y="148658"/>
                  <a:pt x="412651" y="147696"/>
                </a:cubicBezTo>
                <a:lnTo>
                  <a:pt x="412651" y="96181"/>
                </a:lnTo>
                <a:lnTo>
                  <a:pt x="347580" y="96181"/>
                </a:lnTo>
                <a:lnTo>
                  <a:pt x="347580" y="77966"/>
                </a:lnTo>
                <a:lnTo>
                  <a:pt x="411589" y="77966"/>
                </a:lnTo>
                <a:lnTo>
                  <a:pt x="411589" y="24663"/>
                </a:lnTo>
                <a:lnTo>
                  <a:pt x="349547" y="24663"/>
                </a:lnTo>
                <a:lnTo>
                  <a:pt x="349547" y="6806"/>
                </a:lnTo>
                <a:lnTo>
                  <a:pt x="440711" y="6806"/>
                </a:lnTo>
                <a:lnTo>
                  <a:pt x="440711" y="24663"/>
                </a:lnTo>
                <a:lnTo>
                  <a:pt x="430341" y="24663"/>
                </a:lnTo>
                <a:lnTo>
                  <a:pt x="430341" y="65261"/>
                </a:lnTo>
                <a:cubicBezTo>
                  <a:pt x="435440" y="57122"/>
                  <a:pt x="439689" y="47340"/>
                  <a:pt x="443089" y="35916"/>
                </a:cubicBezTo>
                <a:cubicBezTo>
                  <a:pt x="446488" y="24491"/>
                  <a:pt x="449037" y="12519"/>
                  <a:pt x="450737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177A71FB-37BA-410E-B03A-0A8F074DAA4F}"/>
              </a:ext>
            </a:extLst>
          </p:cNvPr>
          <p:cNvSpPr txBox="1"/>
          <p:nvPr/>
        </p:nvSpPr>
        <p:spPr>
          <a:xfrm>
            <a:off x="7220051" y="3558840"/>
            <a:ext cx="2430892" cy="255027"/>
          </a:xfrm>
          <a:custGeom>
            <a:avLst/>
            <a:gdLst/>
            <a:ahLst/>
            <a:cxnLst/>
            <a:rect l="l" t="t" r="r" b="b"/>
            <a:pathLst>
              <a:path w="2430892" h="255027">
                <a:moveTo>
                  <a:pt x="1981537" y="175892"/>
                </a:moveTo>
                <a:lnTo>
                  <a:pt x="1981537" y="222668"/>
                </a:lnTo>
                <a:lnTo>
                  <a:pt x="2069323" y="222668"/>
                </a:lnTo>
                <a:lnTo>
                  <a:pt x="2069323" y="175892"/>
                </a:lnTo>
                <a:close/>
                <a:moveTo>
                  <a:pt x="675807" y="170766"/>
                </a:moveTo>
                <a:lnTo>
                  <a:pt x="675807" y="195756"/>
                </a:lnTo>
                <a:lnTo>
                  <a:pt x="708487" y="195756"/>
                </a:lnTo>
                <a:lnTo>
                  <a:pt x="708487" y="170766"/>
                </a:lnTo>
                <a:close/>
                <a:moveTo>
                  <a:pt x="1952062" y="154426"/>
                </a:moveTo>
                <a:lnTo>
                  <a:pt x="2098478" y="154426"/>
                </a:lnTo>
                <a:lnTo>
                  <a:pt x="2098478" y="244775"/>
                </a:lnTo>
                <a:lnTo>
                  <a:pt x="1952062" y="244775"/>
                </a:lnTo>
                <a:close/>
                <a:moveTo>
                  <a:pt x="649215" y="151863"/>
                </a:moveTo>
                <a:lnTo>
                  <a:pt x="735079" y="151863"/>
                </a:lnTo>
                <a:lnTo>
                  <a:pt x="735079" y="214338"/>
                </a:lnTo>
                <a:lnTo>
                  <a:pt x="649215" y="214338"/>
                </a:lnTo>
                <a:close/>
                <a:moveTo>
                  <a:pt x="465054" y="137445"/>
                </a:moveTo>
                <a:lnTo>
                  <a:pt x="499655" y="137445"/>
                </a:lnTo>
                <a:lnTo>
                  <a:pt x="558606" y="245416"/>
                </a:lnTo>
                <a:lnTo>
                  <a:pt x="521762" y="245416"/>
                </a:lnTo>
                <a:close/>
                <a:moveTo>
                  <a:pt x="96757" y="126873"/>
                </a:moveTo>
                <a:lnTo>
                  <a:pt x="96757" y="165639"/>
                </a:lnTo>
                <a:lnTo>
                  <a:pt x="146416" y="165639"/>
                </a:lnTo>
                <a:lnTo>
                  <a:pt x="146416" y="126873"/>
                </a:lnTo>
                <a:close/>
                <a:moveTo>
                  <a:pt x="1857548" y="115979"/>
                </a:moveTo>
                <a:lnTo>
                  <a:pt x="1857548" y="158591"/>
                </a:lnTo>
                <a:lnTo>
                  <a:pt x="1869402" y="169164"/>
                </a:lnTo>
                <a:lnTo>
                  <a:pt x="1884140" y="156028"/>
                </a:lnTo>
                <a:lnTo>
                  <a:pt x="1884140" y="115979"/>
                </a:lnTo>
                <a:close/>
                <a:moveTo>
                  <a:pt x="65679" y="103805"/>
                </a:moveTo>
                <a:lnTo>
                  <a:pt x="177814" y="103805"/>
                </a:lnTo>
                <a:lnTo>
                  <a:pt x="177814" y="188387"/>
                </a:lnTo>
                <a:lnTo>
                  <a:pt x="65679" y="188387"/>
                </a:lnTo>
                <a:close/>
                <a:moveTo>
                  <a:pt x="1521289" y="90349"/>
                </a:moveTo>
                <a:lnTo>
                  <a:pt x="1632463" y="90349"/>
                </a:lnTo>
                <a:lnTo>
                  <a:pt x="1632463" y="166280"/>
                </a:lnTo>
                <a:lnTo>
                  <a:pt x="1563580" y="166280"/>
                </a:lnTo>
                <a:lnTo>
                  <a:pt x="1563580" y="146096"/>
                </a:lnTo>
                <a:lnTo>
                  <a:pt x="1605231" y="146096"/>
                </a:lnTo>
                <a:lnTo>
                  <a:pt x="1605231" y="111174"/>
                </a:lnTo>
                <a:lnTo>
                  <a:pt x="1549804" y="111174"/>
                </a:lnTo>
                <a:lnTo>
                  <a:pt x="1549804" y="206649"/>
                </a:lnTo>
                <a:lnTo>
                  <a:pt x="1652648" y="206649"/>
                </a:lnTo>
                <a:lnTo>
                  <a:pt x="1652648" y="228435"/>
                </a:lnTo>
                <a:lnTo>
                  <a:pt x="1521289" y="228435"/>
                </a:lnTo>
                <a:close/>
                <a:moveTo>
                  <a:pt x="840165" y="85863"/>
                </a:moveTo>
                <a:lnTo>
                  <a:pt x="868359" y="85863"/>
                </a:lnTo>
                <a:lnTo>
                  <a:pt x="858427" y="148659"/>
                </a:lnTo>
                <a:lnTo>
                  <a:pt x="885340" y="148659"/>
                </a:lnTo>
                <a:lnTo>
                  <a:pt x="922505" y="252144"/>
                </a:lnTo>
                <a:lnTo>
                  <a:pt x="892388" y="252144"/>
                </a:lnTo>
                <a:lnTo>
                  <a:pt x="857787" y="153465"/>
                </a:lnTo>
                <a:lnTo>
                  <a:pt x="842408" y="252144"/>
                </a:lnTo>
                <a:lnTo>
                  <a:pt x="813894" y="252144"/>
                </a:lnTo>
                <a:close/>
                <a:moveTo>
                  <a:pt x="1689813" y="72727"/>
                </a:moveTo>
                <a:lnTo>
                  <a:pt x="1716405" y="72727"/>
                </a:lnTo>
                <a:lnTo>
                  <a:pt x="1716405" y="162436"/>
                </a:lnTo>
                <a:lnTo>
                  <a:pt x="1689813" y="162436"/>
                </a:lnTo>
                <a:close/>
                <a:moveTo>
                  <a:pt x="677730" y="56708"/>
                </a:moveTo>
                <a:lnTo>
                  <a:pt x="677730" y="79455"/>
                </a:lnTo>
                <a:lnTo>
                  <a:pt x="707526" y="79455"/>
                </a:lnTo>
                <a:lnTo>
                  <a:pt x="707526" y="56708"/>
                </a:lnTo>
                <a:close/>
                <a:moveTo>
                  <a:pt x="1158526" y="50941"/>
                </a:moveTo>
                <a:lnTo>
                  <a:pt x="1158526" y="124310"/>
                </a:lnTo>
                <a:lnTo>
                  <a:pt x="1188962" y="124310"/>
                </a:lnTo>
                <a:cubicBezTo>
                  <a:pt x="1216729" y="124310"/>
                  <a:pt x="1230612" y="111601"/>
                  <a:pt x="1230612" y="86184"/>
                </a:cubicBezTo>
                <a:cubicBezTo>
                  <a:pt x="1230612" y="75504"/>
                  <a:pt x="1226875" y="67067"/>
                  <a:pt x="1219399" y="60873"/>
                </a:cubicBezTo>
                <a:cubicBezTo>
                  <a:pt x="1211923" y="54252"/>
                  <a:pt x="1201777" y="50941"/>
                  <a:pt x="1188962" y="50941"/>
                </a:cubicBezTo>
                <a:close/>
                <a:moveTo>
                  <a:pt x="987076" y="50941"/>
                </a:moveTo>
                <a:lnTo>
                  <a:pt x="987076" y="124310"/>
                </a:lnTo>
                <a:lnTo>
                  <a:pt x="1017512" y="124310"/>
                </a:lnTo>
                <a:cubicBezTo>
                  <a:pt x="1045279" y="124310"/>
                  <a:pt x="1059163" y="111601"/>
                  <a:pt x="1059163" y="86184"/>
                </a:cubicBezTo>
                <a:cubicBezTo>
                  <a:pt x="1059163" y="75504"/>
                  <a:pt x="1055425" y="67067"/>
                  <a:pt x="1047949" y="60873"/>
                </a:cubicBezTo>
                <a:cubicBezTo>
                  <a:pt x="1040473" y="54252"/>
                  <a:pt x="1030328" y="50941"/>
                  <a:pt x="1017512" y="50941"/>
                </a:cubicBezTo>
                <a:close/>
                <a:moveTo>
                  <a:pt x="650817" y="38766"/>
                </a:moveTo>
                <a:lnTo>
                  <a:pt x="734438" y="38766"/>
                </a:lnTo>
                <a:lnTo>
                  <a:pt x="734438" y="98038"/>
                </a:lnTo>
                <a:lnTo>
                  <a:pt x="650817" y="98038"/>
                </a:lnTo>
                <a:close/>
                <a:moveTo>
                  <a:pt x="1287364" y="23388"/>
                </a:moveTo>
                <a:lnTo>
                  <a:pt x="1426732" y="23388"/>
                </a:lnTo>
                <a:lnTo>
                  <a:pt x="1426732" y="50941"/>
                </a:lnTo>
                <a:lnTo>
                  <a:pt x="1371626" y="50941"/>
                </a:lnTo>
                <a:lnTo>
                  <a:pt x="1371626" y="230998"/>
                </a:lnTo>
                <a:lnTo>
                  <a:pt x="1342150" y="230998"/>
                </a:lnTo>
                <a:lnTo>
                  <a:pt x="1342150" y="50941"/>
                </a:lnTo>
                <a:lnTo>
                  <a:pt x="1287364" y="50941"/>
                </a:lnTo>
                <a:close/>
                <a:moveTo>
                  <a:pt x="1129050" y="23388"/>
                </a:moveTo>
                <a:lnTo>
                  <a:pt x="1188962" y="23388"/>
                </a:lnTo>
                <a:cubicBezTo>
                  <a:pt x="1209894" y="23388"/>
                  <a:pt x="1227088" y="29262"/>
                  <a:pt x="1240544" y="41009"/>
                </a:cubicBezTo>
                <a:cubicBezTo>
                  <a:pt x="1254001" y="52757"/>
                  <a:pt x="1260729" y="67922"/>
                  <a:pt x="1260729" y="86504"/>
                </a:cubicBezTo>
                <a:cubicBezTo>
                  <a:pt x="1260729" y="106154"/>
                  <a:pt x="1253787" y="122067"/>
                  <a:pt x="1239903" y="134242"/>
                </a:cubicBezTo>
                <a:cubicBezTo>
                  <a:pt x="1226447" y="145989"/>
                  <a:pt x="1209360" y="151863"/>
                  <a:pt x="1188642" y="151863"/>
                </a:cubicBezTo>
                <a:lnTo>
                  <a:pt x="1158526" y="151863"/>
                </a:lnTo>
                <a:lnTo>
                  <a:pt x="1158526" y="230998"/>
                </a:lnTo>
                <a:lnTo>
                  <a:pt x="1129050" y="230998"/>
                </a:lnTo>
                <a:close/>
                <a:moveTo>
                  <a:pt x="957600" y="23388"/>
                </a:moveTo>
                <a:lnTo>
                  <a:pt x="1017512" y="23388"/>
                </a:lnTo>
                <a:cubicBezTo>
                  <a:pt x="1038444" y="23388"/>
                  <a:pt x="1055638" y="29262"/>
                  <a:pt x="1069095" y="41009"/>
                </a:cubicBezTo>
                <a:cubicBezTo>
                  <a:pt x="1082551" y="52757"/>
                  <a:pt x="1089279" y="67922"/>
                  <a:pt x="1089279" y="86504"/>
                </a:cubicBezTo>
                <a:cubicBezTo>
                  <a:pt x="1089279" y="106154"/>
                  <a:pt x="1082337" y="122067"/>
                  <a:pt x="1068454" y="134242"/>
                </a:cubicBezTo>
                <a:cubicBezTo>
                  <a:pt x="1054998" y="145989"/>
                  <a:pt x="1037910" y="151863"/>
                  <a:pt x="1017192" y="151863"/>
                </a:cubicBezTo>
                <a:lnTo>
                  <a:pt x="987076" y="151863"/>
                </a:lnTo>
                <a:lnTo>
                  <a:pt x="987076" y="230998"/>
                </a:lnTo>
                <a:lnTo>
                  <a:pt x="957600" y="230998"/>
                </a:lnTo>
                <a:close/>
                <a:moveTo>
                  <a:pt x="102524" y="19543"/>
                </a:moveTo>
                <a:lnTo>
                  <a:pt x="134883" y="19543"/>
                </a:lnTo>
                <a:lnTo>
                  <a:pt x="134883" y="46456"/>
                </a:lnTo>
                <a:lnTo>
                  <a:pt x="245736" y="46456"/>
                </a:lnTo>
                <a:lnTo>
                  <a:pt x="245736" y="250542"/>
                </a:lnTo>
                <a:lnTo>
                  <a:pt x="212416" y="250542"/>
                </a:lnTo>
                <a:lnTo>
                  <a:pt x="212416" y="70485"/>
                </a:lnTo>
                <a:lnTo>
                  <a:pt x="33320" y="70485"/>
                </a:lnTo>
                <a:lnTo>
                  <a:pt x="33320" y="251183"/>
                </a:lnTo>
                <a:lnTo>
                  <a:pt x="0" y="251183"/>
                </a:lnTo>
                <a:lnTo>
                  <a:pt x="0" y="46456"/>
                </a:lnTo>
                <a:lnTo>
                  <a:pt x="102524" y="46456"/>
                </a:lnTo>
                <a:close/>
                <a:moveTo>
                  <a:pt x="805564" y="16980"/>
                </a:moveTo>
                <a:lnTo>
                  <a:pt x="833758" y="16980"/>
                </a:lnTo>
                <a:lnTo>
                  <a:pt x="828311" y="46456"/>
                </a:lnTo>
                <a:lnTo>
                  <a:pt x="927311" y="46456"/>
                </a:lnTo>
                <a:lnTo>
                  <a:pt x="927311" y="65358"/>
                </a:lnTo>
                <a:lnTo>
                  <a:pt x="918980" y="121106"/>
                </a:lnTo>
                <a:lnTo>
                  <a:pt x="890786" y="121106"/>
                </a:lnTo>
                <a:lnTo>
                  <a:pt x="899437" y="67281"/>
                </a:lnTo>
                <a:lnTo>
                  <a:pt x="796272" y="67281"/>
                </a:lnTo>
                <a:close/>
                <a:moveTo>
                  <a:pt x="2266534" y="16019"/>
                </a:moveTo>
                <a:lnTo>
                  <a:pt x="2299854" y="16019"/>
                </a:lnTo>
                <a:lnTo>
                  <a:pt x="2271019" y="113737"/>
                </a:lnTo>
                <a:lnTo>
                  <a:pt x="2430892" y="223950"/>
                </a:lnTo>
                <a:lnTo>
                  <a:pt x="2412630" y="249581"/>
                </a:lnTo>
                <a:lnTo>
                  <a:pt x="2262369" y="145135"/>
                </a:lnTo>
                <a:lnTo>
                  <a:pt x="2231612" y="250862"/>
                </a:lnTo>
                <a:lnTo>
                  <a:pt x="2197651" y="250862"/>
                </a:lnTo>
                <a:close/>
                <a:moveTo>
                  <a:pt x="1829995" y="15058"/>
                </a:moveTo>
                <a:lnTo>
                  <a:pt x="1857548" y="15058"/>
                </a:lnTo>
                <a:lnTo>
                  <a:pt x="1857548" y="94514"/>
                </a:lnTo>
                <a:lnTo>
                  <a:pt x="1884140" y="94514"/>
                </a:lnTo>
                <a:lnTo>
                  <a:pt x="1884140" y="50621"/>
                </a:lnTo>
                <a:lnTo>
                  <a:pt x="1911693" y="50621"/>
                </a:lnTo>
                <a:lnTo>
                  <a:pt x="1911693" y="94514"/>
                </a:lnTo>
                <a:lnTo>
                  <a:pt x="1934441" y="94514"/>
                </a:lnTo>
                <a:lnTo>
                  <a:pt x="1934441" y="115979"/>
                </a:lnTo>
                <a:lnTo>
                  <a:pt x="1911693" y="115979"/>
                </a:lnTo>
                <a:lnTo>
                  <a:pt x="1911693" y="168523"/>
                </a:lnTo>
                <a:lnTo>
                  <a:pt x="1890227" y="187105"/>
                </a:lnTo>
                <a:lnTo>
                  <a:pt x="1934441" y="225552"/>
                </a:lnTo>
                <a:lnTo>
                  <a:pt x="1916499" y="244454"/>
                </a:lnTo>
                <a:lnTo>
                  <a:pt x="1870043" y="204406"/>
                </a:lnTo>
                <a:lnTo>
                  <a:pt x="1821344" y="247017"/>
                </a:lnTo>
                <a:lnTo>
                  <a:pt x="1804043" y="226192"/>
                </a:lnTo>
                <a:lnTo>
                  <a:pt x="1849218" y="186464"/>
                </a:lnTo>
                <a:lnTo>
                  <a:pt x="1829995" y="169484"/>
                </a:lnTo>
                <a:lnTo>
                  <a:pt x="1829995" y="115979"/>
                </a:lnTo>
                <a:lnTo>
                  <a:pt x="1806286" y="115979"/>
                </a:lnTo>
                <a:lnTo>
                  <a:pt x="1806286" y="94514"/>
                </a:lnTo>
                <a:lnTo>
                  <a:pt x="1829995" y="94514"/>
                </a:lnTo>
                <a:close/>
                <a:moveTo>
                  <a:pt x="350996" y="8970"/>
                </a:moveTo>
                <a:lnTo>
                  <a:pt x="537141" y="8970"/>
                </a:lnTo>
                <a:lnTo>
                  <a:pt x="537141" y="31397"/>
                </a:lnTo>
                <a:lnTo>
                  <a:pt x="458966" y="31397"/>
                </a:lnTo>
                <a:lnTo>
                  <a:pt x="458966" y="93552"/>
                </a:lnTo>
                <a:lnTo>
                  <a:pt x="576869" y="93552"/>
                </a:lnTo>
                <a:lnTo>
                  <a:pt x="576869" y="116941"/>
                </a:lnTo>
                <a:lnTo>
                  <a:pt x="458966" y="116941"/>
                </a:lnTo>
                <a:lnTo>
                  <a:pt x="458966" y="126873"/>
                </a:lnTo>
                <a:lnTo>
                  <a:pt x="374384" y="245416"/>
                </a:lnTo>
                <a:lnTo>
                  <a:pt x="336579" y="245416"/>
                </a:lnTo>
                <a:lnTo>
                  <a:pt x="427248" y="117581"/>
                </a:lnTo>
                <a:lnTo>
                  <a:pt x="427248" y="116941"/>
                </a:lnTo>
                <a:lnTo>
                  <a:pt x="320880" y="116941"/>
                </a:lnTo>
                <a:lnTo>
                  <a:pt x="320880" y="93552"/>
                </a:lnTo>
                <a:lnTo>
                  <a:pt x="427248" y="93552"/>
                </a:lnTo>
                <a:lnTo>
                  <a:pt x="427248" y="31397"/>
                </a:lnTo>
                <a:lnTo>
                  <a:pt x="350996" y="31397"/>
                </a:lnTo>
                <a:close/>
                <a:moveTo>
                  <a:pt x="1972246" y="8009"/>
                </a:moveTo>
                <a:lnTo>
                  <a:pt x="1999799" y="8009"/>
                </a:lnTo>
                <a:lnTo>
                  <a:pt x="1982819" y="98679"/>
                </a:lnTo>
                <a:lnTo>
                  <a:pt x="2070605" y="98679"/>
                </a:lnTo>
                <a:lnTo>
                  <a:pt x="2062275" y="50941"/>
                </a:lnTo>
                <a:lnTo>
                  <a:pt x="2089187" y="50941"/>
                </a:lnTo>
                <a:lnTo>
                  <a:pt x="2104245" y="120144"/>
                </a:lnTo>
                <a:lnTo>
                  <a:pt x="1946936" y="120144"/>
                </a:lnTo>
                <a:close/>
                <a:moveTo>
                  <a:pt x="1577357" y="3203"/>
                </a:moveTo>
                <a:lnTo>
                  <a:pt x="1680201" y="84261"/>
                </a:lnTo>
                <a:lnTo>
                  <a:pt x="1662580" y="107009"/>
                </a:lnTo>
                <a:lnTo>
                  <a:pt x="1577998" y="36203"/>
                </a:lnTo>
                <a:lnTo>
                  <a:pt x="1483163" y="105727"/>
                </a:lnTo>
                <a:lnTo>
                  <a:pt x="1465222" y="83941"/>
                </a:lnTo>
                <a:close/>
                <a:moveTo>
                  <a:pt x="1745880" y="320"/>
                </a:moveTo>
                <a:lnTo>
                  <a:pt x="1774715" y="320"/>
                </a:lnTo>
                <a:lnTo>
                  <a:pt x="1774715" y="254707"/>
                </a:lnTo>
                <a:lnTo>
                  <a:pt x="1697181" y="254707"/>
                </a:lnTo>
                <a:lnTo>
                  <a:pt x="1697181" y="233882"/>
                </a:lnTo>
                <a:lnTo>
                  <a:pt x="1745880" y="233882"/>
                </a:lnTo>
                <a:close/>
                <a:moveTo>
                  <a:pt x="642807" y="0"/>
                </a:moveTo>
                <a:lnTo>
                  <a:pt x="796913" y="0"/>
                </a:lnTo>
                <a:lnTo>
                  <a:pt x="796913" y="19864"/>
                </a:lnTo>
                <a:lnTo>
                  <a:pt x="777690" y="19864"/>
                </a:lnTo>
                <a:lnTo>
                  <a:pt x="777690" y="116300"/>
                </a:lnTo>
                <a:lnTo>
                  <a:pt x="821583" y="116300"/>
                </a:lnTo>
                <a:lnTo>
                  <a:pt x="821583" y="136164"/>
                </a:lnTo>
                <a:lnTo>
                  <a:pt x="785700" y="136164"/>
                </a:lnTo>
                <a:lnTo>
                  <a:pt x="785700" y="255027"/>
                </a:lnTo>
                <a:lnTo>
                  <a:pt x="725147" y="255027"/>
                </a:lnTo>
                <a:lnTo>
                  <a:pt x="725147" y="236124"/>
                </a:lnTo>
                <a:lnTo>
                  <a:pt x="758147" y="236124"/>
                </a:lnTo>
                <a:lnTo>
                  <a:pt x="758147" y="136164"/>
                </a:lnTo>
                <a:lnTo>
                  <a:pt x="618778" y="136164"/>
                </a:lnTo>
                <a:lnTo>
                  <a:pt x="618778" y="116300"/>
                </a:lnTo>
                <a:lnTo>
                  <a:pt x="751418" y="116300"/>
                </a:lnTo>
                <a:lnTo>
                  <a:pt x="751418" y="19864"/>
                </a:lnTo>
                <a:lnTo>
                  <a:pt x="642807" y="19864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unt-金豆体" panose="02000609000000000000" pitchFamily="49" charset="-128"/>
              <a:ea typeface="Aunt-金豆体" panose="02000609000000000000" pitchFamily="49" charset="-128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D6DE7EE-A475-40F1-9A74-C1243E39C466}"/>
              </a:ext>
            </a:extLst>
          </p:cNvPr>
          <p:cNvGrpSpPr/>
          <p:nvPr/>
        </p:nvGrpSpPr>
        <p:grpSpPr>
          <a:xfrm>
            <a:off x="1773287" y="1434994"/>
            <a:ext cx="3818342" cy="3818342"/>
            <a:chOff x="1760587" y="1409594"/>
            <a:chExt cx="3818342" cy="3818342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575C3123-C036-4C65-93A2-B4C238B7ECF9}"/>
                </a:ext>
              </a:extLst>
            </p:cNvPr>
            <p:cNvSpPr/>
            <p:nvPr/>
          </p:nvSpPr>
          <p:spPr>
            <a:xfrm>
              <a:off x="1841501" y="1442357"/>
              <a:ext cx="3599542" cy="3599542"/>
            </a:xfrm>
            <a:prstGeom prst="ellipse">
              <a:avLst/>
            </a:prstGeom>
            <a:solidFill>
              <a:srgbClr val="FFC30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2CFA4AB-72B1-4426-9206-47B8414E7B72}"/>
                </a:ext>
              </a:extLst>
            </p:cNvPr>
            <p:cNvGrpSpPr/>
            <p:nvPr/>
          </p:nvGrpSpPr>
          <p:grpSpPr>
            <a:xfrm>
              <a:off x="1760587" y="1409594"/>
              <a:ext cx="3818342" cy="3818342"/>
              <a:chOff x="1817283" y="1054448"/>
              <a:chExt cx="3545292" cy="3545292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1817283" y="1054448"/>
                <a:ext cx="3545292" cy="3545292"/>
              </a:xfrm>
              <a:custGeom>
                <a:avLst/>
                <a:gdLst>
                  <a:gd name="connsiteX0" fmla="*/ 2012188 w 4012156"/>
                  <a:gd name="connsiteY0" fmla="*/ 119895 h 4012156"/>
                  <a:gd name="connsiteX1" fmla="*/ 385529 w 4012156"/>
                  <a:gd name="connsiteY1" fmla="*/ 1746554 h 4012156"/>
                  <a:gd name="connsiteX2" fmla="*/ 2012188 w 4012156"/>
                  <a:gd name="connsiteY2" fmla="*/ 3373213 h 4012156"/>
                  <a:gd name="connsiteX3" fmla="*/ 3638847 w 4012156"/>
                  <a:gd name="connsiteY3" fmla="*/ 1746554 h 4012156"/>
                  <a:gd name="connsiteX4" fmla="*/ 2012188 w 4012156"/>
                  <a:gd name="connsiteY4" fmla="*/ 119895 h 4012156"/>
                  <a:gd name="connsiteX5" fmla="*/ 332086 w 4012156"/>
                  <a:gd name="connsiteY5" fmla="*/ 0 h 4012156"/>
                  <a:gd name="connsiteX6" fmla="*/ 3343450 w 4012156"/>
                  <a:gd name="connsiteY6" fmla="*/ 0 h 4012156"/>
                  <a:gd name="connsiteX7" fmla="*/ 4012156 w 4012156"/>
                  <a:gd name="connsiteY7" fmla="*/ 668706 h 4012156"/>
                  <a:gd name="connsiteX8" fmla="*/ 4012156 w 4012156"/>
                  <a:gd name="connsiteY8" fmla="*/ 3680070 h 4012156"/>
                  <a:gd name="connsiteX9" fmla="*/ 3680070 w 4012156"/>
                  <a:gd name="connsiteY9" fmla="*/ 4012156 h 4012156"/>
                  <a:gd name="connsiteX10" fmla="*/ 668706 w 4012156"/>
                  <a:gd name="connsiteY10" fmla="*/ 4012156 h 4012156"/>
                  <a:gd name="connsiteX11" fmla="*/ 0 w 4012156"/>
                  <a:gd name="connsiteY11" fmla="*/ 3343450 h 4012156"/>
                  <a:gd name="connsiteX12" fmla="*/ 0 w 4012156"/>
                  <a:gd name="connsiteY12" fmla="*/ 332086 h 4012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012156" h="4012156">
                    <a:moveTo>
                      <a:pt x="2012188" y="119895"/>
                    </a:moveTo>
                    <a:cubicBezTo>
                      <a:pt x="1113809" y="119895"/>
                      <a:pt x="385529" y="848175"/>
                      <a:pt x="385529" y="1746554"/>
                    </a:cubicBezTo>
                    <a:cubicBezTo>
                      <a:pt x="385529" y="2644933"/>
                      <a:pt x="1113809" y="3373213"/>
                      <a:pt x="2012188" y="3373213"/>
                    </a:cubicBezTo>
                    <a:cubicBezTo>
                      <a:pt x="2910567" y="3373213"/>
                      <a:pt x="3638847" y="2644933"/>
                      <a:pt x="3638847" y="1746554"/>
                    </a:cubicBezTo>
                    <a:cubicBezTo>
                      <a:pt x="3638847" y="848175"/>
                      <a:pt x="2910567" y="119895"/>
                      <a:pt x="2012188" y="119895"/>
                    </a:cubicBezTo>
                    <a:close/>
                    <a:moveTo>
                      <a:pt x="332086" y="0"/>
                    </a:moveTo>
                    <a:lnTo>
                      <a:pt x="3343450" y="0"/>
                    </a:lnTo>
                    <a:lnTo>
                      <a:pt x="4012156" y="668706"/>
                    </a:lnTo>
                    <a:lnTo>
                      <a:pt x="4012156" y="3680070"/>
                    </a:lnTo>
                    <a:lnTo>
                      <a:pt x="3680070" y="4012156"/>
                    </a:lnTo>
                    <a:lnTo>
                      <a:pt x="668706" y="4012156"/>
                    </a:lnTo>
                    <a:lnTo>
                      <a:pt x="0" y="3343450"/>
                    </a:lnTo>
                    <a:lnTo>
                      <a:pt x="0" y="332086"/>
                    </a:lnTo>
                    <a:close/>
                  </a:path>
                </a:pathLst>
              </a:cu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/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94E61F40-9745-43E3-84E8-BCD07D1C4E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5325" r="30907" b="72438"/>
              <a:stretch/>
            </p:blipFill>
            <p:spPr>
              <a:xfrm rot="856150">
                <a:off x="2144398" y="1432096"/>
                <a:ext cx="2891062" cy="2555950"/>
              </a:xfrm>
              <a:custGeom>
                <a:avLst/>
                <a:gdLst>
                  <a:gd name="connsiteX0" fmla="*/ 418799 w 2326128"/>
                  <a:gd name="connsiteY0" fmla="*/ 0 h 2056498"/>
                  <a:gd name="connsiteX1" fmla="*/ 1907329 w 2326128"/>
                  <a:gd name="connsiteY1" fmla="*/ 0 h 2056498"/>
                  <a:gd name="connsiteX2" fmla="*/ 1985475 w 2326128"/>
                  <a:gd name="connsiteY2" fmla="*/ 71023 h 2056498"/>
                  <a:gd name="connsiteX3" fmla="*/ 2326128 w 2326128"/>
                  <a:gd name="connsiteY3" fmla="*/ 893434 h 2056498"/>
                  <a:gd name="connsiteX4" fmla="*/ 1163064 w 2326128"/>
                  <a:gd name="connsiteY4" fmla="*/ 2056498 h 2056498"/>
                  <a:gd name="connsiteX5" fmla="*/ 0 w 2326128"/>
                  <a:gd name="connsiteY5" fmla="*/ 893434 h 2056498"/>
                  <a:gd name="connsiteX6" fmla="*/ 340654 w 2326128"/>
                  <a:gd name="connsiteY6" fmla="*/ 71023 h 2056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6128" h="2056498">
                    <a:moveTo>
                      <a:pt x="418799" y="0"/>
                    </a:moveTo>
                    <a:lnTo>
                      <a:pt x="1907329" y="0"/>
                    </a:lnTo>
                    <a:lnTo>
                      <a:pt x="1985475" y="71023"/>
                    </a:lnTo>
                    <a:cubicBezTo>
                      <a:pt x="2195948" y="281497"/>
                      <a:pt x="2326128" y="572263"/>
                      <a:pt x="2326128" y="893434"/>
                    </a:cubicBezTo>
                    <a:cubicBezTo>
                      <a:pt x="2326128" y="1535777"/>
                      <a:pt x="1805407" y="2056498"/>
                      <a:pt x="1163064" y="2056498"/>
                    </a:cubicBezTo>
                    <a:cubicBezTo>
                      <a:pt x="520721" y="2056498"/>
                      <a:pt x="0" y="1535777"/>
                      <a:pt x="0" y="893434"/>
                    </a:cubicBezTo>
                    <a:cubicBezTo>
                      <a:pt x="0" y="572263"/>
                      <a:pt x="130181" y="281497"/>
                      <a:pt x="340654" y="71023"/>
                    </a:cubicBezTo>
                    <a:close/>
                  </a:path>
                </a:pathLst>
              </a:custGeom>
            </p:spPr>
          </p:pic>
        </p:grpSp>
      </p:grpSp>
      <p:sp>
        <p:nvSpPr>
          <p:cNvPr id="23" name="矩形 17">
            <a:extLst>
              <a:ext uri="{FF2B5EF4-FFF2-40B4-BE49-F238E27FC236}">
                <a16:creationId xmlns:a16="http://schemas.microsoft.com/office/drawing/2014/main" xmlns="" id="{4CE4D196-5130-434D-933C-5F908901EFE3}"/>
              </a:ext>
            </a:extLst>
          </p:cNvPr>
          <p:cNvSpPr/>
          <p:nvPr/>
        </p:nvSpPr>
        <p:spPr>
          <a:xfrm>
            <a:off x="6906752" y="4088704"/>
            <a:ext cx="3556233" cy="649956"/>
          </a:xfrm>
          <a:custGeom>
            <a:avLst/>
            <a:gdLst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605132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551343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49956"/>
              <a:gd name="connsiteX1" fmla="*/ 2756761 w 2756761"/>
              <a:gd name="connsiteY1" fmla="*/ 0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  <a:gd name="connsiteX0" fmla="*/ 0 w 2756761"/>
              <a:gd name="connsiteY0" fmla="*/ 0 h 649956"/>
              <a:gd name="connsiteX1" fmla="*/ 2729867 w 2756761"/>
              <a:gd name="connsiteY1" fmla="*/ 44824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761" h="649956">
                <a:moveTo>
                  <a:pt x="0" y="0"/>
                </a:moveTo>
                <a:lnTo>
                  <a:pt x="2729867" y="44824"/>
                </a:lnTo>
                <a:lnTo>
                  <a:pt x="2756761" y="551343"/>
                </a:lnTo>
                <a:lnTo>
                  <a:pt x="0" y="6499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1701F518-4264-4775-B18E-83419B7ED9E7}"/>
              </a:ext>
            </a:extLst>
          </p:cNvPr>
          <p:cNvSpPr txBox="1"/>
          <p:nvPr/>
        </p:nvSpPr>
        <p:spPr>
          <a:xfrm>
            <a:off x="7077372" y="4250840"/>
            <a:ext cx="3219935" cy="286745"/>
          </a:xfrm>
          <a:custGeom>
            <a:avLst/>
            <a:gdLst/>
            <a:ahLst/>
            <a:cxnLst/>
            <a:rect l="l" t="t" r="r" b="b"/>
            <a:pathLst>
              <a:path w="3219935" h="286745">
                <a:moveTo>
                  <a:pt x="1647202" y="241571"/>
                </a:moveTo>
                <a:lnTo>
                  <a:pt x="1677638" y="241571"/>
                </a:lnTo>
                <a:lnTo>
                  <a:pt x="1711920" y="286745"/>
                </a:lnTo>
                <a:lnTo>
                  <a:pt x="1681804" y="286745"/>
                </a:lnTo>
                <a:close/>
                <a:moveTo>
                  <a:pt x="2315874" y="222668"/>
                </a:moveTo>
                <a:lnTo>
                  <a:pt x="2347913" y="222668"/>
                </a:lnTo>
                <a:lnTo>
                  <a:pt x="2383796" y="280338"/>
                </a:lnTo>
                <a:lnTo>
                  <a:pt x="2350796" y="280338"/>
                </a:lnTo>
                <a:close/>
                <a:moveTo>
                  <a:pt x="1620289" y="185503"/>
                </a:moveTo>
                <a:lnTo>
                  <a:pt x="1649124" y="185503"/>
                </a:lnTo>
                <a:lnTo>
                  <a:pt x="1649124" y="231959"/>
                </a:lnTo>
                <a:lnTo>
                  <a:pt x="1603309" y="286745"/>
                </a:lnTo>
                <a:lnTo>
                  <a:pt x="1567746" y="286745"/>
                </a:lnTo>
                <a:lnTo>
                  <a:pt x="1620289" y="220425"/>
                </a:lnTo>
                <a:close/>
                <a:moveTo>
                  <a:pt x="1559736" y="153785"/>
                </a:moveTo>
                <a:lnTo>
                  <a:pt x="1711279" y="153785"/>
                </a:lnTo>
                <a:lnTo>
                  <a:pt x="1711279" y="233241"/>
                </a:lnTo>
                <a:lnTo>
                  <a:pt x="1683726" y="233241"/>
                </a:lnTo>
                <a:lnTo>
                  <a:pt x="1683726" y="174610"/>
                </a:lnTo>
                <a:lnTo>
                  <a:pt x="1588571" y="174610"/>
                </a:lnTo>
                <a:lnTo>
                  <a:pt x="1588571" y="233241"/>
                </a:lnTo>
                <a:lnTo>
                  <a:pt x="1559736" y="233241"/>
                </a:lnTo>
                <a:close/>
                <a:moveTo>
                  <a:pt x="2294088" y="136805"/>
                </a:moveTo>
                <a:lnTo>
                  <a:pt x="2324845" y="136805"/>
                </a:lnTo>
                <a:lnTo>
                  <a:pt x="2324845" y="203125"/>
                </a:lnTo>
                <a:lnTo>
                  <a:pt x="2269739" y="280338"/>
                </a:lnTo>
                <a:lnTo>
                  <a:pt x="2235137" y="280338"/>
                </a:lnTo>
                <a:lnTo>
                  <a:pt x="2294088" y="193513"/>
                </a:lnTo>
                <a:close/>
                <a:moveTo>
                  <a:pt x="1297721" y="136484"/>
                </a:moveTo>
                <a:lnTo>
                  <a:pt x="1328478" y="136484"/>
                </a:lnTo>
                <a:lnTo>
                  <a:pt x="1347701" y="200882"/>
                </a:lnTo>
                <a:lnTo>
                  <a:pt x="1317265" y="200882"/>
                </a:lnTo>
                <a:close/>
                <a:moveTo>
                  <a:pt x="65039" y="114698"/>
                </a:moveTo>
                <a:lnTo>
                  <a:pt x="214339" y="114698"/>
                </a:lnTo>
                <a:lnTo>
                  <a:pt x="214339" y="137125"/>
                </a:lnTo>
                <a:lnTo>
                  <a:pt x="155708" y="137125"/>
                </a:lnTo>
                <a:lnTo>
                  <a:pt x="155708" y="175892"/>
                </a:lnTo>
                <a:lnTo>
                  <a:pt x="210494" y="175892"/>
                </a:lnTo>
                <a:lnTo>
                  <a:pt x="210494" y="198319"/>
                </a:lnTo>
                <a:lnTo>
                  <a:pt x="155708" y="198319"/>
                </a:lnTo>
                <a:lnTo>
                  <a:pt x="155708" y="243173"/>
                </a:lnTo>
                <a:lnTo>
                  <a:pt x="252785" y="243173"/>
                </a:lnTo>
                <a:lnTo>
                  <a:pt x="252785" y="265600"/>
                </a:lnTo>
                <a:lnTo>
                  <a:pt x="31398" y="265600"/>
                </a:lnTo>
                <a:lnTo>
                  <a:pt x="31398" y="243173"/>
                </a:lnTo>
                <a:lnTo>
                  <a:pt x="123670" y="243173"/>
                </a:lnTo>
                <a:lnTo>
                  <a:pt x="123670" y="198319"/>
                </a:lnTo>
                <a:lnTo>
                  <a:pt x="67282" y="198319"/>
                </a:lnTo>
                <a:lnTo>
                  <a:pt x="67282" y="175892"/>
                </a:lnTo>
                <a:lnTo>
                  <a:pt x="123670" y="175892"/>
                </a:lnTo>
                <a:lnTo>
                  <a:pt x="123670" y="137125"/>
                </a:lnTo>
                <a:lnTo>
                  <a:pt x="65039" y="137125"/>
                </a:lnTo>
                <a:close/>
                <a:moveTo>
                  <a:pt x="2223923" y="104446"/>
                </a:moveTo>
                <a:lnTo>
                  <a:pt x="2393087" y="104446"/>
                </a:lnTo>
                <a:lnTo>
                  <a:pt x="2393087" y="212416"/>
                </a:lnTo>
                <a:lnTo>
                  <a:pt x="2362651" y="212416"/>
                </a:lnTo>
                <a:lnTo>
                  <a:pt x="2362651" y="127193"/>
                </a:lnTo>
                <a:lnTo>
                  <a:pt x="2254039" y="127193"/>
                </a:lnTo>
                <a:lnTo>
                  <a:pt x="2254039" y="211775"/>
                </a:lnTo>
                <a:lnTo>
                  <a:pt x="2223923" y="211775"/>
                </a:lnTo>
                <a:close/>
                <a:moveTo>
                  <a:pt x="1908810" y="101882"/>
                </a:moveTo>
                <a:lnTo>
                  <a:pt x="2039207" y="101882"/>
                </a:lnTo>
                <a:lnTo>
                  <a:pt x="2039207" y="122067"/>
                </a:lnTo>
                <a:lnTo>
                  <a:pt x="1995955" y="166280"/>
                </a:lnTo>
                <a:lnTo>
                  <a:pt x="2076052" y="166280"/>
                </a:lnTo>
                <a:lnTo>
                  <a:pt x="2076052" y="187746"/>
                </a:lnTo>
                <a:lnTo>
                  <a:pt x="1991470" y="187746"/>
                </a:lnTo>
                <a:lnTo>
                  <a:pt x="1991470" y="274250"/>
                </a:lnTo>
                <a:lnTo>
                  <a:pt x="1919383" y="274250"/>
                </a:lnTo>
                <a:lnTo>
                  <a:pt x="1919383" y="252784"/>
                </a:lnTo>
                <a:lnTo>
                  <a:pt x="1960713" y="252784"/>
                </a:lnTo>
                <a:lnTo>
                  <a:pt x="1960713" y="187746"/>
                </a:lnTo>
                <a:lnTo>
                  <a:pt x="1876772" y="187746"/>
                </a:lnTo>
                <a:lnTo>
                  <a:pt x="1876772" y="166280"/>
                </a:lnTo>
                <a:lnTo>
                  <a:pt x="1960713" y="166280"/>
                </a:lnTo>
                <a:lnTo>
                  <a:pt x="1960713" y="162436"/>
                </a:lnTo>
                <a:lnTo>
                  <a:pt x="1998198" y="123348"/>
                </a:lnTo>
                <a:lnTo>
                  <a:pt x="1908810" y="123348"/>
                </a:lnTo>
                <a:close/>
                <a:moveTo>
                  <a:pt x="533297" y="90669"/>
                </a:moveTo>
                <a:lnTo>
                  <a:pt x="555724" y="103484"/>
                </a:lnTo>
                <a:lnTo>
                  <a:pt x="528170" y="149300"/>
                </a:lnTo>
                <a:lnTo>
                  <a:pt x="560850" y="193833"/>
                </a:lnTo>
                <a:lnTo>
                  <a:pt x="541947" y="210493"/>
                </a:lnTo>
                <a:lnTo>
                  <a:pt x="514073" y="172688"/>
                </a:lnTo>
                <a:lnTo>
                  <a:pt x="488763" y="215299"/>
                </a:lnTo>
                <a:lnTo>
                  <a:pt x="466656" y="203125"/>
                </a:lnTo>
                <a:lnTo>
                  <a:pt x="498054" y="150261"/>
                </a:lnTo>
                <a:lnTo>
                  <a:pt x="470821" y="113096"/>
                </a:lnTo>
                <a:lnTo>
                  <a:pt x="491006" y="98679"/>
                </a:lnTo>
                <a:lnTo>
                  <a:pt x="511510" y="126873"/>
                </a:lnTo>
                <a:close/>
                <a:moveTo>
                  <a:pt x="449676" y="85863"/>
                </a:moveTo>
                <a:lnTo>
                  <a:pt x="472103" y="98038"/>
                </a:lnTo>
                <a:lnTo>
                  <a:pt x="445190" y="144814"/>
                </a:lnTo>
                <a:lnTo>
                  <a:pt x="473384" y="182299"/>
                </a:lnTo>
                <a:lnTo>
                  <a:pt x="453520" y="199600"/>
                </a:lnTo>
                <a:lnTo>
                  <a:pt x="431093" y="168843"/>
                </a:lnTo>
                <a:lnTo>
                  <a:pt x="403540" y="215940"/>
                </a:lnTo>
                <a:lnTo>
                  <a:pt x="381113" y="203445"/>
                </a:lnTo>
                <a:lnTo>
                  <a:pt x="414433" y="146737"/>
                </a:lnTo>
                <a:lnTo>
                  <a:pt x="384637" y="106368"/>
                </a:lnTo>
                <a:lnTo>
                  <a:pt x="404181" y="90669"/>
                </a:lnTo>
                <a:lnTo>
                  <a:pt x="428210" y="122708"/>
                </a:lnTo>
                <a:close/>
                <a:moveTo>
                  <a:pt x="1624454" y="79776"/>
                </a:moveTo>
                <a:lnTo>
                  <a:pt x="1623173" y="99960"/>
                </a:lnTo>
                <a:lnTo>
                  <a:pt x="1659056" y="99960"/>
                </a:lnTo>
                <a:lnTo>
                  <a:pt x="1659056" y="79776"/>
                </a:lnTo>
                <a:close/>
                <a:moveTo>
                  <a:pt x="1566785" y="79776"/>
                </a:moveTo>
                <a:lnTo>
                  <a:pt x="1566785" y="99960"/>
                </a:lnTo>
                <a:lnTo>
                  <a:pt x="1596260" y="99960"/>
                </a:lnTo>
                <a:lnTo>
                  <a:pt x="1597221" y="79776"/>
                </a:lnTo>
                <a:close/>
                <a:moveTo>
                  <a:pt x="3131188" y="68883"/>
                </a:moveTo>
                <a:lnTo>
                  <a:pt x="3155858" y="68883"/>
                </a:lnTo>
                <a:lnTo>
                  <a:pt x="3155858" y="132640"/>
                </a:lnTo>
                <a:lnTo>
                  <a:pt x="3219935" y="132640"/>
                </a:lnTo>
                <a:lnTo>
                  <a:pt x="3219935" y="156348"/>
                </a:lnTo>
                <a:lnTo>
                  <a:pt x="3155858" y="156348"/>
                </a:lnTo>
                <a:lnTo>
                  <a:pt x="3155858" y="220746"/>
                </a:lnTo>
                <a:lnTo>
                  <a:pt x="3131188" y="220746"/>
                </a:lnTo>
                <a:lnTo>
                  <a:pt x="3131188" y="156348"/>
                </a:lnTo>
                <a:lnTo>
                  <a:pt x="3067431" y="156348"/>
                </a:lnTo>
                <a:lnTo>
                  <a:pt x="3067431" y="132640"/>
                </a:lnTo>
                <a:lnTo>
                  <a:pt x="3131188" y="132640"/>
                </a:lnTo>
                <a:close/>
                <a:moveTo>
                  <a:pt x="843734" y="67601"/>
                </a:moveTo>
                <a:lnTo>
                  <a:pt x="843734" y="140970"/>
                </a:lnTo>
                <a:lnTo>
                  <a:pt x="874170" y="140970"/>
                </a:lnTo>
                <a:cubicBezTo>
                  <a:pt x="901937" y="140970"/>
                  <a:pt x="915821" y="128261"/>
                  <a:pt x="915821" y="102844"/>
                </a:cubicBezTo>
                <a:cubicBezTo>
                  <a:pt x="915821" y="92164"/>
                  <a:pt x="912083" y="83727"/>
                  <a:pt x="904607" y="77533"/>
                </a:cubicBezTo>
                <a:cubicBezTo>
                  <a:pt x="897131" y="70912"/>
                  <a:pt x="886986" y="67601"/>
                  <a:pt x="874170" y="67601"/>
                </a:cubicBezTo>
                <a:close/>
                <a:moveTo>
                  <a:pt x="672284" y="67601"/>
                </a:moveTo>
                <a:lnTo>
                  <a:pt x="672284" y="140970"/>
                </a:lnTo>
                <a:lnTo>
                  <a:pt x="702720" y="140970"/>
                </a:lnTo>
                <a:cubicBezTo>
                  <a:pt x="730487" y="140970"/>
                  <a:pt x="744371" y="128261"/>
                  <a:pt x="744371" y="102844"/>
                </a:cubicBezTo>
                <a:cubicBezTo>
                  <a:pt x="744371" y="92164"/>
                  <a:pt x="740633" y="83727"/>
                  <a:pt x="733157" y="77533"/>
                </a:cubicBezTo>
                <a:cubicBezTo>
                  <a:pt x="725681" y="70912"/>
                  <a:pt x="715536" y="67601"/>
                  <a:pt x="702720" y="67601"/>
                </a:cubicBezTo>
                <a:close/>
                <a:moveTo>
                  <a:pt x="2675036" y="62475"/>
                </a:moveTo>
                <a:cubicBezTo>
                  <a:pt x="2660725" y="62475"/>
                  <a:pt x="2649619" y="69630"/>
                  <a:pt x="2641716" y="83941"/>
                </a:cubicBezTo>
                <a:cubicBezTo>
                  <a:pt x="2633813" y="98251"/>
                  <a:pt x="2629861" y="118329"/>
                  <a:pt x="2629861" y="144173"/>
                </a:cubicBezTo>
                <a:cubicBezTo>
                  <a:pt x="2629861" y="198426"/>
                  <a:pt x="2645027" y="225552"/>
                  <a:pt x="2675356" y="225552"/>
                </a:cubicBezTo>
                <a:cubicBezTo>
                  <a:pt x="2705473" y="225552"/>
                  <a:pt x="2720531" y="198426"/>
                  <a:pt x="2720531" y="144173"/>
                </a:cubicBezTo>
                <a:cubicBezTo>
                  <a:pt x="2720531" y="89708"/>
                  <a:pt x="2705366" y="62475"/>
                  <a:pt x="2675036" y="62475"/>
                </a:cubicBezTo>
                <a:close/>
                <a:moveTo>
                  <a:pt x="1686289" y="42291"/>
                </a:moveTo>
                <a:lnTo>
                  <a:pt x="1686289" y="60232"/>
                </a:lnTo>
                <a:lnTo>
                  <a:pt x="1718327" y="60232"/>
                </a:lnTo>
                <a:lnTo>
                  <a:pt x="1718327" y="42291"/>
                </a:lnTo>
                <a:close/>
                <a:moveTo>
                  <a:pt x="1626697" y="42291"/>
                </a:moveTo>
                <a:lnTo>
                  <a:pt x="1625736" y="60232"/>
                </a:lnTo>
                <a:lnTo>
                  <a:pt x="1659056" y="60232"/>
                </a:lnTo>
                <a:lnTo>
                  <a:pt x="1659056" y="42291"/>
                </a:lnTo>
                <a:close/>
                <a:moveTo>
                  <a:pt x="972572" y="40048"/>
                </a:moveTo>
                <a:lnTo>
                  <a:pt x="1111940" y="40048"/>
                </a:lnTo>
                <a:lnTo>
                  <a:pt x="1111940" y="67601"/>
                </a:lnTo>
                <a:lnTo>
                  <a:pt x="1056834" y="67601"/>
                </a:lnTo>
                <a:lnTo>
                  <a:pt x="1056834" y="247658"/>
                </a:lnTo>
                <a:lnTo>
                  <a:pt x="1027358" y="247658"/>
                </a:lnTo>
                <a:lnTo>
                  <a:pt x="1027358" y="67601"/>
                </a:lnTo>
                <a:lnTo>
                  <a:pt x="972572" y="67601"/>
                </a:lnTo>
                <a:close/>
                <a:moveTo>
                  <a:pt x="814258" y="40048"/>
                </a:moveTo>
                <a:lnTo>
                  <a:pt x="874170" y="40048"/>
                </a:lnTo>
                <a:cubicBezTo>
                  <a:pt x="895102" y="40048"/>
                  <a:pt x="912296" y="45922"/>
                  <a:pt x="925752" y="57669"/>
                </a:cubicBezTo>
                <a:cubicBezTo>
                  <a:pt x="939209" y="69417"/>
                  <a:pt x="945937" y="84582"/>
                  <a:pt x="945937" y="103164"/>
                </a:cubicBezTo>
                <a:cubicBezTo>
                  <a:pt x="945937" y="122814"/>
                  <a:pt x="938995" y="138727"/>
                  <a:pt x="925112" y="150902"/>
                </a:cubicBezTo>
                <a:cubicBezTo>
                  <a:pt x="911656" y="162649"/>
                  <a:pt x="894568" y="168523"/>
                  <a:pt x="873850" y="168523"/>
                </a:cubicBezTo>
                <a:lnTo>
                  <a:pt x="843734" y="168523"/>
                </a:lnTo>
                <a:lnTo>
                  <a:pt x="843734" y="247658"/>
                </a:lnTo>
                <a:lnTo>
                  <a:pt x="814258" y="247658"/>
                </a:lnTo>
                <a:close/>
                <a:moveTo>
                  <a:pt x="642808" y="40048"/>
                </a:moveTo>
                <a:lnTo>
                  <a:pt x="702720" y="40048"/>
                </a:lnTo>
                <a:cubicBezTo>
                  <a:pt x="723652" y="40048"/>
                  <a:pt x="740846" y="45922"/>
                  <a:pt x="754302" y="57669"/>
                </a:cubicBezTo>
                <a:cubicBezTo>
                  <a:pt x="767759" y="69417"/>
                  <a:pt x="774487" y="84582"/>
                  <a:pt x="774487" y="103164"/>
                </a:cubicBezTo>
                <a:cubicBezTo>
                  <a:pt x="774487" y="122814"/>
                  <a:pt x="767545" y="138727"/>
                  <a:pt x="753662" y="150902"/>
                </a:cubicBezTo>
                <a:cubicBezTo>
                  <a:pt x="740206" y="162649"/>
                  <a:pt x="723118" y="168523"/>
                  <a:pt x="702400" y="168523"/>
                </a:cubicBezTo>
                <a:lnTo>
                  <a:pt x="672284" y="168523"/>
                </a:lnTo>
                <a:lnTo>
                  <a:pt x="672284" y="247658"/>
                </a:lnTo>
                <a:lnTo>
                  <a:pt x="642808" y="247658"/>
                </a:lnTo>
                <a:close/>
                <a:moveTo>
                  <a:pt x="2781361" y="35563"/>
                </a:moveTo>
                <a:lnTo>
                  <a:pt x="2813079" y="35563"/>
                </a:lnTo>
                <a:lnTo>
                  <a:pt x="2864341" y="185503"/>
                </a:lnTo>
                <a:lnTo>
                  <a:pt x="2905991" y="72727"/>
                </a:lnTo>
                <a:lnTo>
                  <a:pt x="2920088" y="72727"/>
                </a:lnTo>
                <a:lnTo>
                  <a:pt x="2962379" y="185503"/>
                </a:lnTo>
                <a:lnTo>
                  <a:pt x="3014282" y="35563"/>
                </a:lnTo>
                <a:lnTo>
                  <a:pt x="3046000" y="35563"/>
                </a:lnTo>
                <a:lnTo>
                  <a:pt x="2970068" y="247658"/>
                </a:lnTo>
                <a:lnTo>
                  <a:pt x="2955971" y="247658"/>
                </a:lnTo>
                <a:lnTo>
                  <a:pt x="2913040" y="132960"/>
                </a:lnTo>
                <a:lnTo>
                  <a:pt x="2870108" y="247658"/>
                </a:lnTo>
                <a:lnTo>
                  <a:pt x="2856011" y="247658"/>
                </a:lnTo>
                <a:close/>
                <a:moveTo>
                  <a:pt x="2675356" y="35563"/>
                </a:moveTo>
                <a:cubicBezTo>
                  <a:pt x="2697570" y="35563"/>
                  <a:pt x="2715511" y="45494"/>
                  <a:pt x="2729181" y="65358"/>
                </a:cubicBezTo>
                <a:cubicBezTo>
                  <a:pt x="2743065" y="85436"/>
                  <a:pt x="2750007" y="111708"/>
                  <a:pt x="2750007" y="144173"/>
                </a:cubicBezTo>
                <a:cubicBezTo>
                  <a:pt x="2750007" y="177066"/>
                  <a:pt x="2743385" y="203231"/>
                  <a:pt x="2730142" y="222668"/>
                </a:cubicBezTo>
                <a:cubicBezTo>
                  <a:pt x="2716473" y="242532"/>
                  <a:pt x="2698104" y="252464"/>
                  <a:pt x="2675036" y="252464"/>
                </a:cubicBezTo>
                <a:cubicBezTo>
                  <a:pt x="2651968" y="252464"/>
                  <a:pt x="2633706" y="242639"/>
                  <a:pt x="2620250" y="222989"/>
                </a:cubicBezTo>
                <a:cubicBezTo>
                  <a:pt x="2607007" y="203552"/>
                  <a:pt x="2600386" y="177280"/>
                  <a:pt x="2600386" y="144173"/>
                </a:cubicBezTo>
                <a:cubicBezTo>
                  <a:pt x="2600386" y="111280"/>
                  <a:pt x="2607114" y="85009"/>
                  <a:pt x="2620570" y="65358"/>
                </a:cubicBezTo>
                <a:cubicBezTo>
                  <a:pt x="2634240" y="45494"/>
                  <a:pt x="2652502" y="35563"/>
                  <a:pt x="2675356" y="35563"/>
                </a:cubicBezTo>
                <a:close/>
                <a:moveTo>
                  <a:pt x="2521822" y="35563"/>
                </a:moveTo>
                <a:lnTo>
                  <a:pt x="2535919" y="35563"/>
                </a:lnTo>
                <a:lnTo>
                  <a:pt x="2535919" y="221707"/>
                </a:lnTo>
                <a:lnTo>
                  <a:pt x="2566996" y="221707"/>
                </a:lnTo>
                <a:lnTo>
                  <a:pt x="2566996" y="247658"/>
                </a:lnTo>
                <a:lnTo>
                  <a:pt x="2468638" y="247658"/>
                </a:lnTo>
                <a:lnTo>
                  <a:pt x="2468638" y="221707"/>
                </a:lnTo>
                <a:lnTo>
                  <a:pt x="2507084" y="221707"/>
                </a:lnTo>
                <a:lnTo>
                  <a:pt x="2507084" y="68883"/>
                </a:lnTo>
                <a:lnTo>
                  <a:pt x="2464473" y="83300"/>
                </a:lnTo>
                <a:lnTo>
                  <a:pt x="2462551" y="56067"/>
                </a:lnTo>
                <a:close/>
                <a:moveTo>
                  <a:pt x="349395" y="29155"/>
                </a:moveTo>
                <a:lnTo>
                  <a:pt x="595131" y="29155"/>
                </a:lnTo>
                <a:lnTo>
                  <a:pt x="595131" y="270085"/>
                </a:lnTo>
                <a:lnTo>
                  <a:pt x="564374" y="270085"/>
                </a:lnTo>
                <a:lnTo>
                  <a:pt x="564374" y="51902"/>
                </a:lnTo>
                <a:lnTo>
                  <a:pt x="380152" y="51902"/>
                </a:lnTo>
                <a:lnTo>
                  <a:pt x="380152" y="270085"/>
                </a:lnTo>
                <a:lnTo>
                  <a:pt x="349395" y="270085"/>
                </a:lnTo>
                <a:close/>
                <a:moveTo>
                  <a:pt x="2266855" y="28834"/>
                </a:moveTo>
                <a:lnTo>
                  <a:pt x="2266855" y="61193"/>
                </a:lnTo>
                <a:lnTo>
                  <a:pt x="2351437" y="61193"/>
                </a:lnTo>
                <a:lnTo>
                  <a:pt x="2351437" y="28834"/>
                </a:lnTo>
                <a:close/>
                <a:moveTo>
                  <a:pt x="1381662" y="27553"/>
                </a:moveTo>
                <a:lnTo>
                  <a:pt x="1411779" y="27553"/>
                </a:lnTo>
                <a:lnTo>
                  <a:pt x="1411779" y="81057"/>
                </a:lnTo>
                <a:lnTo>
                  <a:pt x="1460157" y="81057"/>
                </a:lnTo>
                <a:lnTo>
                  <a:pt x="1460157" y="104766"/>
                </a:lnTo>
                <a:lnTo>
                  <a:pt x="1411779" y="104766"/>
                </a:lnTo>
                <a:lnTo>
                  <a:pt x="1411779" y="272648"/>
                </a:lnTo>
                <a:lnTo>
                  <a:pt x="1381662" y="272648"/>
                </a:lnTo>
                <a:lnTo>
                  <a:pt x="1381662" y="104766"/>
                </a:lnTo>
                <a:lnTo>
                  <a:pt x="1272090" y="104766"/>
                </a:lnTo>
                <a:lnTo>
                  <a:pt x="1272090" y="81057"/>
                </a:lnTo>
                <a:lnTo>
                  <a:pt x="1381662" y="81057"/>
                </a:lnTo>
                <a:close/>
                <a:moveTo>
                  <a:pt x="1249022" y="21466"/>
                </a:moveTo>
                <a:lnTo>
                  <a:pt x="1249022" y="271367"/>
                </a:lnTo>
                <a:lnTo>
                  <a:pt x="1220188" y="271367"/>
                </a:lnTo>
                <a:lnTo>
                  <a:pt x="1220188" y="64718"/>
                </a:lnTo>
                <a:lnTo>
                  <a:pt x="1167003" y="83620"/>
                </a:lnTo>
                <a:lnTo>
                  <a:pt x="1167003" y="54145"/>
                </a:lnTo>
                <a:close/>
                <a:moveTo>
                  <a:pt x="140330" y="12495"/>
                </a:moveTo>
                <a:lnTo>
                  <a:pt x="279057" y="128795"/>
                </a:lnTo>
                <a:lnTo>
                  <a:pt x="260154" y="151863"/>
                </a:lnTo>
                <a:lnTo>
                  <a:pt x="140650" y="49980"/>
                </a:lnTo>
                <a:lnTo>
                  <a:pt x="18903" y="148659"/>
                </a:lnTo>
                <a:lnTo>
                  <a:pt x="0" y="125591"/>
                </a:lnTo>
                <a:close/>
                <a:moveTo>
                  <a:pt x="2237700" y="6407"/>
                </a:moveTo>
                <a:lnTo>
                  <a:pt x="2380912" y="6407"/>
                </a:lnTo>
                <a:lnTo>
                  <a:pt x="2380912" y="84582"/>
                </a:lnTo>
                <a:lnTo>
                  <a:pt x="2237700" y="84582"/>
                </a:lnTo>
                <a:close/>
                <a:moveTo>
                  <a:pt x="2029916" y="5446"/>
                </a:moveTo>
                <a:lnTo>
                  <a:pt x="2061314" y="5446"/>
                </a:lnTo>
                <a:lnTo>
                  <a:pt x="2039848" y="55106"/>
                </a:lnTo>
                <a:lnTo>
                  <a:pt x="2105527" y="55106"/>
                </a:lnTo>
                <a:lnTo>
                  <a:pt x="2105527" y="124630"/>
                </a:lnTo>
                <a:lnTo>
                  <a:pt x="2076052" y="124630"/>
                </a:lnTo>
                <a:lnTo>
                  <a:pt x="2076052" y="77533"/>
                </a:lnTo>
                <a:lnTo>
                  <a:pt x="1878053" y="77533"/>
                </a:lnTo>
                <a:lnTo>
                  <a:pt x="1878053" y="124630"/>
                </a:lnTo>
                <a:lnTo>
                  <a:pt x="1848577" y="124630"/>
                </a:lnTo>
                <a:lnTo>
                  <a:pt x="1848577" y="55106"/>
                </a:lnTo>
                <a:lnTo>
                  <a:pt x="2008450" y="55106"/>
                </a:lnTo>
                <a:close/>
                <a:moveTo>
                  <a:pt x="1953664" y="5446"/>
                </a:moveTo>
                <a:lnTo>
                  <a:pt x="1982819" y="5446"/>
                </a:lnTo>
                <a:lnTo>
                  <a:pt x="1991470" y="44533"/>
                </a:lnTo>
                <a:lnTo>
                  <a:pt x="1962635" y="44533"/>
                </a:lnTo>
                <a:close/>
                <a:moveTo>
                  <a:pt x="1895034" y="5446"/>
                </a:moveTo>
                <a:lnTo>
                  <a:pt x="1923869" y="5446"/>
                </a:lnTo>
                <a:lnTo>
                  <a:pt x="1934441" y="44533"/>
                </a:lnTo>
                <a:lnTo>
                  <a:pt x="1904645" y="44533"/>
                </a:lnTo>
                <a:close/>
                <a:moveTo>
                  <a:pt x="1659056" y="0"/>
                </a:moveTo>
                <a:lnTo>
                  <a:pt x="1686289" y="0"/>
                </a:lnTo>
                <a:lnTo>
                  <a:pt x="1686289" y="23708"/>
                </a:lnTo>
                <a:lnTo>
                  <a:pt x="1744920" y="23708"/>
                </a:lnTo>
                <a:lnTo>
                  <a:pt x="1744920" y="79776"/>
                </a:lnTo>
                <a:lnTo>
                  <a:pt x="1686289" y="79776"/>
                </a:lnTo>
                <a:lnTo>
                  <a:pt x="1686289" y="99960"/>
                </a:lnTo>
                <a:lnTo>
                  <a:pt x="1759017" y="99960"/>
                </a:lnTo>
                <a:lnTo>
                  <a:pt x="1759017" y="182620"/>
                </a:lnTo>
                <a:lnTo>
                  <a:pt x="1729861" y="182620"/>
                </a:lnTo>
                <a:lnTo>
                  <a:pt x="1729861" y="119824"/>
                </a:lnTo>
                <a:lnTo>
                  <a:pt x="1686289" y="119824"/>
                </a:lnTo>
                <a:lnTo>
                  <a:pt x="1686289" y="145135"/>
                </a:lnTo>
                <a:lnTo>
                  <a:pt x="1659056" y="145135"/>
                </a:lnTo>
                <a:lnTo>
                  <a:pt x="1659056" y="119824"/>
                </a:lnTo>
                <a:lnTo>
                  <a:pt x="1621891" y="119824"/>
                </a:lnTo>
                <a:lnTo>
                  <a:pt x="1620610" y="145775"/>
                </a:lnTo>
                <a:lnTo>
                  <a:pt x="1593377" y="145775"/>
                </a:lnTo>
                <a:lnTo>
                  <a:pt x="1594659" y="119824"/>
                </a:lnTo>
                <a:lnTo>
                  <a:pt x="1540193" y="119824"/>
                </a:lnTo>
                <a:lnTo>
                  <a:pt x="1540193" y="60232"/>
                </a:lnTo>
                <a:lnTo>
                  <a:pt x="1598503" y="60232"/>
                </a:lnTo>
                <a:lnTo>
                  <a:pt x="1599785" y="42291"/>
                </a:lnTo>
                <a:lnTo>
                  <a:pt x="1535067" y="42291"/>
                </a:lnTo>
                <a:lnTo>
                  <a:pt x="1535067" y="23708"/>
                </a:lnTo>
                <a:lnTo>
                  <a:pt x="1600746" y="23708"/>
                </a:lnTo>
                <a:lnTo>
                  <a:pt x="1602027" y="640"/>
                </a:lnTo>
                <a:lnTo>
                  <a:pt x="1629581" y="640"/>
                </a:lnTo>
                <a:lnTo>
                  <a:pt x="1628299" y="23708"/>
                </a:lnTo>
                <a:lnTo>
                  <a:pt x="1659056" y="23708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unt-金豆体" panose="02000609000000000000" pitchFamily="49" charset="-128"/>
              <a:ea typeface="Aunt-金豆体" panose="02000609000000000000" pitchFamily="49" charset="-128"/>
              <a:cs typeface="+mn-cs"/>
            </a:endParaRPr>
          </a:p>
        </p:txBody>
      </p:sp>
      <p:sp>
        <p:nvSpPr>
          <p:cNvPr id="26" name="矩形 17">
            <a:extLst>
              <a:ext uri="{FF2B5EF4-FFF2-40B4-BE49-F238E27FC236}">
                <a16:creationId xmlns:a16="http://schemas.microsoft.com/office/drawing/2014/main" xmlns="" id="{1EB88CC3-FE90-4002-AD02-8EC29BECB0F1}"/>
              </a:ext>
            </a:extLst>
          </p:cNvPr>
          <p:cNvSpPr/>
          <p:nvPr/>
        </p:nvSpPr>
        <p:spPr>
          <a:xfrm flipH="1">
            <a:off x="6696298" y="4825303"/>
            <a:ext cx="3934693" cy="649956"/>
          </a:xfrm>
          <a:custGeom>
            <a:avLst/>
            <a:gdLst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605132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551343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49956"/>
              <a:gd name="connsiteX1" fmla="*/ 2756761 w 2756761"/>
              <a:gd name="connsiteY1" fmla="*/ 0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  <a:gd name="connsiteX0" fmla="*/ 0 w 2756761"/>
              <a:gd name="connsiteY0" fmla="*/ 0 h 649956"/>
              <a:gd name="connsiteX1" fmla="*/ 2729867 w 2756761"/>
              <a:gd name="connsiteY1" fmla="*/ 44824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761" h="649956">
                <a:moveTo>
                  <a:pt x="0" y="0"/>
                </a:moveTo>
                <a:lnTo>
                  <a:pt x="2729867" y="44824"/>
                </a:lnTo>
                <a:lnTo>
                  <a:pt x="2756761" y="551343"/>
                </a:lnTo>
                <a:lnTo>
                  <a:pt x="0" y="6499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BAB69A9F-757D-4AD7-B643-B7E37A0463FB}"/>
              </a:ext>
            </a:extLst>
          </p:cNvPr>
          <p:cNvSpPr txBox="1"/>
          <p:nvPr/>
        </p:nvSpPr>
        <p:spPr>
          <a:xfrm flipH="1">
            <a:off x="6840153" y="4996590"/>
            <a:ext cx="3549569" cy="288668"/>
          </a:xfrm>
          <a:custGeom>
            <a:avLst/>
            <a:gdLst/>
            <a:ahLst/>
            <a:cxnLst/>
            <a:rect l="l" t="t" r="r" b="b"/>
            <a:pathLst>
              <a:path w="3549569" h="288668">
                <a:moveTo>
                  <a:pt x="3225165" y="226834"/>
                </a:moveTo>
                <a:lnTo>
                  <a:pt x="3122321" y="226834"/>
                </a:lnTo>
                <a:lnTo>
                  <a:pt x="3122321" y="248620"/>
                </a:lnTo>
                <a:lnTo>
                  <a:pt x="3225165" y="248620"/>
                </a:lnTo>
                <a:close/>
                <a:moveTo>
                  <a:pt x="3010826" y="225232"/>
                </a:moveTo>
                <a:lnTo>
                  <a:pt x="2980710" y="225232"/>
                </a:lnTo>
                <a:lnTo>
                  <a:pt x="2948351" y="285465"/>
                </a:lnTo>
                <a:lnTo>
                  <a:pt x="2978467" y="285465"/>
                </a:lnTo>
                <a:close/>
                <a:moveTo>
                  <a:pt x="2876645" y="224271"/>
                </a:moveTo>
                <a:lnTo>
                  <a:pt x="2623220" y="224271"/>
                </a:lnTo>
                <a:lnTo>
                  <a:pt x="2623220" y="250542"/>
                </a:lnTo>
                <a:lnTo>
                  <a:pt x="2876645" y="250542"/>
                </a:lnTo>
                <a:close/>
                <a:moveTo>
                  <a:pt x="1095686" y="156028"/>
                </a:moveTo>
                <a:lnTo>
                  <a:pt x="1065570" y="156028"/>
                </a:lnTo>
                <a:lnTo>
                  <a:pt x="1065570" y="189028"/>
                </a:lnTo>
                <a:lnTo>
                  <a:pt x="1006939" y="189028"/>
                </a:lnTo>
                <a:lnTo>
                  <a:pt x="1006939" y="211135"/>
                </a:lnTo>
                <a:lnTo>
                  <a:pt x="1065570" y="211135"/>
                </a:lnTo>
                <a:lnTo>
                  <a:pt x="1065570" y="248620"/>
                </a:lnTo>
                <a:lnTo>
                  <a:pt x="971377" y="248620"/>
                </a:lnTo>
                <a:lnTo>
                  <a:pt x="971377" y="270727"/>
                </a:lnTo>
                <a:lnTo>
                  <a:pt x="1182511" y="270727"/>
                </a:lnTo>
                <a:lnTo>
                  <a:pt x="1182511" y="248620"/>
                </a:lnTo>
                <a:lnTo>
                  <a:pt x="1095686" y="248620"/>
                </a:lnTo>
                <a:lnTo>
                  <a:pt x="1095686" y="211135"/>
                </a:lnTo>
                <a:lnTo>
                  <a:pt x="1148550" y="211135"/>
                </a:lnTo>
                <a:lnTo>
                  <a:pt x="1148550" y="189028"/>
                </a:lnTo>
                <a:lnTo>
                  <a:pt x="1095686" y="189028"/>
                </a:lnTo>
                <a:close/>
                <a:moveTo>
                  <a:pt x="1431945" y="150582"/>
                </a:moveTo>
                <a:lnTo>
                  <a:pt x="1354091" y="150582"/>
                </a:lnTo>
                <a:lnTo>
                  <a:pt x="1354091" y="170766"/>
                </a:lnTo>
                <a:lnTo>
                  <a:pt x="1375877" y="217863"/>
                </a:lnTo>
                <a:lnTo>
                  <a:pt x="1325256" y="254067"/>
                </a:lnTo>
                <a:lnTo>
                  <a:pt x="1340955" y="277134"/>
                </a:lnTo>
                <a:lnTo>
                  <a:pt x="1387091" y="242533"/>
                </a:lnTo>
                <a:lnTo>
                  <a:pt x="1404391" y="280338"/>
                </a:lnTo>
                <a:lnTo>
                  <a:pt x="1431945" y="280338"/>
                </a:lnTo>
                <a:lnTo>
                  <a:pt x="1407275" y="227154"/>
                </a:lnTo>
                <a:lnTo>
                  <a:pt x="1446362" y="197358"/>
                </a:lnTo>
                <a:lnTo>
                  <a:pt x="1432586" y="177174"/>
                </a:lnTo>
                <a:lnTo>
                  <a:pt x="1396382" y="203125"/>
                </a:lnTo>
                <a:lnTo>
                  <a:pt x="1381324" y="170446"/>
                </a:lnTo>
                <a:lnTo>
                  <a:pt x="1431945" y="170446"/>
                </a:lnTo>
                <a:close/>
                <a:moveTo>
                  <a:pt x="3106942" y="144174"/>
                </a:moveTo>
                <a:lnTo>
                  <a:pt x="3060166" y="156990"/>
                </a:lnTo>
                <a:lnTo>
                  <a:pt x="3060166" y="179737"/>
                </a:lnTo>
                <a:lnTo>
                  <a:pt x="3106942" y="168203"/>
                </a:lnTo>
                <a:close/>
                <a:moveTo>
                  <a:pt x="2831150" y="135524"/>
                </a:moveTo>
                <a:lnTo>
                  <a:pt x="2671918" y="135524"/>
                </a:lnTo>
                <a:lnTo>
                  <a:pt x="2671918" y="160834"/>
                </a:lnTo>
                <a:lnTo>
                  <a:pt x="2831150" y="160834"/>
                </a:lnTo>
                <a:close/>
                <a:moveTo>
                  <a:pt x="804923" y="134242"/>
                </a:moveTo>
                <a:lnTo>
                  <a:pt x="681574" y="134242"/>
                </a:lnTo>
                <a:lnTo>
                  <a:pt x="681574" y="156669"/>
                </a:lnTo>
                <a:lnTo>
                  <a:pt x="722263" y="209853"/>
                </a:lnTo>
                <a:lnTo>
                  <a:pt x="653380" y="255348"/>
                </a:lnTo>
                <a:lnTo>
                  <a:pt x="669399" y="279698"/>
                </a:lnTo>
                <a:lnTo>
                  <a:pt x="738923" y="231640"/>
                </a:lnTo>
                <a:lnTo>
                  <a:pt x="772564" y="276173"/>
                </a:lnTo>
                <a:lnTo>
                  <a:pt x="809408" y="276173"/>
                </a:lnTo>
                <a:lnTo>
                  <a:pt x="761991" y="215300"/>
                </a:lnTo>
                <a:lnTo>
                  <a:pt x="806845" y="184222"/>
                </a:lnTo>
                <a:lnTo>
                  <a:pt x="792428" y="163077"/>
                </a:lnTo>
                <a:lnTo>
                  <a:pt x="745971" y="193834"/>
                </a:lnTo>
                <a:lnTo>
                  <a:pt x="716496" y="156669"/>
                </a:lnTo>
                <a:lnTo>
                  <a:pt x="804923" y="156669"/>
                </a:lnTo>
                <a:close/>
                <a:moveTo>
                  <a:pt x="1529343" y="133281"/>
                </a:moveTo>
                <a:lnTo>
                  <a:pt x="1529343" y="152825"/>
                </a:lnTo>
                <a:lnTo>
                  <a:pt x="1500187" y="152825"/>
                </a:lnTo>
                <a:lnTo>
                  <a:pt x="1500187" y="171407"/>
                </a:lnTo>
                <a:lnTo>
                  <a:pt x="1529343" y="171407"/>
                </a:lnTo>
                <a:lnTo>
                  <a:pt x="1529343" y="191912"/>
                </a:lnTo>
                <a:lnTo>
                  <a:pt x="1502109" y="191912"/>
                </a:lnTo>
                <a:lnTo>
                  <a:pt x="1502109" y="210814"/>
                </a:lnTo>
                <a:lnTo>
                  <a:pt x="1529343" y="210814"/>
                </a:lnTo>
                <a:lnTo>
                  <a:pt x="1529343" y="229397"/>
                </a:lnTo>
                <a:lnTo>
                  <a:pt x="1489294" y="229397"/>
                </a:lnTo>
                <a:lnTo>
                  <a:pt x="1489294" y="133281"/>
                </a:lnTo>
                <a:close/>
                <a:moveTo>
                  <a:pt x="2467018" y="128475"/>
                </a:moveTo>
                <a:lnTo>
                  <a:pt x="2467018" y="178455"/>
                </a:lnTo>
                <a:lnTo>
                  <a:pt x="2420562" y="178455"/>
                </a:lnTo>
                <a:lnTo>
                  <a:pt x="2420562" y="128475"/>
                </a:lnTo>
                <a:close/>
                <a:moveTo>
                  <a:pt x="3546686" y="117902"/>
                </a:moveTo>
                <a:lnTo>
                  <a:pt x="3477482" y="117902"/>
                </a:lnTo>
                <a:lnTo>
                  <a:pt x="3477482" y="235805"/>
                </a:lnTo>
                <a:lnTo>
                  <a:pt x="3258658" y="246698"/>
                </a:lnTo>
                <a:lnTo>
                  <a:pt x="3258658" y="273290"/>
                </a:lnTo>
                <a:lnTo>
                  <a:pt x="3549569" y="257591"/>
                </a:lnTo>
                <a:lnTo>
                  <a:pt x="3549569" y="231960"/>
                </a:lnTo>
                <a:lnTo>
                  <a:pt x="3505676" y="234523"/>
                </a:lnTo>
                <a:lnTo>
                  <a:pt x="3505676" y="139689"/>
                </a:lnTo>
                <a:lnTo>
                  <a:pt x="3546686" y="139689"/>
                </a:lnTo>
                <a:close/>
                <a:moveTo>
                  <a:pt x="3039982" y="112776"/>
                </a:moveTo>
                <a:lnTo>
                  <a:pt x="3009865" y="112776"/>
                </a:lnTo>
                <a:lnTo>
                  <a:pt x="3009865" y="191912"/>
                </a:lnTo>
                <a:lnTo>
                  <a:pt x="2920477" y="191912"/>
                </a:lnTo>
                <a:lnTo>
                  <a:pt x="2920477" y="213378"/>
                </a:lnTo>
                <a:lnTo>
                  <a:pt x="3017875" y="213378"/>
                </a:lnTo>
                <a:lnTo>
                  <a:pt x="3055040" y="285465"/>
                </a:lnTo>
                <a:lnTo>
                  <a:pt x="3087719" y="285465"/>
                </a:lnTo>
                <a:lnTo>
                  <a:pt x="3050875" y="213378"/>
                </a:lnTo>
                <a:lnTo>
                  <a:pt x="3129049" y="213378"/>
                </a:lnTo>
                <a:lnTo>
                  <a:pt x="3129049" y="191912"/>
                </a:lnTo>
                <a:lnTo>
                  <a:pt x="3039982" y="191912"/>
                </a:lnTo>
                <a:close/>
                <a:moveTo>
                  <a:pt x="613072" y="111815"/>
                </a:moveTo>
                <a:lnTo>
                  <a:pt x="540344" y="111815"/>
                </a:lnTo>
                <a:lnTo>
                  <a:pt x="540344" y="216261"/>
                </a:lnTo>
                <a:lnTo>
                  <a:pt x="489723" y="205368"/>
                </a:lnTo>
                <a:lnTo>
                  <a:pt x="489723" y="231960"/>
                </a:lnTo>
                <a:lnTo>
                  <a:pt x="570140" y="249581"/>
                </a:lnTo>
                <a:lnTo>
                  <a:pt x="570140" y="133922"/>
                </a:lnTo>
                <a:lnTo>
                  <a:pt x="613072" y="133922"/>
                </a:lnTo>
                <a:close/>
                <a:moveTo>
                  <a:pt x="1594701" y="111815"/>
                </a:moveTo>
                <a:lnTo>
                  <a:pt x="1322052" y="111815"/>
                </a:lnTo>
                <a:lnTo>
                  <a:pt x="1322052" y="133281"/>
                </a:lnTo>
                <a:lnTo>
                  <a:pt x="1460139" y="133281"/>
                </a:lnTo>
                <a:lnTo>
                  <a:pt x="1460139" y="229397"/>
                </a:lnTo>
                <a:lnTo>
                  <a:pt x="1435789" y="229397"/>
                </a:lnTo>
                <a:lnTo>
                  <a:pt x="1435789" y="249261"/>
                </a:lnTo>
                <a:lnTo>
                  <a:pt x="1460139" y="249261"/>
                </a:lnTo>
                <a:lnTo>
                  <a:pt x="1460139" y="281940"/>
                </a:lnTo>
                <a:lnTo>
                  <a:pt x="1489294" y="281940"/>
                </a:lnTo>
                <a:lnTo>
                  <a:pt x="1489294" y="249261"/>
                </a:lnTo>
                <a:lnTo>
                  <a:pt x="1584449" y="249261"/>
                </a:lnTo>
                <a:lnTo>
                  <a:pt x="1584449" y="229397"/>
                </a:lnTo>
                <a:lnTo>
                  <a:pt x="1556255" y="229397"/>
                </a:lnTo>
                <a:lnTo>
                  <a:pt x="1556255" y="133281"/>
                </a:lnTo>
                <a:lnTo>
                  <a:pt x="1594701" y="133281"/>
                </a:lnTo>
                <a:close/>
                <a:moveTo>
                  <a:pt x="3092205" y="109252"/>
                </a:moveTo>
                <a:lnTo>
                  <a:pt x="3046710" y="122388"/>
                </a:lnTo>
                <a:lnTo>
                  <a:pt x="3046710" y="144174"/>
                </a:lnTo>
                <a:lnTo>
                  <a:pt x="3092205" y="131359"/>
                </a:lnTo>
                <a:close/>
                <a:moveTo>
                  <a:pt x="933077" y="105087"/>
                </a:moveTo>
                <a:lnTo>
                  <a:pt x="861311" y="105087"/>
                </a:lnTo>
                <a:lnTo>
                  <a:pt x="861311" y="214339"/>
                </a:lnTo>
                <a:lnTo>
                  <a:pt x="815495" y="206009"/>
                </a:lnTo>
                <a:lnTo>
                  <a:pt x="815495" y="232280"/>
                </a:lnTo>
                <a:lnTo>
                  <a:pt x="890786" y="247979"/>
                </a:lnTo>
                <a:lnTo>
                  <a:pt x="890786" y="127194"/>
                </a:lnTo>
                <a:lnTo>
                  <a:pt x="933077" y="127194"/>
                </a:lnTo>
                <a:close/>
                <a:moveTo>
                  <a:pt x="272008" y="75932"/>
                </a:moveTo>
                <a:lnTo>
                  <a:pt x="244775" y="75932"/>
                </a:lnTo>
                <a:lnTo>
                  <a:pt x="244775" y="204727"/>
                </a:lnTo>
                <a:lnTo>
                  <a:pt x="272008" y="204727"/>
                </a:lnTo>
                <a:close/>
                <a:moveTo>
                  <a:pt x="1922223" y="73689"/>
                </a:moveTo>
                <a:lnTo>
                  <a:pt x="1922223" y="147058"/>
                </a:lnTo>
                <a:lnTo>
                  <a:pt x="1891786" y="147058"/>
                </a:lnTo>
                <a:cubicBezTo>
                  <a:pt x="1864019" y="147058"/>
                  <a:pt x="1850136" y="134349"/>
                  <a:pt x="1850136" y="108932"/>
                </a:cubicBezTo>
                <a:cubicBezTo>
                  <a:pt x="1850136" y="98252"/>
                  <a:pt x="1853873" y="89815"/>
                  <a:pt x="1861349" y="83621"/>
                </a:cubicBezTo>
                <a:cubicBezTo>
                  <a:pt x="1868825" y="77000"/>
                  <a:pt x="1878971" y="73689"/>
                  <a:pt x="1891786" y="73689"/>
                </a:cubicBezTo>
                <a:close/>
                <a:moveTo>
                  <a:pt x="3521695" y="60233"/>
                </a:moveTo>
                <a:lnTo>
                  <a:pt x="3494463" y="60233"/>
                </a:lnTo>
                <a:lnTo>
                  <a:pt x="3486773" y="100922"/>
                </a:lnTo>
                <a:lnTo>
                  <a:pt x="3514006" y="100922"/>
                </a:lnTo>
                <a:close/>
                <a:moveTo>
                  <a:pt x="2844927" y="57349"/>
                </a:moveTo>
                <a:lnTo>
                  <a:pt x="2656540" y="57349"/>
                </a:lnTo>
                <a:lnTo>
                  <a:pt x="2656540" y="82980"/>
                </a:lnTo>
                <a:lnTo>
                  <a:pt x="2844927" y="82980"/>
                </a:lnTo>
                <a:close/>
                <a:moveTo>
                  <a:pt x="1951698" y="46136"/>
                </a:moveTo>
                <a:lnTo>
                  <a:pt x="1891786" y="46136"/>
                </a:lnTo>
                <a:cubicBezTo>
                  <a:pt x="1870854" y="46136"/>
                  <a:pt x="1853660" y="52010"/>
                  <a:pt x="1840204" y="63757"/>
                </a:cubicBezTo>
                <a:cubicBezTo>
                  <a:pt x="1826747" y="75505"/>
                  <a:pt x="1820019" y="90670"/>
                  <a:pt x="1820019" y="109252"/>
                </a:cubicBezTo>
                <a:cubicBezTo>
                  <a:pt x="1820019" y="128902"/>
                  <a:pt x="1826961" y="144815"/>
                  <a:pt x="1840845" y="156990"/>
                </a:cubicBezTo>
                <a:cubicBezTo>
                  <a:pt x="1854301" y="168737"/>
                  <a:pt x="1871388" y="174611"/>
                  <a:pt x="1892106" y="174611"/>
                </a:cubicBezTo>
                <a:lnTo>
                  <a:pt x="1922223" y="174611"/>
                </a:lnTo>
                <a:lnTo>
                  <a:pt x="1922223" y="253746"/>
                </a:lnTo>
                <a:lnTo>
                  <a:pt x="1951698" y="253746"/>
                </a:lnTo>
                <a:close/>
                <a:moveTo>
                  <a:pt x="582315" y="42612"/>
                </a:moveTo>
                <a:lnTo>
                  <a:pt x="556043" y="42612"/>
                </a:lnTo>
                <a:lnTo>
                  <a:pt x="548354" y="90029"/>
                </a:lnTo>
                <a:lnTo>
                  <a:pt x="574626" y="90029"/>
                </a:lnTo>
                <a:close/>
                <a:moveTo>
                  <a:pt x="1726744" y="41651"/>
                </a:moveTo>
                <a:cubicBezTo>
                  <a:pt x="1699831" y="41651"/>
                  <a:pt x="1679860" y="51689"/>
                  <a:pt x="1666831" y="71767"/>
                </a:cubicBezTo>
                <a:lnTo>
                  <a:pt x="1689899" y="91310"/>
                </a:lnTo>
                <a:cubicBezTo>
                  <a:pt x="1699725" y="76573"/>
                  <a:pt x="1712219" y="69204"/>
                  <a:pt x="1727384" y="69204"/>
                </a:cubicBezTo>
                <a:cubicBezTo>
                  <a:pt x="1736782" y="69204"/>
                  <a:pt x="1744472" y="71980"/>
                  <a:pt x="1750452" y="77534"/>
                </a:cubicBezTo>
                <a:cubicBezTo>
                  <a:pt x="1756006" y="83087"/>
                  <a:pt x="1758782" y="89922"/>
                  <a:pt x="1758782" y="98039"/>
                </a:cubicBezTo>
                <a:cubicBezTo>
                  <a:pt x="1758782" y="112563"/>
                  <a:pt x="1744899" y="124951"/>
                  <a:pt x="1717132" y="135203"/>
                </a:cubicBezTo>
                <a:cubicBezTo>
                  <a:pt x="1681676" y="148660"/>
                  <a:pt x="1664055" y="169485"/>
                  <a:pt x="1664268" y="197679"/>
                </a:cubicBezTo>
                <a:cubicBezTo>
                  <a:pt x="1664268" y="216261"/>
                  <a:pt x="1670676" y="231106"/>
                  <a:pt x="1683491" y="242212"/>
                </a:cubicBezTo>
                <a:cubicBezTo>
                  <a:pt x="1695666" y="253106"/>
                  <a:pt x="1711365" y="258552"/>
                  <a:pt x="1730588" y="258552"/>
                </a:cubicBezTo>
                <a:cubicBezTo>
                  <a:pt x="1758355" y="258552"/>
                  <a:pt x="1779287" y="245843"/>
                  <a:pt x="1793384" y="220426"/>
                </a:cubicBezTo>
                <a:lnTo>
                  <a:pt x="1768394" y="203766"/>
                </a:lnTo>
                <a:cubicBezTo>
                  <a:pt x="1757501" y="221921"/>
                  <a:pt x="1744685" y="230999"/>
                  <a:pt x="1729947" y="230999"/>
                </a:cubicBezTo>
                <a:cubicBezTo>
                  <a:pt x="1719268" y="230999"/>
                  <a:pt x="1710831" y="228115"/>
                  <a:pt x="1704637" y="222348"/>
                </a:cubicBezTo>
                <a:cubicBezTo>
                  <a:pt x="1698016" y="216368"/>
                  <a:pt x="1694705" y="208145"/>
                  <a:pt x="1694705" y="197679"/>
                </a:cubicBezTo>
                <a:cubicBezTo>
                  <a:pt x="1694705" y="180591"/>
                  <a:pt x="1708909" y="167456"/>
                  <a:pt x="1737316" y="158271"/>
                </a:cubicBezTo>
                <a:cubicBezTo>
                  <a:pt x="1771918" y="147378"/>
                  <a:pt x="1789219" y="127621"/>
                  <a:pt x="1789219" y="99000"/>
                </a:cubicBezTo>
                <a:cubicBezTo>
                  <a:pt x="1789219" y="82126"/>
                  <a:pt x="1783452" y="68349"/>
                  <a:pt x="1771918" y="57670"/>
                </a:cubicBezTo>
                <a:cubicBezTo>
                  <a:pt x="1760384" y="46990"/>
                  <a:pt x="1745326" y="41651"/>
                  <a:pt x="1726744" y="41651"/>
                </a:cubicBezTo>
                <a:close/>
                <a:moveTo>
                  <a:pt x="2251545" y="41651"/>
                </a:moveTo>
                <a:lnTo>
                  <a:pt x="2219827" y="41651"/>
                </a:lnTo>
                <a:lnTo>
                  <a:pt x="2168565" y="191591"/>
                </a:lnTo>
                <a:lnTo>
                  <a:pt x="2126915" y="78815"/>
                </a:lnTo>
                <a:lnTo>
                  <a:pt x="2112818" y="78815"/>
                </a:lnTo>
                <a:lnTo>
                  <a:pt x="2070527" y="191591"/>
                </a:lnTo>
                <a:lnTo>
                  <a:pt x="2018624" y="41651"/>
                </a:lnTo>
                <a:lnTo>
                  <a:pt x="1986906" y="41651"/>
                </a:lnTo>
                <a:lnTo>
                  <a:pt x="2062838" y="253746"/>
                </a:lnTo>
                <a:lnTo>
                  <a:pt x="2076935" y="253746"/>
                </a:lnTo>
                <a:lnTo>
                  <a:pt x="2119867" y="139048"/>
                </a:lnTo>
                <a:lnTo>
                  <a:pt x="2162798" y="253746"/>
                </a:lnTo>
                <a:lnTo>
                  <a:pt x="2176895" y="253746"/>
                </a:lnTo>
                <a:close/>
                <a:moveTo>
                  <a:pt x="3205942" y="40689"/>
                </a:moveTo>
                <a:lnTo>
                  <a:pt x="3179029" y="40689"/>
                </a:lnTo>
                <a:lnTo>
                  <a:pt x="3193126" y="107009"/>
                </a:lnTo>
                <a:lnTo>
                  <a:pt x="3158845" y="107009"/>
                </a:lnTo>
                <a:lnTo>
                  <a:pt x="3172942" y="173009"/>
                </a:lnTo>
                <a:lnTo>
                  <a:pt x="3138661" y="173009"/>
                </a:lnTo>
                <a:lnTo>
                  <a:pt x="3138661" y="193834"/>
                </a:lnTo>
                <a:lnTo>
                  <a:pt x="3203058" y="193834"/>
                </a:lnTo>
                <a:lnTo>
                  <a:pt x="3188320" y="127194"/>
                </a:lnTo>
                <a:lnTo>
                  <a:pt x="3227087" y="127194"/>
                </a:lnTo>
                <a:close/>
                <a:moveTo>
                  <a:pt x="162756" y="36845"/>
                </a:moveTo>
                <a:lnTo>
                  <a:pt x="0" y="36845"/>
                </a:lnTo>
                <a:lnTo>
                  <a:pt x="0" y="57990"/>
                </a:lnTo>
                <a:lnTo>
                  <a:pt x="65999" y="57990"/>
                </a:lnTo>
                <a:lnTo>
                  <a:pt x="65999" y="95475"/>
                </a:lnTo>
                <a:lnTo>
                  <a:pt x="2883" y="95475"/>
                </a:lnTo>
                <a:lnTo>
                  <a:pt x="2883" y="215300"/>
                </a:lnTo>
                <a:lnTo>
                  <a:pt x="31077" y="215300"/>
                </a:lnTo>
                <a:lnTo>
                  <a:pt x="31077" y="116621"/>
                </a:lnTo>
                <a:lnTo>
                  <a:pt x="65999" y="116621"/>
                </a:lnTo>
                <a:lnTo>
                  <a:pt x="65999" y="280659"/>
                </a:lnTo>
                <a:lnTo>
                  <a:pt x="96436" y="280979"/>
                </a:lnTo>
                <a:lnTo>
                  <a:pt x="96436" y="116621"/>
                </a:lnTo>
                <a:lnTo>
                  <a:pt x="131678" y="116621"/>
                </a:lnTo>
                <a:lnTo>
                  <a:pt x="131678" y="215300"/>
                </a:lnTo>
                <a:lnTo>
                  <a:pt x="159873" y="215300"/>
                </a:lnTo>
                <a:lnTo>
                  <a:pt x="159873" y="95475"/>
                </a:lnTo>
                <a:lnTo>
                  <a:pt x="96436" y="95475"/>
                </a:lnTo>
                <a:lnTo>
                  <a:pt x="96436" y="57990"/>
                </a:lnTo>
                <a:lnTo>
                  <a:pt x="162756" y="57990"/>
                </a:lnTo>
                <a:close/>
                <a:moveTo>
                  <a:pt x="896233" y="31398"/>
                </a:moveTo>
                <a:lnTo>
                  <a:pt x="869321" y="31398"/>
                </a:lnTo>
                <a:lnTo>
                  <a:pt x="861311" y="80417"/>
                </a:lnTo>
                <a:lnTo>
                  <a:pt x="888223" y="80417"/>
                </a:lnTo>
                <a:close/>
                <a:moveTo>
                  <a:pt x="430451" y="27874"/>
                </a:moveTo>
                <a:lnTo>
                  <a:pt x="398413" y="27874"/>
                </a:lnTo>
                <a:lnTo>
                  <a:pt x="398413" y="133601"/>
                </a:lnTo>
                <a:lnTo>
                  <a:pt x="314472" y="133601"/>
                </a:lnTo>
                <a:lnTo>
                  <a:pt x="314472" y="157310"/>
                </a:lnTo>
                <a:lnTo>
                  <a:pt x="398413" y="157310"/>
                </a:lnTo>
                <a:lnTo>
                  <a:pt x="398413" y="287066"/>
                </a:lnTo>
                <a:lnTo>
                  <a:pt x="430451" y="287066"/>
                </a:lnTo>
                <a:lnTo>
                  <a:pt x="430451" y="157310"/>
                </a:lnTo>
                <a:lnTo>
                  <a:pt x="513752" y="157310"/>
                </a:lnTo>
                <a:lnTo>
                  <a:pt x="513752" y="133601"/>
                </a:lnTo>
                <a:lnTo>
                  <a:pt x="430451" y="133601"/>
                </a:lnTo>
                <a:close/>
                <a:moveTo>
                  <a:pt x="1195327" y="27554"/>
                </a:moveTo>
                <a:lnTo>
                  <a:pt x="1195327" y="279377"/>
                </a:lnTo>
                <a:lnTo>
                  <a:pt x="1225443" y="279377"/>
                </a:lnTo>
                <a:lnTo>
                  <a:pt x="1225443" y="70806"/>
                </a:lnTo>
                <a:lnTo>
                  <a:pt x="1282471" y="91631"/>
                </a:lnTo>
                <a:lnTo>
                  <a:pt x="1282471" y="61514"/>
                </a:lnTo>
                <a:close/>
                <a:moveTo>
                  <a:pt x="1096007" y="27233"/>
                </a:moveTo>
                <a:lnTo>
                  <a:pt x="1065891" y="27233"/>
                </a:lnTo>
                <a:lnTo>
                  <a:pt x="1065891" y="69204"/>
                </a:lnTo>
                <a:lnTo>
                  <a:pt x="1011104" y="69204"/>
                </a:lnTo>
                <a:lnTo>
                  <a:pt x="1011104" y="91310"/>
                </a:lnTo>
                <a:lnTo>
                  <a:pt x="1065891" y="91310"/>
                </a:lnTo>
                <a:lnTo>
                  <a:pt x="1065891" y="124951"/>
                </a:lnTo>
                <a:lnTo>
                  <a:pt x="987396" y="124951"/>
                </a:lnTo>
                <a:lnTo>
                  <a:pt x="987396" y="147058"/>
                </a:lnTo>
                <a:lnTo>
                  <a:pt x="1171298" y="147058"/>
                </a:lnTo>
                <a:lnTo>
                  <a:pt x="1171298" y="124951"/>
                </a:lnTo>
                <a:lnTo>
                  <a:pt x="1096007" y="124951"/>
                </a:lnTo>
                <a:lnTo>
                  <a:pt x="1096007" y="91310"/>
                </a:lnTo>
                <a:lnTo>
                  <a:pt x="1148550" y="91310"/>
                </a:lnTo>
                <a:lnTo>
                  <a:pt x="1148550" y="69204"/>
                </a:lnTo>
                <a:lnTo>
                  <a:pt x="1096007" y="69204"/>
                </a:lnTo>
                <a:close/>
                <a:moveTo>
                  <a:pt x="1501789" y="20825"/>
                </a:moveTo>
                <a:lnTo>
                  <a:pt x="1501789" y="36845"/>
                </a:lnTo>
                <a:lnTo>
                  <a:pt x="1426498" y="36845"/>
                </a:lnTo>
                <a:lnTo>
                  <a:pt x="1426498" y="56388"/>
                </a:lnTo>
                <a:lnTo>
                  <a:pt x="1501789" y="56388"/>
                </a:lnTo>
                <a:lnTo>
                  <a:pt x="1501789" y="74010"/>
                </a:lnTo>
                <a:lnTo>
                  <a:pt x="1407595" y="74010"/>
                </a:lnTo>
                <a:lnTo>
                  <a:pt x="1407595" y="20825"/>
                </a:lnTo>
                <a:close/>
                <a:moveTo>
                  <a:pt x="801078" y="20505"/>
                </a:moveTo>
                <a:lnTo>
                  <a:pt x="690545" y="20505"/>
                </a:lnTo>
                <a:lnTo>
                  <a:pt x="690545" y="91310"/>
                </a:lnTo>
                <a:lnTo>
                  <a:pt x="655943" y="91310"/>
                </a:lnTo>
                <a:lnTo>
                  <a:pt x="655943" y="113097"/>
                </a:lnTo>
                <a:lnTo>
                  <a:pt x="719700" y="113097"/>
                </a:lnTo>
                <a:lnTo>
                  <a:pt x="719700" y="42612"/>
                </a:lnTo>
                <a:lnTo>
                  <a:pt x="774486" y="42612"/>
                </a:lnTo>
                <a:lnTo>
                  <a:pt x="781855" y="121106"/>
                </a:lnTo>
                <a:lnTo>
                  <a:pt x="811971" y="121106"/>
                </a:lnTo>
                <a:close/>
                <a:moveTo>
                  <a:pt x="218183" y="19223"/>
                </a:moveTo>
                <a:lnTo>
                  <a:pt x="189668" y="19223"/>
                </a:lnTo>
                <a:lnTo>
                  <a:pt x="189668" y="267843"/>
                </a:lnTo>
                <a:lnTo>
                  <a:pt x="218183" y="267843"/>
                </a:lnTo>
                <a:close/>
                <a:moveTo>
                  <a:pt x="3042545" y="8330"/>
                </a:moveTo>
                <a:lnTo>
                  <a:pt x="3014351" y="8330"/>
                </a:lnTo>
                <a:lnTo>
                  <a:pt x="3014351" y="36524"/>
                </a:lnTo>
                <a:lnTo>
                  <a:pt x="2956361" y="36524"/>
                </a:lnTo>
                <a:lnTo>
                  <a:pt x="2956361" y="57349"/>
                </a:lnTo>
                <a:lnTo>
                  <a:pt x="3014351" y="57349"/>
                </a:lnTo>
                <a:lnTo>
                  <a:pt x="3014351" y="80417"/>
                </a:lnTo>
                <a:lnTo>
                  <a:pt x="2935856" y="80417"/>
                </a:lnTo>
                <a:lnTo>
                  <a:pt x="2935856" y="148019"/>
                </a:lnTo>
                <a:lnTo>
                  <a:pt x="2963409" y="148019"/>
                </a:lnTo>
                <a:lnTo>
                  <a:pt x="2963409" y="101242"/>
                </a:lnTo>
                <a:lnTo>
                  <a:pt x="3127767" y="101242"/>
                </a:lnTo>
                <a:lnTo>
                  <a:pt x="3127767" y="80417"/>
                </a:lnTo>
                <a:lnTo>
                  <a:pt x="3042545" y="80417"/>
                </a:lnTo>
                <a:lnTo>
                  <a:pt x="3042545" y="57349"/>
                </a:lnTo>
                <a:lnTo>
                  <a:pt x="3102457" y="57349"/>
                </a:lnTo>
                <a:lnTo>
                  <a:pt x="3102457" y="36524"/>
                </a:lnTo>
                <a:lnTo>
                  <a:pt x="3042545" y="36524"/>
                </a:lnTo>
                <a:close/>
                <a:moveTo>
                  <a:pt x="3431667" y="6408"/>
                </a:moveTo>
                <a:lnTo>
                  <a:pt x="3403153" y="6408"/>
                </a:lnTo>
                <a:lnTo>
                  <a:pt x="3406677" y="33000"/>
                </a:lnTo>
                <a:lnTo>
                  <a:pt x="3306075" y="33000"/>
                </a:lnTo>
                <a:lnTo>
                  <a:pt x="3306075" y="53825"/>
                </a:lnTo>
                <a:lnTo>
                  <a:pt x="3409240" y="53825"/>
                </a:lnTo>
                <a:lnTo>
                  <a:pt x="3415968" y="107970"/>
                </a:lnTo>
                <a:lnTo>
                  <a:pt x="3387454" y="107970"/>
                </a:lnTo>
                <a:lnTo>
                  <a:pt x="3387454" y="73048"/>
                </a:lnTo>
                <a:lnTo>
                  <a:pt x="3358298" y="73048"/>
                </a:lnTo>
                <a:lnTo>
                  <a:pt x="3358298" y="107970"/>
                </a:lnTo>
                <a:lnTo>
                  <a:pt x="3310240" y="107970"/>
                </a:lnTo>
                <a:lnTo>
                  <a:pt x="3310240" y="129436"/>
                </a:lnTo>
                <a:lnTo>
                  <a:pt x="3358298" y="129436"/>
                </a:lnTo>
                <a:lnTo>
                  <a:pt x="3358298" y="163718"/>
                </a:lnTo>
                <a:lnTo>
                  <a:pt x="3291658" y="163718"/>
                </a:lnTo>
                <a:lnTo>
                  <a:pt x="3291658" y="185184"/>
                </a:lnTo>
                <a:lnTo>
                  <a:pt x="3358298" y="185184"/>
                </a:lnTo>
                <a:lnTo>
                  <a:pt x="3358298" y="232921"/>
                </a:lnTo>
                <a:lnTo>
                  <a:pt x="3387454" y="232921"/>
                </a:lnTo>
                <a:lnTo>
                  <a:pt x="3387454" y="185184"/>
                </a:lnTo>
                <a:lnTo>
                  <a:pt x="3457298" y="185184"/>
                </a:lnTo>
                <a:lnTo>
                  <a:pt x="3457298" y="163718"/>
                </a:lnTo>
                <a:lnTo>
                  <a:pt x="3387454" y="163718"/>
                </a:lnTo>
                <a:lnTo>
                  <a:pt x="3387454" y="129436"/>
                </a:lnTo>
                <a:lnTo>
                  <a:pt x="3448327" y="129436"/>
                </a:lnTo>
                <a:lnTo>
                  <a:pt x="3438075" y="53825"/>
                </a:lnTo>
                <a:lnTo>
                  <a:pt x="3466589" y="53825"/>
                </a:lnTo>
                <a:lnTo>
                  <a:pt x="3466589" y="33000"/>
                </a:lnTo>
                <a:lnTo>
                  <a:pt x="3435191" y="33000"/>
                </a:lnTo>
                <a:close/>
                <a:moveTo>
                  <a:pt x="2497135" y="1282"/>
                </a:moveTo>
                <a:lnTo>
                  <a:pt x="2467659" y="1282"/>
                </a:lnTo>
                <a:lnTo>
                  <a:pt x="2479513" y="41971"/>
                </a:lnTo>
                <a:lnTo>
                  <a:pt x="2310029" y="41971"/>
                </a:lnTo>
                <a:lnTo>
                  <a:pt x="2310029" y="65679"/>
                </a:lnTo>
                <a:lnTo>
                  <a:pt x="2389805" y="65679"/>
                </a:lnTo>
                <a:lnTo>
                  <a:pt x="2389805" y="105407"/>
                </a:lnTo>
                <a:lnTo>
                  <a:pt x="2327970" y="105407"/>
                </a:lnTo>
                <a:lnTo>
                  <a:pt x="2327970" y="128475"/>
                </a:lnTo>
                <a:lnTo>
                  <a:pt x="2389805" y="128475"/>
                </a:lnTo>
                <a:lnTo>
                  <a:pt x="2389805" y="178455"/>
                </a:lnTo>
                <a:lnTo>
                  <a:pt x="2290165" y="178455"/>
                </a:lnTo>
                <a:lnTo>
                  <a:pt x="2290165" y="202164"/>
                </a:lnTo>
                <a:lnTo>
                  <a:pt x="2389805" y="202164"/>
                </a:lnTo>
                <a:lnTo>
                  <a:pt x="2389805" y="288668"/>
                </a:lnTo>
                <a:lnTo>
                  <a:pt x="2420562" y="288668"/>
                </a:lnTo>
                <a:lnTo>
                  <a:pt x="2420562" y="202164"/>
                </a:lnTo>
                <a:lnTo>
                  <a:pt x="2550959" y="202164"/>
                </a:lnTo>
                <a:lnTo>
                  <a:pt x="2550959" y="178455"/>
                </a:lnTo>
                <a:lnTo>
                  <a:pt x="2496173" y="178455"/>
                </a:lnTo>
                <a:lnTo>
                  <a:pt x="2496173" y="105407"/>
                </a:lnTo>
                <a:lnTo>
                  <a:pt x="2420562" y="105407"/>
                </a:lnTo>
                <a:lnTo>
                  <a:pt x="2420562" y="65679"/>
                </a:lnTo>
                <a:lnTo>
                  <a:pt x="2517639" y="65679"/>
                </a:lnTo>
                <a:close/>
                <a:moveTo>
                  <a:pt x="1531585" y="0"/>
                </a:moveTo>
                <a:lnTo>
                  <a:pt x="1378761" y="0"/>
                </a:lnTo>
                <a:lnTo>
                  <a:pt x="1378761" y="94835"/>
                </a:lnTo>
                <a:lnTo>
                  <a:pt x="1531585" y="94835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unt-金豆体" panose="02000609000000000000" pitchFamily="49" charset="-128"/>
              <a:ea typeface="Aunt-金豆体" panose="02000609000000000000" pitchFamily="49" charset="-128"/>
              <a:cs typeface="+mn-cs"/>
            </a:endParaRPr>
          </a:p>
        </p:txBody>
      </p:sp>
      <p:sp>
        <p:nvSpPr>
          <p:cNvPr id="15" name="爆炸形: 8 pt  14">
            <a:extLst>
              <a:ext uri="{FF2B5EF4-FFF2-40B4-BE49-F238E27FC236}">
                <a16:creationId xmlns:a16="http://schemas.microsoft.com/office/drawing/2014/main" xmlns="" id="{6DFF61B1-E3E9-4C6F-BBDC-77FE2479AA8B}"/>
              </a:ext>
            </a:extLst>
          </p:cNvPr>
          <p:cNvSpPr/>
          <p:nvPr/>
        </p:nvSpPr>
        <p:spPr>
          <a:xfrm rot="20146689">
            <a:off x="427383" y="2516514"/>
            <a:ext cx="1014501" cy="796909"/>
          </a:xfrm>
          <a:prstGeom prst="irregularSeal1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爆炸形: 14 pt  28">
            <a:extLst>
              <a:ext uri="{FF2B5EF4-FFF2-40B4-BE49-F238E27FC236}">
                <a16:creationId xmlns:a16="http://schemas.microsoft.com/office/drawing/2014/main" xmlns="" id="{60F96708-BEB1-4D83-BB5F-A38542328126}"/>
              </a:ext>
            </a:extLst>
          </p:cNvPr>
          <p:cNvSpPr/>
          <p:nvPr/>
        </p:nvSpPr>
        <p:spPr>
          <a:xfrm rot="2779208">
            <a:off x="5981108" y="2069369"/>
            <a:ext cx="622433" cy="654420"/>
          </a:xfrm>
          <a:prstGeom prst="irregularSeal2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C8513C39-E954-419D-A7DF-4D0EE21E84A8}"/>
              </a:ext>
            </a:extLst>
          </p:cNvPr>
          <p:cNvSpPr/>
          <p:nvPr/>
        </p:nvSpPr>
        <p:spPr>
          <a:xfrm rot="16200000">
            <a:off x="4279900" y="-330200"/>
            <a:ext cx="254000" cy="1536700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等腰三角形 27">
            <a:extLst>
              <a:ext uri="{FF2B5EF4-FFF2-40B4-BE49-F238E27FC236}">
                <a16:creationId xmlns:a16="http://schemas.microsoft.com/office/drawing/2014/main" xmlns="" id="{736E1871-AC48-40DA-8502-EF676153D7BE}"/>
              </a:ext>
            </a:extLst>
          </p:cNvPr>
          <p:cNvSpPr/>
          <p:nvPr/>
        </p:nvSpPr>
        <p:spPr>
          <a:xfrm rot="16200000">
            <a:off x="4318000" y="-40640"/>
            <a:ext cx="254000" cy="1536700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xmlns="" id="{DC522B2A-CDC5-4BC4-B232-95E68046E770}"/>
              </a:ext>
            </a:extLst>
          </p:cNvPr>
          <p:cNvSpPr/>
          <p:nvPr/>
        </p:nvSpPr>
        <p:spPr>
          <a:xfrm rot="5400000">
            <a:off x="3009900" y="5664200"/>
            <a:ext cx="254000" cy="15367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xmlns="" id="{DC8229AB-F56D-45AF-8B04-3C7C7E49C2A2}"/>
              </a:ext>
            </a:extLst>
          </p:cNvPr>
          <p:cNvSpPr/>
          <p:nvPr/>
        </p:nvSpPr>
        <p:spPr>
          <a:xfrm rot="5400000">
            <a:off x="2603500" y="5461000"/>
            <a:ext cx="254000" cy="15367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xmlns="" id="{36BF5008-27B3-47D8-922A-8D1C8D633F4A}"/>
              </a:ext>
            </a:extLst>
          </p:cNvPr>
          <p:cNvSpPr/>
          <p:nvPr/>
        </p:nvSpPr>
        <p:spPr>
          <a:xfrm rot="5400000">
            <a:off x="3086100" y="5080000"/>
            <a:ext cx="254000" cy="15367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xmlns="" id="{1087F57C-938A-432B-A17D-C2F78DE4D8EF}"/>
              </a:ext>
            </a:extLst>
          </p:cNvPr>
          <p:cNvSpPr/>
          <p:nvPr/>
        </p:nvSpPr>
        <p:spPr>
          <a:xfrm rot="5400000">
            <a:off x="3683000" y="368300"/>
            <a:ext cx="254000" cy="15367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5B0C4E23-2185-4EF1-A2B5-154161E4A73E}"/>
              </a:ext>
            </a:extLst>
          </p:cNvPr>
          <p:cNvSpPr/>
          <p:nvPr/>
        </p:nvSpPr>
        <p:spPr>
          <a:xfrm rot="5400000">
            <a:off x="3733800" y="-482600"/>
            <a:ext cx="254000" cy="15367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等腰三角形 38">
            <a:extLst>
              <a:ext uri="{FF2B5EF4-FFF2-40B4-BE49-F238E27FC236}">
                <a16:creationId xmlns:a16="http://schemas.microsoft.com/office/drawing/2014/main" xmlns="" id="{BFB4D112-7239-4792-9D54-425A7F9DFB12}"/>
              </a:ext>
            </a:extLst>
          </p:cNvPr>
          <p:cNvSpPr/>
          <p:nvPr/>
        </p:nvSpPr>
        <p:spPr>
          <a:xfrm rot="5400000" flipH="1">
            <a:off x="4563110" y="-185420"/>
            <a:ext cx="220980" cy="1536700"/>
          </a:xfrm>
          <a:prstGeom prst="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47B063B0-3A49-45FC-892C-86D17275DCAA}"/>
              </a:ext>
            </a:extLst>
          </p:cNvPr>
          <p:cNvCxnSpPr>
            <a:cxnSpLocks/>
          </p:cNvCxnSpPr>
          <p:nvPr/>
        </p:nvCxnSpPr>
        <p:spPr>
          <a:xfrm>
            <a:off x="1333500" y="3721100"/>
            <a:ext cx="222250" cy="247650"/>
          </a:xfrm>
          <a:prstGeom prst="line">
            <a:avLst/>
          </a:prstGeom>
          <a:ln w="12700">
            <a:solidFill>
              <a:srgbClr val="FFC3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4D173257-D2FE-4781-8058-CA8C0C14F512}"/>
              </a:ext>
            </a:extLst>
          </p:cNvPr>
          <p:cNvCxnSpPr>
            <a:cxnSpLocks/>
          </p:cNvCxnSpPr>
          <p:nvPr/>
        </p:nvCxnSpPr>
        <p:spPr>
          <a:xfrm>
            <a:off x="1270000" y="3327400"/>
            <a:ext cx="393700" cy="482600"/>
          </a:xfrm>
          <a:prstGeom prst="line">
            <a:avLst/>
          </a:prstGeom>
          <a:ln w="12700">
            <a:solidFill>
              <a:srgbClr val="FFC3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34290905-8FEA-43F9-A2DD-E0B4A7F30D32}"/>
              </a:ext>
            </a:extLst>
          </p:cNvPr>
          <p:cNvCxnSpPr>
            <a:cxnSpLocks/>
          </p:cNvCxnSpPr>
          <p:nvPr/>
        </p:nvCxnSpPr>
        <p:spPr>
          <a:xfrm>
            <a:off x="5829300" y="4013200"/>
            <a:ext cx="317500" cy="381000"/>
          </a:xfrm>
          <a:prstGeom prst="line">
            <a:avLst/>
          </a:prstGeom>
          <a:ln>
            <a:solidFill>
              <a:srgbClr val="FFC3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065C56BD-9DF3-45BA-945B-3A4E6124D4D9}"/>
              </a:ext>
            </a:extLst>
          </p:cNvPr>
          <p:cNvCxnSpPr>
            <a:cxnSpLocks/>
          </p:cNvCxnSpPr>
          <p:nvPr/>
        </p:nvCxnSpPr>
        <p:spPr>
          <a:xfrm>
            <a:off x="5753100" y="3606800"/>
            <a:ext cx="393700" cy="482600"/>
          </a:xfrm>
          <a:prstGeom prst="line">
            <a:avLst/>
          </a:prstGeom>
          <a:ln>
            <a:solidFill>
              <a:srgbClr val="FFC30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25706861-49B1-49E7-8BC5-787D28E2D1DC}"/>
              </a:ext>
            </a:extLst>
          </p:cNvPr>
          <p:cNvCxnSpPr>
            <a:cxnSpLocks/>
          </p:cNvCxnSpPr>
          <p:nvPr/>
        </p:nvCxnSpPr>
        <p:spPr>
          <a:xfrm flipH="1">
            <a:off x="5508625" y="3730625"/>
            <a:ext cx="206375" cy="1905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88C364D5-328C-4E4C-9528-7047033EFC30}"/>
              </a:ext>
            </a:extLst>
          </p:cNvPr>
          <p:cNvCxnSpPr>
            <a:cxnSpLocks/>
          </p:cNvCxnSpPr>
          <p:nvPr/>
        </p:nvCxnSpPr>
        <p:spPr>
          <a:xfrm flipH="1">
            <a:off x="5699126" y="3619500"/>
            <a:ext cx="485774" cy="40957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56F7B75C-02D6-4D4D-9114-0B1EC81ACCE4}"/>
              </a:ext>
            </a:extLst>
          </p:cNvPr>
          <p:cNvCxnSpPr/>
          <p:nvPr/>
        </p:nvCxnSpPr>
        <p:spPr>
          <a:xfrm flipV="1">
            <a:off x="9725025" y="114300"/>
            <a:ext cx="1057275" cy="7810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F0D109F3-7463-4C09-99B8-E7EFC330E0EB}"/>
              </a:ext>
            </a:extLst>
          </p:cNvPr>
          <p:cNvCxnSpPr>
            <a:cxnSpLocks/>
          </p:cNvCxnSpPr>
          <p:nvPr/>
        </p:nvCxnSpPr>
        <p:spPr>
          <a:xfrm flipV="1">
            <a:off x="9880600" y="771525"/>
            <a:ext cx="657225" cy="5048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闪电形 55">
            <a:extLst>
              <a:ext uri="{FF2B5EF4-FFF2-40B4-BE49-F238E27FC236}">
                <a16:creationId xmlns:a16="http://schemas.microsoft.com/office/drawing/2014/main" xmlns="" id="{A552CACB-997C-494E-A375-B8548B9F2810}"/>
              </a:ext>
            </a:extLst>
          </p:cNvPr>
          <p:cNvSpPr/>
          <p:nvPr/>
        </p:nvSpPr>
        <p:spPr>
          <a:xfrm rot="6754258">
            <a:off x="6252943" y="2760128"/>
            <a:ext cx="852517" cy="629239"/>
          </a:xfrm>
          <a:prstGeom prst="lightningBol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6FE5603-A0A0-4D27-8B2B-91B56C1AF2E0}"/>
              </a:ext>
            </a:extLst>
          </p:cNvPr>
          <p:cNvSpPr/>
          <p:nvPr/>
        </p:nvSpPr>
        <p:spPr>
          <a:xfrm rot="21249802">
            <a:off x="7228180" y="1349192"/>
            <a:ext cx="2725669" cy="1281917"/>
          </a:xfrm>
          <a:custGeom>
            <a:avLst/>
            <a:gdLst>
              <a:gd name="connsiteX0" fmla="*/ 0 w 2997200"/>
              <a:gd name="connsiteY0" fmla="*/ 0 h 1092200"/>
              <a:gd name="connsiteX1" fmla="*/ 2997200 w 2997200"/>
              <a:gd name="connsiteY1" fmla="*/ 0 h 1092200"/>
              <a:gd name="connsiteX2" fmla="*/ 2997200 w 2997200"/>
              <a:gd name="connsiteY2" fmla="*/ 1092200 h 1092200"/>
              <a:gd name="connsiteX3" fmla="*/ 0 w 2997200"/>
              <a:gd name="connsiteY3" fmla="*/ 1092200 h 1092200"/>
              <a:gd name="connsiteX4" fmla="*/ 0 w 2997200"/>
              <a:gd name="connsiteY4" fmla="*/ 0 h 1092200"/>
              <a:gd name="connsiteX0" fmla="*/ 0 w 2997200"/>
              <a:gd name="connsiteY0" fmla="*/ 0 h 1092200"/>
              <a:gd name="connsiteX1" fmla="*/ 2997200 w 2997200"/>
              <a:gd name="connsiteY1" fmla="*/ 0 h 1092200"/>
              <a:gd name="connsiteX2" fmla="*/ 2997200 w 2997200"/>
              <a:gd name="connsiteY2" fmla="*/ 1092200 h 1092200"/>
              <a:gd name="connsiteX3" fmla="*/ 258882 w 2997200"/>
              <a:gd name="connsiteY3" fmla="*/ 1027509 h 1092200"/>
              <a:gd name="connsiteX4" fmla="*/ 0 w 2997200"/>
              <a:gd name="connsiteY4" fmla="*/ 0 h 1092200"/>
              <a:gd name="connsiteX0" fmla="*/ 24505 w 2738318"/>
              <a:gd name="connsiteY0" fmla="*/ 0 h 1123953"/>
              <a:gd name="connsiteX1" fmla="*/ 2738318 w 2738318"/>
              <a:gd name="connsiteY1" fmla="*/ 31753 h 1123953"/>
              <a:gd name="connsiteX2" fmla="*/ 2738318 w 2738318"/>
              <a:gd name="connsiteY2" fmla="*/ 1123953 h 1123953"/>
              <a:gd name="connsiteX3" fmla="*/ 0 w 2738318"/>
              <a:gd name="connsiteY3" fmla="*/ 1059262 h 1123953"/>
              <a:gd name="connsiteX4" fmla="*/ 24505 w 2738318"/>
              <a:gd name="connsiteY4" fmla="*/ 0 h 1123953"/>
              <a:gd name="connsiteX0" fmla="*/ 24505 w 2738318"/>
              <a:gd name="connsiteY0" fmla="*/ 0 h 1281917"/>
              <a:gd name="connsiteX1" fmla="*/ 2738318 w 2738318"/>
              <a:gd name="connsiteY1" fmla="*/ 31753 h 1281917"/>
              <a:gd name="connsiteX2" fmla="*/ 2715132 w 2738318"/>
              <a:gd name="connsiteY2" fmla="*/ 1281917 h 1281917"/>
              <a:gd name="connsiteX3" fmla="*/ 0 w 2738318"/>
              <a:gd name="connsiteY3" fmla="*/ 1059262 h 1281917"/>
              <a:gd name="connsiteX4" fmla="*/ 24505 w 2738318"/>
              <a:gd name="connsiteY4" fmla="*/ 0 h 1281917"/>
              <a:gd name="connsiteX0" fmla="*/ 24505 w 2725669"/>
              <a:gd name="connsiteY0" fmla="*/ 0 h 1281917"/>
              <a:gd name="connsiteX1" fmla="*/ 2725669 w 2725669"/>
              <a:gd name="connsiteY1" fmla="*/ 117916 h 1281917"/>
              <a:gd name="connsiteX2" fmla="*/ 2715132 w 2725669"/>
              <a:gd name="connsiteY2" fmla="*/ 1281917 h 1281917"/>
              <a:gd name="connsiteX3" fmla="*/ 0 w 2725669"/>
              <a:gd name="connsiteY3" fmla="*/ 1059262 h 1281917"/>
              <a:gd name="connsiteX4" fmla="*/ 24505 w 2725669"/>
              <a:gd name="connsiteY4" fmla="*/ 0 h 1281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5669" h="1281917">
                <a:moveTo>
                  <a:pt x="24505" y="0"/>
                </a:moveTo>
                <a:lnTo>
                  <a:pt x="2725669" y="117916"/>
                </a:lnTo>
                <a:cubicBezTo>
                  <a:pt x="2722157" y="505916"/>
                  <a:pt x="2718644" y="893917"/>
                  <a:pt x="2715132" y="1281917"/>
                </a:cubicBezTo>
                <a:lnTo>
                  <a:pt x="0" y="1059262"/>
                </a:lnTo>
                <a:lnTo>
                  <a:pt x="2450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6BA44AB2-84EB-4EC4-BF08-192B12B32FC5}"/>
              </a:ext>
            </a:extLst>
          </p:cNvPr>
          <p:cNvSpPr txBox="1"/>
          <p:nvPr/>
        </p:nvSpPr>
        <p:spPr>
          <a:xfrm rot="21488672">
            <a:off x="7639049" y="1632138"/>
            <a:ext cx="2019300" cy="594360"/>
          </a:xfrm>
          <a:custGeom>
            <a:avLst/>
            <a:gdLst/>
            <a:ahLst/>
            <a:cxnLst/>
            <a:rect l="l" t="t" r="r" b="b"/>
            <a:pathLst>
              <a:path w="2019300" h="594360">
                <a:moveTo>
                  <a:pt x="823999" y="438497"/>
                </a:moveTo>
                <a:lnTo>
                  <a:pt x="766503" y="572886"/>
                </a:lnTo>
                <a:lnTo>
                  <a:pt x="695152" y="572886"/>
                </a:lnTo>
                <a:lnTo>
                  <a:pt x="754726" y="438497"/>
                </a:lnTo>
                <a:close/>
                <a:moveTo>
                  <a:pt x="450273" y="411480"/>
                </a:moveTo>
                <a:lnTo>
                  <a:pt x="450273" y="457893"/>
                </a:lnTo>
                <a:lnTo>
                  <a:pt x="148936" y="457893"/>
                </a:lnTo>
                <a:lnTo>
                  <a:pt x="148936" y="411480"/>
                </a:lnTo>
                <a:close/>
                <a:moveTo>
                  <a:pt x="105294" y="345671"/>
                </a:moveTo>
                <a:lnTo>
                  <a:pt x="67887" y="491837"/>
                </a:lnTo>
                <a:lnTo>
                  <a:pt x="0" y="491837"/>
                </a:lnTo>
                <a:lnTo>
                  <a:pt x="38100" y="345671"/>
                </a:lnTo>
                <a:close/>
                <a:moveTo>
                  <a:pt x="809452" y="292331"/>
                </a:moveTo>
                <a:lnTo>
                  <a:pt x="809452" y="356062"/>
                </a:lnTo>
                <a:lnTo>
                  <a:pt x="651510" y="356062"/>
                </a:lnTo>
                <a:lnTo>
                  <a:pt x="651510" y="292331"/>
                </a:lnTo>
                <a:close/>
                <a:moveTo>
                  <a:pt x="1789314" y="254231"/>
                </a:moveTo>
                <a:lnTo>
                  <a:pt x="1789315" y="350520"/>
                </a:lnTo>
                <a:lnTo>
                  <a:pt x="1906385" y="303415"/>
                </a:lnTo>
                <a:lnTo>
                  <a:pt x="1906385" y="371302"/>
                </a:lnTo>
                <a:lnTo>
                  <a:pt x="1789314" y="417715"/>
                </a:lnTo>
                <a:lnTo>
                  <a:pt x="1789315" y="534786"/>
                </a:lnTo>
                <a:lnTo>
                  <a:pt x="2019300" y="534786"/>
                </a:lnTo>
                <a:lnTo>
                  <a:pt x="2019300" y="585355"/>
                </a:lnTo>
                <a:lnTo>
                  <a:pt x="1721428" y="585355"/>
                </a:lnTo>
                <a:lnTo>
                  <a:pt x="1721427" y="444731"/>
                </a:lnTo>
                <a:lnTo>
                  <a:pt x="1643842" y="475211"/>
                </a:lnTo>
                <a:lnTo>
                  <a:pt x="1643841" y="408709"/>
                </a:lnTo>
                <a:lnTo>
                  <a:pt x="1721427" y="377537"/>
                </a:lnTo>
                <a:lnTo>
                  <a:pt x="1721427" y="254231"/>
                </a:lnTo>
                <a:close/>
                <a:moveTo>
                  <a:pt x="66502" y="158635"/>
                </a:moveTo>
                <a:lnTo>
                  <a:pt x="105294" y="274320"/>
                </a:lnTo>
                <a:lnTo>
                  <a:pt x="38793" y="274320"/>
                </a:lnTo>
                <a:lnTo>
                  <a:pt x="2078" y="158635"/>
                </a:lnTo>
                <a:close/>
                <a:moveTo>
                  <a:pt x="1297132" y="168333"/>
                </a:moveTo>
                <a:lnTo>
                  <a:pt x="1297132" y="218902"/>
                </a:lnTo>
                <a:lnTo>
                  <a:pt x="1135727" y="218902"/>
                </a:lnTo>
                <a:lnTo>
                  <a:pt x="1135726" y="332509"/>
                </a:lnTo>
                <a:lnTo>
                  <a:pt x="1269422" y="332509"/>
                </a:lnTo>
                <a:lnTo>
                  <a:pt x="1269423" y="381693"/>
                </a:lnTo>
                <a:lnTo>
                  <a:pt x="1135727" y="381693"/>
                </a:lnTo>
                <a:lnTo>
                  <a:pt x="1135726" y="509155"/>
                </a:lnTo>
                <a:lnTo>
                  <a:pt x="1337309" y="509155"/>
                </a:lnTo>
                <a:lnTo>
                  <a:pt x="1337310" y="561109"/>
                </a:lnTo>
                <a:lnTo>
                  <a:pt x="874569" y="561109"/>
                </a:lnTo>
                <a:lnTo>
                  <a:pt x="874568" y="509155"/>
                </a:lnTo>
                <a:lnTo>
                  <a:pt x="1065761" y="509155"/>
                </a:lnTo>
                <a:lnTo>
                  <a:pt x="1065761" y="381693"/>
                </a:lnTo>
                <a:lnTo>
                  <a:pt x="929986" y="381693"/>
                </a:lnTo>
                <a:lnTo>
                  <a:pt x="929986" y="332509"/>
                </a:lnTo>
                <a:lnTo>
                  <a:pt x="1065761" y="332509"/>
                </a:lnTo>
                <a:lnTo>
                  <a:pt x="1065761" y="218902"/>
                </a:lnTo>
                <a:lnTo>
                  <a:pt x="903663" y="218902"/>
                </a:lnTo>
                <a:lnTo>
                  <a:pt x="903662" y="168333"/>
                </a:lnTo>
                <a:close/>
                <a:moveTo>
                  <a:pt x="785899" y="95597"/>
                </a:moveTo>
                <a:lnTo>
                  <a:pt x="825384" y="214746"/>
                </a:lnTo>
                <a:lnTo>
                  <a:pt x="757497" y="214746"/>
                </a:lnTo>
                <a:lnTo>
                  <a:pt x="719397" y="95597"/>
                </a:lnTo>
                <a:close/>
                <a:moveTo>
                  <a:pt x="478675" y="41564"/>
                </a:moveTo>
                <a:lnTo>
                  <a:pt x="478674" y="290946"/>
                </a:lnTo>
                <a:lnTo>
                  <a:pt x="578427" y="290946"/>
                </a:lnTo>
                <a:lnTo>
                  <a:pt x="578427" y="594360"/>
                </a:lnTo>
                <a:lnTo>
                  <a:pt x="400396" y="594360"/>
                </a:lnTo>
                <a:lnTo>
                  <a:pt x="400396" y="548640"/>
                </a:lnTo>
                <a:lnTo>
                  <a:pt x="511233" y="548640"/>
                </a:lnTo>
                <a:lnTo>
                  <a:pt x="511233" y="338051"/>
                </a:lnTo>
                <a:lnTo>
                  <a:pt x="223751" y="338051"/>
                </a:lnTo>
                <a:lnTo>
                  <a:pt x="223751" y="117764"/>
                </a:lnTo>
                <a:lnTo>
                  <a:pt x="288174" y="117764"/>
                </a:lnTo>
                <a:lnTo>
                  <a:pt x="288175" y="290946"/>
                </a:lnTo>
                <a:lnTo>
                  <a:pt x="412173" y="290946"/>
                </a:lnTo>
                <a:lnTo>
                  <a:pt x="412172" y="87976"/>
                </a:lnTo>
                <a:lnTo>
                  <a:pt x="149629" y="87977"/>
                </a:lnTo>
                <a:lnTo>
                  <a:pt x="149629" y="41564"/>
                </a:lnTo>
                <a:close/>
                <a:moveTo>
                  <a:pt x="1134341" y="62346"/>
                </a:moveTo>
                <a:lnTo>
                  <a:pt x="1134341" y="146166"/>
                </a:lnTo>
                <a:lnTo>
                  <a:pt x="1062990" y="146166"/>
                </a:lnTo>
                <a:lnTo>
                  <a:pt x="1062990" y="62346"/>
                </a:lnTo>
                <a:close/>
                <a:moveTo>
                  <a:pt x="1819102" y="45027"/>
                </a:moveTo>
                <a:lnTo>
                  <a:pt x="1819102" y="138546"/>
                </a:lnTo>
                <a:lnTo>
                  <a:pt x="1754678" y="138546"/>
                </a:lnTo>
                <a:lnTo>
                  <a:pt x="1754678" y="45027"/>
                </a:lnTo>
                <a:close/>
                <a:moveTo>
                  <a:pt x="1680556" y="0"/>
                </a:moveTo>
                <a:lnTo>
                  <a:pt x="1680557" y="174567"/>
                </a:lnTo>
                <a:lnTo>
                  <a:pt x="1937559" y="174567"/>
                </a:lnTo>
                <a:lnTo>
                  <a:pt x="1937558" y="226522"/>
                </a:lnTo>
                <a:lnTo>
                  <a:pt x="1677785" y="226522"/>
                </a:lnTo>
                <a:lnTo>
                  <a:pt x="1543397" y="565266"/>
                </a:lnTo>
                <a:lnTo>
                  <a:pt x="1467889" y="565266"/>
                </a:lnTo>
                <a:lnTo>
                  <a:pt x="1604357" y="226522"/>
                </a:lnTo>
                <a:lnTo>
                  <a:pt x="1433945" y="226522"/>
                </a:lnTo>
                <a:lnTo>
                  <a:pt x="1433945" y="174567"/>
                </a:lnTo>
                <a:lnTo>
                  <a:pt x="1611977" y="174567"/>
                </a:lnTo>
                <a:lnTo>
                  <a:pt x="1611976" y="0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unt-金豆体" panose="02000609000000000000" pitchFamily="49" charset="-128"/>
              <a:ea typeface="Aunt-金豆体" panose="02000609000000000000" pitchFamily="49" charset="-128"/>
              <a:cs typeface="草莓字体" panose="040B0509000000000000" pitchFamily="81" charset="-122"/>
            </a:endParaRPr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xmlns="" id="{6F8A6F9F-5C98-42A5-A93A-AF94D40DFE8D}"/>
              </a:ext>
            </a:extLst>
          </p:cNvPr>
          <p:cNvSpPr/>
          <p:nvPr/>
        </p:nvSpPr>
        <p:spPr>
          <a:xfrm rot="11316571">
            <a:off x="7365532" y="1151818"/>
            <a:ext cx="176610" cy="578596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xmlns="" id="{91A4C6D5-1A55-4F99-94C7-8D4BA583A860}"/>
              </a:ext>
            </a:extLst>
          </p:cNvPr>
          <p:cNvSpPr/>
          <p:nvPr/>
        </p:nvSpPr>
        <p:spPr>
          <a:xfrm rot="11676254">
            <a:off x="9642277" y="978450"/>
            <a:ext cx="176610" cy="578596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等腰三角形 58">
            <a:extLst>
              <a:ext uri="{FF2B5EF4-FFF2-40B4-BE49-F238E27FC236}">
                <a16:creationId xmlns:a16="http://schemas.microsoft.com/office/drawing/2014/main" xmlns="" id="{A850FFDF-B7CC-4539-94FD-208A2350C24E}"/>
              </a:ext>
            </a:extLst>
          </p:cNvPr>
          <p:cNvSpPr/>
          <p:nvPr/>
        </p:nvSpPr>
        <p:spPr>
          <a:xfrm rot="21175606">
            <a:off x="9756766" y="2313097"/>
            <a:ext cx="176610" cy="395382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xmlns="" id="{8516FCB3-C823-4EC0-8C16-5B4AECAB116D}"/>
              </a:ext>
            </a:extLst>
          </p:cNvPr>
          <p:cNvSpPr/>
          <p:nvPr/>
        </p:nvSpPr>
        <p:spPr>
          <a:xfrm rot="21175606">
            <a:off x="9602286" y="2357165"/>
            <a:ext cx="176610" cy="395382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等腰三角形 60">
            <a:extLst>
              <a:ext uri="{FF2B5EF4-FFF2-40B4-BE49-F238E27FC236}">
                <a16:creationId xmlns:a16="http://schemas.microsoft.com/office/drawing/2014/main" xmlns="" id="{F36170A5-A735-4D28-9E5B-1154ADF817D1}"/>
              </a:ext>
            </a:extLst>
          </p:cNvPr>
          <p:cNvSpPr/>
          <p:nvPr/>
        </p:nvSpPr>
        <p:spPr>
          <a:xfrm rot="21175606">
            <a:off x="7470704" y="2387097"/>
            <a:ext cx="142184" cy="285991"/>
          </a:xfrm>
          <a:prstGeom prst="triangle">
            <a:avLst/>
          </a:prstGeom>
          <a:solidFill>
            <a:srgbClr val="FFC3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矩形 17">
            <a:extLst>
              <a:ext uri="{FF2B5EF4-FFF2-40B4-BE49-F238E27FC236}">
                <a16:creationId xmlns:a16="http://schemas.microsoft.com/office/drawing/2014/main" xmlns="" id="{DA2AF91D-8647-4446-A9C7-07730EB2A6E8}"/>
              </a:ext>
            </a:extLst>
          </p:cNvPr>
          <p:cNvSpPr/>
          <p:nvPr/>
        </p:nvSpPr>
        <p:spPr>
          <a:xfrm flipH="1">
            <a:off x="7403869" y="2677190"/>
            <a:ext cx="2756761" cy="649956"/>
          </a:xfrm>
          <a:custGeom>
            <a:avLst/>
            <a:gdLst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605132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05132"/>
              <a:gd name="connsiteX1" fmla="*/ 2756761 w 2756761"/>
              <a:gd name="connsiteY1" fmla="*/ 0 h 605132"/>
              <a:gd name="connsiteX2" fmla="*/ 2756761 w 2756761"/>
              <a:gd name="connsiteY2" fmla="*/ 551343 h 605132"/>
              <a:gd name="connsiteX3" fmla="*/ 0 w 2756761"/>
              <a:gd name="connsiteY3" fmla="*/ 605132 h 605132"/>
              <a:gd name="connsiteX4" fmla="*/ 0 w 2756761"/>
              <a:gd name="connsiteY4" fmla="*/ 0 h 605132"/>
              <a:gd name="connsiteX0" fmla="*/ 0 w 2756761"/>
              <a:gd name="connsiteY0" fmla="*/ 0 h 649956"/>
              <a:gd name="connsiteX1" fmla="*/ 2756761 w 2756761"/>
              <a:gd name="connsiteY1" fmla="*/ 0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  <a:gd name="connsiteX0" fmla="*/ 0 w 2756761"/>
              <a:gd name="connsiteY0" fmla="*/ 0 h 649956"/>
              <a:gd name="connsiteX1" fmla="*/ 2729867 w 2756761"/>
              <a:gd name="connsiteY1" fmla="*/ 44824 h 649956"/>
              <a:gd name="connsiteX2" fmla="*/ 2756761 w 2756761"/>
              <a:gd name="connsiteY2" fmla="*/ 551343 h 649956"/>
              <a:gd name="connsiteX3" fmla="*/ 0 w 2756761"/>
              <a:gd name="connsiteY3" fmla="*/ 649956 h 649956"/>
              <a:gd name="connsiteX4" fmla="*/ 0 w 2756761"/>
              <a:gd name="connsiteY4" fmla="*/ 0 h 649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761" h="649956">
                <a:moveTo>
                  <a:pt x="0" y="0"/>
                </a:moveTo>
                <a:lnTo>
                  <a:pt x="2729867" y="44824"/>
                </a:lnTo>
                <a:lnTo>
                  <a:pt x="2756761" y="551343"/>
                </a:lnTo>
                <a:lnTo>
                  <a:pt x="0" y="6499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F9F88EC6-817A-4BD0-A404-0D086FE16FA1}"/>
              </a:ext>
            </a:extLst>
          </p:cNvPr>
          <p:cNvSpPr txBox="1"/>
          <p:nvPr/>
        </p:nvSpPr>
        <p:spPr>
          <a:xfrm flipH="1">
            <a:off x="7536191" y="2844953"/>
            <a:ext cx="2462291" cy="295396"/>
          </a:xfrm>
          <a:custGeom>
            <a:avLst/>
            <a:gdLst/>
            <a:ahLst/>
            <a:cxnLst/>
            <a:rect l="l" t="t" r="r" b="b"/>
            <a:pathLst>
              <a:path w="2462291" h="295396">
                <a:moveTo>
                  <a:pt x="2053625" y="239008"/>
                </a:moveTo>
                <a:lnTo>
                  <a:pt x="2027674" y="239008"/>
                </a:lnTo>
                <a:lnTo>
                  <a:pt x="2027674" y="281940"/>
                </a:lnTo>
                <a:lnTo>
                  <a:pt x="2053625" y="281940"/>
                </a:lnTo>
                <a:close/>
                <a:moveTo>
                  <a:pt x="1924830" y="238047"/>
                </a:moveTo>
                <a:lnTo>
                  <a:pt x="1875811" y="263998"/>
                </a:lnTo>
                <a:lnTo>
                  <a:pt x="1886704" y="284823"/>
                </a:lnTo>
                <a:lnTo>
                  <a:pt x="1937005" y="258872"/>
                </a:lnTo>
                <a:close/>
                <a:moveTo>
                  <a:pt x="534898" y="207610"/>
                </a:moveTo>
                <a:lnTo>
                  <a:pt x="504782" y="207610"/>
                </a:lnTo>
                <a:lnTo>
                  <a:pt x="487481" y="255348"/>
                </a:lnTo>
                <a:lnTo>
                  <a:pt x="516636" y="255348"/>
                </a:lnTo>
                <a:close/>
                <a:moveTo>
                  <a:pt x="811245" y="185504"/>
                </a:moveTo>
                <a:lnTo>
                  <a:pt x="811245" y="208892"/>
                </a:lnTo>
                <a:lnTo>
                  <a:pt x="717371" y="208892"/>
                </a:lnTo>
                <a:lnTo>
                  <a:pt x="717371" y="229076"/>
                </a:lnTo>
                <a:lnTo>
                  <a:pt x="811245" y="229076"/>
                </a:lnTo>
                <a:lnTo>
                  <a:pt x="811245" y="253746"/>
                </a:lnTo>
                <a:lnTo>
                  <a:pt x="691741" y="253746"/>
                </a:lnTo>
                <a:lnTo>
                  <a:pt x="691741" y="185504"/>
                </a:lnTo>
                <a:close/>
                <a:moveTo>
                  <a:pt x="156349" y="184863"/>
                </a:moveTo>
                <a:lnTo>
                  <a:pt x="156349" y="211135"/>
                </a:lnTo>
                <a:lnTo>
                  <a:pt x="89068" y="211135"/>
                </a:lnTo>
                <a:lnTo>
                  <a:pt x="89068" y="231639"/>
                </a:lnTo>
                <a:lnTo>
                  <a:pt x="156349" y="231639"/>
                </a:lnTo>
                <a:lnTo>
                  <a:pt x="156349" y="261756"/>
                </a:lnTo>
                <a:lnTo>
                  <a:pt x="74010" y="261756"/>
                </a:lnTo>
                <a:lnTo>
                  <a:pt x="74010" y="184863"/>
                </a:lnTo>
                <a:close/>
                <a:moveTo>
                  <a:pt x="2023509" y="172368"/>
                </a:moveTo>
                <a:lnTo>
                  <a:pt x="2023509" y="201203"/>
                </a:lnTo>
                <a:lnTo>
                  <a:pt x="1933160" y="201203"/>
                </a:lnTo>
                <a:lnTo>
                  <a:pt x="1933160" y="172368"/>
                </a:lnTo>
                <a:close/>
                <a:moveTo>
                  <a:pt x="841041" y="164999"/>
                </a:moveTo>
                <a:lnTo>
                  <a:pt x="661624" y="164999"/>
                </a:lnTo>
                <a:lnTo>
                  <a:pt x="661624" y="274251"/>
                </a:lnTo>
                <a:lnTo>
                  <a:pt x="841041" y="274251"/>
                </a:lnTo>
                <a:close/>
                <a:moveTo>
                  <a:pt x="2252758" y="161154"/>
                </a:moveTo>
                <a:lnTo>
                  <a:pt x="2224564" y="161154"/>
                </a:lnTo>
                <a:lnTo>
                  <a:pt x="2249234" y="272969"/>
                </a:lnTo>
                <a:lnTo>
                  <a:pt x="2278389" y="272969"/>
                </a:lnTo>
                <a:close/>
                <a:moveTo>
                  <a:pt x="2314272" y="161154"/>
                </a:moveTo>
                <a:lnTo>
                  <a:pt x="2285758" y="161154"/>
                </a:lnTo>
                <a:lnTo>
                  <a:pt x="2316515" y="271367"/>
                </a:lnTo>
                <a:lnTo>
                  <a:pt x="2344709" y="271367"/>
                </a:lnTo>
                <a:close/>
                <a:moveTo>
                  <a:pt x="2053625" y="152824"/>
                </a:moveTo>
                <a:lnTo>
                  <a:pt x="1903364" y="152824"/>
                </a:lnTo>
                <a:lnTo>
                  <a:pt x="1903364" y="221067"/>
                </a:lnTo>
                <a:lnTo>
                  <a:pt x="1962315" y="221067"/>
                </a:lnTo>
                <a:lnTo>
                  <a:pt x="1962315" y="295396"/>
                </a:lnTo>
                <a:lnTo>
                  <a:pt x="1991791" y="295396"/>
                </a:lnTo>
                <a:lnTo>
                  <a:pt x="1991791" y="221067"/>
                </a:lnTo>
                <a:lnTo>
                  <a:pt x="2053625" y="221067"/>
                </a:lnTo>
                <a:close/>
                <a:moveTo>
                  <a:pt x="444870" y="147698"/>
                </a:moveTo>
                <a:lnTo>
                  <a:pt x="413151" y="147698"/>
                </a:lnTo>
                <a:lnTo>
                  <a:pt x="413151" y="165319"/>
                </a:lnTo>
                <a:lnTo>
                  <a:pt x="339783" y="165319"/>
                </a:lnTo>
                <a:lnTo>
                  <a:pt x="339783" y="188387"/>
                </a:lnTo>
                <a:lnTo>
                  <a:pt x="413151" y="188387"/>
                </a:lnTo>
                <a:lnTo>
                  <a:pt x="413151" y="285785"/>
                </a:lnTo>
                <a:lnTo>
                  <a:pt x="444870" y="285785"/>
                </a:lnTo>
                <a:lnTo>
                  <a:pt x="444870" y="188387"/>
                </a:lnTo>
                <a:lnTo>
                  <a:pt x="606985" y="188387"/>
                </a:lnTo>
                <a:lnTo>
                  <a:pt x="606985" y="165319"/>
                </a:lnTo>
                <a:lnTo>
                  <a:pt x="444870" y="165319"/>
                </a:lnTo>
                <a:close/>
                <a:moveTo>
                  <a:pt x="1993713" y="99960"/>
                </a:moveTo>
                <a:lnTo>
                  <a:pt x="1963917" y="99960"/>
                </a:lnTo>
                <a:lnTo>
                  <a:pt x="1963917" y="115339"/>
                </a:lnTo>
                <a:lnTo>
                  <a:pt x="1849859" y="115339"/>
                </a:lnTo>
                <a:lnTo>
                  <a:pt x="1849859" y="136164"/>
                </a:lnTo>
                <a:lnTo>
                  <a:pt x="2110654" y="136164"/>
                </a:lnTo>
                <a:lnTo>
                  <a:pt x="2110654" y="115339"/>
                </a:lnTo>
                <a:lnTo>
                  <a:pt x="1993713" y="115339"/>
                </a:lnTo>
                <a:close/>
                <a:moveTo>
                  <a:pt x="1271086" y="77213"/>
                </a:moveTo>
                <a:lnTo>
                  <a:pt x="1271086" y="150582"/>
                </a:lnTo>
                <a:lnTo>
                  <a:pt x="1240649" y="150582"/>
                </a:lnTo>
                <a:cubicBezTo>
                  <a:pt x="1212882" y="150582"/>
                  <a:pt x="1198999" y="137873"/>
                  <a:pt x="1198999" y="112456"/>
                </a:cubicBezTo>
                <a:cubicBezTo>
                  <a:pt x="1198999" y="101776"/>
                  <a:pt x="1202737" y="93339"/>
                  <a:pt x="1210212" y="87145"/>
                </a:cubicBezTo>
                <a:cubicBezTo>
                  <a:pt x="1217688" y="80524"/>
                  <a:pt x="1227833" y="77213"/>
                  <a:pt x="1240649" y="77213"/>
                </a:cubicBezTo>
                <a:close/>
                <a:moveTo>
                  <a:pt x="1442536" y="77213"/>
                </a:moveTo>
                <a:lnTo>
                  <a:pt x="1442536" y="150582"/>
                </a:lnTo>
                <a:lnTo>
                  <a:pt x="1412099" y="150582"/>
                </a:lnTo>
                <a:cubicBezTo>
                  <a:pt x="1384332" y="150582"/>
                  <a:pt x="1370449" y="137873"/>
                  <a:pt x="1370449" y="112456"/>
                </a:cubicBezTo>
                <a:cubicBezTo>
                  <a:pt x="1370449" y="101776"/>
                  <a:pt x="1374187" y="93339"/>
                  <a:pt x="1381662" y="87145"/>
                </a:cubicBezTo>
                <a:cubicBezTo>
                  <a:pt x="1389138" y="80524"/>
                  <a:pt x="1399283" y="77213"/>
                  <a:pt x="1412099" y="77213"/>
                </a:cubicBezTo>
                <a:close/>
                <a:moveTo>
                  <a:pt x="1655125" y="75611"/>
                </a:moveTo>
                <a:lnTo>
                  <a:pt x="1624048" y="75611"/>
                </a:lnTo>
                <a:lnTo>
                  <a:pt x="1624048" y="131999"/>
                </a:lnTo>
                <a:lnTo>
                  <a:pt x="1535621" y="103485"/>
                </a:lnTo>
                <a:lnTo>
                  <a:pt x="1535621" y="133601"/>
                </a:lnTo>
                <a:lnTo>
                  <a:pt x="1624048" y="162436"/>
                </a:lnTo>
                <a:lnTo>
                  <a:pt x="1624048" y="219465"/>
                </a:lnTo>
                <a:lnTo>
                  <a:pt x="1507427" y="219465"/>
                </a:lnTo>
                <a:lnTo>
                  <a:pt x="1507427" y="243494"/>
                </a:lnTo>
                <a:lnTo>
                  <a:pt x="1655125" y="243494"/>
                </a:lnTo>
                <a:lnTo>
                  <a:pt x="1655125" y="172688"/>
                </a:lnTo>
                <a:lnTo>
                  <a:pt x="1689407" y="184222"/>
                </a:lnTo>
                <a:lnTo>
                  <a:pt x="1689407" y="152824"/>
                </a:lnTo>
                <a:lnTo>
                  <a:pt x="1655125" y="141931"/>
                </a:lnTo>
                <a:close/>
                <a:moveTo>
                  <a:pt x="2419039" y="65038"/>
                </a:moveTo>
                <a:lnTo>
                  <a:pt x="2390204" y="65038"/>
                </a:lnTo>
                <a:lnTo>
                  <a:pt x="2390204" y="123669"/>
                </a:lnTo>
                <a:lnTo>
                  <a:pt x="2356243" y="123669"/>
                </a:lnTo>
                <a:lnTo>
                  <a:pt x="2356243" y="144494"/>
                </a:lnTo>
                <a:lnTo>
                  <a:pt x="2390204" y="144494"/>
                </a:lnTo>
                <a:lnTo>
                  <a:pt x="2390204" y="203766"/>
                </a:lnTo>
                <a:lnTo>
                  <a:pt x="2350797" y="203766"/>
                </a:lnTo>
                <a:lnTo>
                  <a:pt x="2350797" y="224591"/>
                </a:lnTo>
                <a:lnTo>
                  <a:pt x="2462291" y="224591"/>
                </a:lnTo>
                <a:lnTo>
                  <a:pt x="2462291" y="203766"/>
                </a:lnTo>
                <a:lnTo>
                  <a:pt x="2419039" y="203766"/>
                </a:lnTo>
                <a:lnTo>
                  <a:pt x="2419039" y="144494"/>
                </a:lnTo>
                <a:lnTo>
                  <a:pt x="2453641" y="144494"/>
                </a:lnTo>
                <a:lnTo>
                  <a:pt x="2453641" y="123669"/>
                </a:lnTo>
                <a:lnTo>
                  <a:pt x="2419039" y="123669"/>
                </a:lnTo>
                <a:close/>
                <a:moveTo>
                  <a:pt x="795866" y="60873"/>
                </a:moveTo>
                <a:lnTo>
                  <a:pt x="795866" y="82339"/>
                </a:lnTo>
                <a:lnTo>
                  <a:pt x="727303" y="82339"/>
                </a:lnTo>
                <a:lnTo>
                  <a:pt x="727303" y="101562"/>
                </a:lnTo>
                <a:lnTo>
                  <a:pt x="795866" y="101562"/>
                </a:lnTo>
                <a:lnTo>
                  <a:pt x="795866" y="123028"/>
                </a:lnTo>
                <a:lnTo>
                  <a:pt x="709362" y="123028"/>
                </a:lnTo>
                <a:lnTo>
                  <a:pt x="709362" y="60873"/>
                </a:lnTo>
                <a:close/>
                <a:moveTo>
                  <a:pt x="1142247" y="49660"/>
                </a:moveTo>
                <a:lnTo>
                  <a:pt x="1002879" y="49660"/>
                </a:lnTo>
                <a:lnTo>
                  <a:pt x="1002879" y="77213"/>
                </a:lnTo>
                <a:lnTo>
                  <a:pt x="1057985" y="77213"/>
                </a:lnTo>
                <a:lnTo>
                  <a:pt x="1057985" y="257270"/>
                </a:lnTo>
                <a:lnTo>
                  <a:pt x="1087461" y="257270"/>
                </a:lnTo>
                <a:lnTo>
                  <a:pt x="1087461" y="77213"/>
                </a:lnTo>
                <a:lnTo>
                  <a:pt x="1142247" y="77213"/>
                </a:lnTo>
                <a:close/>
                <a:moveTo>
                  <a:pt x="1300561" y="49660"/>
                </a:moveTo>
                <a:lnTo>
                  <a:pt x="1240649" y="49660"/>
                </a:lnTo>
                <a:cubicBezTo>
                  <a:pt x="1219717" y="49660"/>
                  <a:pt x="1202523" y="55534"/>
                  <a:pt x="1189067" y="67281"/>
                </a:cubicBezTo>
                <a:cubicBezTo>
                  <a:pt x="1175611" y="79029"/>
                  <a:pt x="1168882" y="94194"/>
                  <a:pt x="1168882" y="112776"/>
                </a:cubicBezTo>
                <a:cubicBezTo>
                  <a:pt x="1168882" y="132426"/>
                  <a:pt x="1175824" y="148339"/>
                  <a:pt x="1189707" y="160514"/>
                </a:cubicBezTo>
                <a:cubicBezTo>
                  <a:pt x="1203164" y="172261"/>
                  <a:pt x="1220251" y="178135"/>
                  <a:pt x="1240969" y="178135"/>
                </a:cubicBezTo>
                <a:lnTo>
                  <a:pt x="1271086" y="178135"/>
                </a:lnTo>
                <a:lnTo>
                  <a:pt x="1271086" y="257270"/>
                </a:lnTo>
                <a:lnTo>
                  <a:pt x="1300561" y="257270"/>
                </a:lnTo>
                <a:close/>
                <a:moveTo>
                  <a:pt x="1472011" y="49660"/>
                </a:moveTo>
                <a:lnTo>
                  <a:pt x="1412099" y="49660"/>
                </a:lnTo>
                <a:cubicBezTo>
                  <a:pt x="1391167" y="49660"/>
                  <a:pt x="1373973" y="55534"/>
                  <a:pt x="1360517" y="67281"/>
                </a:cubicBezTo>
                <a:cubicBezTo>
                  <a:pt x="1347061" y="79029"/>
                  <a:pt x="1340332" y="94194"/>
                  <a:pt x="1340332" y="112776"/>
                </a:cubicBezTo>
                <a:cubicBezTo>
                  <a:pt x="1340332" y="132426"/>
                  <a:pt x="1347274" y="148339"/>
                  <a:pt x="1361157" y="160514"/>
                </a:cubicBezTo>
                <a:cubicBezTo>
                  <a:pt x="1374614" y="172261"/>
                  <a:pt x="1391701" y="178135"/>
                  <a:pt x="1412419" y="178135"/>
                </a:cubicBezTo>
                <a:lnTo>
                  <a:pt x="1442536" y="178135"/>
                </a:lnTo>
                <a:lnTo>
                  <a:pt x="1442536" y="257270"/>
                </a:lnTo>
                <a:lnTo>
                  <a:pt x="1472011" y="257270"/>
                </a:lnTo>
                <a:close/>
                <a:moveTo>
                  <a:pt x="825342" y="40369"/>
                </a:moveTo>
                <a:lnTo>
                  <a:pt x="680527" y="40369"/>
                </a:lnTo>
                <a:lnTo>
                  <a:pt x="680527" y="143533"/>
                </a:lnTo>
                <a:lnTo>
                  <a:pt x="825342" y="143533"/>
                </a:lnTo>
                <a:close/>
                <a:moveTo>
                  <a:pt x="2331573" y="39728"/>
                </a:moveTo>
                <a:lnTo>
                  <a:pt x="2200856" y="39728"/>
                </a:lnTo>
                <a:lnTo>
                  <a:pt x="2200856" y="61514"/>
                </a:lnTo>
                <a:lnTo>
                  <a:pt x="2288321" y="125271"/>
                </a:lnTo>
                <a:lnTo>
                  <a:pt x="2165293" y="125271"/>
                </a:lnTo>
                <a:lnTo>
                  <a:pt x="2165293" y="288668"/>
                </a:lnTo>
                <a:lnTo>
                  <a:pt x="2195409" y="288668"/>
                </a:lnTo>
                <a:lnTo>
                  <a:pt x="2195409" y="147698"/>
                </a:lnTo>
                <a:lnTo>
                  <a:pt x="2335098" y="147698"/>
                </a:lnTo>
                <a:lnTo>
                  <a:pt x="2335098" y="125591"/>
                </a:lnTo>
                <a:lnTo>
                  <a:pt x="2247632" y="62475"/>
                </a:lnTo>
                <a:lnTo>
                  <a:pt x="2331573" y="62475"/>
                </a:lnTo>
                <a:close/>
                <a:moveTo>
                  <a:pt x="521763" y="37806"/>
                </a:moveTo>
                <a:lnTo>
                  <a:pt x="521763" y="64718"/>
                </a:lnTo>
                <a:lnTo>
                  <a:pt x="430773" y="64718"/>
                </a:lnTo>
                <a:lnTo>
                  <a:pt x="430773" y="37806"/>
                </a:lnTo>
                <a:close/>
                <a:moveTo>
                  <a:pt x="1713756" y="21466"/>
                </a:moveTo>
                <a:lnTo>
                  <a:pt x="1713756" y="285464"/>
                </a:lnTo>
                <a:lnTo>
                  <a:pt x="1744513" y="285464"/>
                </a:lnTo>
                <a:lnTo>
                  <a:pt x="1744513" y="63436"/>
                </a:lnTo>
                <a:lnTo>
                  <a:pt x="1800901" y="83621"/>
                </a:lnTo>
                <a:lnTo>
                  <a:pt x="1800901" y="55747"/>
                </a:lnTo>
                <a:close/>
                <a:moveTo>
                  <a:pt x="871157" y="20825"/>
                </a:moveTo>
                <a:lnTo>
                  <a:pt x="871157" y="286425"/>
                </a:lnTo>
                <a:lnTo>
                  <a:pt x="899992" y="286425"/>
                </a:lnTo>
                <a:lnTo>
                  <a:pt x="899992" y="61514"/>
                </a:lnTo>
                <a:lnTo>
                  <a:pt x="955739" y="76893"/>
                </a:lnTo>
                <a:lnTo>
                  <a:pt x="955739" y="48699"/>
                </a:lnTo>
                <a:close/>
                <a:moveTo>
                  <a:pt x="2030557" y="20184"/>
                </a:moveTo>
                <a:lnTo>
                  <a:pt x="2030557" y="36844"/>
                </a:lnTo>
                <a:lnTo>
                  <a:pt x="1942131" y="36844"/>
                </a:lnTo>
                <a:lnTo>
                  <a:pt x="1942131" y="54786"/>
                </a:lnTo>
                <a:lnTo>
                  <a:pt x="2030557" y="54786"/>
                </a:lnTo>
                <a:lnTo>
                  <a:pt x="2030557" y="72728"/>
                </a:lnTo>
                <a:lnTo>
                  <a:pt x="1924509" y="72728"/>
                </a:lnTo>
                <a:lnTo>
                  <a:pt x="1924509" y="20184"/>
                </a:lnTo>
                <a:close/>
                <a:moveTo>
                  <a:pt x="551879" y="16660"/>
                </a:moveTo>
                <a:lnTo>
                  <a:pt x="401618" y="16660"/>
                </a:lnTo>
                <a:lnTo>
                  <a:pt x="401618" y="85543"/>
                </a:lnTo>
                <a:lnTo>
                  <a:pt x="521763" y="85543"/>
                </a:lnTo>
                <a:lnTo>
                  <a:pt x="521763" y="114057"/>
                </a:lnTo>
                <a:lnTo>
                  <a:pt x="381113" y="114057"/>
                </a:lnTo>
                <a:lnTo>
                  <a:pt x="381113" y="135203"/>
                </a:lnTo>
                <a:lnTo>
                  <a:pt x="551879" y="135203"/>
                </a:lnTo>
                <a:close/>
                <a:moveTo>
                  <a:pt x="166281" y="8010"/>
                </a:moveTo>
                <a:lnTo>
                  <a:pt x="135203" y="8010"/>
                </a:lnTo>
                <a:lnTo>
                  <a:pt x="135203" y="44534"/>
                </a:lnTo>
                <a:lnTo>
                  <a:pt x="80738" y="44534"/>
                </a:lnTo>
                <a:lnTo>
                  <a:pt x="80738" y="66961"/>
                </a:lnTo>
                <a:lnTo>
                  <a:pt x="135203" y="66961"/>
                </a:lnTo>
                <a:lnTo>
                  <a:pt x="135203" y="105727"/>
                </a:lnTo>
                <a:lnTo>
                  <a:pt x="127835" y="105727"/>
                </a:lnTo>
                <a:lnTo>
                  <a:pt x="41330" y="47097"/>
                </a:lnTo>
                <a:lnTo>
                  <a:pt x="26592" y="69524"/>
                </a:lnTo>
                <a:lnTo>
                  <a:pt x="78815" y="105727"/>
                </a:lnTo>
                <a:lnTo>
                  <a:pt x="0" y="105727"/>
                </a:lnTo>
                <a:lnTo>
                  <a:pt x="0" y="129116"/>
                </a:lnTo>
                <a:lnTo>
                  <a:pt x="112456" y="129116"/>
                </a:lnTo>
                <a:lnTo>
                  <a:pt x="159873" y="162115"/>
                </a:lnTo>
                <a:lnTo>
                  <a:pt x="42932" y="162115"/>
                </a:lnTo>
                <a:lnTo>
                  <a:pt x="42932" y="282901"/>
                </a:lnTo>
                <a:lnTo>
                  <a:pt x="187426" y="282901"/>
                </a:lnTo>
                <a:lnTo>
                  <a:pt x="187426" y="181659"/>
                </a:lnTo>
                <a:lnTo>
                  <a:pt x="272969" y="241251"/>
                </a:lnTo>
                <a:lnTo>
                  <a:pt x="289629" y="216261"/>
                </a:lnTo>
                <a:lnTo>
                  <a:pt x="162116" y="129116"/>
                </a:lnTo>
                <a:lnTo>
                  <a:pt x="280339" y="129116"/>
                </a:lnTo>
                <a:lnTo>
                  <a:pt x="280339" y="105727"/>
                </a:lnTo>
                <a:lnTo>
                  <a:pt x="166281" y="105727"/>
                </a:lnTo>
                <a:lnTo>
                  <a:pt x="166281" y="66961"/>
                </a:lnTo>
                <a:lnTo>
                  <a:pt x="224271" y="66961"/>
                </a:lnTo>
                <a:lnTo>
                  <a:pt x="224271" y="44534"/>
                </a:lnTo>
                <a:lnTo>
                  <a:pt x="166281" y="44534"/>
                </a:lnTo>
                <a:close/>
                <a:moveTo>
                  <a:pt x="2060353" y="0"/>
                </a:moveTo>
                <a:lnTo>
                  <a:pt x="1895995" y="0"/>
                </a:lnTo>
                <a:lnTo>
                  <a:pt x="1895995" y="92592"/>
                </a:lnTo>
                <a:lnTo>
                  <a:pt x="2060353" y="92592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unt-金豆体" panose="02000609000000000000" pitchFamily="49" charset="-128"/>
              <a:ea typeface="Aunt-金豆体" panose="02000609000000000000" pitchFamily="49" charset="-128"/>
              <a:cs typeface="+mn-cs"/>
            </a:endParaRPr>
          </a:p>
        </p:txBody>
      </p:sp>
      <p:sp>
        <p:nvSpPr>
          <p:cNvPr id="64" name="闪电形 63">
            <a:extLst>
              <a:ext uri="{FF2B5EF4-FFF2-40B4-BE49-F238E27FC236}">
                <a16:creationId xmlns:a16="http://schemas.microsoft.com/office/drawing/2014/main" xmlns="" id="{66D55411-C932-4786-99F2-1F4088F962B8}"/>
              </a:ext>
            </a:extLst>
          </p:cNvPr>
          <p:cNvSpPr/>
          <p:nvPr/>
        </p:nvSpPr>
        <p:spPr>
          <a:xfrm rot="6754258">
            <a:off x="10017025" y="3420201"/>
            <a:ext cx="613403" cy="452751"/>
          </a:xfrm>
          <a:prstGeom prst="lightningBol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6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608268F-7B73-491E-A61D-94504E256B11}"/>
              </a:ext>
            </a:extLst>
          </p:cNvPr>
          <p:cNvSpPr/>
          <p:nvPr/>
        </p:nvSpPr>
        <p:spPr>
          <a:xfrm>
            <a:off x="0" y="0"/>
            <a:ext cx="12192000" cy="6889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D6C1FAA0-EF10-494A-9611-63E0F61103CD}"/>
              </a:ext>
            </a:extLst>
          </p:cNvPr>
          <p:cNvSpPr/>
          <p:nvPr/>
        </p:nvSpPr>
        <p:spPr>
          <a:xfrm>
            <a:off x="-1317551" y="-2229735"/>
            <a:ext cx="4086392" cy="4086392"/>
          </a:xfrm>
          <a:prstGeom prst="ellipse">
            <a:avLst/>
          </a:prstGeom>
          <a:solidFill>
            <a:srgbClr val="FFEC79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F69608E1-01FC-4F87-8378-602457B87FD7}"/>
              </a:ext>
            </a:extLst>
          </p:cNvPr>
          <p:cNvSpPr/>
          <p:nvPr/>
        </p:nvSpPr>
        <p:spPr>
          <a:xfrm rot="19288479">
            <a:off x="5113795" y="3509180"/>
            <a:ext cx="10623458" cy="9489506"/>
          </a:xfrm>
          <a:prstGeom prst="ellipse">
            <a:avLst/>
          </a:prstGeom>
          <a:solidFill>
            <a:srgbClr val="FFEC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924FCB6B-3A1E-4B1D-A585-88DB70CAD68F}"/>
              </a:ext>
            </a:extLst>
          </p:cNvPr>
          <p:cNvCxnSpPr>
            <a:cxnSpLocks/>
          </p:cNvCxnSpPr>
          <p:nvPr/>
        </p:nvCxnSpPr>
        <p:spPr>
          <a:xfrm>
            <a:off x="1604160" y="5797553"/>
            <a:ext cx="4936340" cy="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75150256-7DE6-48F3-BD15-BB7F845DF846}"/>
              </a:ext>
            </a:extLst>
          </p:cNvPr>
          <p:cNvCxnSpPr>
            <a:cxnSpLocks/>
          </p:cNvCxnSpPr>
          <p:nvPr/>
        </p:nvCxnSpPr>
        <p:spPr>
          <a:xfrm flipV="1">
            <a:off x="1604160" y="4679576"/>
            <a:ext cx="0" cy="1146549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3FB7BF86-51E0-40A1-A632-D71E1A963975}"/>
              </a:ext>
            </a:extLst>
          </p:cNvPr>
          <p:cNvCxnSpPr>
            <a:cxnSpLocks/>
          </p:cNvCxnSpPr>
          <p:nvPr/>
        </p:nvCxnSpPr>
        <p:spPr>
          <a:xfrm flipV="1">
            <a:off x="1604160" y="1233489"/>
            <a:ext cx="0" cy="180174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E0A6795-083E-4584-99DE-79009B38A04F}"/>
              </a:ext>
            </a:extLst>
          </p:cNvPr>
          <p:cNvSpPr txBox="1"/>
          <p:nvPr/>
        </p:nvSpPr>
        <p:spPr>
          <a:xfrm>
            <a:off x="2740446" y="2076956"/>
            <a:ext cx="1765250" cy="744321"/>
          </a:xfrm>
          <a:custGeom>
            <a:avLst/>
            <a:gdLst/>
            <a:ahLst/>
            <a:cxnLst/>
            <a:rect l="l" t="t" r="r" b="b"/>
            <a:pathLst>
              <a:path w="1765250" h="744321">
                <a:moveTo>
                  <a:pt x="139980" y="549859"/>
                </a:moveTo>
                <a:lnTo>
                  <a:pt x="408204" y="549859"/>
                </a:lnTo>
                <a:lnTo>
                  <a:pt x="408204" y="608533"/>
                </a:lnTo>
                <a:lnTo>
                  <a:pt x="139980" y="608533"/>
                </a:lnTo>
                <a:close/>
                <a:moveTo>
                  <a:pt x="671399" y="390601"/>
                </a:moveTo>
                <a:lnTo>
                  <a:pt x="729234" y="401498"/>
                </a:lnTo>
                <a:lnTo>
                  <a:pt x="665531" y="734263"/>
                </a:lnTo>
                <a:lnTo>
                  <a:pt x="607695" y="723366"/>
                </a:lnTo>
                <a:close/>
                <a:moveTo>
                  <a:pt x="74600" y="327736"/>
                </a:moveTo>
                <a:lnTo>
                  <a:pt x="132436" y="340309"/>
                </a:lnTo>
                <a:lnTo>
                  <a:pt x="56998" y="684809"/>
                </a:lnTo>
                <a:lnTo>
                  <a:pt x="0" y="672236"/>
                </a:lnTo>
                <a:close/>
                <a:moveTo>
                  <a:pt x="1543965" y="309296"/>
                </a:moveTo>
                <a:lnTo>
                  <a:pt x="1602639" y="309296"/>
                </a:lnTo>
                <a:lnTo>
                  <a:pt x="1602639" y="434187"/>
                </a:lnTo>
                <a:lnTo>
                  <a:pt x="1683944" y="370484"/>
                </a:lnTo>
                <a:lnTo>
                  <a:pt x="1720825" y="416585"/>
                </a:lnTo>
                <a:lnTo>
                  <a:pt x="1602639" y="509625"/>
                </a:lnTo>
                <a:lnTo>
                  <a:pt x="1602639" y="651281"/>
                </a:lnTo>
                <a:lnTo>
                  <a:pt x="1765250" y="651281"/>
                </a:lnTo>
                <a:lnTo>
                  <a:pt x="1765250" y="709955"/>
                </a:lnTo>
                <a:lnTo>
                  <a:pt x="1543965" y="709955"/>
                </a:lnTo>
                <a:lnTo>
                  <a:pt x="1543965" y="555726"/>
                </a:lnTo>
                <a:lnTo>
                  <a:pt x="1471041" y="612724"/>
                </a:lnTo>
                <a:lnTo>
                  <a:pt x="1434161" y="566623"/>
                </a:lnTo>
                <a:lnTo>
                  <a:pt x="1543965" y="480288"/>
                </a:lnTo>
                <a:close/>
                <a:moveTo>
                  <a:pt x="649605" y="206197"/>
                </a:moveTo>
                <a:lnTo>
                  <a:pt x="708279" y="206197"/>
                </a:lnTo>
                <a:lnTo>
                  <a:pt x="708279" y="335280"/>
                </a:lnTo>
                <a:lnTo>
                  <a:pt x="649605" y="335280"/>
                </a:lnTo>
                <a:close/>
                <a:moveTo>
                  <a:pt x="38558" y="58674"/>
                </a:moveTo>
                <a:lnTo>
                  <a:pt x="97232" y="58674"/>
                </a:lnTo>
                <a:lnTo>
                  <a:pt x="97232" y="202844"/>
                </a:lnTo>
                <a:lnTo>
                  <a:pt x="38558" y="202844"/>
                </a:lnTo>
                <a:close/>
                <a:moveTo>
                  <a:pt x="147524" y="45263"/>
                </a:moveTo>
                <a:lnTo>
                  <a:pt x="466878" y="45263"/>
                </a:lnTo>
                <a:lnTo>
                  <a:pt x="466878" y="353720"/>
                </a:lnTo>
                <a:lnTo>
                  <a:pt x="524714" y="353720"/>
                </a:lnTo>
                <a:lnTo>
                  <a:pt x="524714" y="743483"/>
                </a:lnTo>
                <a:lnTo>
                  <a:pt x="466040" y="743483"/>
                </a:lnTo>
                <a:lnTo>
                  <a:pt x="466040" y="412394"/>
                </a:lnTo>
                <a:lnTo>
                  <a:pt x="207874" y="412394"/>
                </a:lnTo>
                <a:lnTo>
                  <a:pt x="207874" y="173507"/>
                </a:lnTo>
                <a:lnTo>
                  <a:pt x="266548" y="173507"/>
                </a:lnTo>
                <a:lnTo>
                  <a:pt x="266548" y="353720"/>
                </a:lnTo>
                <a:lnTo>
                  <a:pt x="408204" y="353720"/>
                </a:lnTo>
                <a:lnTo>
                  <a:pt x="408204" y="103937"/>
                </a:lnTo>
                <a:lnTo>
                  <a:pt x="147524" y="103937"/>
                </a:lnTo>
                <a:close/>
                <a:moveTo>
                  <a:pt x="649605" y="31013"/>
                </a:moveTo>
                <a:lnTo>
                  <a:pt x="708279" y="31013"/>
                </a:lnTo>
                <a:lnTo>
                  <a:pt x="708279" y="159258"/>
                </a:lnTo>
                <a:lnTo>
                  <a:pt x="649605" y="159258"/>
                </a:lnTo>
                <a:close/>
                <a:moveTo>
                  <a:pt x="1593419" y="27660"/>
                </a:moveTo>
                <a:lnTo>
                  <a:pt x="1652093" y="27660"/>
                </a:lnTo>
                <a:lnTo>
                  <a:pt x="1652093" y="121539"/>
                </a:lnTo>
                <a:lnTo>
                  <a:pt x="1593419" y="121539"/>
                </a:lnTo>
                <a:close/>
                <a:moveTo>
                  <a:pt x="1378839" y="5867"/>
                </a:moveTo>
                <a:lnTo>
                  <a:pt x="1437513" y="5867"/>
                </a:lnTo>
                <a:lnTo>
                  <a:pt x="1437513" y="183566"/>
                </a:lnTo>
                <a:lnTo>
                  <a:pt x="1741780" y="183566"/>
                </a:lnTo>
                <a:lnTo>
                  <a:pt x="1741780" y="242240"/>
                </a:lnTo>
                <a:lnTo>
                  <a:pt x="1436675" y="242240"/>
                </a:lnTo>
                <a:cubicBezTo>
                  <a:pt x="1434510" y="346299"/>
                  <a:pt x="1420610" y="440352"/>
                  <a:pt x="1394975" y="524399"/>
                </a:cubicBezTo>
                <a:cubicBezTo>
                  <a:pt x="1369340" y="608446"/>
                  <a:pt x="1332389" y="681753"/>
                  <a:pt x="1284123" y="744321"/>
                </a:cubicBezTo>
                <a:lnTo>
                  <a:pt x="1237184" y="708279"/>
                </a:lnTo>
                <a:cubicBezTo>
                  <a:pt x="1281661" y="650775"/>
                  <a:pt x="1315712" y="583055"/>
                  <a:pt x="1339339" y="505120"/>
                </a:cubicBezTo>
                <a:cubicBezTo>
                  <a:pt x="1362966" y="427185"/>
                  <a:pt x="1375853" y="339558"/>
                  <a:pt x="1378001" y="242240"/>
                </a:cubicBezTo>
                <a:lnTo>
                  <a:pt x="1237184" y="242240"/>
                </a:lnTo>
                <a:lnTo>
                  <a:pt x="1237184" y="183566"/>
                </a:lnTo>
                <a:lnTo>
                  <a:pt x="1378839" y="183566"/>
                </a:lnTo>
                <a:close/>
                <a:moveTo>
                  <a:pt x="935432" y="0"/>
                </a:moveTo>
                <a:lnTo>
                  <a:pt x="994106" y="0"/>
                </a:lnTo>
                <a:lnTo>
                  <a:pt x="994106" y="155067"/>
                </a:lnTo>
                <a:lnTo>
                  <a:pt x="1154202" y="155067"/>
                </a:lnTo>
                <a:lnTo>
                  <a:pt x="1154202" y="213741"/>
                </a:lnTo>
                <a:lnTo>
                  <a:pt x="994106" y="213741"/>
                </a:lnTo>
                <a:lnTo>
                  <a:pt x="994106" y="402336"/>
                </a:lnTo>
                <a:lnTo>
                  <a:pt x="1140791" y="402336"/>
                </a:lnTo>
                <a:lnTo>
                  <a:pt x="1140791" y="461010"/>
                </a:lnTo>
                <a:lnTo>
                  <a:pt x="994106" y="461010"/>
                </a:lnTo>
                <a:lnTo>
                  <a:pt x="994106" y="647090"/>
                </a:lnTo>
                <a:lnTo>
                  <a:pt x="1171804" y="647090"/>
                </a:lnTo>
                <a:lnTo>
                  <a:pt x="1171804" y="705764"/>
                </a:lnTo>
                <a:lnTo>
                  <a:pt x="759410" y="705764"/>
                </a:lnTo>
                <a:lnTo>
                  <a:pt x="759410" y="647090"/>
                </a:lnTo>
                <a:lnTo>
                  <a:pt x="935432" y="647090"/>
                </a:lnTo>
                <a:lnTo>
                  <a:pt x="935432" y="461010"/>
                </a:lnTo>
                <a:lnTo>
                  <a:pt x="787070" y="461010"/>
                </a:lnTo>
                <a:lnTo>
                  <a:pt x="787070" y="402336"/>
                </a:lnTo>
                <a:lnTo>
                  <a:pt x="935432" y="402336"/>
                </a:lnTo>
                <a:lnTo>
                  <a:pt x="935432" y="213741"/>
                </a:lnTo>
                <a:lnTo>
                  <a:pt x="773659" y="213741"/>
                </a:lnTo>
                <a:lnTo>
                  <a:pt x="773659" y="155067"/>
                </a:lnTo>
                <a:lnTo>
                  <a:pt x="935432" y="155067"/>
                </a:lnTo>
                <a:close/>
              </a:path>
            </a:pathLst>
          </a:custGeom>
          <a:solidFill>
            <a:srgbClr val="5562A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5562A1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8AEAB450-20BF-4370-83F3-542A67C69960}"/>
              </a:ext>
            </a:extLst>
          </p:cNvPr>
          <p:cNvSpPr txBox="1"/>
          <p:nvPr/>
        </p:nvSpPr>
        <p:spPr>
          <a:xfrm>
            <a:off x="2624159" y="3031809"/>
            <a:ext cx="3125173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创始人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插坐学院首席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A0BC2C2-49DC-40B2-A2AF-A040CE5C29B0}"/>
              </a:ext>
            </a:extLst>
          </p:cNvPr>
          <p:cNvSpPr txBox="1"/>
          <p:nvPr/>
        </p:nvSpPr>
        <p:spPr>
          <a:xfrm>
            <a:off x="2631887" y="4883518"/>
            <a:ext cx="307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562A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微信公众号：向天歌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F31BBC0-97FE-4F87-9FB8-FBD3DCB58C08}"/>
              </a:ext>
            </a:extLst>
          </p:cNvPr>
          <p:cNvCxnSpPr>
            <a:cxnSpLocks/>
          </p:cNvCxnSpPr>
          <p:nvPr/>
        </p:nvCxnSpPr>
        <p:spPr>
          <a:xfrm>
            <a:off x="1604160" y="1262063"/>
            <a:ext cx="5711040" cy="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D314B077-CC68-4B65-A8F2-B9EA3B813B6A}"/>
              </a:ext>
            </a:extLst>
          </p:cNvPr>
          <p:cNvCxnSpPr>
            <a:cxnSpLocks/>
          </p:cNvCxnSpPr>
          <p:nvPr/>
        </p:nvCxnSpPr>
        <p:spPr>
          <a:xfrm flipH="1">
            <a:off x="1461976" y="2948779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65A246DC-B55C-4950-854B-E4BBAEAD371B}"/>
              </a:ext>
            </a:extLst>
          </p:cNvPr>
          <p:cNvCxnSpPr>
            <a:cxnSpLocks/>
          </p:cNvCxnSpPr>
          <p:nvPr/>
        </p:nvCxnSpPr>
        <p:spPr>
          <a:xfrm flipH="1">
            <a:off x="1461976" y="3305199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xmlns="" id="{99AFF47F-B085-459D-9068-8E36B704130A}"/>
              </a:ext>
            </a:extLst>
          </p:cNvPr>
          <p:cNvCxnSpPr>
            <a:cxnSpLocks/>
          </p:cNvCxnSpPr>
          <p:nvPr/>
        </p:nvCxnSpPr>
        <p:spPr>
          <a:xfrm flipH="1">
            <a:off x="1461976" y="3661619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3B483373-0C61-4664-A8AE-9D599997D6FE}"/>
              </a:ext>
            </a:extLst>
          </p:cNvPr>
          <p:cNvCxnSpPr>
            <a:cxnSpLocks/>
          </p:cNvCxnSpPr>
          <p:nvPr/>
        </p:nvCxnSpPr>
        <p:spPr>
          <a:xfrm flipH="1">
            <a:off x="1461976" y="4018039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xmlns="" id="{E1C3DCA4-62C3-4D70-8BF4-4123CEB27131}"/>
              </a:ext>
            </a:extLst>
          </p:cNvPr>
          <p:cNvCxnSpPr>
            <a:cxnSpLocks/>
          </p:cNvCxnSpPr>
          <p:nvPr/>
        </p:nvCxnSpPr>
        <p:spPr>
          <a:xfrm flipH="1">
            <a:off x="1461976" y="4374459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314B077-CC68-4B65-A8F2-B9EA3B813B6A}"/>
              </a:ext>
            </a:extLst>
          </p:cNvPr>
          <p:cNvCxnSpPr>
            <a:cxnSpLocks/>
          </p:cNvCxnSpPr>
          <p:nvPr/>
        </p:nvCxnSpPr>
        <p:spPr>
          <a:xfrm flipH="1">
            <a:off x="10278203" y="1262063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65A246DC-B55C-4950-854B-E4BBAEAD371B}"/>
              </a:ext>
            </a:extLst>
          </p:cNvPr>
          <p:cNvCxnSpPr>
            <a:cxnSpLocks/>
          </p:cNvCxnSpPr>
          <p:nvPr/>
        </p:nvCxnSpPr>
        <p:spPr>
          <a:xfrm flipH="1">
            <a:off x="10278203" y="1618483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9AFF47F-B085-459D-9068-8E36B704130A}"/>
              </a:ext>
            </a:extLst>
          </p:cNvPr>
          <p:cNvCxnSpPr>
            <a:cxnSpLocks/>
          </p:cNvCxnSpPr>
          <p:nvPr/>
        </p:nvCxnSpPr>
        <p:spPr>
          <a:xfrm flipH="1">
            <a:off x="10278203" y="1974903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AE2A204B-499F-4FB3-89DE-36282B12B59C}"/>
              </a:ext>
            </a:extLst>
          </p:cNvPr>
          <p:cNvCxnSpPr>
            <a:cxnSpLocks/>
          </p:cNvCxnSpPr>
          <p:nvPr/>
        </p:nvCxnSpPr>
        <p:spPr>
          <a:xfrm flipH="1">
            <a:off x="10278203" y="2374127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E916FCFF-A36F-48C5-9E41-DAE80FB47BCD}"/>
              </a:ext>
            </a:extLst>
          </p:cNvPr>
          <p:cNvCxnSpPr>
            <a:cxnSpLocks/>
          </p:cNvCxnSpPr>
          <p:nvPr/>
        </p:nvCxnSpPr>
        <p:spPr>
          <a:xfrm flipH="1">
            <a:off x="10278203" y="2773351"/>
            <a:ext cx="294641" cy="203200"/>
          </a:xfrm>
          <a:prstGeom prst="line">
            <a:avLst/>
          </a:prstGeom>
          <a:ln w="57150">
            <a:solidFill>
              <a:srgbClr val="5562A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DD48B80-27B4-4F10-9F26-C07902DD67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42987"/>
          <a:stretch/>
        </p:blipFill>
        <p:spPr>
          <a:xfrm>
            <a:off x="6302190" y="448170"/>
            <a:ext cx="5523612" cy="644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51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ABED217-2E84-4795-816B-CFA7281878BB}"/>
              </a:ext>
            </a:extLst>
          </p:cNvPr>
          <p:cNvSpPr/>
          <p:nvPr/>
        </p:nvSpPr>
        <p:spPr>
          <a:xfrm>
            <a:off x="0" y="0"/>
            <a:ext cx="12192000" cy="69340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D8438F8A-4EEE-49EA-808D-A471563AFD7B}"/>
              </a:ext>
            </a:extLst>
          </p:cNvPr>
          <p:cNvSpPr/>
          <p:nvPr/>
        </p:nvSpPr>
        <p:spPr>
          <a:xfrm>
            <a:off x="0" y="0"/>
            <a:ext cx="12192000" cy="69340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AB3970DF-9A49-4DAA-A010-050189B179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8000" contras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581049">
            <a:off x="2267179" y="4972643"/>
            <a:ext cx="4841935" cy="1934150"/>
          </a:xfrm>
          <a:prstGeom prst="rect">
            <a:avLst/>
          </a:prstGeom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85D8D9C2-1AFF-4673-A1A1-0E25B94C33A2}"/>
              </a:ext>
            </a:extLst>
          </p:cNvPr>
          <p:cNvSpPr txBox="1"/>
          <p:nvPr/>
        </p:nvSpPr>
        <p:spPr>
          <a:xfrm>
            <a:off x="1352964" y="4741160"/>
            <a:ext cx="1477292" cy="1619183"/>
          </a:xfrm>
          <a:custGeom>
            <a:avLst/>
            <a:gdLst/>
            <a:ahLst/>
            <a:cxnLst/>
            <a:rect l="l" t="t" r="r" b="b"/>
            <a:pathLst>
              <a:path w="1477292" h="1619183">
                <a:moveTo>
                  <a:pt x="543891" y="920225"/>
                </a:moveTo>
                <a:cubicBezTo>
                  <a:pt x="545060" y="919713"/>
                  <a:pt x="545644" y="919750"/>
                  <a:pt x="545644" y="920334"/>
                </a:cubicBezTo>
                <a:cubicBezTo>
                  <a:pt x="545644" y="922671"/>
                  <a:pt x="540386" y="929097"/>
                  <a:pt x="529870" y="939613"/>
                </a:cubicBezTo>
                <a:cubicBezTo>
                  <a:pt x="517018" y="953633"/>
                  <a:pt x="507671" y="960644"/>
                  <a:pt x="501829" y="960644"/>
                </a:cubicBezTo>
                <a:cubicBezTo>
                  <a:pt x="495987" y="960644"/>
                  <a:pt x="501245" y="953633"/>
                  <a:pt x="517602" y="939613"/>
                </a:cubicBezTo>
                <a:cubicBezTo>
                  <a:pt x="531623" y="928221"/>
                  <a:pt x="540386" y="921758"/>
                  <a:pt x="543891" y="920225"/>
                </a:cubicBezTo>
                <a:close/>
                <a:moveTo>
                  <a:pt x="1221709" y="562639"/>
                </a:moveTo>
                <a:cubicBezTo>
                  <a:pt x="1224777" y="562603"/>
                  <a:pt x="1227552" y="562950"/>
                  <a:pt x="1230034" y="563680"/>
                </a:cubicBezTo>
                <a:cubicBezTo>
                  <a:pt x="1239966" y="566601"/>
                  <a:pt x="1249313" y="568646"/>
                  <a:pt x="1258076" y="569814"/>
                </a:cubicBezTo>
                <a:cubicBezTo>
                  <a:pt x="1266839" y="570982"/>
                  <a:pt x="1272097" y="577409"/>
                  <a:pt x="1273849" y="589093"/>
                </a:cubicBezTo>
                <a:cubicBezTo>
                  <a:pt x="1275602" y="600777"/>
                  <a:pt x="1279107" y="606619"/>
                  <a:pt x="1284365" y="606619"/>
                </a:cubicBezTo>
                <a:cubicBezTo>
                  <a:pt x="1289623" y="606619"/>
                  <a:pt x="1292252" y="618595"/>
                  <a:pt x="1292252" y="642547"/>
                </a:cubicBezTo>
                <a:cubicBezTo>
                  <a:pt x="1292252" y="666499"/>
                  <a:pt x="1296049" y="679936"/>
                  <a:pt x="1303644" y="682857"/>
                </a:cubicBezTo>
                <a:cubicBezTo>
                  <a:pt x="1311238" y="685778"/>
                  <a:pt x="1314451" y="693664"/>
                  <a:pt x="1313283" y="706517"/>
                </a:cubicBezTo>
                <a:cubicBezTo>
                  <a:pt x="1312114" y="718201"/>
                  <a:pt x="1316788" y="743321"/>
                  <a:pt x="1327304" y="781879"/>
                </a:cubicBezTo>
                <a:cubicBezTo>
                  <a:pt x="1337819" y="820436"/>
                  <a:pt x="1345998" y="843220"/>
                  <a:pt x="1351840" y="850230"/>
                </a:cubicBezTo>
                <a:cubicBezTo>
                  <a:pt x="1357682" y="857240"/>
                  <a:pt x="1361771" y="870969"/>
                  <a:pt x="1364108" y="891416"/>
                </a:cubicBezTo>
                <a:cubicBezTo>
                  <a:pt x="1366445" y="911863"/>
                  <a:pt x="1369950" y="923839"/>
                  <a:pt x="1374624" y="927344"/>
                </a:cubicBezTo>
                <a:cubicBezTo>
                  <a:pt x="1381634" y="930850"/>
                  <a:pt x="1399744" y="976417"/>
                  <a:pt x="1428954" y="1064047"/>
                </a:cubicBezTo>
                <a:cubicBezTo>
                  <a:pt x="1458165" y="1151677"/>
                  <a:pt x="1473938" y="1206592"/>
                  <a:pt x="1476275" y="1228792"/>
                </a:cubicBezTo>
                <a:cubicBezTo>
                  <a:pt x="1479780" y="1265012"/>
                  <a:pt x="1474230" y="1294806"/>
                  <a:pt x="1459625" y="1318174"/>
                </a:cubicBezTo>
                <a:cubicBezTo>
                  <a:pt x="1445020" y="1341542"/>
                  <a:pt x="1423697" y="1353226"/>
                  <a:pt x="1395655" y="1353226"/>
                </a:cubicBezTo>
                <a:cubicBezTo>
                  <a:pt x="1381634" y="1353226"/>
                  <a:pt x="1362356" y="1360237"/>
                  <a:pt x="1337819" y="1374257"/>
                </a:cubicBezTo>
                <a:cubicBezTo>
                  <a:pt x="1306272" y="1390615"/>
                  <a:pt x="1266839" y="1406388"/>
                  <a:pt x="1219519" y="1421578"/>
                </a:cubicBezTo>
                <a:cubicBezTo>
                  <a:pt x="1172199" y="1436767"/>
                  <a:pt x="1138023" y="1444361"/>
                  <a:pt x="1116992" y="1444361"/>
                </a:cubicBezTo>
                <a:cubicBezTo>
                  <a:pt x="1091287" y="1444361"/>
                  <a:pt x="1071132" y="1447867"/>
                  <a:pt x="1056527" y="1454877"/>
                </a:cubicBezTo>
                <a:cubicBezTo>
                  <a:pt x="1041922" y="1461887"/>
                  <a:pt x="1008915" y="1466269"/>
                  <a:pt x="957505" y="1468021"/>
                </a:cubicBezTo>
                <a:cubicBezTo>
                  <a:pt x="906095" y="1469774"/>
                  <a:pt x="869291" y="1465393"/>
                  <a:pt x="847091" y="1454877"/>
                </a:cubicBezTo>
                <a:cubicBezTo>
                  <a:pt x="792176" y="1431509"/>
                  <a:pt x="754788" y="1399962"/>
                  <a:pt x="734925" y="1360237"/>
                </a:cubicBezTo>
                <a:cubicBezTo>
                  <a:pt x="724409" y="1340374"/>
                  <a:pt x="716814" y="1328982"/>
                  <a:pt x="712141" y="1326061"/>
                </a:cubicBezTo>
                <a:cubicBezTo>
                  <a:pt x="707467" y="1323140"/>
                  <a:pt x="694031" y="1331611"/>
                  <a:pt x="671831" y="1351474"/>
                </a:cubicBezTo>
                <a:cubicBezTo>
                  <a:pt x="605232" y="1413399"/>
                  <a:pt x="567843" y="1444361"/>
                  <a:pt x="559665" y="1444361"/>
                </a:cubicBezTo>
                <a:cubicBezTo>
                  <a:pt x="504750" y="1449035"/>
                  <a:pt x="473203" y="1448451"/>
                  <a:pt x="465024" y="1442609"/>
                </a:cubicBezTo>
                <a:cubicBezTo>
                  <a:pt x="458014" y="1436767"/>
                  <a:pt x="445746" y="1432677"/>
                  <a:pt x="428220" y="1430341"/>
                </a:cubicBezTo>
                <a:cubicBezTo>
                  <a:pt x="404852" y="1429172"/>
                  <a:pt x="388494" y="1426251"/>
                  <a:pt x="379147" y="1421578"/>
                </a:cubicBezTo>
                <a:cubicBezTo>
                  <a:pt x="369800" y="1416904"/>
                  <a:pt x="365710" y="1409894"/>
                  <a:pt x="366879" y="1400546"/>
                </a:cubicBezTo>
                <a:cubicBezTo>
                  <a:pt x="369216" y="1388862"/>
                  <a:pt x="375642" y="1380099"/>
                  <a:pt x="386157" y="1374257"/>
                </a:cubicBezTo>
                <a:cubicBezTo>
                  <a:pt x="404852" y="1364910"/>
                  <a:pt x="437275" y="1343879"/>
                  <a:pt x="483427" y="1311164"/>
                </a:cubicBezTo>
                <a:cubicBezTo>
                  <a:pt x="529578" y="1278449"/>
                  <a:pt x="560833" y="1255081"/>
                  <a:pt x="577191" y="1241060"/>
                </a:cubicBezTo>
                <a:cubicBezTo>
                  <a:pt x="599390" y="1220029"/>
                  <a:pt x="619837" y="1198413"/>
                  <a:pt x="638532" y="1176214"/>
                </a:cubicBezTo>
                <a:cubicBezTo>
                  <a:pt x="651384" y="1161024"/>
                  <a:pt x="659271" y="1148172"/>
                  <a:pt x="662192" y="1137656"/>
                </a:cubicBezTo>
                <a:cubicBezTo>
                  <a:pt x="665113" y="1127141"/>
                  <a:pt x="667157" y="1106110"/>
                  <a:pt x="668326" y="1074563"/>
                </a:cubicBezTo>
                <a:cubicBezTo>
                  <a:pt x="669494" y="1006796"/>
                  <a:pt x="673584" y="969407"/>
                  <a:pt x="680594" y="962396"/>
                </a:cubicBezTo>
                <a:cubicBezTo>
                  <a:pt x="682931" y="960060"/>
                  <a:pt x="681470" y="951589"/>
                  <a:pt x="676213" y="936984"/>
                </a:cubicBezTo>
                <a:cubicBezTo>
                  <a:pt x="670955" y="922379"/>
                  <a:pt x="667450" y="909526"/>
                  <a:pt x="665697" y="898427"/>
                </a:cubicBezTo>
                <a:cubicBezTo>
                  <a:pt x="663944" y="887327"/>
                  <a:pt x="663068" y="880024"/>
                  <a:pt x="663068" y="876519"/>
                </a:cubicBezTo>
                <a:cubicBezTo>
                  <a:pt x="660731" y="871845"/>
                  <a:pt x="654305" y="870093"/>
                  <a:pt x="643789" y="871261"/>
                </a:cubicBezTo>
                <a:cubicBezTo>
                  <a:pt x="633274" y="872430"/>
                  <a:pt x="620714" y="876811"/>
                  <a:pt x="606109" y="884406"/>
                </a:cubicBezTo>
                <a:cubicBezTo>
                  <a:pt x="591504" y="892000"/>
                  <a:pt x="580112" y="899887"/>
                  <a:pt x="571933" y="908066"/>
                </a:cubicBezTo>
                <a:cubicBezTo>
                  <a:pt x="564923" y="916245"/>
                  <a:pt x="559957" y="918873"/>
                  <a:pt x="557036" y="915953"/>
                </a:cubicBezTo>
                <a:cubicBezTo>
                  <a:pt x="554115" y="913031"/>
                  <a:pt x="566675" y="898134"/>
                  <a:pt x="594717" y="871261"/>
                </a:cubicBezTo>
                <a:cubicBezTo>
                  <a:pt x="612243" y="852567"/>
                  <a:pt x="625387" y="840883"/>
                  <a:pt x="634150" y="836209"/>
                </a:cubicBezTo>
                <a:cubicBezTo>
                  <a:pt x="642913" y="831536"/>
                  <a:pt x="653721" y="829199"/>
                  <a:pt x="666573" y="829199"/>
                </a:cubicBezTo>
                <a:cubicBezTo>
                  <a:pt x="687604" y="829199"/>
                  <a:pt x="702209" y="832704"/>
                  <a:pt x="710388" y="839714"/>
                </a:cubicBezTo>
                <a:cubicBezTo>
                  <a:pt x="725577" y="850230"/>
                  <a:pt x="739306" y="872430"/>
                  <a:pt x="751574" y="906313"/>
                </a:cubicBezTo>
                <a:cubicBezTo>
                  <a:pt x="763843" y="940197"/>
                  <a:pt x="769392" y="971159"/>
                  <a:pt x="768224" y="999201"/>
                </a:cubicBezTo>
                <a:cubicBezTo>
                  <a:pt x="768224" y="1017895"/>
                  <a:pt x="769392" y="1027243"/>
                  <a:pt x="771729" y="1027243"/>
                </a:cubicBezTo>
                <a:cubicBezTo>
                  <a:pt x="774066" y="1028411"/>
                  <a:pt x="776987" y="1026658"/>
                  <a:pt x="780492" y="1021985"/>
                </a:cubicBezTo>
                <a:cubicBezTo>
                  <a:pt x="788671" y="1013806"/>
                  <a:pt x="791884" y="1008548"/>
                  <a:pt x="790132" y="1006211"/>
                </a:cubicBezTo>
                <a:cubicBezTo>
                  <a:pt x="788379" y="1003875"/>
                  <a:pt x="794513" y="995112"/>
                  <a:pt x="808534" y="979922"/>
                </a:cubicBezTo>
                <a:lnTo>
                  <a:pt x="829565" y="957139"/>
                </a:lnTo>
                <a:lnTo>
                  <a:pt x="808534" y="967654"/>
                </a:lnTo>
                <a:cubicBezTo>
                  <a:pt x="800355" y="971159"/>
                  <a:pt x="796266" y="972328"/>
                  <a:pt x="796266" y="971159"/>
                </a:cubicBezTo>
                <a:cubicBezTo>
                  <a:pt x="796266" y="969991"/>
                  <a:pt x="802692" y="963565"/>
                  <a:pt x="815544" y="951881"/>
                </a:cubicBezTo>
                <a:cubicBezTo>
                  <a:pt x="830734" y="936692"/>
                  <a:pt x="849136" y="914492"/>
                  <a:pt x="870751" y="885282"/>
                </a:cubicBezTo>
                <a:cubicBezTo>
                  <a:pt x="892367" y="856072"/>
                  <a:pt x="905511" y="835625"/>
                  <a:pt x="910185" y="823941"/>
                </a:cubicBezTo>
                <a:cubicBezTo>
                  <a:pt x="912522" y="818099"/>
                  <a:pt x="914274" y="814594"/>
                  <a:pt x="915443" y="813425"/>
                </a:cubicBezTo>
                <a:cubicBezTo>
                  <a:pt x="916611" y="812257"/>
                  <a:pt x="918364" y="812841"/>
                  <a:pt x="920700" y="815178"/>
                </a:cubicBezTo>
                <a:cubicBezTo>
                  <a:pt x="923037" y="817515"/>
                  <a:pt x="926542" y="822188"/>
                  <a:pt x="931216" y="829199"/>
                </a:cubicBezTo>
                <a:cubicBezTo>
                  <a:pt x="939395" y="842051"/>
                  <a:pt x="948158" y="853151"/>
                  <a:pt x="957505" y="862498"/>
                </a:cubicBezTo>
                <a:cubicBezTo>
                  <a:pt x="966852" y="873014"/>
                  <a:pt x="974447" y="888495"/>
                  <a:pt x="980289" y="908942"/>
                </a:cubicBezTo>
                <a:cubicBezTo>
                  <a:pt x="986131" y="929389"/>
                  <a:pt x="987883" y="946039"/>
                  <a:pt x="985547" y="958891"/>
                </a:cubicBezTo>
                <a:cubicBezTo>
                  <a:pt x="983210" y="969407"/>
                  <a:pt x="974155" y="986641"/>
                  <a:pt x="958381" y="1010593"/>
                </a:cubicBezTo>
                <a:cubicBezTo>
                  <a:pt x="942608" y="1034545"/>
                  <a:pt x="927127" y="1054700"/>
                  <a:pt x="911937" y="1071058"/>
                </a:cubicBezTo>
                <a:cubicBezTo>
                  <a:pt x="900253" y="1082742"/>
                  <a:pt x="887693" y="1099975"/>
                  <a:pt x="874256" y="1122759"/>
                </a:cubicBezTo>
                <a:cubicBezTo>
                  <a:pt x="860820" y="1145543"/>
                  <a:pt x="850596" y="1156935"/>
                  <a:pt x="843586" y="1156935"/>
                </a:cubicBezTo>
                <a:cubicBezTo>
                  <a:pt x="836576" y="1156935"/>
                  <a:pt x="833070" y="1159856"/>
                  <a:pt x="833070" y="1165698"/>
                </a:cubicBezTo>
                <a:cubicBezTo>
                  <a:pt x="833070" y="1171540"/>
                  <a:pt x="824892" y="1183808"/>
                  <a:pt x="808534" y="1202503"/>
                </a:cubicBezTo>
                <a:cubicBezTo>
                  <a:pt x="794513" y="1220029"/>
                  <a:pt x="786919" y="1235802"/>
                  <a:pt x="785750" y="1249823"/>
                </a:cubicBezTo>
                <a:cubicBezTo>
                  <a:pt x="784582" y="1263844"/>
                  <a:pt x="790424" y="1284291"/>
                  <a:pt x="803276" y="1311164"/>
                </a:cubicBezTo>
                <a:cubicBezTo>
                  <a:pt x="810287" y="1328690"/>
                  <a:pt x="816713" y="1340374"/>
                  <a:pt x="822555" y="1346216"/>
                </a:cubicBezTo>
                <a:cubicBezTo>
                  <a:pt x="828397" y="1352058"/>
                  <a:pt x="837160" y="1356731"/>
                  <a:pt x="848844" y="1360237"/>
                </a:cubicBezTo>
                <a:cubicBezTo>
                  <a:pt x="885064" y="1368415"/>
                  <a:pt x="937642" y="1363158"/>
                  <a:pt x="1006578" y="1344463"/>
                </a:cubicBezTo>
                <a:cubicBezTo>
                  <a:pt x="1052145" y="1332779"/>
                  <a:pt x="1081648" y="1325477"/>
                  <a:pt x="1095084" y="1322556"/>
                </a:cubicBezTo>
                <a:cubicBezTo>
                  <a:pt x="1108521" y="1319635"/>
                  <a:pt x="1131012" y="1308827"/>
                  <a:pt x="1162559" y="1290133"/>
                </a:cubicBezTo>
                <a:lnTo>
                  <a:pt x="1209879" y="1262091"/>
                </a:lnTo>
                <a:lnTo>
                  <a:pt x="1206374" y="1186729"/>
                </a:lnTo>
                <a:cubicBezTo>
                  <a:pt x="1198195" y="1028995"/>
                  <a:pt x="1192938" y="895798"/>
                  <a:pt x="1190601" y="787136"/>
                </a:cubicBezTo>
                <a:cubicBezTo>
                  <a:pt x="1189432" y="748579"/>
                  <a:pt x="1188264" y="718785"/>
                  <a:pt x="1187096" y="697754"/>
                </a:cubicBezTo>
                <a:cubicBezTo>
                  <a:pt x="1185927" y="676723"/>
                  <a:pt x="1184467" y="659489"/>
                  <a:pt x="1182714" y="646052"/>
                </a:cubicBezTo>
                <a:cubicBezTo>
                  <a:pt x="1180962" y="632616"/>
                  <a:pt x="1178625" y="624145"/>
                  <a:pt x="1175704" y="620639"/>
                </a:cubicBezTo>
                <a:cubicBezTo>
                  <a:pt x="1172783" y="617134"/>
                  <a:pt x="1168401" y="616550"/>
                  <a:pt x="1162559" y="618887"/>
                </a:cubicBezTo>
                <a:cubicBezTo>
                  <a:pt x="1154380" y="622392"/>
                  <a:pt x="1145033" y="622392"/>
                  <a:pt x="1134518" y="618887"/>
                </a:cubicBezTo>
                <a:cubicBezTo>
                  <a:pt x="1128676" y="616550"/>
                  <a:pt x="1125463" y="614797"/>
                  <a:pt x="1124878" y="613629"/>
                </a:cubicBezTo>
                <a:cubicBezTo>
                  <a:pt x="1124294" y="612461"/>
                  <a:pt x="1124586" y="611000"/>
                  <a:pt x="1125755" y="609248"/>
                </a:cubicBezTo>
                <a:cubicBezTo>
                  <a:pt x="1126923" y="607495"/>
                  <a:pt x="1131012" y="604282"/>
                  <a:pt x="1138023" y="599608"/>
                </a:cubicBezTo>
                <a:cubicBezTo>
                  <a:pt x="1150875" y="591429"/>
                  <a:pt x="1166941" y="582666"/>
                  <a:pt x="1186219" y="573319"/>
                </a:cubicBezTo>
                <a:cubicBezTo>
                  <a:pt x="1200678" y="566309"/>
                  <a:pt x="1212508" y="562749"/>
                  <a:pt x="1221709" y="562639"/>
                </a:cubicBezTo>
                <a:close/>
                <a:moveTo>
                  <a:pt x="977003" y="165402"/>
                </a:moveTo>
                <a:cubicBezTo>
                  <a:pt x="991754" y="166862"/>
                  <a:pt x="1005409" y="171390"/>
                  <a:pt x="1017970" y="178984"/>
                </a:cubicBezTo>
                <a:cubicBezTo>
                  <a:pt x="1043090" y="194173"/>
                  <a:pt x="1066166" y="222799"/>
                  <a:pt x="1087197" y="264862"/>
                </a:cubicBezTo>
                <a:cubicBezTo>
                  <a:pt x="1102387" y="297577"/>
                  <a:pt x="1104723" y="322113"/>
                  <a:pt x="1094208" y="338471"/>
                </a:cubicBezTo>
                <a:cubicBezTo>
                  <a:pt x="1083692" y="354828"/>
                  <a:pt x="1061493" y="361839"/>
                  <a:pt x="1027609" y="359502"/>
                </a:cubicBezTo>
                <a:lnTo>
                  <a:pt x="992557" y="357749"/>
                </a:lnTo>
                <a:lnTo>
                  <a:pt x="983794" y="303419"/>
                </a:lnTo>
                <a:cubicBezTo>
                  <a:pt x="979120" y="269535"/>
                  <a:pt x="973278" y="246167"/>
                  <a:pt x="966268" y="233315"/>
                </a:cubicBezTo>
                <a:cubicBezTo>
                  <a:pt x="959258" y="220462"/>
                  <a:pt x="949910" y="214620"/>
                  <a:pt x="938226" y="215789"/>
                </a:cubicBezTo>
                <a:cubicBezTo>
                  <a:pt x="930048" y="216957"/>
                  <a:pt x="924790" y="216081"/>
                  <a:pt x="922453" y="213160"/>
                </a:cubicBezTo>
                <a:cubicBezTo>
                  <a:pt x="920116" y="210239"/>
                  <a:pt x="918364" y="204689"/>
                  <a:pt x="917195" y="196510"/>
                </a:cubicBezTo>
                <a:cubicBezTo>
                  <a:pt x="914858" y="181321"/>
                  <a:pt x="918948" y="172558"/>
                  <a:pt x="929463" y="170221"/>
                </a:cubicBezTo>
                <a:cubicBezTo>
                  <a:pt x="946405" y="165548"/>
                  <a:pt x="962252" y="163941"/>
                  <a:pt x="977003" y="165402"/>
                </a:cubicBezTo>
                <a:close/>
                <a:moveTo>
                  <a:pt x="852349" y="219"/>
                </a:moveTo>
                <a:cubicBezTo>
                  <a:pt x="874549" y="-949"/>
                  <a:pt x="889738" y="2556"/>
                  <a:pt x="897917" y="10735"/>
                </a:cubicBezTo>
                <a:cubicBezTo>
                  <a:pt x="903759" y="16577"/>
                  <a:pt x="906680" y="25340"/>
                  <a:pt x="906680" y="37024"/>
                </a:cubicBezTo>
                <a:cubicBezTo>
                  <a:pt x="906680" y="47539"/>
                  <a:pt x="899961" y="69739"/>
                  <a:pt x="886525" y="103622"/>
                </a:cubicBezTo>
                <a:cubicBezTo>
                  <a:pt x="873088" y="137506"/>
                  <a:pt x="858191" y="168469"/>
                  <a:pt x="841833" y="196510"/>
                </a:cubicBezTo>
                <a:cubicBezTo>
                  <a:pt x="820802" y="235067"/>
                  <a:pt x="812039" y="268951"/>
                  <a:pt x="815544" y="298161"/>
                </a:cubicBezTo>
                <a:cubicBezTo>
                  <a:pt x="816713" y="307508"/>
                  <a:pt x="820218" y="310429"/>
                  <a:pt x="826060" y="306924"/>
                </a:cubicBezTo>
                <a:cubicBezTo>
                  <a:pt x="829565" y="304587"/>
                  <a:pt x="831610" y="304003"/>
                  <a:pt x="832194" y="305171"/>
                </a:cubicBezTo>
                <a:cubicBezTo>
                  <a:pt x="832778" y="306340"/>
                  <a:pt x="831902" y="308677"/>
                  <a:pt x="829565" y="312182"/>
                </a:cubicBezTo>
                <a:cubicBezTo>
                  <a:pt x="819050" y="329708"/>
                  <a:pt x="822847" y="358918"/>
                  <a:pt x="840957" y="399812"/>
                </a:cubicBezTo>
                <a:cubicBezTo>
                  <a:pt x="859067" y="440706"/>
                  <a:pt x="876885" y="459984"/>
                  <a:pt x="894411" y="457648"/>
                </a:cubicBezTo>
                <a:cubicBezTo>
                  <a:pt x="906095" y="456479"/>
                  <a:pt x="927127" y="462321"/>
                  <a:pt x="957505" y="475174"/>
                </a:cubicBezTo>
                <a:cubicBezTo>
                  <a:pt x="978536" y="483352"/>
                  <a:pt x="991973" y="490071"/>
                  <a:pt x="997815" y="495329"/>
                </a:cubicBezTo>
                <a:cubicBezTo>
                  <a:pt x="1003657" y="500586"/>
                  <a:pt x="1007746" y="509641"/>
                  <a:pt x="1010083" y="522494"/>
                </a:cubicBezTo>
                <a:cubicBezTo>
                  <a:pt x="1013588" y="541188"/>
                  <a:pt x="1011251" y="554625"/>
                  <a:pt x="1003073" y="562804"/>
                </a:cubicBezTo>
                <a:cubicBezTo>
                  <a:pt x="990220" y="575656"/>
                  <a:pt x="937642" y="590261"/>
                  <a:pt x="845339" y="606619"/>
                </a:cubicBezTo>
                <a:cubicBezTo>
                  <a:pt x="823139" y="610124"/>
                  <a:pt x="812623" y="614505"/>
                  <a:pt x="813792" y="619763"/>
                </a:cubicBezTo>
                <a:cubicBezTo>
                  <a:pt x="814960" y="625021"/>
                  <a:pt x="807950" y="627650"/>
                  <a:pt x="792761" y="627650"/>
                </a:cubicBezTo>
                <a:cubicBezTo>
                  <a:pt x="775235" y="628818"/>
                  <a:pt x="742519" y="637581"/>
                  <a:pt x="694615" y="653939"/>
                </a:cubicBezTo>
                <a:cubicBezTo>
                  <a:pt x="646710" y="670296"/>
                  <a:pt x="619837" y="681980"/>
                  <a:pt x="613995" y="688991"/>
                </a:cubicBezTo>
                <a:cubicBezTo>
                  <a:pt x="608153" y="697170"/>
                  <a:pt x="597638" y="720538"/>
                  <a:pt x="582448" y="759095"/>
                </a:cubicBezTo>
                <a:cubicBezTo>
                  <a:pt x="567259" y="797652"/>
                  <a:pt x="548565" y="840006"/>
                  <a:pt x="526365" y="886158"/>
                </a:cubicBezTo>
                <a:cubicBezTo>
                  <a:pt x="504166" y="932310"/>
                  <a:pt x="492482" y="959183"/>
                  <a:pt x="491313" y="966778"/>
                </a:cubicBezTo>
                <a:cubicBezTo>
                  <a:pt x="490145" y="974373"/>
                  <a:pt x="481090" y="995112"/>
                  <a:pt x="464148" y="1028995"/>
                </a:cubicBezTo>
                <a:cubicBezTo>
                  <a:pt x="447206" y="1062879"/>
                  <a:pt x="438735" y="1082449"/>
                  <a:pt x="438735" y="1087707"/>
                </a:cubicBezTo>
                <a:cubicBezTo>
                  <a:pt x="438735" y="1092965"/>
                  <a:pt x="429680" y="1109615"/>
                  <a:pt x="411570" y="1137656"/>
                </a:cubicBezTo>
                <a:cubicBezTo>
                  <a:pt x="393460" y="1165698"/>
                  <a:pt x="372721" y="1202503"/>
                  <a:pt x="349353" y="1248070"/>
                </a:cubicBezTo>
                <a:cubicBezTo>
                  <a:pt x="325985" y="1293638"/>
                  <a:pt x="312548" y="1318174"/>
                  <a:pt x="309043" y="1321679"/>
                </a:cubicBezTo>
                <a:cubicBezTo>
                  <a:pt x="303201" y="1325185"/>
                  <a:pt x="290641" y="1342418"/>
                  <a:pt x="271362" y="1373381"/>
                </a:cubicBezTo>
                <a:cubicBezTo>
                  <a:pt x="252083" y="1404344"/>
                  <a:pt x="242444" y="1422162"/>
                  <a:pt x="242444" y="1426835"/>
                </a:cubicBezTo>
                <a:cubicBezTo>
                  <a:pt x="242444" y="1432677"/>
                  <a:pt x="227547" y="1458966"/>
                  <a:pt x="197753" y="1505702"/>
                </a:cubicBezTo>
                <a:cubicBezTo>
                  <a:pt x="167959" y="1552438"/>
                  <a:pt x="153062" y="1578143"/>
                  <a:pt x="153062" y="1582817"/>
                </a:cubicBezTo>
                <a:cubicBezTo>
                  <a:pt x="153062" y="1588659"/>
                  <a:pt x="146343" y="1596838"/>
                  <a:pt x="132907" y="1607353"/>
                </a:cubicBezTo>
                <a:cubicBezTo>
                  <a:pt x="119470" y="1617869"/>
                  <a:pt x="110999" y="1621374"/>
                  <a:pt x="107494" y="1617869"/>
                </a:cubicBezTo>
                <a:cubicBezTo>
                  <a:pt x="103989" y="1614364"/>
                  <a:pt x="99899" y="1612027"/>
                  <a:pt x="95226" y="1610858"/>
                </a:cubicBezTo>
                <a:cubicBezTo>
                  <a:pt x="77700" y="1610858"/>
                  <a:pt x="61050" y="1598298"/>
                  <a:pt x="45277" y="1573178"/>
                </a:cubicBezTo>
                <a:cubicBezTo>
                  <a:pt x="29503" y="1548057"/>
                  <a:pt x="21617" y="1522060"/>
                  <a:pt x="21617" y="1495187"/>
                </a:cubicBezTo>
                <a:cubicBezTo>
                  <a:pt x="21617" y="1469482"/>
                  <a:pt x="17527" y="1448451"/>
                  <a:pt x="9348" y="1432093"/>
                </a:cubicBezTo>
                <a:cubicBezTo>
                  <a:pt x="1" y="1415736"/>
                  <a:pt x="-2336" y="1402883"/>
                  <a:pt x="2338" y="1393536"/>
                </a:cubicBezTo>
                <a:cubicBezTo>
                  <a:pt x="7011" y="1384189"/>
                  <a:pt x="21617" y="1370752"/>
                  <a:pt x="46153" y="1353226"/>
                </a:cubicBezTo>
                <a:cubicBezTo>
                  <a:pt x="73026" y="1334532"/>
                  <a:pt x="88215" y="1319635"/>
                  <a:pt x="91720" y="1308535"/>
                </a:cubicBezTo>
                <a:cubicBezTo>
                  <a:pt x="95226" y="1297435"/>
                  <a:pt x="104865" y="1281077"/>
                  <a:pt x="120638" y="1259462"/>
                </a:cubicBezTo>
                <a:cubicBezTo>
                  <a:pt x="136412" y="1237847"/>
                  <a:pt x="156859" y="1208053"/>
                  <a:pt x="181979" y="1170079"/>
                </a:cubicBezTo>
                <a:cubicBezTo>
                  <a:pt x="207100" y="1132106"/>
                  <a:pt x="224042" y="1108154"/>
                  <a:pt x="232805" y="1098223"/>
                </a:cubicBezTo>
                <a:cubicBezTo>
                  <a:pt x="241568" y="1088291"/>
                  <a:pt x="251499" y="1073102"/>
                  <a:pt x="262599" y="1052655"/>
                </a:cubicBezTo>
                <a:cubicBezTo>
                  <a:pt x="273699" y="1032208"/>
                  <a:pt x="285383" y="1014098"/>
                  <a:pt x="297651" y="998325"/>
                </a:cubicBezTo>
                <a:cubicBezTo>
                  <a:pt x="309919" y="982551"/>
                  <a:pt x="316053" y="972036"/>
                  <a:pt x="316053" y="966778"/>
                </a:cubicBezTo>
                <a:cubicBezTo>
                  <a:pt x="316053" y="961520"/>
                  <a:pt x="324232" y="948376"/>
                  <a:pt x="340590" y="927344"/>
                </a:cubicBezTo>
                <a:cubicBezTo>
                  <a:pt x="356947" y="906313"/>
                  <a:pt x="365126" y="893753"/>
                  <a:pt x="365126" y="889663"/>
                </a:cubicBezTo>
                <a:cubicBezTo>
                  <a:pt x="365126" y="885574"/>
                  <a:pt x="374765" y="864835"/>
                  <a:pt x="394044" y="827446"/>
                </a:cubicBezTo>
                <a:cubicBezTo>
                  <a:pt x="413323" y="790057"/>
                  <a:pt x="422962" y="770195"/>
                  <a:pt x="422962" y="767858"/>
                </a:cubicBezTo>
                <a:cubicBezTo>
                  <a:pt x="422962" y="765521"/>
                  <a:pt x="407189" y="764645"/>
                  <a:pt x="375642" y="765229"/>
                </a:cubicBezTo>
                <a:cubicBezTo>
                  <a:pt x="344095" y="765813"/>
                  <a:pt x="321895" y="762600"/>
                  <a:pt x="309043" y="755590"/>
                </a:cubicBezTo>
                <a:cubicBezTo>
                  <a:pt x="296191" y="748579"/>
                  <a:pt x="288596" y="746827"/>
                  <a:pt x="286259" y="750332"/>
                </a:cubicBezTo>
                <a:cubicBezTo>
                  <a:pt x="283922" y="751500"/>
                  <a:pt x="278665" y="748287"/>
                  <a:pt x="270486" y="740693"/>
                </a:cubicBezTo>
                <a:cubicBezTo>
                  <a:pt x="262307" y="733098"/>
                  <a:pt x="253544" y="723459"/>
                  <a:pt x="244197" y="711775"/>
                </a:cubicBezTo>
                <a:cubicBezTo>
                  <a:pt x="234849" y="700091"/>
                  <a:pt x="227839" y="689575"/>
                  <a:pt x="223166" y="680228"/>
                </a:cubicBezTo>
                <a:cubicBezTo>
                  <a:pt x="216155" y="667375"/>
                  <a:pt x="206516" y="638165"/>
                  <a:pt x="194248" y="592598"/>
                </a:cubicBezTo>
                <a:cubicBezTo>
                  <a:pt x="181979" y="547030"/>
                  <a:pt x="178766" y="518989"/>
                  <a:pt x="184608" y="508473"/>
                </a:cubicBezTo>
                <a:cubicBezTo>
                  <a:pt x="192787" y="494452"/>
                  <a:pt x="203595" y="490071"/>
                  <a:pt x="217031" y="495329"/>
                </a:cubicBezTo>
                <a:cubicBezTo>
                  <a:pt x="230468" y="500586"/>
                  <a:pt x="251207" y="517820"/>
                  <a:pt x="279249" y="547030"/>
                </a:cubicBezTo>
                <a:lnTo>
                  <a:pt x="333579" y="601361"/>
                </a:lnTo>
                <a:lnTo>
                  <a:pt x="366879" y="587340"/>
                </a:lnTo>
                <a:cubicBezTo>
                  <a:pt x="389078" y="579161"/>
                  <a:pt x="402223" y="576240"/>
                  <a:pt x="406312" y="578577"/>
                </a:cubicBezTo>
                <a:cubicBezTo>
                  <a:pt x="410402" y="580914"/>
                  <a:pt x="420917" y="578869"/>
                  <a:pt x="437859" y="572443"/>
                </a:cubicBezTo>
                <a:cubicBezTo>
                  <a:pt x="454801" y="566017"/>
                  <a:pt x="463272" y="560467"/>
                  <a:pt x="463272" y="555793"/>
                </a:cubicBezTo>
                <a:cubicBezTo>
                  <a:pt x="463272" y="551120"/>
                  <a:pt x="466193" y="550535"/>
                  <a:pt x="472035" y="554041"/>
                </a:cubicBezTo>
                <a:cubicBezTo>
                  <a:pt x="479045" y="557546"/>
                  <a:pt x="502997" y="549951"/>
                  <a:pt x="543891" y="531257"/>
                </a:cubicBezTo>
                <a:cubicBezTo>
                  <a:pt x="561417" y="523078"/>
                  <a:pt x="594717" y="469332"/>
                  <a:pt x="643789" y="370018"/>
                </a:cubicBezTo>
                <a:cubicBezTo>
                  <a:pt x="661315" y="333797"/>
                  <a:pt x="675336" y="305756"/>
                  <a:pt x="685852" y="285893"/>
                </a:cubicBezTo>
                <a:cubicBezTo>
                  <a:pt x="702209" y="255514"/>
                  <a:pt x="713893" y="216373"/>
                  <a:pt x="720904" y="168469"/>
                </a:cubicBezTo>
                <a:cubicBezTo>
                  <a:pt x="723241" y="157953"/>
                  <a:pt x="732588" y="138674"/>
                  <a:pt x="748946" y="110633"/>
                </a:cubicBezTo>
                <a:cubicBezTo>
                  <a:pt x="765303" y="82591"/>
                  <a:pt x="775527" y="61852"/>
                  <a:pt x="779616" y="48416"/>
                </a:cubicBezTo>
                <a:cubicBezTo>
                  <a:pt x="783705" y="34979"/>
                  <a:pt x="791592" y="23587"/>
                  <a:pt x="803276" y="14240"/>
                </a:cubicBezTo>
                <a:cubicBezTo>
                  <a:pt x="813792" y="6061"/>
                  <a:pt x="830149" y="1387"/>
                  <a:pt x="852349" y="219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8731B467-A11E-49A2-BF37-47982A068812}"/>
              </a:ext>
            </a:extLst>
          </p:cNvPr>
          <p:cNvSpPr txBox="1"/>
          <p:nvPr/>
        </p:nvSpPr>
        <p:spPr>
          <a:xfrm>
            <a:off x="1203070" y="3052880"/>
            <a:ext cx="1309686" cy="1443346"/>
          </a:xfrm>
          <a:custGeom>
            <a:avLst/>
            <a:gdLst/>
            <a:ahLst/>
            <a:cxnLst/>
            <a:rect l="l" t="t" r="r" b="b"/>
            <a:pathLst>
              <a:path w="1309686" h="1443346">
                <a:moveTo>
                  <a:pt x="815251" y="873751"/>
                </a:moveTo>
                <a:cubicBezTo>
                  <a:pt x="811162" y="873751"/>
                  <a:pt x="791299" y="882222"/>
                  <a:pt x="755663" y="899164"/>
                </a:cubicBezTo>
                <a:cubicBezTo>
                  <a:pt x="720027" y="916106"/>
                  <a:pt x="695782" y="923992"/>
                  <a:pt x="682930" y="922824"/>
                </a:cubicBezTo>
                <a:cubicBezTo>
                  <a:pt x="666572" y="920487"/>
                  <a:pt x="659562" y="925161"/>
                  <a:pt x="661899" y="936845"/>
                </a:cubicBezTo>
                <a:cubicBezTo>
                  <a:pt x="663067" y="952034"/>
                  <a:pt x="676504" y="971897"/>
                  <a:pt x="702208" y="996433"/>
                </a:cubicBezTo>
                <a:cubicBezTo>
                  <a:pt x="730250" y="1023306"/>
                  <a:pt x="744271" y="1039080"/>
                  <a:pt x="744271" y="1043753"/>
                </a:cubicBezTo>
                <a:cubicBezTo>
                  <a:pt x="744271" y="1055437"/>
                  <a:pt x="755371" y="1053101"/>
                  <a:pt x="777570" y="1036743"/>
                </a:cubicBezTo>
                <a:cubicBezTo>
                  <a:pt x="790423" y="1027396"/>
                  <a:pt x="799186" y="1005780"/>
                  <a:pt x="803859" y="971897"/>
                </a:cubicBezTo>
                <a:cubicBezTo>
                  <a:pt x="809701" y="938013"/>
                  <a:pt x="814375" y="912893"/>
                  <a:pt x="817880" y="896535"/>
                </a:cubicBezTo>
                <a:cubicBezTo>
                  <a:pt x="820217" y="881346"/>
                  <a:pt x="819341" y="873751"/>
                  <a:pt x="815251" y="873751"/>
                </a:cubicBezTo>
                <a:close/>
                <a:moveTo>
                  <a:pt x="999274" y="825555"/>
                </a:moveTo>
                <a:cubicBezTo>
                  <a:pt x="992848" y="824386"/>
                  <a:pt x="983209" y="825847"/>
                  <a:pt x="970356" y="829936"/>
                </a:cubicBezTo>
                <a:cubicBezTo>
                  <a:pt x="950494" y="836947"/>
                  <a:pt x="940562" y="845125"/>
                  <a:pt x="940562" y="854473"/>
                </a:cubicBezTo>
                <a:cubicBezTo>
                  <a:pt x="939394" y="864988"/>
                  <a:pt x="937933" y="877841"/>
                  <a:pt x="936181" y="893030"/>
                </a:cubicBezTo>
                <a:cubicBezTo>
                  <a:pt x="934428" y="908219"/>
                  <a:pt x="934720" y="915814"/>
                  <a:pt x="937057" y="915814"/>
                </a:cubicBezTo>
                <a:cubicBezTo>
                  <a:pt x="941731" y="915814"/>
                  <a:pt x="954875" y="903838"/>
                  <a:pt x="976490" y="879885"/>
                </a:cubicBezTo>
                <a:cubicBezTo>
                  <a:pt x="998106" y="855933"/>
                  <a:pt x="1008914" y="841620"/>
                  <a:pt x="1008914" y="836947"/>
                </a:cubicBezTo>
                <a:cubicBezTo>
                  <a:pt x="1008914" y="830520"/>
                  <a:pt x="1005700" y="826723"/>
                  <a:pt x="999274" y="825555"/>
                </a:cubicBezTo>
                <a:close/>
                <a:moveTo>
                  <a:pt x="71492" y="230328"/>
                </a:moveTo>
                <a:cubicBezTo>
                  <a:pt x="76019" y="230474"/>
                  <a:pt x="81788" y="231131"/>
                  <a:pt x="88798" y="232300"/>
                </a:cubicBezTo>
                <a:cubicBezTo>
                  <a:pt x="110998" y="235805"/>
                  <a:pt x="131445" y="239310"/>
                  <a:pt x="150140" y="242815"/>
                </a:cubicBezTo>
                <a:cubicBezTo>
                  <a:pt x="168834" y="245152"/>
                  <a:pt x="182855" y="248657"/>
                  <a:pt x="192202" y="253331"/>
                </a:cubicBezTo>
                <a:cubicBezTo>
                  <a:pt x="261138" y="288383"/>
                  <a:pt x="306705" y="315256"/>
                  <a:pt x="328905" y="333950"/>
                </a:cubicBezTo>
                <a:cubicBezTo>
                  <a:pt x="351104" y="352645"/>
                  <a:pt x="362204" y="374844"/>
                  <a:pt x="362204" y="400549"/>
                </a:cubicBezTo>
                <a:cubicBezTo>
                  <a:pt x="362204" y="421580"/>
                  <a:pt x="359575" y="432388"/>
                  <a:pt x="354317" y="432972"/>
                </a:cubicBezTo>
                <a:cubicBezTo>
                  <a:pt x="349060" y="433556"/>
                  <a:pt x="332410" y="434433"/>
                  <a:pt x="304368" y="435601"/>
                </a:cubicBezTo>
                <a:cubicBezTo>
                  <a:pt x="279832" y="436770"/>
                  <a:pt x="259969" y="443196"/>
                  <a:pt x="244780" y="454880"/>
                </a:cubicBezTo>
                <a:cubicBezTo>
                  <a:pt x="229591" y="466564"/>
                  <a:pt x="210312" y="489932"/>
                  <a:pt x="186944" y="524984"/>
                </a:cubicBezTo>
                <a:cubicBezTo>
                  <a:pt x="165913" y="556531"/>
                  <a:pt x="147803" y="582235"/>
                  <a:pt x="132614" y="602098"/>
                </a:cubicBezTo>
                <a:cubicBezTo>
                  <a:pt x="117424" y="620793"/>
                  <a:pt x="101067" y="646497"/>
                  <a:pt x="83541" y="679213"/>
                </a:cubicBezTo>
                <a:cubicBezTo>
                  <a:pt x="66015" y="711928"/>
                  <a:pt x="57252" y="732375"/>
                  <a:pt x="57252" y="740554"/>
                </a:cubicBezTo>
                <a:cubicBezTo>
                  <a:pt x="57252" y="746396"/>
                  <a:pt x="62217" y="753698"/>
                  <a:pt x="72149" y="762461"/>
                </a:cubicBezTo>
                <a:cubicBezTo>
                  <a:pt x="82080" y="771224"/>
                  <a:pt x="105156" y="788458"/>
                  <a:pt x="141376" y="814163"/>
                </a:cubicBezTo>
                <a:cubicBezTo>
                  <a:pt x="163576" y="830520"/>
                  <a:pt x="179057" y="848923"/>
                  <a:pt x="187820" y="869370"/>
                </a:cubicBezTo>
                <a:cubicBezTo>
                  <a:pt x="196583" y="889817"/>
                  <a:pt x="200965" y="916982"/>
                  <a:pt x="200965" y="950866"/>
                </a:cubicBezTo>
                <a:cubicBezTo>
                  <a:pt x="202133" y="983581"/>
                  <a:pt x="205054" y="998770"/>
                  <a:pt x="209728" y="996433"/>
                </a:cubicBezTo>
                <a:cubicBezTo>
                  <a:pt x="215570" y="992928"/>
                  <a:pt x="218491" y="986210"/>
                  <a:pt x="218491" y="976278"/>
                </a:cubicBezTo>
                <a:cubicBezTo>
                  <a:pt x="218491" y="966347"/>
                  <a:pt x="224041" y="956416"/>
                  <a:pt x="235141" y="946484"/>
                </a:cubicBezTo>
                <a:cubicBezTo>
                  <a:pt x="246240" y="936553"/>
                  <a:pt x="251790" y="928958"/>
                  <a:pt x="251790" y="923700"/>
                </a:cubicBezTo>
                <a:cubicBezTo>
                  <a:pt x="251790" y="918442"/>
                  <a:pt x="282169" y="860022"/>
                  <a:pt x="342926" y="748440"/>
                </a:cubicBezTo>
                <a:cubicBezTo>
                  <a:pt x="403682" y="636858"/>
                  <a:pt x="439318" y="571136"/>
                  <a:pt x="449834" y="551273"/>
                </a:cubicBezTo>
                <a:cubicBezTo>
                  <a:pt x="458013" y="538420"/>
                  <a:pt x="463271" y="532578"/>
                  <a:pt x="465607" y="533747"/>
                </a:cubicBezTo>
                <a:cubicBezTo>
                  <a:pt x="465607" y="540757"/>
                  <a:pt x="458305" y="557991"/>
                  <a:pt x="443700" y="585449"/>
                </a:cubicBezTo>
                <a:cubicBezTo>
                  <a:pt x="429095" y="612906"/>
                  <a:pt x="421792" y="630140"/>
                  <a:pt x="421792" y="637150"/>
                </a:cubicBezTo>
                <a:cubicBezTo>
                  <a:pt x="421792" y="644161"/>
                  <a:pt x="417411" y="652632"/>
                  <a:pt x="408648" y="662563"/>
                </a:cubicBezTo>
                <a:cubicBezTo>
                  <a:pt x="399885" y="672494"/>
                  <a:pt x="394043" y="688268"/>
                  <a:pt x="391122" y="709883"/>
                </a:cubicBezTo>
                <a:cubicBezTo>
                  <a:pt x="388201" y="731498"/>
                  <a:pt x="382943" y="749609"/>
                  <a:pt x="375349" y="764214"/>
                </a:cubicBezTo>
                <a:cubicBezTo>
                  <a:pt x="367754" y="778819"/>
                  <a:pt x="365709" y="787874"/>
                  <a:pt x="369215" y="791379"/>
                </a:cubicBezTo>
                <a:cubicBezTo>
                  <a:pt x="371551" y="793716"/>
                  <a:pt x="368922" y="809489"/>
                  <a:pt x="361328" y="838699"/>
                </a:cubicBezTo>
                <a:cubicBezTo>
                  <a:pt x="353733" y="867909"/>
                  <a:pt x="345262" y="893030"/>
                  <a:pt x="335915" y="914061"/>
                </a:cubicBezTo>
                <a:cubicBezTo>
                  <a:pt x="333578" y="925745"/>
                  <a:pt x="334163" y="931003"/>
                  <a:pt x="337668" y="929834"/>
                </a:cubicBezTo>
                <a:cubicBezTo>
                  <a:pt x="343510" y="926329"/>
                  <a:pt x="346431" y="926913"/>
                  <a:pt x="346431" y="931587"/>
                </a:cubicBezTo>
                <a:cubicBezTo>
                  <a:pt x="345262" y="937429"/>
                  <a:pt x="341173" y="945608"/>
                  <a:pt x="334163" y="956123"/>
                </a:cubicBezTo>
                <a:cubicBezTo>
                  <a:pt x="325984" y="966639"/>
                  <a:pt x="321602" y="984749"/>
                  <a:pt x="321018" y="1010454"/>
                </a:cubicBezTo>
                <a:cubicBezTo>
                  <a:pt x="320434" y="1036159"/>
                  <a:pt x="317221" y="1052224"/>
                  <a:pt x="311379" y="1058650"/>
                </a:cubicBezTo>
                <a:cubicBezTo>
                  <a:pt x="305537" y="1065077"/>
                  <a:pt x="301155" y="1087276"/>
                  <a:pt x="298234" y="1125249"/>
                </a:cubicBezTo>
                <a:cubicBezTo>
                  <a:pt x="295313" y="1163222"/>
                  <a:pt x="288303" y="1189511"/>
                  <a:pt x="277203" y="1204116"/>
                </a:cubicBezTo>
                <a:cubicBezTo>
                  <a:pt x="266103" y="1218721"/>
                  <a:pt x="263474" y="1227192"/>
                  <a:pt x="269316" y="1229529"/>
                </a:cubicBezTo>
                <a:cubicBezTo>
                  <a:pt x="275158" y="1231866"/>
                  <a:pt x="274866" y="1238876"/>
                  <a:pt x="268440" y="1250560"/>
                </a:cubicBezTo>
                <a:cubicBezTo>
                  <a:pt x="262014" y="1262244"/>
                  <a:pt x="259093" y="1277141"/>
                  <a:pt x="259677" y="1295251"/>
                </a:cubicBezTo>
                <a:cubicBezTo>
                  <a:pt x="260261" y="1313362"/>
                  <a:pt x="253543" y="1332640"/>
                  <a:pt x="239522" y="1353087"/>
                </a:cubicBezTo>
                <a:cubicBezTo>
                  <a:pt x="225501" y="1373534"/>
                  <a:pt x="216738" y="1390768"/>
                  <a:pt x="213233" y="1404789"/>
                </a:cubicBezTo>
                <a:cubicBezTo>
                  <a:pt x="210896" y="1415305"/>
                  <a:pt x="205054" y="1424360"/>
                  <a:pt x="195707" y="1431954"/>
                </a:cubicBezTo>
                <a:cubicBezTo>
                  <a:pt x="186360" y="1439549"/>
                  <a:pt x="177597" y="1443346"/>
                  <a:pt x="169418" y="1443346"/>
                </a:cubicBezTo>
                <a:cubicBezTo>
                  <a:pt x="162408" y="1443346"/>
                  <a:pt x="146050" y="1430494"/>
                  <a:pt x="120345" y="1404789"/>
                </a:cubicBezTo>
                <a:cubicBezTo>
                  <a:pt x="94641" y="1379084"/>
                  <a:pt x="78283" y="1359221"/>
                  <a:pt x="71272" y="1345201"/>
                </a:cubicBezTo>
                <a:cubicBezTo>
                  <a:pt x="63094" y="1327675"/>
                  <a:pt x="53162" y="1313654"/>
                  <a:pt x="41478" y="1303138"/>
                </a:cubicBezTo>
                <a:cubicBezTo>
                  <a:pt x="29794" y="1292623"/>
                  <a:pt x="24244" y="1281523"/>
                  <a:pt x="24829" y="1269839"/>
                </a:cubicBezTo>
                <a:cubicBezTo>
                  <a:pt x="25413" y="1258155"/>
                  <a:pt x="33884" y="1232450"/>
                  <a:pt x="50241" y="1192724"/>
                </a:cubicBezTo>
                <a:cubicBezTo>
                  <a:pt x="67767" y="1147157"/>
                  <a:pt x="80328" y="1106263"/>
                  <a:pt x="87922" y="1070042"/>
                </a:cubicBezTo>
                <a:cubicBezTo>
                  <a:pt x="95517" y="1033822"/>
                  <a:pt x="100775" y="1013667"/>
                  <a:pt x="103696" y="1009578"/>
                </a:cubicBezTo>
                <a:cubicBezTo>
                  <a:pt x="106617" y="1005488"/>
                  <a:pt x="109245" y="983581"/>
                  <a:pt x="111582" y="943855"/>
                </a:cubicBezTo>
                <a:lnTo>
                  <a:pt x="115087" y="884267"/>
                </a:lnTo>
                <a:lnTo>
                  <a:pt x="78283" y="856225"/>
                </a:lnTo>
                <a:cubicBezTo>
                  <a:pt x="31547" y="821173"/>
                  <a:pt x="5842" y="785537"/>
                  <a:pt x="1169" y="749317"/>
                </a:cubicBezTo>
                <a:cubicBezTo>
                  <a:pt x="-1168" y="736464"/>
                  <a:pt x="0" y="725949"/>
                  <a:pt x="4674" y="717770"/>
                </a:cubicBezTo>
                <a:cubicBezTo>
                  <a:pt x="9347" y="709591"/>
                  <a:pt x="22200" y="695570"/>
                  <a:pt x="43231" y="675707"/>
                </a:cubicBezTo>
                <a:cubicBezTo>
                  <a:pt x="74778" y="646497"/>
                  <a:pt x="101651" y="616119"/>
                  <a:pt x="123850" y="584572"/>
                </a:cubicBezTo>
                <a:cubicBezTo>
                  <a:pt x="143713" y="557699"/>
                  <a:pt x="164452" y="523815"/>
                  <a:pt x="186068" y="482921"/>
                </a:cubicBezTo>
                <a:cubicBezTo>
                  <a:pt x="207683" y="442027"/>
                  <a:pt x="218491" y="416323"/>
                  <a:pt x="218491" y="405807"/>
                </a:cubicBezTo>
                <a:cubicBezTo>
                  <a:pt x="218491" y="396460"/>
                  <a:pt x="200381" y="382439"/>
                  <a:pt x="164160" y="363745"/>
                </a:cubicBezTo>
                <a:cubicBezTo>
                  <a:pt x="112751" y="338040"/>
                  <a:pt x="79159" y="317009"/>
                  <a:pt x="63386" y="300651"/>
                </a:cubicBezTo>
                <a:cubicBezTo>
                  <a:pt x="47612" y="284293"/>
                  <a:pt x="43231" y="266767"/>
                  <a:pt x="50241" y="248073"/>
                </a:cubicBezTo>
                <a:cubicBezTo>
                  <a:pt x="53747" y="238726"/>
                  <a:pt x="57544" y="233176"/>
                  <a:pt x="61633" y="231423"/>
                </a:cubicBezTo>
                <a:cubicBezTo>
                  <a:pt x="63678" y="230547"/>
                  <a:pt x="66964" y="230182"/>
                  <a:pt x="71492" y="230328"/>
                </a:cubicBezTo>
                <a:close/>
                <a:moveTo>
                  <a:pt x="781075" y="80"/>
                </a:moveTo>
                <a:cubicBezTo>
                  <a:pt x="804443" y="-504"/>
                  <a:pt x="825475" y="2125"/>
                  <a:pt x="844169" y="7967"/>
                </a:cubicBezTo>
                <a:cubicBezTo>
                  <a:pt x="860527" y="12640"/>
                  <a:pt x="879805" y="16146"/>
                  <a:pt x="902005" y="18482"/>
                </a:cubicBezTo>
                <a:cubicBezTo>
                  <a:pt x="924205" y="20819"/>
                  <a:pt x="942607" y="26369"/>
                  <a:pt x="957212" y="35132"/>
                </a:cubicBezTo>
                <a:cubicBezTo>
                  <a:pt x="971817" y="43895"/>
                  <a:pt x="989635" y="51782"/>
                  <a:pt x="1010666" y="58792"/>
                </a:cubicBezTo>
                <a:cubicBezTo>
                  <a:pt x="1031697" y="65803"/>
                  <a:pt x="1042213" y="71645"/>
                  <a:pt x="1042213" y="76318"/>
                </a:cubicBezTo>
                <a:cubicBezTo>
                  <a:pt x="1042213" y="80992"/>
                  <a:pt x="1048639" y="85081"/>
                  <a:pt x="1061492" y="88586"/>
                </a:cubicBezTo>
                <a:cubicBezTo>
                  <a:pt x="1094207" y="99102"/>
                  <a:pt x="1109980" y="119549"/>
                  <a:pt x="1108812" y="149927"/>
                </a:cubicBezTo>
                <a:cubicBezTo>
                  <a:pt x="1107643" y="168622"/>
                  <a:pt x="1104722" y="179429"/>
                  <a:pt x="1100049" y="182351"/>
                </a:cubicBezTo>
                <a:cubicBezTo>
                  <a:pt x="1095375" y="185272"/>
                  <a:pt x="1077849" y="186732"/>
                  <a:pt x="1047471" y="186732"/>
                </a:cubicBezTo>
                <a:cubicBezTo>
                  <a:pt x="1017093" y="186732"/>
                  <a:pt x="992556" y="193742"/>
                  <a:pt x="973862" y="207763"/>
                </a:cubicBezTo>
                <a:cubicBezTo>
                  <a:pt x="955167" y="221784"/>
                  <a:pt x="942023" y="228794"/>
                  <a:pt x="934428" y="228794"/>
                </a:cubicBezTo>
                <a:cubicBezTo>
                  <a:pt x="926833" y="228794"/>
                  <a:pt x="923036" y="231131"/>
                  <a:pt x="923036" y="235805"/>
                </a:cubicBezTo>
                <a:cubicBezTo>
                  <a:pt x="923036" y="240478"/>
                  <a:pt x="913397" y="246613"/>
                  <a:pt x="894118" y="254207"/>
                </a:cubicBezTo>
                <a:cubicBezTo>
                  <a:pt x="874840" y="261802"/>
                  <a:pt x="846506" y="284878"/>
                  <a:pt x="809117" y="323435"/>
                </a:cubicBezTo>
                <a:cubicBezTo>
                  <a:pt x="771728" y="361992"/>
                  <a:pt x="750697" y="381271"/>
                  <a:pt x="746024" y="381271"/>
                </a:cubicBezTo>
                <a:cubicBezTo>
                  <a:pt x="742518" y="381271"/>
                  <a:pt x="734339" y="392078"/>
                  <a:pt x="721487" y="413694"/>
                </a:cubicBezTo>
                <a:cubicBezTo>
                  <a:pt x="708635" y="435309"/>
                  <a:pt x="702208" y="449038"/>
                  <a:pt x="702208" y="454880"/>
                </a:cubicBezTo>
                <a:cubicBezTo>
                  <a:pt x="704545" y="457217"/>
                  <a:pt x="712140" y="458093"/>
                  <a:pt x="724992" y="457509"/>
                </a:cubicBezTo>
                <a:cubicBezTo>
                  <a:pt x="737845" y="456924"/>
                  <a:pt x="752158" y="455172"/>
                  <a:pt x="767931" y="452251"/>
                </a:cubicBezTo>
                <a:cubicBezTo>
                  <a:pt x="783704" y="449330"/>
                  <a:pt x="792759" y="446701"/>
                  <a:pt x="795096" y="444364"/>
                </a:cubicBezTo>
                <a:cubicBezTo>
                  <a:pt x="798601" y="439691"/>
                  <a:pt x="808241" y="433264"/>
                  <a:pt x="824014" y="425086"/>
                </a:cubicBezTo>
                <a:cubicBezTo>
                  <a:pt x="839788" y="416907"/>
                  <a:pt x="859358" y="402302"/>
                  <a:pt x="882726" y="381271"/>
                </a:cubicBezTo>
                <a:cubicBezTo>
                  <a:pt x="899084" y="368418"/>
                  <a:pt x="911644" y="360239"/>
                  <a:pt x="920407" y="356734"/>
                </a:cubicBezTo>
                <a:cubicBezTo>
                  <a:pt x="929170" y="353229"/>
                  <a:pt x="942899" y="351476"/>
                  <a:pt x="961593" y="351476"/>
                </a:cubicBezTo>
                <a:cubicBezTo>
                  <a:pt x="1021182" y="352645"/>
                  <a:pt x="1050976" y="368418"/>
                  <a:pt x="1050976" y="398797"/>
                </a:cubicBezTo>
                <a:cubicBezTo>
                  <a:pt x="1050976" y="415154"/>
                  <a:pt x="1044550" y="428299"/>
                  <a:pt x="1031697" y="438230"/>
                </a:cubicBezTo>
                <a:cubicBezTo>
                  <a:pt x="1018845" y="448161"/>
                  <a:pt x="1008622" y="462474"/>
                  <a:pt x="1001027" y="481169"/>
                </a:cubicBezTo>
                <a:cubicBezTo>
                  <a:pt x="993432" y="499863"/>
                  <a:pt x="987298" y="509210"/>
                  <a:pt x="982625" y="509210"/>
                </a:cubicBezTo>
                <a:cubicBezTo>
                  <a:pt x="977951" y="509210"/>
                  <a:pt x="972693" y="526152"/>
                  <a:pt x="966851" y="560036"/>
                </a:cubicBezTo>
                <a:cubicBezTo>
                  <a:pt x="961009" y="593919"/>
                  <a:pt x="957504" y="631892"/>
                  <a:pt x="956336" y="673955"/>
                </a:cubicBezTo>
                <a:lnTo>
                  <a:pt x="952830" y="751069"/>
                </a:lnTo>
                <a:lnTo>
                  <a:pt x="991388" y="751069"/>
                </a:lnTo>
                <a:cubicBezTo>
                  <a:pt x="1088365" y="753406"/>
                  <a:pt x="1149122" y="773269"/>
                  <a:pt x="1173658" y="810658"/>
                </a:cubicBezTo>
                <a:cubicBezTo>
                  <a:pt x="1180668" y="820005"/>
                  <a:pt x="1183881" y="827599"/>
                  <a:pt x="1183297" y="833441"/>
                </a:cubicBezTo>
                <a:cubicBezTo>
                  <a:pt x="1182713" y="839283"/>
                  <a:pt x="1178332" y="851552"/>
                  <a:pt x="1170153" y="870246"/>
                </a:cubicBezTo>
                <a:cubicBezTo>
                  <a:pt x="1156132" y="902961"/>
                  <a:pt x="1134809" y="935384"/>
                  <a:pt x="1106183" y="967515"/>
                </a:cubicBezTo>
                <a:cubicBezTo>
                  <a:pt x="1077557" y="999646"/>
                  <a:pt x="1036955" y="1037911"/>
                  <a:pt x="984377" y="1082311"/>
                </a:cubicBezTo>
                <a:cubicBezTo>
                  <a:pt x="959841" y="1102173"/>
                  <a:pt x="944944" y="1115902"/>
                  <a:pt x="939686" y="1123497"/>
                </a:cubicBezTo>
                <a:cubicBezTo>
                  <a:pt x="934428" y="1131091"/>
                  <a:pt x="931799" y="1144820"/>
                  <a:pt x="931799" y="1164683"/>
                </a:cubicBezTo>
                <a:lnTo>
                  <a:pt x="931799" y="1204993"/>
                </a:lnTo>
                <a:lnTo>
                  <a:pt x="977367" y="1199735"/>
                </a:lnTo>
                <a:cubicBezTo>
                  <a:pt x="1008914" y="1196230"/>
                  <a:pt x="1034326" y="1199151"/>
                  <a:pt x="1053605" y="1208498"/>
                </a:cubicBezTo>
                <a:cubicBezTo>
                  <a:pt x="1072884" y="1217845"/>
                  <a:pt x="1089241" y="1221934"/>
                  <a:pt x="1102678" y="1220766"/>
                </a:cubicBezTo>
                <a:cubicBezTo>
                  <a:pt x="1116114" y="1219598"/>
                  <a:pt x="1130719" y="1222227"/>
                  <a:pt x="1146493" y="1228653"/>
                </a:cubicBezTo>
                <a:cubicBezTo>
                  <a:pt x="1162266" y="1235079"/>
                  <a:pt x="1176287" y="1238292"/>
                  <a:pt x="1188555" y="1238292"/>
                </a:cubicBezTo>
                <a:cubicBezTo>
                  <a:pt x="1200823" y="1238292"/>
                  <a:pt x="1225068" y="1247055"/>
                  <a:pt x="1261288" y="1264581"/>
                </a:cubicBezTo>
                <a:cubicBezTo>
                  <a:pt x="1284656" y="1276265"/>
                  <a:pt x="1298969" y="1284736"/>
                  <a:pt x="1304227" y="1289994"/>
                </a:cubicBezTo>
                <a:cubicBezTo>
                  <a:pt x="1309485" y="1295251"/>
                  <a:pt x="1310945" y="1301970"/>
                  <a:pt x="1308608" y="1310149"/>
                </a:cubicBezTo>
                <a:cubicBezTo>
                  <a:pt x="1305103" y="1321833"/>
                  <a:pt x="1302766" y="1332056"/>
                  <a:pt x="1301598" y="1340819"/>
                </a:cubicBezTo>
                <a:cubicBezTo>
                  <a:pt x="1300429" y="1349582"/>
                  <a:pt x="1298093" y="1356885"/>
                  <a:pt x="1294587" y="1362727"/>
                </a:cubicBezTo>
                <a:cubicBezTo>
                  <a:pt x="1291082" y="1368569"/>
                  <a:pt x="1202868" y="1372074"/>
                  <a:pt x="1029945" y="1373242"/>
                </a:cubicBezTo>
                <a:cubicBezTo>
                  <a:pt x="900252" y="1373242"/>
                  <a:pt x="804736" y="1376163"/>
                  <a:pt x="743395" y="1382005"/>
                </a:cubicBezTo>
                <a:cubicBezTo>
                  <a:pt x="682054" y="1387847"/>
                  <a:pt x="637947" y="1397194"/>
                  <a:pt x="611073" y="1410047"/>
                </a:cubicBezTo>
                <a:cubicBezTo>
                  <a:pt x="598221" y="1417057"/>
                  <a:pt x="581863" y="1415305"/>
                  <a:pt x="562001" y="1404789"/>
                </a:cubicBezTo>
                <a:cubicBezTo>
                  <a:pt x="546811" y="1396610"/>
                  <a:pt x="536296" y="1385510"/>
                  <a:pt x="530454" y="1371490"/>
                </a:cubicBezTo>
                <a:cubicBezTo>
                  <a:pt x="524612" y="1357469"/>
                  <a:pt x="521106" y="1335853"/>
                  <a:pt x="519938" y="1306643"/>
                </a:cubicBezTo>
                <a:cubicBezTo>
                  <a:pt x="518770" y="1286781"/>
                  <a:pt x="515849" y="1272176"/>
                  <a:pt x="511175" y="1262828"/>
                </a:cubicBezTo>
                <a:cubicBezTo>
                  <a:pt x="506501" y="1251144"/>
                  <a:pt x="510007" y="1238000"/>
                  <a:pt x="521691" y="1223395"/>
                </a:cubicBezTo>
                <a:cubicBezTo>
                  <a:pt x="533375" y="1208790"/>
                  <a:pt x="550316" y="1196814"/>
                  <a:pt x="572516" y="1187467"/>
                </a:cubicBezTo>
                <a:cubicBezTo>
                  <a:pt x="598221" y="1176951"/>
                  <a:pt x="627431" y="1158841"/>
                  <a:pt x="660146" y="1133136"/>
                </a:cubicBezTo>
                <a:cubicBezTo>
                  <a:pt x="681177" y="1115610"/>
                  <a:pt x="694322" y="1103342"/>
                  <a:pt x="699580" y="1096331"/>
                </a:cubicBezTo>
                <a:cubicBezTo>
                  <a:pt x="704837" y="1089321"/>
                  <a:pt x="706298" y="1081142"/>
                  <a:pt x="703961" y="1071795"/>
                </a:cubicBezTo>
                <a:cubicBezTo>
                  <a:pt x="701624" y="1055437"/>
                  <a:pt x="695782" y="1042001"/>
                  <a:pt x="686435" y="1031485"/>
                </a:cubicBezTo>
                <a:cubicBezTo>
                  <a:pt x="678256" y="1022138"/>
                  <a:pt x="661607" y="1011915"/>
                  <a:pt x="636486" y="1000815"/>
                </a:cubicBezTo>
                <a:cubicBezTo>
                  <a:pt x="611365" y="989715"/>
                  <a:pt x="594131" y="984749"/>
                  <a:pt x="584784" y="985918"/>
                </a:cubicBezTo>
                <a:cubicBezTo>
                  <a:pt x="575437" y="987086"/>
                  <a:pt x="565798" y="985041"/>
                  <a:pt x="555866" y="979783"/>
                </a:cubicBezTo>
                <a:cubicBezTo>
                  <a:pt x="545935" y="974526"/>
                  <a:pt x="540969" y="968976"/>
                  <a:pt x="540969" y="963134"/>
                </a:cubicBezTo>
                <a:cubicBezTo>
                  <a:pt x="540969" y="954955"/>
                  <a:pt x="547103" y="943563"/>
                  <a:pt x="559372" y="928958"/>
                </a:cubicBezTo>
                <a:cubicBezTo>
                  <a:pt x="571640" y="914353"/>
                  <a:pt x="580695" y="907635"/>
                  <a:pt x="586537" y="908803"/>
                </a:cubicBezTo>
                <a:cubicBezTo>
                  <a:pt x="593547" y="909972"/>
                  <a:pt x="604647" y="907343"/>
                  <a:pt x="619836" y="900916"/>
                </a:cubicBezTo>
                <a:cubicBezTo>
                  <a:pt x="635025" y="894490"/>
                  <a:pt x="644373" y="888356"/>
                  <a:pt x="647878" y="882514"/>
                </a:cubicBezTo>
                <a:cubicBezTo>
                  <a:pt x="651383" y="876672"/>
                  <a:pt x="670370" y="864112"/>
                  <a:pt x="704837" y="844833"/>
                </a:cubicBezTo>
                <a:cubicBezTo>
                  <a:pt x="739305" y="825555"/>
                  <a:pt x="767639" y="811242"/>
                  <a:pt x="789838" y="801895"/>
                </a:cubicBezTo>
                <a:cubicBezTo>
                  <a:pt x="809701" y="794884"/>
                  <a:pt x="821385" y="789042"/>
                  <a:pt x="824890" y="784369"/>
                </a:cubicBezTo>
                <a:cubicBezTo>
                  <a:pt x="828396" y="779695"/>
                  <a:pt x="830148" y="769179"/>
                  <a:pt x="830148" y="752822"/>
                </a:cubicBezTo>
                <a:cubicBezTo>
                  <a:pt x="830148" y="728285"/>
                  <a:pt x="832777" y="706378"/>
                  <a:pt x="838035" y="687099"/>
                </a:cubicBezTo>
                <a:cubicBezTo>
                  <a:pt x="843293" y="667821"/>
                  <a:pt x="847674" y="641240"/>
                  <a:pt x="851179" y="607356"/>
                </a:cubicBezTo>
                <a:cubicBezTo>
                  <a:pt x="854685" y="582820"/>
                  <a:pt x="855561" y="568799"/>
                  <a:pt x="853808" y="565294"/>
                </a:cubicBezTo>
                <a:cubicBezTo>
                  <a:pt x="852056" y="561788"/>
                  <a:pt x="846506" y="561788"/>
                  <a:pt x="837159" y="565294"/>
                </a:cubicBezTo>
                <a:cubicBezTo>
                  <a:pt x="824306" y="568799"/>
                  <a:pt x="813499" y="570551"/>
                  <a:pt x="804736" y="570551"/>
                </a:cubicBezTo>
                <a:cubicBezTo>
                  <a:pt x="795973" y="570551"/>
                  <a:pt x="788086" y="573472"/>
                  <a:pt x="781075" y="579314"/>
                </a:cubicBezTo>
                <a:cubicBezTo>
                  <a:pt x="771728" y="586325"/>
                  <a:pt x="755955" y="586325"/>
                  <a:pt x="733755" y="579314"/>
                </a:cubicBezTo>
                <a:cubicBezTo>
                  <a:pt x="711556" y="572304"/>
                  <a:pt x="692277" y="560620"/>
                  <a:pt x="675919" y="544262"/>
                </a:cubicBezTo>
                <a:cubicBezTo>
                  <a:pt x="653720" y="524400"/>
                  <a:pt x="642620" y="510671"/>
                  <a:pt x="642620" y="503076"/>
                </a:cubicBezTo>
                <a:cubicBezTo>
                  <a:pt x="642620" y="495482"/>
                  <a:pt x="639407" y="486427"/>
                  <a:pt x="632981" y="475911"/>
                </a:cubicBezTo>
                <a:cubicBezTo>
                  <a:pt x="626555" y="465395"/>
                  <a:pt x="628599" y="446409"/>
                  <a:pt x="639115" y="418951"/>
                </a:cubicBezTo>
                <a:cubicBezTo>
                  <a:pt x="649630" y="391494"/>
                  <a:pt x="684098" y="349140"/>
                  <a:pt x="742518" y="291888"/>
                </a:cubicBezTo>
                <a:cubicBezTo>
                  <a:pt x="840664" y="196079"/>
                  <a:pt x="889737" y="140580"/>
                  <a:pt x="889737" y="125391"/>
                </a:cubicBezTo>
                <a:cubicBezTo>
                  <a:pt x="889737" y="120717"/>
                  <a:pt x="874840" y="111078"/>
                  <a:pt x="845045" y="96473"/>
                </a:cubicBezTo>
                <a:cubicBezTo>
                  <a:pt x="815251" y="81868"/>
                  <a:pt x="794512" y="69308"/>
                  <a:pt x="782828" y="58792"/>
                </a:cubicBezTo>
                <a:cubicBezTo>
                  <a:pt x="774649" y="50613"/>
                  <a:pt x="763842" y="46816"/>
                  <a:pt x="750405" y="47400"/>
                </a:cubicBezTo>
                <a:cubicBezTo>
                  <a:pt x="736968" y="47984"/>
                  <a:pt x="728497" y="52950"/>
                  <a:pt x="724992" y="62297"/>
                </a:cubicBezTo>
                <a:cubicBezTo>
                  <a:pt x="723824" y="64634"/>
                  <a:pt x="723240" y="64050"/>
                  <a:pt x="723240" y="60545"/>
                </a:cubicBezTo>
                <a:cubicBezTo>
                  <a:pt x="723240" y="58208"/>
                  <a:pt x="723824" y="53534"/>
                  <a:pt x="724992" y="46524"/>
                </a:cubicBezTo>
                <a:cubicBezTo>
                  <a:pt x="727329" y="30166"/>
                  <a:pt x="731419" y="18482"/>
                  <a:pt x="737260" y="11472"/>
                </a:cubicBezTo>
                <a:cubicBezTo>
                  <a:pt x="743102" y="4462"/>
                  <a:pt x="757708" y="664"/>
                  <a:pt x="781075" y="8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AAB4A40B-71D3-45FB-9462-6F5F49326151}"/>
              </a:ext>
            </a:extLst>
          </p:cNvPr>
          <p:cNvSpPr txBox="1"/>
          <p:nvPr/>
        </p:nvSpPr>
        <p:spPr>
          <a:xfrm>
            <a:off x="1589534" y="1388947"/>
            <a:ext cx="1374675" cy="1481311"/>
          </a:xfrm>
          <a:custGeom>
            <a:avLst/>
            <a:gdLst/>
            <a:ahLst/>
            <a:cxnLst/>
            <a:rect l="l" t="t" r="r" b="b"/>
            <a:pathLst>
              <a:path w="1374675" h="1481311">
                <a:moveTo>
                  <a:pt x="1163806" y="1026825"/>
                </a:moveTo>
                <a:cubicBezTo>
                  <a:pt x="1164683" y="1026825"/>
                  <a:pt x="1165559" y="1027263"/>
                  <a:pt x="1166435" y="1028139"/>
                </a:cubicBezTo>
                <a:cubicBezTo>
                  <a:pt x="1169940" y="1031645"/>
                  <a:pt x="1168188" y="1036902"/>
                  <a:pt x="1161177" y="1043913"/>
                </a:cubicBezTo>
                <a:cubicBezTo>
                  <a:pt x="1156504" y="1047418"/>
                  <a:pt x="1153875" y="1048878"/>
                  <a:pt x="1153291" y="1048294"/>
                </a:cubicBezTo>
                <a:cubicBezTo>
                  <a:pt x="1152707" y="1047710"/>
                  <a:pt x="1153583" y="1044497"/>
                  <a:pt x="1155920" y="1038655"/>
                </a:cubicBezTo>
                <a:cubicBezTo>
                  <a:pt x="1158549" y="1030768"/>
                  <a:pt x="1161177" y="1026825"/>
                  <a:pt x="1163806" y="1026825"/>
                </a:cubicBezTo>
                <a:close/>
                <a:moveTo>
                  <a:pt x="1233034" y="919478"/>
                </a:moveTo>
                <a:cubicBezTo>
                  <a:pt x="1235371" y="920647"/>
                  <a:pt x="1229529" y="935836"/>
                  <a:pt x="1215508" y="965046"/>
                </a:cubicBezTo>
                <a:cubicBezTo>
                  <a:pt x="1210834" y="973225"/>
                  <a:pt x="1206745" y="980527"/>
                  <a:pt x="1203240" y="986953"/>
                </a:cubicBezTo>
                <a:cubicBezTo>
                  <a:pt x="1199735" y="993380"/>
                  <a:pt x="1196522" y="998345"/>
                  <a:pt x="1193601" y="1001850"/>
                </a:cubicBezTo>
                <a:cubicBezTo>
                  <a:pt x="1190680" y="1005356"/>
                  <a:pt x="1189219" y="1006524"/>
                  <a:pt x="1189219" y="1005356"/>
                </a:cubicBezTo>
                <a:cubicBezTo>
                  <a:pt x="1186882" y="1003019"/>
                  <a:pt x="1193308" y="987245"/>
                  <a:pt x="1208498" y="958035"/>
                </a:cubicBezTo>
                <a:cubicBezTo>
                  <a:pt x="1222518" y="931162"/>
                  <a:pt x="1230697" y="918310"/>
                  <a:pt x="1233034" y="919478"/>
                </a:cubicBezTo>
                <a:close/>
                <a:moveTo>
                  <a:pt x="898287" y="600505"/>
                </a:moveTo>
                <a:cubicBezTo>
                  <a:pt x="894782" y="600505"/>
                  <a:pt x="886603" y="612189"/>
                  <a:pt x="873751" y="635557"/>
                </a:cubicBezTo>
                <a:cubicBezTo>
                  <a:pt x="860899" y="658925"/>
                  <a:pt x="855641" y="671777"/>
                  <a:pt x="857978" y="674114"/>
                </a:cubicBezTo>
                <a:cubicBezTo>
                  <a:pt x="859146" y="675282"/>
                  <a:pt x="870246" y="674114"/>
                  <a:pt x="891277" y="670609"/>
                </a:cubicBezTo>
                <a:cubicBezTo>
                  <a:pt x="904129" y="668272"/>
                  <a:pt x="912016" y="665935"/>
                  <a:pt x="914937" y="663599"/>
                </a:cubicBezTo>
                <a:cubicBezTo>
                  <a:pt x="917858" y="661262"/>
                  <a:pt x="917566" y="657172"/>
                  <a:pt x="914061" y="651330"/>
                </a:cubicBezTo>
                <a:cubicBezTo>
                  <a:pt x="908219" y="640815"/>
                  <a:pt x="905298" y="629715"/>
                  <a:pt x="905298" y="618031"/>
                </a:cubicBezTo>
                <a:cubicBezTo>
                  <a:pt x="905298" y="606347"/>
                  <a:pt x="902961" y="600505"/>
                  <a:pt x="898287" y="600505"/>
                </a:cubicBezTo>
                <a:close/>
                <a:moveTo>
                  <a:pt x="530241" y="328852"/>
                </a:moveTo>
                <a:cubicBezTo>
                  <a:pt x="532578" y="328852"/>
                  <a:pt x="532870" y="332065"/>
                  <a:pt x="531118" y="338491"/>
                </a:cubicBezTo>
                <a:cubicBezTo>
                  <a:pt x="529365" y="344917"/>
                  <a:pt x="527028" y="351636"/>
                  <a:pt x="524107" y="358646"/>
                </a:cubicBezTo>
                <a:cubicBezTo>
                  <a:pt x="521186" y="365657"/>
                  <a:pt x="518557" y="370330"/>
                  <a:pt x="516221" y="372667"/>
                </a:cubicBezTo>
                <a:cubicBezTo>
                  <a:pt x="512715" y="376172"/>
                  <a:pt x="504536" y="386980"/>
                  <a:pt x="491684" y="405090"/>
                </a:cubicBezTo>
                <a:cubicBezTo>
                  <a:pt x="478832" y="423200"/>
                  <a:pt x="472406" y="433424"/>
                  <a:pt x="472406" y="435760"/>
                </a:cubicBezTo>
                <a:cubicBezTo>
                  <a:pt x="472406" y="439266"/>
                  <a:pt x="466856" y="448321"/>
                  <a:pt x="455756" y="462926"/>
                </a:cubicBezTo>
                <a:cubicBezTo>
                  <a:pt x="444656" y="477531"/>
                  <a:pt x="439106" y="490967"/>
                  <a:pt x="439106" y="503236"/>
                </a:cubicBezTo>
                <a:cubicBezTo>
                  <a:pt x="439106" y="515504"/>
                  <a:pt x="435017" y="529817"/>
                  <a:pt x="426838" y="546174"/>
                </a:cubicBezTo>
                <a:cubicBezTo>
                  <a:pt x="418659" y="562532"/>
                  <a:pt x="414570" y="576845"/>
                  <a:pt x="414570" y="589113"/>
                </a:cubicBezTo>
                <a:cubicBezTo>
                  <a:pt x="414570" y="601381"/>
                  <a:pt x="409896" y="612189"/>
                  <a:pt x="400549" y="621536"/>
                </a:cubicBezTo>
                <a:cubicBezTo>
                  <a:pt x="391202" y="630883"/>
                  <a:pt x="385652" y="646657"/>
                  <a:pt x="383899" y="668856"/>
                </a:cubicBezTo>
                <a:cubicBezTo>
                  <a:pt x="382147" y="691056"/>
                  <a:pt x="375428" y="713548"/>
                  <a:pt x="363744" y="736332"/>
                </a:cubicBezTo>
                <a:cubicBezTo>
                  <a:pt x="352060" y="759115"/>
                  <a:pt x="346218" y="777226"/>
                  <a:pt x="346218" y="790662"/>
                </a:cubicBezTo>
                <a:cubicBezTo>
                  <a:pt x="346218" y="804099"/>
                  <a:pt x="341837" y="830096"/>
                  <a:pt x="333074" y="868653"/>
                </a:cubicBezTo>
                <a:cubicBezTo>
                  <a:pt x="324311" y="907210"/>
                  <a:pt x="318761" y="937880"/>
                  <a:pt x="316424" y="960664"/>
                </a:cubicBezTo>
                <a:cubicBezTo>
                  <a:pt x="314087" y="983448"/>
                  <a:pt x="310874" y="1005940"/>
                  <a:pt x="306785" y="1028139"/>
                </a:cubicBezTo>
                <a:cubicBezTo>
                  <a:pt x="302695" y="1050339"/>
                  <a:pt x="300943" y="1076920"/>
                  <a:pt x="301527" y="1107883"/>
                </a:cubicBezTo>
                <a:cubicBezTo>
                  <a:pt x="302111" y="1138845"/>
                  <a:pt x="296561" y="1166011"/>
                  <a:pt x="284877" y="1189379"/>
                </a:cubicBezTo>
                <a:cubicBezTo>
                  <a:pt x="276698" y="1205736"/>
                  <a:pt x="269980" y="1215960"/>
                  <a:pt x="264722" y="1220049"/>
                </a:cubicBezTo>
                <a:cubicBezTo>
                  <a:pt x="259465" y="1224139"/>
                  <a:pt x="248657" y="1227352"/>
                  <a:pt x="232299" y="1229688"/>
                </a:cubicBezTo>
                <a:cubicBezTo>
                  <a:pt x="211268" y="1232025"/>
                  <a:pt x="194034" y="1230857"/>
                  <a:pt x="180598" y="1226183"/>
                </a:cubicBezTo>
                <a:cubicBezTo>
                  <a:pt x="167161" y="1221510"/>
                  <a:pt x="151680" y="1211578"/>
                  <a:pt x="134154" y="1196389"/>
                </a:cubicBezTo>
                <a:cubicBezTo>
                  <a:pt x="88586" y="1157832"/>
                  <a:pt x="57624" y="1121611"/>
                  <a:pt x="41266" y="1087728"/>
                </a:cubicBezTo>
                <a:cubicBezTo>
                  <a:pt x="33087" y="1070202"/>
                  <a:pt x="23740" y="1055597"/>
                  <a:pt x="13224" y="1043913"/>
                </a:cubicBezTo>
                <a:cubicBezTo>
                  <a:pt x="5045" y="1034566"/>
                  <a:pt x="664" y="1027263"/>
                  <a:pt x="80" y="1022005"/>
                </a:cubicBezTo>
                <a:cubicBezTo>
                  <a:pt x="-504" y="1016747"/>
                  <a:pt x="2124" y="1005940"/>
                  <a:pt x="7966" y="989582"/>
                </a:cubicBezTo>
                <a:cubicBezTo>
                  <a:pt x="14977" y="967383"/>
                  <a:pt x="23156" y="952778"/>
                  <a:pt x="32503" y="945767"/>
                </a:cubicBezTo>
                <a:cubicBezTo>
                  <a:pt x="41850" y="938757"/>
                  <a:pt x="48861" y="928825"/>
                  <a:pt x="53534" y="915973"/>
                </a:cubicBezTo>
                <a:cubicBezTo>
                  <a:pt x="58208" y="899615"/>
                  <a:pt x="64050" y="894942"/>
                  <a:pt x="71060" y="901952"/>
                </a:cubicBezTo>
                <a:cubicBezTo>
                  <a:pt x="75734" y="906626"/>
                  <a:pt x="77486" y="915973"/>
                  <a:pt x="76318" y="929994"/>
                </a:cubicBezTo>
                <a:cubicBezTo>
                  <a:pt x="75150" y="945183"/>
                  <a:pt x="75734" y="953362"/>
                  <a:pt x="78070" y="954530"/>
                </a:cubicBezTo>
                <a:cubicBezTo>
                  <a:pt x="80407" y="955699"/>
                  <a:pt x="84497" y="951609"/>
                  <a:pt x="90339" y="942262"/>
                </a:cubicBezTo>
                <a:cubicBezTo>
                  <a:pt x="92675" y="938757"/>
                  <a:pt x="95597" y="934667"/>
                  <a:pt x="99102" y="929994"/>
                </a:cubicBezTo>
                <a:cubicBezTo>
                  <a:pt x="110786" y="911299"/>
                  <a:pt x="123054" y="894358"/>
                  <a:pt x="135906" y="879168"/>
                </a:cubicBezTo>
                <a:cubicBezTo>
                  <a:pt x="148759" y="863979"/>
                  <a:pt x="168037" y="839151"/>
                  <a:pt x="193742" y="804683"/>
                </a:cubicBezTo>
                <a:cubicBezTo>
                  <a:pt x="219447" y="770215"/>
                  <a:pt x="247196" y="735455"/>
                  <a:pt x="276991" y="700403"/>
                </a:cubicBezTo>
                <a:cubicBezTo>
                  <a:pt x="306785" y="665351"/>
                  <a:pt x="324311" y="641399"/>
                  <a:pt x="329569" y="628547"/>
                </a:cubicBezTo>
                <a:cubicBezTo>
                  <a:pt x="334826" y="615694"/>
                  <a:pt x="340084" y="609268"/>
                  <a:pt x="345342" y="609268"/>
                </a:cubicBezTo>
                <a:cubicBezTo>
                  <a:pt x="350600" y="609268"/>
                  <a:pt x="354981" y="601673"/>
                  <a:pt x="358487" y="586484"/>
                </a:cubicBezTo>
                <a:cubicBezTo>
                  <a:pt x="361992" y="573632"/>
                  <a:pt x="374844" y="549972"/>
                  <a:pt x="397044" y="515504"/>
                </a:cubicBezTo>
                <a:cubicBezTo>
                  <a:pt x="419243" y="481036"/>
                  <a:pt x="440275" y="452702"/>
                  <a:pt x="460137" y="430503"/>
                </a:cubicBezTo>
                <a:cubicBezTo>
                  <a:pt x="478832" y="410640"/>
                  <a:pt x="494605" y="388732"/>
                  <a:pt x="507458" y="364780"/>
                </a:cubicBezTo>
                <a:cubicBezTo>
                  <a:pt x="520310" y="340828"/>
                  <a:pt x="527905" y="328852"/>
                  <a:pt x="530241" y="328852"/>
                </a:cubicBezTo>
                <a:close/>
                <a:moveTo>
                  <a:pt x="102607" y="286789"/>
                </a:moveTo>
                <a:cubicBezTo>
                  <a:pt x="114291" y="286789"/>
                  <a:pt x="137367" y="292632"/>
                  <a:pt x="171835" y="304316"/>
                </a:cubicBezTo>
                <a:cubicBezTo>
                  <a:pt x="206302" y="316000"/>
                  <a:pt x="228794" y="325347"/>
                  <a:pt x="239310" y="332357"/>
                </a:cubicBezTo>
                <a:cubicBezTo>
                  <a:pt x="256836" y="344041"/>
                  <a:pt x="276698" y="355725"/>
                  <a:pt x="298898" y="367409"/>
                </a:cubicBezTo>
                <a:cubicBezTo>
                  <a:pt x="318761" y="377925"/>
                  <a:pt x="338624" y="395451"/>
                  <a:pt x="358487" y="419987"/>
                </a:cubicBezTo>
                <a:cubicBezTo>
                  <a:pt x="378349" y="444524"/>
                  <a:pt x="388281" y="463802"/>
                  <a:pt x="388281" y="477823"/>
                </a:cubicBezTo>
                <a:cubicBezTo>
                  <a:pt x="388281" y="486002"/>
                  <a:pt x="385944" y="491552"/>
                  <a:pt x="381270" y="494473"/>
                </a:cubicBezTo>
                <a:cubicBezTo>
                  <a:pt x="376597" y="497394"/>
                  <a:pt x="366665" y="500022"/>
                  <a:pt x="351476" y="502359"/>
                </a:cubicBezTo>
                <a:cubicBezTo>
                  <a:pt x="325771" y="505864"/>
                  <a:pt x="307077" y="504696"/>
                  <a:pt x="295393" y="498854"/>
                </a:cubicBezTo>
                <a:cubicBezTo>
                  <a:pt x="283709" y="493012"/>
                  <a:pt x="272609" y="495933"/>
                  <a:pt x="262094" y="507617"/>
                </a:cubicBezTo>
                <a:cubicBezTo>
                  <a:pt x="250409" y="518133"/>
                  <a:pt x="243107" y="523098"/>
                  <a:pt x="240186" y="522514"/>
                </a:cubicBezTo>
                <a:cubicBezTo>
                  <a:pt x="237265" y="521930"/>
                  <a:pt x="235804" y="515796"/>
                  <a:pt x="235804" y="504112"/>
                </a:cubicBezTo>
                <a:cubicBezTo>
                  <a:pt x="235804" y="497102"/>
                  <a:pt x="231715" y="490091"/>
                  <a:pt x="223536" y="483081"/>
                </a:cubicBezTo>
                <a:cubicBezTo>
                  <a:pt x="215357" y="476070"/>
                  <a:pt x="199000" y="466139"/>
                  <a:pt x="174464" y="453287"/>
                </a:cubicBezTo>
                <a:cubicBezTo>
                  <a:pt x="137075" y="433424"/>
                  <a:pt x="111370" y="416190"/>
                  <a:pt x="97349" y="401585"/>
                </a:cubicBezTo>
                <a:cubicBezTo>
                  <a:pt x="83328" y="386980"/>
                  <a:pt x="74565" y="367409"/>
                  <a:pt x="71060" y="342873"/>
                </a:cubicBezTo>
                <a:cubicBezTo>
                  <a:pt x="66387" y="320673"/>
                  <a:pt x="69307" y="305776"/>
                  <a:pt x="79823" y="298181"/>
                </a:cubicBezTo>
                <a:cubicBezTo>
                  <a:pt x="90339" y="290587"/>
                  <a:pt x="97933" y="286789"/>
                  <a:pt x="102607" y="286789"/>
                </a:cubicBezTo>
                <a:close/>
                <a:moveTo>
                  <a:pt x="892153" y="234650"/>
                </a:moveTo>
                <a:cubicBezTo>
                  <a:pt x="891569" y="234942"/>
                  <a:pt x="891277" y="236548"/>
                  <a:pt x="891277" y="239469"/>
                </a:cubicBezTo>
                <a:cubicBezTo>
                  <a:pt x="890109" y="242975"/>
                  <a:pt x="889524" y="247648"/>
                  <a:pt x="889524" y="253490"/>
                </a:cubicBezTo>
                <a:lnTo>
                  <a:pt x="893030" y="271016"/>
                </a:lnTo>
                <a:lnTo>
                  <a:pt x="894782" y="267511"/>
                </a:lnTo>
                <a:cubicBezTo>
                  <a:pt x="897119" y="258164"/>
                  <a:pt x="897119" y="248232"/>
                  <a:pt x="894782" y="237717"/>
                </a:cubicBezTo>
                <a:cubicBezTo>
                  <a:pt x="893614" y="235380"/>
                  <a:pt x="892737" y="234358"/>
                  <a:pt x="892153" y="234650"/>
                </a:cubicBezTo>
                <a:close/>
                <a:moveTo>
                  <a:pt x="910994" y="159288"/>
                </a:moveTo>
                <a:cubicBezTo>
                  <a:pt x="908949" y="158412"/>
                  <a:pt x="905882" y="161187"/>
                  <a:pt x="901793" y="167613"/>
                </a:cubicBezTo>
                <a:cubicBezTo>
                  <a:pt x="898287" y="173455"/>
                  <a:pt x="899456" y="178128"/>
                  <a:pt x="905298" y="181634"/>
                </a:cubicBezTo>
                <a:cubicBezTo>
                  <a:pt x="911140" y="185139"/>
                  <a:pt x="914061" y="182218"/>
                  <a:pt x="914061" y="172871"/>
                </a:cubicBezTo>
                <a:cubicBezTo>
                  <a:pt x="914061" y="164692"/>
                  <a:pt x="913038" y="160164"/>
                  <a:pt x="910994" y="159288"/>
                </a:cubicBezTo>
                <a:close/>
                <a:moveTo>
                  <a:pt x="996871" y="20"/>
                </a:moveTo>
                <a:cubicBezTo>
                  <a:pt x="1005926" y="-126"/>
                  <a:pt x="1018633" y="531"/>
                  <a:pt x="1034990" y="1992"/>
                </a:cubicBezTo>
                <a:cubicBezTo>
                  <a:pt x="1067705" y="4913"/>
                  <a:pt x="1091950" y="12800"/>
                  <a:pt x="1107723" y="25652"/>
                </a:cubicBezTo>
                <a:cubicBezTo>
                  <a:pt x="1123497" y="38504"/>
                  <a:pt x="1140146" y="49604"/>
                  <a:pt x="1157672" y="58952"/>
                </a:cubicBezTo>
                <a:cubicBezTo>
                  <a:pt x="1178703" y="70636"/>
                  <a:pt x="1196229" y="89622"/>
                  <a:pt x="1210250" y="115911"/>
                </a:cubicBezTo>
                <a:cubicBezTo>
                  <a:pt x="1224271" y="142200"/>
                  <a:pt x="1232450" y="171702"/>
                  <a:pt x="1234787" y="204417"/>
                </a:cubicBezTo>
                <a:cubicBezTo>
                  <a:pt x="1237123" y="230122"/>
                  <a:pt x="1237123" y="251153"/>
                  <a:pt x="1234787" y="267511"/>
                </a:cubicBezTo>
                <a:cubicBezTo>
                  <a:pt x="1232450" y="283868"/>
                  <a:pt x="1224855" y="310157"/>
                  <a:pt x="1212003" y="346378"/>
                </a:cubicBezTo>
                <a:cubicBezTo>
                  <a:pt x="1182793" y="432840"/>
                  <a:pt x="1140146" y="511707"/>
                  <a:pt x="1084063" y="582979"/>
                </a:cubicBezTo>
                <a:cubicBezTo>
                  <a:pt x="1047843" y="628547"/>
                  <a:pt x="1035574" y="651330"/>
                  <a:pt x="1047258" y="651330"/>
                </a:cubicBezTo>
                <a:cubicBezTo>
                  <a:pt x="1051932" y="651330"/>
                  <a:pt x="1072963" y="655420"/>
                  <a:pt x="1110352" y="663599"/>
                </a:cubicBezTo>
                <a:cubicBezTo>
                  <a:pt x="1139562" y="669441"/>
                  <a:pt x="1165851" y="679956"/>
                  <a:pt x="1189219" y="695145"/>
                </a:cubicBezTo>
                <a:cubicBezTo>
                  <a:pt x="1212587" y="710335"/>
                  <a:pt x="1252897" y="743050"/>
                  <a:pt x="1310148" y="793291"/>
                </a:cubicBezTo>
                <a:cubicBezTo>
                  <a:pt x="1346369" y="824838"/>
                  <a:pt x="1367400" y="880337"/>
                  <a:pt x="1373242" y="959788"/>
                </a:cubicBezTo>
                <a:cubicBezTo>
                  <a:pt x="1376747" y="1004187"/>
                  <a:pt x="1373826" y="1040115"/>
                  <a:pt x="1364479" y="1067573"/>
                </a:cubicBezTo>
                <a:cubicBezTo>
                  <a:pt x="1355132" y="1095030"/>
                  <a:pt x="1332348" y="1136801"/>
                  <a:pt x="1296128" y="1192884"/>
                </a:cubicBezTo>
                <a:cubicBezTo>
                  <a:pt x="1256402" y="1254809"/>
                  <a:pt x="1236539" y="1288108"/>
                  <a:pt x="1236539" y="1292782"/>
                </a:cubicBezTo>
                <a:cubicBezTo>
                  <a:pt x="1236539" y="1298624"/>
                  <a:pt x="1205577" y="1330171"/>
                  <a:pt x="1143651" y="1387422"/>
                </a:cubicBezTo>
                <a:cubicBezTo>
                  <a:pt x="1098084" y="1430653"/>
                  <a:pt x="1051932" y="1460447"/>
                  <a:pt x="1005196" y="1476805"/>
                </a:cubicBezTo>
                <a:cubicBezTo>
                  <a:pt x="984165" y="1483815"/>
                  <a:pt x="973649" y="1482647"/>
                  <a:pt x="973649" y="1473300"/>
                </a:cubicBezTo>
                <a:cubicBezTo>
                  <a:pt x="973649" y="1468626"/>
                  <a:pt x="969560" y="1467750"/>
                  <a:pt x="961381" y="1470671"/>
                </a:cubicBezTo>
                <a:cubicBezTo>
                  <a:pt x="953202" y="1473592"/>
                  <a:pt x="934800" y="1468334"/>
                  <a:pt x="906174" y="1454897"/>
                </a:cubicBezTo>
                <a:cubicBezTo>
                  <a:pt x="877548" y="1441461"/>
                  <a:pt x="863235" y="1431237"/>
                  <a:pt x="863235" y="1424227"/>
                </a:cubicBezTo>
                <a:cubicBezTo>
                  <a:pt x="863235" y="1417217"/>
                  <a:pt x="857978" y="1413711"/>
                  <a:pt x="847462" y="1413711"/>
                </a:cubicBezTo>
                <a:cubicBezTo>
                  <a:pt x="836946" y="1413711"/>
                  <a:pt x="828183" y="1409622"/>
                  <a:pt x="821173" y="1401443"/>
                </a:cubicBezTo>
                <a:cubicBezTo>
                  <a:pt x="814163" y="1393264"/>
                  <a:pt x="807152" y="1389175"/>
                  <a:pt x="800142" y="1389175"/>
                </a:cubicBezTo>
                <a:cubicBezTo>
                  <a:pt x="787289" y="1389175"/>
                  <a:pt x="760416" y="1377491"/>
                  <a:pt x="719522" y="1354123"/>
                </a:cubicBezTo>
                <a:cubicBezTo>
                  <a:pt x="710175" y="1348281"/>
                  <a:pt x="697615" y="1342439"/>
                  <a:pt x="681841" y="1336597"/>
                </a:cubicBezTo>
                <a:cubicBezTo>
                  <a:pt x="666068" y="1330755"/>
                  <a:pt x="659934" y="1323745"/>
                  <a:pt x="663439" y="1315566"/>
                </a:cubicBezTo>
                <a:cubicBezTo>
                  <a:pt x="669281" y="1300377"/>
                  <a:pt x="645329" y="1275256"/>
                  <a:pt x="591582" y="1240204"/>
                </a:cubicBezTo>
                <a:cubicBezTo>
                  <a:pt x="571719" y="1226183"/>
                  <a:pt x="555362" y="1210702"/>
                  <a:pt x="542510" y="1193760"/>
                </a:cubicBezTo>
                <a:cubicBezTo>
                  <a:pt x="529657" y="1176818"/>
                  <a:pt x="518557" y="1168347"/>
                  <a:pt x="509210" y="1168347"/>
                </a:cubicBezTo>
                <a:cubicBezTo>
                  <a:pt x="502200" y="1168347"/>
                  <a:pt x="488179" y="1159292"/>
                  <a:pt x="467148" y="1141182"/>
                </a:cubicBezTo>
                <a:cubicBezTo>
                  <a:pt x="446117" y="1123072"/>
                  <a:pt x="433264" y="1109343"/>
                  <a:pt x="428591" y="1099996"/>
                </a:cubicBezTo>
                <a:cubicBezTo>
                  <a:pt x="425085" y="1089480"/>
                  <a:pt x="428006" y="1078381"/>
                  <a:pt x="437354" y="1066697"/>
                </a:cubicBezTo>
                <a:cubicBezTo>
                  <a:pt x="446701" y="1055013"/>
                  <a:pt x="456048" y="1050923"/>
                  <a:pt x="465395" y="1054428"/>
                </a:cubicBezTo>
                <a:cubicBezTo>
                  <a:pt x="477079" y="1057934"/>
                  <a:pt x="489931" y="1055013"/>
                  <a:pt x="503952" y="1045665"/>
                </a:cubicBezTo>
                <a:cubicBezTo>
                  <a:pt x="530826" y="1028139"/>
                  <a:pt x="591290" y="1004187"/>
                  <a:pt x="685346" y="973809"/>
                </a:cubicBezTo>
                <a:cubicBezTo>
                  <a:pt x="779403" y="943430"/>
                  <a:pt x="835194" y="929994"/>
                  <a:pt x="852720" y="933499"/>
                </a:cubicBezTo>
                <a:cubicBezTo>
                  <a:pt x="865572" y="935836"/>
                  <a:pt x="871998" y="934375"/>
                  <a:pt x="871998" y="929117"/>
                </a:cubicBezTo>
                <a:cubicBezTo>
                  <a:pt x="871998" y="923860"/>
                  <a:pt x="876088" y="922691"/>
                  <a:pt x="884267" y="925612"/>
                </a:cubicBezTo>
                <a:cubicBezTo>
                  <a:pt x="892445" y="928533"/>
                  <a:pt x="896535" y="927657"/>
                  <a:pt x="896535" y="922983"/>
                </a:cubicBezTo>
                <a:cubicBezTo>
                  <a:pt x="896535" y="918310"/>
                  <a:pt x="908511" y="913052"/>
                  <a:pt x="932463" y="907210"/>
                </a:cubicBezTo>
                <a:cubicBezTo>
                  <a:pt x="956415" y="901368"/>
                  <a:pt x="969560" y="900784"/>
                  <a:pt x="971897" y="905457"/>
                </a:cubicBezTo>
                <a:cubicBezTo>
                  <a:pt x="973065" y="910131"/>
                  <a:pt x="980075" y="909547"/>
                  <a:pt x="992928" y="903705"/>
                </a:cubicBezTo>
                <a:cubicBezTo>
                  <a:pt x="1005780" y="897863"/>
                  <a:pt x="1022138" y="900784"/>
                  <a:pt x="1042001" y="912468"/>
                </a:cubicBezTo>
                <a:cubicBezTo>
                  <a:pt x="1061863" y="924152"/>
                  <a:pt x="1080850" y="931746"/>
                  <a:pt x="1098960" y="935252"/>
                </a:cubicBezTo>
                <a:cubicBezTo>
                  <a:pt x="1117070" y="938757"/>
                  <a:pt x="1126126" y="945183"/>
                  <a:pt x="1126126" y="954530"/>
                </a:cubicBezTo>
                <a:cubicBezTo>
                  <a:pt x="1127294" y="960372"/>
                  <a:pt x="1129046" y="962709"/>
                  <a:pt x="1131383" y="961541"/>
                </a:cubicBezTo>
                <a:cubicBezTo>
                  <a:pt x="1133720" y="959204"/>
                  <a:pt x="1137225" y="959788"/>
                  <a:pt x="1141899" y="963293"/>
                </a:cubicBezTo>
                <a:cubicBezTo>
                  <a:pt x="1146573" y="966798"/>
                  <a:pt x="1150662" y="972056"/>
                  <a:pt x="1154167" y="979067"/>
                </a:cubicBezTo>
                <a:cubicBezTo>
                  <a:pt x="1157672" y="986077"/>
                  <a:pt x="1159425" y="992503"/>
                  <a:pt x="1159425" y="998345"/>
                </a:cubicBezTo>
                <a:cubicBezTo>
                  <a:pt x="1159425" y="1010029"/>
                  <a:pt x="1154751" y="1017916"/>
                  <a:pt x="1145404" y="1022005"/>
                </a:cubicBezTo>
                <a:cubicBezTo>
                  <a:pt x="1136057" y="1026095"/>
                  <a:pt x="1115610" y="1028724"/>
                  <a:pt x="1084063" y="1029892"/>
                </a:cubicBezTo>
                <a:cubicBezTo>
                  <a:pt x="1046674" y="1032229"/>
                  <a:pt x="1015419" y="1035150"/>
                  <a:pt x="990299" y="1038655"/>
                </a:cubicBezTo>
                <a:cubicBezTo>
                  <a:pt x="965178" y="1042160"/>
                  <a:pt x="943855" y="1043329"/>
                  <a:pt x="926329" y="1042160"/>
                </a:cubicBezTo>
                <a:cubicBezTo>
                  <a:pt x="911140" y="1040992"/>
                  <a:pt x="879593" y="1044497"/>
                  <a:pt x="831689" y="1052676"/>
                </a:cubicBezTo>
                <a:cubicBezTo>
                  <a:pt x="783784" y="1060855"/>
                  <a:pt x="739385" y="1070202"/>
                  <a:pt x="698491" y="1080717"/>
                </a:cubicBezTo>
                <a:cubicBezTo>
                  <a:pt x="664607" y="1090065"/>
                  <a:pt x="629847" y="1096491"/>
                  <a:pt x="594211" y="1099996"/>
                </a:cubicBezTo>
                <a:cubicBezTo>
                  <a:pt x="558575" y="1103501"/>
                  <a:pt x="534915" y="1102917"/>
                  <a:pt x="523231" y="1098243"/>
                </a:cubicBezTo>
                <a:cubicBezTo>
                  <a:pt x="505705" y="1092401"/>
                  <a:pt x="497526" y="1094738"/>
                  <a:pt x="498694" y="1105254"/>
                </a:cubicBezTo>
                <a:cubicBezTo>
                  <a:pt x="501031" y="1119275"/>
                  <a:pt x="517389" y="1142058"/>
                  <a:pt x="547767" y="1173605"/>
                </a:cubicBezTo>
                <a:cubicBezTo>
                  <a:pt x="575809" y="1200478"/>
                  <a:pt x="606772" y="1220925"/>
                  <a:pt x="640655" y="1234946"/>
                </a:cubicBezTo>
                <a:cubicBezTo>
                  <a:pt x="664023" y="1244293"/>
                  <a:pt x="683886" y="1249843"/>
                  <a:pt x="700244" y="1251596"/>
                </a:cubicBezTo>
                <a:cubicBezTo>
                  <a:pt x="716601" y="1253349"/>
                  <a:pt x="748732" y="1253056"/>
                  <a:pt x="796637" y="1250720"/>
                </a:cubicBezTo>
                <a:cubicBezTo>
                  <a:pt x="842204" y="1249551"/>
                  <a:pt x="873459" y="1247214"/>
                  <a:pt x="890401" y="1243709"/>
                </a:cubicBezTo>
                <a:cubicBezTo>
                  <a:pt x="907343" y="1240204"/>
                  <a:pt x="925161" y="1233778"/>
                  <a:pt x="943855" y="1224431"/>
                </a:cubicBezTo>
                <a:cubicBezTo>
                  <a:pt x="971897" y="1209241"/>
                  <a:pt x="993512" y="1194636"/>
                  <a:pt x="1008701" y="1180616"/>
                </a:cubicBezTo>
                <a:cubicBezTo>
                  <a:pt x="1023890" y="1166595"/>
                  <a:pt x="1036159" y="1159584"/>
                  <a:pt x="1045506" y="1159584"/>
                </a:cubicBezTo>
                <a:cubicBezTo>
                  <a:pt x="1049011" y="1159584"/>
                  <a:pt x="1051640" y="1158708"/>
                  <a:pt x="1053392" y="1156955"/>
                </a:cubicBezTo>
                <a:cubicBezTo>
                  <a:pt x="1055145" y="1155203"/>
                  <a:pt x="1055437" y="1153158"/>
                  <a:pt x="1054269" y="1150821"/>
                </a:cubicBezTo>
                <a:cubicBezTo>
                  <a:pt x="1050764" y="1146148"/>
                  <a:pt x="1051932" y="1142058"/>
                  <a:pt x="1057774" y="1138553"/>
                </a:cubicBezTo>
                <a:cubicBezTo>
                  <a:pt x="1063616" y="1135048"/>
                  <a:pt x="1066537" y="1137677"/>
                  <a:pt x="1066537" y="1146440"/>
                </a:cubicBezTo>
                <a:cubicBezTo>
                  <a:pt x="1066537" y="1155203"/>
                  <a:pt x="1068874" y="1159584"/>
                  <a:pt x="1073547" y="1159584"/>
                </a:cubicBezTo>
                <a:cubicBezTo>
                  <a:pt x="1079389" y="1159584"/>
                  <a:pt x="1087276" y="1151698"/>
                  <a:pt x="1097208" y="1135924"/>
                </a:cubicBezTo>
                <a:cubicBezTo>
                  <a:pt x="1107139" y="1120151"/>
                  <a:pt x="1111520" y="1108175"/>
                  <a:pt x="1110352" y="1099996"/>
                </a:cubicBezTo>
                <a:cubicBezTo>
                  <a:pt x="1110352" y="1090649"/>
                  <a:pt x="1116194" y="1080717"/>
                  <a:pt x="1127878" y="1070202"/>
                </a:cubicBezTo>
                <a:lnTo>
                  <a:pt x="1145404" y="1054428"/>
                </a:lnTo>
                <a:lnTo>
                  <a:pt x="1131383" y="1077212"/>
                </a:lnTo>
                <a:cubicBezTo>
                  <a:pt x="1120868" y="1093570"/>
                  <a:pt x="1118531" y="1101164"/>
                  <a:pt x="1124373" y="1099996"/>
                </a:cubicBezTo>
                <a:cubicBezTo>
                  <a:pt x="1130215" y="1098828"/>
                  <a:pt x="1141899" y="1088896"/>
                  <a:pt x="1159425" y="1070202"/>
                </a:cubicBezTo>
                <a:cubicBezTo>
                  <a:pt x="1180456" y="1046834"/>
                  <a:pt x="1200027" y="1017332"/>
                  <a:pt x="1218137" y="981696"/>
                </a:cubicBezTo>
                <a:cubicBezTo>
                  <a:pt x="1236247" y="946059"/>
                  <a:pt x="1243550" y="921815"/>
                  <a:pt x="1240044" y="908963"/>
                </a:cubicBezTo>
                <a:cubicBezTo>
                  <a:pt x="1237708" y="896110"/>
                  <a:pt x="1238292" y="890268"/>
                  <a:pt x="1241797" y="891437"/>
                </a:cubicBezTo>
                <a:cubicBezTo>
                  <a:pt x="1245302" y="893773"/>
                  <a:pt x="1247055" y="890268"/>
                  <a:pt x="1247055" y="880921"/>
                </a:cubicBezTo>
                <a:cubicBezTo>
                  <a:pt x="1247055" y="847037"/>
                  <a:pt x="1241213" y="820748"/>
                  <a:pt x="1229529" y="802054"/>
                </a:cubicBezTo>
                <a:cubicBezTo>
                  <a:pt x="1206161" y="775181"/>
                  <a:pt x="1151830" y="762328"/>
                  <a:pt x="1066537" y="763497"/>
                </a:cubicBezTo>
                <a:cubicBezTo>
                  <a:pt x="981244" y="764665"/>
                  <a:pt x="916982" y="778686"/>
                  <a:pt x="873751" y="805559"/>
                </a:cubicBezTo>
                <a:cubicBezTo>
                  <a:pt x="867909" y="809064"/>
                  <a:pt x="862651" y="812277"/>
                  <a:pt x="857978" y="815199"/>
                </a:cubicBezTo>
                <a:cubicBezTo>
                  <a:pt x="853304" y="818119"/>
                  <a:pt x="849507" y="820164"/>
                  <a:pt x="846586" y="821333"/>
                </a:cubicBezTo>
                <a:cubicBezTo>
                  <a:pt x="843665" y="822501"/>
                  <a:pt x="842204" y="822501"/>
                  <a:pt x="842204" y="821333"/>
                </a:cubicBezTo>
                <a:cubicBezTo>
                  <a:pt x="842204" y="818996"/>
                  <a:pt x="832273" y="822501"/>
                  <a:pt x="812410" y="831848"/>
                </a:cubicBezTo>
                <a:cubicBezTo>
                  <a:pt x="792547" y="841195"/>
                  <a:pt x="772392" y="852295"/>
                  <a:pt x="751945" y="865148"/>
                </a:cubicBezTo>
                <a:cubicBezTo>
                  <a:pt x="731498" y="878000"/>
                  <a:pt x="720690" y="886179"/>
                  <a:pt x="719522" y="889684"/>
                </a:cubicBezTo>
                <a:cubicBezTo>
                  <a:pt x="713680" y="900200"/>
                  <a:pt x="704917" y="908378"/>
                  <a:pt x="693233" y="914220"/>
                </a:cubicBezTo>
                <a:cubicBezTo>
                  <a:pt x="686223" y="917726"/>
                  <a:pt x="680673" y="917726"/>
                  <a:pt x="676583" y="914220"/>
                </a:cubicBezTo>
                <a:cubicBezTo>
                  <a:pt x="672494" y="910715"/>
                  <a:pt x="665776" y="901076"/>
                  <a:pt x="656429" y="885303"/>
                </a:cubicBezTo>
                <a:cubicBezTo>
                  <a:pt x="647081" y="869529"/>
                  <a:pt x="641239" y="855508"/>
                  <a:pt x="638903" y="843240"/>
                </a:cubicBezTo>
                <a:cubicBezTo>
                  <a:pt x="636566" y="830972"/>
                  <a:pt x="635397" y="810233"/>
                  <a:pt x="635397" y="781023"/>
                </a:cubicBezTo>
                <a:lnTo>
                  <a:pt x="637150" y="714424"/>
                </a:lnTo>
                <a:lnTo>
                  <a:pt x="673955" y="682877"/>
                </a:lnTo>
                <a:cubicBezTo>
                  <a:pt x="697323" y="661846"/>
                  <a:pt x="719522" y="634973"/>
                  <a:pt x="740553" y="602257"/>
                </a:cubicBezTo>
                <a:cubicBezTo>
                  <a:pt x="761585" y="570711"/>
                  <a:pt x="781447" y="540332"/>
                  <a:pt x="800142" y="511122"/>
                </a:cubicBezTo>
                <a:cubicBezTo>
                  <a:pt x="831689" y="464386"/>
                  <a:pt x="853304" y="417942"/>
                  <a:pt x="864988" y="371791"/>
                </a:cubicBezTo>
                <a:cubicBezTo>
                  <a:pt x="876672" y="325639"/>
                  <a:pt x="881930" y="266927"/>
                  <a:pt x="880761" y="195654"/>
                </a:cubicBezTo>
                <a:cubicBezTo>
                  <a:pt x="880761" y="174623"/>
                  <a:pt x="885727" y="158266"/>
                  <a:pt x="895658" y="146582"/>
                </a:cubicBezTo>
                <a:cubicBezTo>
                  <a:pt x="905590" y="134897"/>
                  <a:pt x="916398" y="133729"/>
                  <a:pt x="928082" y="143076"/>
                </a:cubicBezTo>
                <a:cubicBezTo>
                  <a:pt x="937429" y="151255"/>
                  <a:pt x="947652" y="168197"/>
                  <a:pt x="958752" y="193902"/>
                </a:cubicBezTo>
                <a:cubicBezTo>
                  <a:pt x="969852" y="219607"/>
                  <a:pt x="973357" y="254366"/>
                  <a:pt x="969268" y="298181"/>
                </a:cubicBezTo>
                <a:cubicBezTo>
                  <a:pt x="965178" y="341996"/>
                  <a:pt x="960797" y="372083"/>
                  <a:pt x="956123" y="388440"/>
                </a:cubicBezTo>
                <a:cubicBezTo>
                  <a:pt x="951450" y="405966"/>
                  <a:pt x="952034" y="416482"/>
                  <a:pt x="957876" y="419987"/>
                </a:cubicBezTo>
                <a:cubicBezTo>
                  <a:pt x="960213" y="421155"/>
                  <a:pt x="963134" y="418819"/>
                  <a:pt x="966639" y="412977"/>
                </a:cubicBezTo>
                <a:cubicBezTo>
                  <a:pt x="966639" y="410640"/>
                  <a:pt x="967223" y="408303"/>
                  <a:pt x="968391" y="405966"/>
                </a:cubicBezTo>
                <a:cubicBezTo>
                  <a:pt x="971897" y="394282"/>
                  <a:pt x="976278" y="388440"/>
                  <a:pt x="981536" y="388440"/>
                </a:cubicBezTo>
                <a:cubicBezTo>
                  <a:pt x="986794" y="388440"/>
                  <a:pt x="989423" y="384059"/>
                  <a:pt x="989423" y="375296"/>
                </a:cubicBezTo>
                <a:cubicBezTo>
                  <a:pt x="989423" y="366533"/>
                  <a:pt x="993804" y="360691"/>
                  <a:pt x="1002567" y="357770"/>
                </a:cubicBezTo>
                <a:cubicBezTo>
                  <a:pt x="1011330" y="354849"/>
                  <a:pt x="1014251" y="350759"/>
                  <a:pt x="1011330" y="345502"/>
                </a:cubicBezTo>
                <a:cubicBezTo>
                  <a:pt x="1008409" y="340244"/>
                  <a:pt x="1010746" y="337615"/>
                  <a:pt x="1018341" y="337615"/>
                </a:cubicBezTo>
                <a:cubicBezTo>
                  <a:pt x="1025935" y="337615"/>
                  <a:pt x="1033238" y="330020"/>
                  <a:pt x="1040248" y="314831"/>
                </a:cubicBezTo>
                <a:cubicBezTo>
                  <a:pt x="1042585" y="311326"/>
                  <a:pt x="1044629" y="308113"/>
                  <a:pt x="1046382" y="305192"/>
                </a:cubicBezTo>
                <a:cubicBezTo>
                  <a:pt x="1048135" y="302271"/>
                  <a:pt x="1049887" y="300226"/>
                  <a:pt x="1051640" y="299058"/>
                </a:cubicBezTo>
                <a:cubicBezTo>
                  <a:pt x="1053392" y="297889"/>
                  <a:pt x="1054853" y="297889"/>
                  <a:pt x="1056021" y="299058"/>
                </a:cubicBezTo>
                <a:cubicBezTo>
                  <a:pt x="1059527" y="302563"/>
                  <a:pt x="1052224" y="317168"/>
                  <a:pt x="1034114" y="342873"/>
                </a:cubicBezTo>
                <a:cubicBezTo>
                  <a:pt x="1016004" y="368578"/>
                  <a:pt x="1006949" y="382890"/>
                  <a:pt x="1006949" y="385811"/>
                </a:cubicBezTo>
                <a:cubicBezTo>
                  <a:pt x="1006949" y="388732"/>
                  <a:pt x="1001691" y="397788"/>
                  <a:pt x="991175" y="412977"/>
                </a:cubicBezTo>
                <a:cubicBezTo>
                  <a:pt x="981828" y="426998"/>
                  <a:pt x="973065" y="440726"/>
                  <a:pt x="964886" y="454163"/>
                </a:cubicBezTo>
                <a:cubicBezTo>
                  <a:pt x="956707" y="467599"/>
                  <a:pt x="950573" y="478407"/>
                  <a:pt x="946484" y="486586"/>
                </a:cubicBezTo>
                <a:cubicBezTo>
                  <a:pt x="942395" y="494765"/>
                  <a:pt x="940934" y="498854"/>
                  <a:pt x="942102" y="498854"/>
                </a:cubicBezTo>
                <a:cubicBezTo>
                  <a:pt x="945608" y="498854"/>
                  <a:pt x="968976" y="465555"/>
                  <a:pt x="1012206" y="398956"/>
                </a:cubicBezTo>
                <a:cubicBezTo>
                  <a:pt x="1055437" y="332357"/>
                  <a:pt x="1086400" y="282700"/>
                  <a:pt x="1105094" y="249985"/>
                </a:cubicBezTo>
                <a:cubicBezTo>
                  <a:pt x="1114441" y="232459"/>
                  <a:pt x="1121744" y="214641"/>
                  <a:pt x="1127002" y="196531"/>
                </a:cubicBezTo>
                <a:cubicBezTo>
                  <a:pt x="1132260" y="178420"/>
                  <a:pt x="1134888" y="163523"/>
                  <a:pt x="1134888" y="151839"/>
                </a:cubicBezTo>
                <a:cubicBezTo>
                  <a:pt x="1134888" y="140155"/>
                  <a:pt x="1131675" y="134313"/>
                  <a:pt x="1125249" y="134313"/>
                </a:cubicBezTo>
                <a:cubicBezTo>
                  <a:pt x="1118823" y="134313"/>
                  <a:pt x="1117362" y="131977"/>
                  <a:pt x="1120868" y="127303"/>
                </a:cubicBezTo>
                <a:cubicBezTo>
                  <a:pt x="1130215" y="110945"/>
                  <a:pt x="1113273" y="102766"/>
                  <a:pt x="1070042" y="102766"/>
                </a:cubicBezTo>
                <a:cubicBezTo>
                  <a:pt x="1070042" y="102766"/>
                  <a:pt x="1057190" y="102766"/>
                  <a:pt x="1031485" y="102766"/>
                </a:cubicBezTo>
                <a:cubicBezTo>
                  <a:pt x="982412" y="106272"/>
                  <a:pt x="926913" y="109777"/>
                  <a:pt x="864988" y="113282"/>
                </a:cubicBezTo>
                <a:lnTo>
                  <a:pt x="768595" y="120292"/>
                </a:lnTo>
                <a:lnTo>
                  <a:pt x="745811" y="95756"/>
                </a:lnTo>
                <a:cubicBezTo>
                  <a:pt x="735296" y="85240"/>
                  <a:pt x="728577" y="79399"/>
                  <a:pt x="725656" y="78230"/>
                </a:cubicBezTo>
                <a:cubicBezTo>
                  <a:pt x="722735" y="77062"/>
                  <a:pt x="718354" y="80567"/>
                  <a:pt x="712512" y="88746"/>
                </a:cubicBezTo>
                <a:cubicBezTo>
                  <a:pt x="707838" y="95756"/>
                  <a:pt x="704333" y="99261"/>
                  <a:pt x="701996" y="99261"/>
                </a:cubicBezTo>
                <a:cubicBezTo>
                  <a:pt x="699659" y="99261"/>
                  <a:pt x="696738" y="96925"/>
                  <a:pt x="693233" y="92251"/>
                </a:cubicBezTo>
                <a:cubicBezTo>
                  <a:pt x="687391" y="84072"/>
                  <a:pt x="684470" y="78230"/>
                  <a:pt x="684470" y="74725"/>
                </a:cubicBezTo>
                <a:cubicBezTo>
                  <a:pt x="684470" y="66546"/>
                  <a:pt x="694402" y="58952"/>
                  <a:pt x="714264" y="51941"/>
                </a:cubicBezTo>
                <a:cubicBezTo>
                  <a:pt x="734127" y="44931"/>
                  <a:pt x="759248" y="40257"/>
                  <a:pt x="789626" y="37920"/>
                </a:cubicBezTo>
                <a:cubicBezTo>
                  <a:pt x="834025" y="34415"/>
                  <a:pt x="859146" y="30910"/>
                  <a:pt x="864988" y="27405"/>
                </a:cubicBezTo>
                <a:cubicBezTo>
                  <a:pt x="871998" y="22731"/>
                  <a:pt x="897703" y="17473"/>
                  <a:pt x="942102" y="11631"/>
                </a:cubicBezTo>
                <a:cubicBezTo>
                  <a:pt x="964302" y="9295"/>
                  <a:pt x="977154" y="6373"/>
                  <a:pt x="980660" y="2868"/>
                </a:cubicBezTo>
                <a:cubicBezTo>
                  <a:pt x="982412" y="1116"/>
                  <a:pt x="987816" y="166"/>
                  <a:pt x="996871" y="2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禹卫书法行书简体&#10;" panose="02000603000000000000" pitchFamily="2" charset="-122"/>
              <a:ea typeface="禹卫书法行书简体&#10;" panose="02000603000000000000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479E5DBA-15A9-4534-8341-DE1FEB7D96F5}"/>
              </a:ext>
            </a:extLst>
          </p:cNvPr>
          <p:cNvSpPr txBox="1"/>
          <p:nvPr/>
        </p:nvSpPr>
        <p:spPr>
          <a:xfrm>
            <a:off x="5561614" y="1136993"/>
            <a:ext cx="3360233" cy="878681"/>
          </a:xfrm>
          <a:custGeom>
            <a:avLst/>
            <a:gdLst/>
            <a:ahLst/>
            <a:cxnLst/>
            <a:rect l="l" t="t" r="r" b="b"/>
            <a:pathLst>
              <a:path w="3360233" h="878681">
                <a:moveTo>
                  <a:pt x="3165900" y="581109"/>
                </a:moveTo>
                <a:cubicBezTo>
                  <a:pt x="3166558" y="580780"/>
                  <a:pt x="3167544" y="581273"/>
                  <a:pt x="3168858" y="582588"/>
                </a:cubicBezTo>
                <a:lnTo>
                  <a:pt x="3208298" y="600336"/>
                </a:lnTo>
                <a:cubicBezTo>
                  <a:pt x="3210927" y="601650"/>
                  <a:pt x="3210927" y="603622"/>
                  <a:pt x="3208298" y="606251"/>
                </a:cubicBezTo>
                <a:lnTo>
                  <a:pt x="3200410" y="620055"/>
                </a:lnTo>
                <a:lnTo>
                  <a:pt x="3198438" y="691046"/>
                </a:lnTo>
                <a:cubicBezTo>
                  <a:pt x="3240506" y="672641"/>
                  <a:pt x="3271401" y="651607"/>
                  <a:pt x="3291120" y="627943"/>
                </a:cubicBezTo>
                <a:cubicBezTo>
                  <a:pt x="3293750" y="625314"/>
                  <a:pt x="3295722" y="625314"/>
                  <a:pt x="3297036" y="627943"/>
                </a:cubicBezTo>
                <a:lnTo>
                  <a:pt x="3320700" y="651607"/>
                </a:lnTo>
                <a:cubicBezTo>
                  <a:pt x="3323329" y="654236"/>
                  <a:pt x="3324644" y="655551"/>
                  <a:pt x="3324644" y="655551"/>
                </a:cubicBezTo>
                <a:cubicBezTo>
                  <a:pt x="3324644" y="655551"/>
                  <a:pt x="3323329" y="656208"/>
                  <a:pt x="3320700" y="657523"/>
                </a:cubicBezTo>
                <a:cubicBezTo>
                  <a:pt x="3277317" y="674613"/>
                  <a:pt x="3236562" y="687760"/>
                  <a:pt x="3198438" y="696962"/>
                </a:cubicBezTo>
                <a:lnTo>
                  <a:pt x="3196466" y="734430"/>
                </a:lnTo>
                <a:cubicBezTo>
                  <a:pt x="3196466" y="752835"/>
                  <a:pt x="3205011" y="762037"/>
                  <a:pt x="3222102" y="762037"/>
                </a:cubicBezTo>
                <a:cubicBezTo>
                  <a:pt x="3249709" y="765981"/>
                  <a:pt x="3277317" y="765324"/>
                  <a:pt x="3304924" y="760065"/>
                </a:cubicBezTo>
                <a:cubicBezTo>
                  <a:pt x="3320700" y="753492"/>
                  <a:pt x="3331875" y="738374"/>
                  <a:pt x="3338448" y="714710"/>
                </a:cubicBezTo>
                <a:cubicBezTo>
                  <a:pt x="3339762" y="712081"/>
                  <a:pt x="3341077" y="711423"/>
                  <a:pt x="3342392" y="712738"/>
                </a:cubicBezTo>
                <a:cubicBezTo>
                  <a:pt x="3343706" y="712738"/>
                  <a:pt x="3345021" y="714052"/>
                  <a:pt x="3346336" y="716682"/>
                </a:cubicBezTo>
                <a:cubicBezTo>
                  <a:pt x="3343706" y="733772"/>
                  <a:pt x="3346336" y="746261"/>
                  <a:pt x="3354224" y="754149"/>
                </a:cubicBezTo>
                <a:cubicBezTo>
                  <a:pt x="3364741" y="769925"/>
                  <a:pt x="3361454" y="781757"/>
                  <a:pt x="3344364" y="789645"/>
                </a:cubicBezTo>
                <a:cubicBezTo>
                  <a:pt x="3314127" y="801477"/>
                  <a:pt x="3277974" y="804106"/>
                  <a:pt x="3235905" y="797533"/>
                </a:cubicBezTo>
                <a:cubicBezTo>
                  <a:pt x="3188578" y="792274"/>
                  <a:pt x="3164914" y="767953"/>
                  <a:pt x="3164914" y="724570"/>
                </a:cubicBezTo>
                <a:lnTo>
                  <a:pt x="3164914" y="623999"/>
                </a:lnTo>
                <a:lnTo>
                  <a:pt x="3164914" y="584560"/>
                </a:lnTo>
                <a:cubicBezTo>
                  <a:pt x="3164914" y="582588"/>
                  <a:pt x="3165243" y="581437"/>
                  <a:pt x="3165900" y="581109"/>
                </a:cubicBezTo>
                <a:close/>
                <a:moveTo>
                  <a:pt x="2768548" y="554980"/>
                </a:moveTo>
                <a:lnTo>
                  <a:pt x="2628538" y="560896"/>
                </a:lnTo>
                <a:cubicBezTo>
                  <a:pt x="2646943" y="606909"/>
                  <a:pt x="2671264" y="645033"/>
                  <a:pt x="2701501" y="675270"/>
                </a:cubicBezTo>
                <a:cubicBezTo>
                  <a:pt x="2730423" y="638460"/>
                  <a:pt x="2752772" y="598363"/>
                  <a:pt x="2768548" y="554980"/>
                </a:cubicBezTo>
                <a:close/>
                <a:moveTo>
                  <a:pt x="3093923" y="529344"/>
                </a:moveTo>
                <a:lnTo>
                  <a:pt x="3125475" y="553008"/>
                </a:lnTo>
                <a:cubicBezTo>
                  <a:pt x="3128104" y="555637"/>
                  <a:pt x="3128104" y="558267"/>
                  <a:pt x="3125475" y="560896"/>
                </a:cubicBezTo>
                <a:lnTo>
                  <a:pt x="3117587" y="570756"/>
                </a:lnTo>
                <a:lnTo>
                  <a:pt x="3115615" y="771897"/>
                </a:lnTo>
                <a:cubicBezTo>
                  <a:pt x="3114300" y="791617"/>
                  <a:pt x="3101811" y="809365"/>
                  <a:pt x="3078148" y="825140"/>
                </a:cubicBezTo>
                <a:cubicBezTo>
                  <a:pt x="3075518" y="827770"/>
                  <a:pt x="3072889" y="826455"/>
                  <a:pt x="3070260" y="821196"/>
                </a:cubicBezTo>
                <a:cubicBezTo>
                  <a:pt x="3068945" y="806735"/>
                  <a:pt x="3064344" y="797533"/>
                  <a:pt x="3056456" y="793589"/>
                </a:cubicBezTo>
                <a:cubicBezTo>
                  <a:pt x="3053826" y="790959"/>
                  <a:pt x="3054484" y="789645"/>
                  <a:pt x="3058428" y="789645"/>
                </a:cubicBezTo>
                <a:cubicBezTo>
                  <a:pt x="3076833" y="790959"/>
                  <a:pt x="3084721" y="787016"/>
                  <a:pt x="3082092" y="777813"/>
                </a:cubicBezTo>
                <a:lnTo>
                  <a:pt x="3080120" y="570756"/>
                </a:lnTo>
                <a:cubicBezTo>
                  <a:pt x="3080120" y="565497"/>
                  <a:pt x="3077490" y="561553"/>
                  <a:pt x="3072232" y="558924"/>
                </a:cubicBezTo>
                <a:lnTo>
                  <a:pt x="3007156" y="564840"/>
                </a:lnTo>
                <a:lnTo>
                  <a:pt x="3005184" y="631887"/>
                </a:lnTo>
                <a:lnTo>
                  <a:pt x="3064344" y="625971"/>
                </a:lnTo>
                <a:cubicBezTo>
                  <a:pt x="3068288" y="625971"/>
                  <a:pt x="3070260" y="627286"/>
                  <a:pt x="3070260" y="629915"/>
                </a:cubicBezTo>
                <a:cubicBezTo>
                  <a:pt x="3070260" y="632544"/>
                  <a:pt x="3068288" y="634516"/>
                  <a:pt x="3064344" y="635831"/>
                </a:cubicBezTo>
                <a:lnTo>
                  <a:pt x="3005184" y="641747"/>
                </a:lnTo>
                <a:lnTo>
                  <a:pt x="3003212" y="708794"/>
                </a:lnTo>
                <a:lnTo>
                  <a:pt x="3064344" y="702878"/>
                </a:lnTo>
                <a:cubicBezTo>
                  <a:pt x="3068288" y="702878"/>
                  <a:pt x="3070260" y="704193"/>
                  <a:pt x="3070260" y="706822"/>
                </a:cubicBezTo>
                <a:cubicBezTo>
                  <a:pt x="3070260" y="710766"/>
                  <a:pt x="3068288" y="712738"/>
                  <a:pt x="3064344" y="712738"/>
                </a:cubicBezTo>
                <a:lnTo>
                  <a:pt x="3003212" y="718654"/>
                </a:lnTo>
                <a:lnTo>
                  <a:pt x="3003212" y="773869"/>
                </a:lnTo>
                <a:cubicBezTo>
                  <a:pt x="3004527" y="796218"/>
                  <a:pt x="2997296" y="813966"/>
                  <a:pt x="2981521" y="827112"/>
                </a:cubicBezTo>
                <a:cubicBezTo>
                  <a:pt x="2977577" y="829742"/>
                  <a:pt x="2974948" y="831056"/>
                  <a:pt x="2973633" y="831056"/>
                </a:cubicBezTo>
                <a:cubicBezTo>
                  <a:pt x="2971004" y="829742"/>
                  <a:pt x="2969689" y="827770"/>
                  <a:pt x="2969689" y="825140"/>
                </a:cubicBezTo>
                <a:lnTo>
                  <a:pt x="2971661" y="600336"/>
                </a:lnTo>
                <a:cubicBezTo>
                  <a:pt x="2971661" y="589818"/>
                  <a:pt x="2971004" y="576014"/>
                  <a:pt x="2969689" y="558924"/>
                </a:cubicBezTo>
                <a:cubicBezTo>
                  <a:pt x="2969689" y="551036"/>
                  <a:pt x="2969689" y="545778"/>
                  <a:pt x="2969689" y="543148"/>
                </a:cubicBezTo>
                <a:cubicBezTo>
                  <a:pt x="2969689" y="539204"/>
                  <a:pt x="2971004" y="537890"/>
                  <a:pt x="2973633" y="539204"/>
                </a:cubicBezTo>
                <a:lnTo>
                  <a:pt x="3007156" y="554980"/>
                </a:lnTo>
                <a:lnTo>
                  <a:pt x="3074204" y="549064"/>
                </a:lnTo>
                <a:close/>
                <a:moveTo>
                  <a:pt x="1812141" y="525401"/>
                </a:moveTo>
                <a:lnTo>
                  <a:pt x="1851581" y="564840"/>
                </a:lnTo>
                <a:cubicBezTo>
                  <a:pt x="1852895" y="568784"/>
                  <a:pt x="1851581" y="570756"/>
                  <a:pt x="1847637" y="570756"/>
                </a:cubicBezTo>
                <a:lnTo>
                  <a:pt x="1484794" y="580616"/>
                </a:lnTo>
                <a:cubicBezTo>
                  <a:pt x="1450613" y="583245"/>
                  <a:pt x="1429579" y="585874"/>
                  <a:pt x="1421691" y="588504"/>
                </a:cubicBezTo>
                <a:lnTo>
                  <a:pt x="1401971" y="568784"/>
                </a:lnTo>
                <a:lnTo>
                  <a:pt x="1776646" y="560896"/>
                </a:lnTo>
                <a:close/>
                <a:moveTo>
                  <a:pt x="262766" y="525401"/>
                </a:moveTo>
                <a:lnTo>
                  <a:pt x="304177" y="551036"/>
                </a:lnTo>
                <a:cubicBezTo>
                  <a:pt x="306807" y="552351"/>
                  <a:pt x="306807" y="554323"/>
                  <a:pt x="304177" y="556952"/>
                </a:cubicBezTo>
                <a:cubicBezTo>
                  <a:pt x="302863" y="558267"/>
                  <a:pt x="300891" y="560239"/>
                  <a:pt x="298262" y="562868"/>
                </a:cubicBezTo>
                <a:cubicBezTo>
                  <a:pt x="290374" y="569441"/>
                  <a:pt x="278542" y="578644"/>
                  <a:pt x="262766" y="590476"/>
                </a:cubicBezTo>
                <a:lnTo>
                  <a:pt x="329813" y="588504"/>
                </a:lnTo>
                <a:lnTo>
                  <a:pt x="353477" y="568784"/>
                </a:lnTo>
                <a:lnTo>
                  <a:pt x="400804" y="600336"/>
                </a:lnTo>
                <a:cubicBezTo>
                  <a:pt x="403433" y="601650"/>
                  <a:pt x="402776" y="604279"/>
                  <a:pt x="398832" y="608223"/>
                </a:cubicBezTo>
                <a:lnTo>
                  <a:pt x="379112" y="620055"/>
                </a:lnTo>
                <a:cubicBezTo>
                  <a:pt x="350190" y="648977"/>
                  <a:pt x="319296" y="675270"/>
                  <a:pt x="286430" y="698934"/>
                </a:cubicBezTo>
                <a:cubicBezTo>
                  <a:pt x="308779" y="714710"/>
                  <a:pt x="320611" y="725884"/>
                  <a:pt x="321925" y="732458"/>
                </a:cubicBezTo>
                <a:cubicBezTo>
                  <a:pt x="324554" y="742975"/>
                  <a:pt x="317324" y="756779"/>
                  <a:pt x="300233" y="773869"/>
                </a:cubicBezTo>
                <a:cubicBezTo>
                  <a:pt x="291031" y="779128"/>
                  <a:pt x="283800" y="776498"/>
                  <a:pt x="278542" y="765981"/>
                </a:cubicBezTo>
                <a:cubicBezTo>
                  <a:pt x="275913" y="760723"/>
                  <a:pt x="271969" y="753492"/>
                  <a:pt x="266710" y="744290"/>
                </a:cubicBezTo>
                <a:cubicBezTo>
                  <a:pt x="260137" y="733772"/>
                  <a:pt x="255535" y="726542"/>
                  <a:pt x="252906" y="722598"/>
                </a:cubicBezTo>
                <a:cubicBezTo>
                  <a:pt x="195062" y="759408"/>
                  <a:pt x="112896" y="796218"/>
                  <a:pt x="6410" y="833028"/>
                </a:cubicBezTo>
                <a:cubicBezTo>
                  <a:pt x="2466" y="834343"/>
                  <a:pt x="494" y="834343"/>
                  <a:pt x="494" y="833028"/>
                </a:cubicBezTo>
                <a:cubicBezTo>
                  <a:pt x="-821" y="829084"/>
                  <a:pt x="494" y="826455"/>
                  <a:pt x="4438" y="825140"/>
                </a:cubicBezTo>
                <a:cubicBezTo>
                  <a:pt x="96463" y="789645"/>
                  <a:pt x="172713" y="745604"/>
                  <a:pt x="233186" y="693018"/>
                </a:cubicBezTo>
                <a:cubicBezTo>
                  <a:pt x="221355" y="673298"/>
                  <a:pt x="210837" y="658180"/>
                  <a:pt x="201635" y="647663"/>
                </a:cubicBezTo>
                <a:cubicBezTo>
                  <a:pt x="197691" y="643719"/>
                  <a:pt x="199006" y="642404"/>
                  <a:pt x="205579" y="643719"/>
                </a:cubicBezTo>
                <a:cubicBezTo>
                  <a:pt x="220040" y="651607"/>
                  <a:pt x="236473" y="662124"/>
                  <a:pt x="254878" y="675270"/>
                </a:cubicBezTo>
                <a:cubicBezTo>
                  <a:pt x="283800" y="648977"/>
                  <a:pt x="308121" y="623342"/>
                  <a:pt x="327841" y="598363"/>
                </a:cubicBezTo>
                <a:lnTo>
                  <a:pt x="245018" y="602307"/>
                </a:lnTo>
                <a:cubicBezTo>
                  <a:pt x="188488" y="644376"/>
                  <a:pt x="126043" y="683816"/>
                  <a:pt x="57681" y="720626"/>
                </a:cubicBezTo>
                <a:cubicBezTo>
                  <a:pt x="56366" y="721940"/>
                  <a:pt x="55052" y="721940"/>
                  <a:pt x="53737" y="720626"/>
                </a:cubicBezTo>
                <a:cubicBezTo>
                  <a:pt x="52422" y="719311"/>
                  <a:pt x="52422" y="717339"/>
                  <a:pt x="53737" y="714710"/>
                </a:cubicBezTo>
                <a:cubicBezTo>
                  <a:pt x="137874" y="655551"/>
                  <a:pt x="207551" y="592448"/>
                  <a:pt x="262766" y="525401"/>
                </a:cubicBezTo>
                <a:close/>
                <a:moveTo>
                  <a:pt x="2119769" y="495821"/>
                </a:moveTo>
                <a:cubicBezTo>
                  <a:pt x="2120426" y="495164"/>
                  <a:pt x="2121741" y="495164"/>
                  <a:pt x="2123713" y="495821"/>
                </a:cubicBezTo>
                <a:lnTo>
                  <a:pt x="2174984" y="523429"/>
                </a:lnTo>
                <a:cubicBezTo>
                  <a:pt x="2176299" y="523429"/>
                  <a:pt x="2176956" y="524743"/>
                  <a:pt x="2176956" y="527372"/>
                </a:cubicBezTo>
                <a:lnTo>
                  <a:pt x="2173012" y="549064"/>
                </a:lnTo>
                <a:lnTo>
                  <a:pt x="2171040" y="694990"/>
                </a:lnTo>
                <a:lnTo>
                  <a:pt x="2173012" y="765981"/>
                </a:lnTo>
                <a:cubicBezTo>
                  <a:pt x="2171697" y="788330"/>
                  <a:pt x="2157894" y="809365"/>
                  <a:pt x="2131601" y="829084"/>
                </a:cubicBezTo>
                <a:cubicBezTo>
                  <a:pt x="2125027" y="831714"/>
                  <a:pt x="2121084" y="828427"/>
                  <a:pt x="2119769" y="819224"/>
                </a:cubicBezTo>
                <a:lnTo>
                  <a:pt x="2121741" y="730486"/>
                </a:lnTo>
                <a:lnTo>
                  <a:pt x="2123713" y="582588"/>
                </a:lnTo>
                <a:cubicBezTo>
                  <a:pt x="2123713" y="549722"/>
                  <a:pt x="2122398" y="522114"/>
                  <a:pt x="2119769" y="499765"/>
                </a:cubicBezTo>
                <a:cubicBezTo>
                  <a:pt x="2119112" y="497793"/>
                  <a:pt x="2119112" y="496478"/>
                  <a:pt x="2119769" y="495821"/>
                </a:cubicBezTo>
                <a:close/>
                <a:moveTo>
                  <a:pt x="3287176" y="418914"/>
                </a:moveTo>
                <a:lnTo>
                  <a:pt x="3312812" y="444550"/>
                </a:lnTo>
                <a:cubicBezTo>
                  <a:pt x="3314127" y="445864"/>
                  <a:pt x="3314127" y="447179"/>
                  <a:pt x="3312812" y="448494"/>
                </a:cubicBezTo>
                <a:cubicBezTo>
                  <a:pt x="3312812" y="449808"/>
                  <a:pt x="3311498" y="450466"/>
                  <a:pt x="3308868" y="450466"/>
                </a:cubicBezTo>
                <a:cubicBezTo>
                  <a:pt x="3294407" y="457039"/>
                  <a:pt x="3266142" y="466241"/>
                  <a:pt x="3224074" y="478073"/>
                </a:cubicBezTo>
                <a:cubicBezTo>
                  <a:pt x="3222759" y="478073"/>
                  <a:pt x="3221444" y="477416"/>
                  <a:pt x="3220130" y="476101"/>
                </a:cubicBezTo>
                <a:cubicBezTo>
                  <a:pt x="3220130" y="476101"/>
                  <a:pt x="3220787" y="474787"/>
                  <a:pt x="3222102" y="472157"/>
                </a:cubicBezTo>
                <a:cubicBezTo>
                  <a:pt x="3248394" y="456381"/>
                  <a:pt x="3268772" y="439291"/>
                  <a:pt x="3283233" y="420886"/>
                </a:cubicBezTo>
                <a:cubicBezTo>
                  <a:pt x="3284548" y="419571"/>
                  <a:pt x="3285862" y="418914"/>
                  <a:pt x="3287176" y="418914"/>
                </a:cubicBezTo>
                <a:close/>
                <a:moveTo>
                  <a:pt x="3163435" y="352360"/>
                </a:moveTo>
                <a:cubicBezTo>
                  <a:pt x="3163764" y="352031"/>
                  <a:pt x="3164257" y="352524"/>
                  <a:pt x="3164914" y="353839"/>
                </a:cubicBezTo>
                <a:lnTo>
                  <a:pt x="3206326" y="373559"/>
                </a:lnTo>
                <a:cubicBezTo>
                  <a:pt x="3208955" y="374873"/>
                  <a:pt x="3208955" y="376845"/>
                  <a:pt x="3206326" y="379475"/>
                </a:cubicBezTo>
                <a:lnTo>
                  <a:pt x="3198438" y="393278"/>
                </a:lnTo>
                <a:lnTo>
                  <a:pt x="3190550" y="513569"/>
                </a:lnTo>
                <a:cubicBezTo>
                  <a:pt x="3189235" y="525401"/>
                  <a:pt x="3197123" y="531974"/>
                  <a:pt x="3214214" y="533288"/>
                </a:cubicBezTo>
                <a:cubicBezTo>
                  <a:pt x="3239192" y="537232"/>
                  <a:pt x="3265485" y="536575"/>
                  <a:pt x="3293092" y="531316"/>
                </a:cubicBezTo>
                <a:cubicBezTo>
                  <a:pt x="3306239" y="528687"/>
                  <a:pt x="3317414" y="517513"/>
                  <a:pt x="3326616" y="497793"/>
                </a:cubicBezTo>
                <a:cubicBezTo>
                  <a:pt x="3327931" y="496478"/>
                  <a:pt x="3329245" y="495821"/>
                  <a:pt x="3330560" y="495821"/>
                </a:cubicBezTo>
                <a:cubicBezTo>
                  <a:pt x="3331875" y="495821"/>
                  <a:pt x="3332532" y="497136"/>
                  <a:pt x="3332532" y="499765"/>
                </a:cubicBezTo>
                <a:cubicBezTo>
                  <a:pt x="3329903" y="515541"/>
                  <a:pt x="3333189" y="526058"/>
                  <a:pt x="3342392" y="531316"/>
                </a:cubicBezTo>
                <a:cubicBezTo>
                  <a:pt x="3352909" y="541834"/>
                  <a:pt x="3350280" y="551693"/>
                  <a:pt x="3334504" y="560896"/>
                </a:cubicBezTo>
                <a:cubicBezTo>
                  <a:pt x="3301638" y="575357"/>
                  <a:pt x="3262856" y="579301"/>
                  <a:pt x="3218158" y="572728"/>
                </a:cubicBezTo>
                <a:cubicBezTo>
                  <a:pt x="3176089" y="566155"/>
                  <a:pt x="3156369" y="541834"/>
                  <a:pt x="3158998" y="499765"/>
                </a:cubicBezTo>
                <a:lnTo>
                  <a:pt x="3162942" y="355811"/>
                </a:lnTo>
                <a:cubicBezTo>
                  <a:pt x="3162942" y="353839"/>
                  <a:pt x="3163106" y="352689"/>
                  <a:pt x="3163435" y="352360"/>
                </a:cubicBezTo>
                <a:close/>
                <a:moveTo>
                  <a:pt x="3045610" y="351374"/>
                </a:moveTo>
                <a:cubicBezTo>
                  <a:pt x="3046267" y="351703"/>
                  <a:pt x="3047253" y="352524"/>
                  <a:pt x="3048568" y="353839"/>
                </a:cubicBezTo>
                <a:lnTo>
                  <a:pt x="3084064" y="385390"/>
                </a:lnTo>
                <a:cubicBezTo>
                  <a:pt x="3088007" y="389334"/>
                  <a:pt x="3086692" y="393278"/>
                  <a:pt x="3080120" y="397222"/>
                </a:cubicBezTo>
                <a:cubicBezTo>
                  <a:pt x="3076176" y="399852"/>
                  <a:pt x="3070917" y="404453"/>
                  <a:pt x="3064344" y="411026"/>
                </a:cubicBezTo>
                <a:cubicBezTo>
                  <a:pt x="3032792" y="439948"/>
                  <a:pt x="3007814" y="462955"/>
                  <a:pt x="2989409" y="480045"/>
                </a:cubicBezTo>
                <a:lnTo>
                  <a:pt x="3088007" y="478073"/>
                </a:lnTo>
                <a:cubicBezTo>
                  <a:pt x="3082749" y="462297"/>
                  <a:pt x="3076833" y="447179"/>
                  <a:pt x="3070260" y="432718"/>
                </a:cubicBezTo>
                <a:cubicBezTo>
                  <a:pt x="3068945" y="428774"/>
                  <a:pt x="3070260" y="427459"/>
                  <a:pt x="3074204" y="428774"/>
                </a:cubicBezTo>
                <a:cubicBezTo>
                  <a:pt x="3104440" y="447179"/>
                  <a:pt x="3123503" y="462955"/>
                  <a:pt x="3131391" y="476101"/>
                </a:cubicBezTo>
                <a:cubicBezTo>
                  <a:pt x="3134020" y="480045"/>
                  <a:pt x="3134020" y="485304"/>
                  <a:pt x="3131391" y="491877"/>
                </a:cubicBezTo>
                <a:cubicBezTo>
                  <a:pt x="3127447" y="501080"/>
                  <a:pt x="3123503" y="508310"/>
                  <a:pt x="3119559" y="513569"/>
                </a:cubicBezTo>
                <a:cubicBezTo>
                  <a:pt x="3107727" y="522771"/>
                  <a:pt x="3099839" y="520799"/>
                  <a:pt x="3095895" y="507653"/>
                </a:cubicBezTo>
                <a:cubicBezTo>
                  <a:pt x="3095895" y="506338"/>
                  <a:pt x="3095895" y="505023"/>
                  <a:pt x="3095895" y="503709"/>
                </a:cubicBezTo>
                <a:cubicBezTo>
                  <a:pt x="3094580" y="497136"/>
                  <a:pt x="3091951" y="489905"/>
                  <a:pt x="3088007" y="482017"/>
                </a:cubicBezTo>
                <a:cubicBezTo>
                  <a:pt x="3031477" y="492534"/>
                  <a:pt x="2986780" y="501080"/>
                  <a:pt x="2953913" y="507653"/>
                </a:cubicBezTo>
                <a:cubicBezTo>
                  <a:pt x="2947340" y="510282"/>
                  <a:pt x="2944053" y="509625"/>
                  <a:pt x="2944053" y="505681"/>
                </a:cubicBezTo>
                <a:lnTo>
                  <a:pt x="2940110" y="485961"/>
                </a:lnTo>
                <a:cubicBezTo>
                  <a:pt x="2938795" y="482017"/>
                  <a:pt x="2940110" y="480045"/>
                  <a:pt x="2944053" y="480045"/>
                </a:cubicBezTo>
                <a:cubicBezTo>
                  <a:pt x="2955885" y="476101"/>
                  <a:pt x="2964430" y="470185"/>
                  <a:pt x="2969689" y="462297"/>
                </a:cubicBezTo>
                <a:cubicBezTo>
                  <a:pt x="3003870" y="428117"/>
                  <a:pt x="3028191" y="392621"/>
                  <a:pt x="3042652" y="355811"/>
                </a:cubicBezTo>
                <a:cubicBezTo>
                  <a:pt x="3042652" y="353182"/>
                  <a:pt x="3043309" y="351867"/>
                  <a:pt x="3044624" y="351867"/>
                </a:cubicBezTo>
                <a:cubicBezTo>
                  <a:pt x="3044624" y="351210"/>
                  <a:pt x="3044952" y="351045"/>
                  <a:pt x="3045610" y="351374"/>
                </a:cubicBezTo>
                <a:close/>
                <a:moveTo>
                  <a:pt x="2679809" y="347923"/>
                </a:moveTo>
                <a:lnTo>
                  <a:pt x="2735024" y="361727"/>
                </a:lnTo>
                <a:cubicBezTo>
                  <a:pt x="2737654" y="361727"/>
                  <a:pt x="2738968" y="362384"/>
                  <a:pt x="2738968" y="363699"/>
                </a:cubicBezTo>
                <a:cubicBezTo>
                  <a:pt x="2738968" y="366328"/>
                  <a:pt x="2737654" y="368300"/>
                  <a:pt x="2735024" y="369615"/>
                </a:cubicBezTo>
                <a:cubicBezTo>
                  <a:pt x="2731080" y="377502"/>
                  <a:pt x="2728451" y="388020"/>
                  <a:pt x="2727136" y="401166"/>
                </a:cubicBezTo>
                <a:lnTo>
                  <a:pt x="2727136" y="442578"/>
                </a:lnTo>
                <a:lnTo>
                  <a:pt x="2796156" y="440606"/>
                </a:lnTo>
                <a:lnTo>
                  <a:pt x="2821791" y="414970"/>
                </a:lnTo>
                <a:lnTo>
                  <a:pt x="2855314" y="444550"/>
                </a:lnTo>
                <a:cubicBezTo>
                  <a:pt x="2856629" y="447179"/>
                  <a:pt x="2855972" y="449151"/>
                  <a:pt x="2853342" y="450466"/>
                </a:cubicBezTo>
                <a:lnTo>
                  <a:pt x="2727136" y="454409"/>
                </a:lnTo>
                <a:lnTo>
                  <a:pt x="2725165" y="547092"/>
                </a:lnTo>
                <a:lnTo>
                  <a:pt x="2764604" y="545120"/>
                </a:lnTo>
                <a:lnTo>
                  <a:pt x="2786296" y="521457"/>
                </a:lnTo>
                <a:lnTo>
                  <a:pt x="2831651" y="549064"/>
                </a:lnTo>
                <a:cubicBezTo>
                  <a:pt x="2834280" y="550379"/>
                  <a:pt x="2835595" y="551036"/>
                  <a:pt x="2835595" y="551036"/>
                </a:cubicBezTo>
                <a:cubicBezTo>
                  <a:pt x="2835595" y="552351"/>
                  <a:pt x="2834280" y="553665"/>
                  <a:pt x="2831651" y="554980"/>
                </a:cubicBezTo>
                <a:lnTo>
                  <a:pt x="2817847" y="570756"/>
                </a:lnTo>
                <a:cubicBezTo>
                  <a:pt x="2791554" y="620712"/>
                  <a:pt x="2761317" y="663439"/>
                  <a:pt x="2727136" y="698934"/>
                </a:cubicBezTo>
                <a:cubicBezTo>
                  <a:pt x="2767891" y="733115"/>
                  <a:pt x="2819162" y="758751"/>
                  <a:pt x="2880950" y="775841"/>
                </a:cubicBezTo>
                <a:cubicBezTo>
                  <a:pt x="2883580" y="777156"/>
                  <a:pt x="2883580" y="779785"/>
                  <a:pt x="2880950" y="783729"/>
                </a:cubicBezTo>
                <a:cubicBezTo>
                  <a:pt x="2862545" y="785044"/>
                  <a:pt x="2841511" y="798190"/>
                  <a:pt x="2817847" y="823168"/>
                </a:cubicBezTo>
                <a:cubicBezTo>
                  <a:pt x="2761317" y="791617"/>
                  <a:pt x="2719906" y="760723"/>
                  <a:pt x="2693613" y="730486"/>
                </a:cubicBezTo>
                <a:cubicBezTo>
                  <a:pt x="2650230" y="765981"/>
                  <a:pt x="2593042" y="800819"/>
                  <a:pt x="2522051" y="835000"/>
                </a:cubicBezTo>
                <a:cubicBezTo>
                  <a:pt x="2518107" y="836315"/>
                  <a:pt x="2515478" y="836315"/>
                  <a:pt x="2514163" y="835000"/>
                </a:cubicBezTo>
                <a:cubicBezTo>
                  <a:pt x="2512849" y="833686"/>
                  <a:pt x="2514163" y="831714"/>
                  <a:pt x="2518107" y="829084"/>
                </a:cubicBezTo>
                <a:cubicBezTo>
                  <a:pt x="2581211" y="790959"/>
                  <a:pt x="2633797" y="750205"/>
                  <a:pt x="2675865" y="706822"/>
                </a:cubicBezTo>
                <a:cubicBezTo>
                  <a:pt x="2654831" y="672641"/>
                  <a:pt x="2637083" y="623999"/>
                  <a:pt x="2622622" y="560896"/>
                </a:cubicBezTo>
                <a:lnTo>
                  <a:pt x="2591070" y="560896"/>
                </a:lnTo>
                <a:cubicBezTo>
                  <a:pt x="2588441" y="560896"/>
                  <a:pt x="2586469" y="558924"/>
                  <a:pt x="2585154" y="554980"/>
                </a:cubicBezTo>
                <a:cubicBezTo>
                  <a:pt x="2585154" y="552351"/>
                  <a:pt x="2586469" y="551036"/>
                  <a:pt x="2589098" y="551036"/>
                </a:cubicBezTo>
                <a:lnTo>
                  <a:pt x="2679809" y="549064"/>
                </a:lnTo>
                <a:lnTo>
                  <a:pt x="2681781" y="456381"/>
                </a:lnTo>
                <a:lnTo>
                  <a:pt x="2669949" y="456381"/>
                </a:lnTo>
                <a:cubicBezTo>
                  <a:pt x="2651544" y="456381"/>
                  <a:pt x="2632482" y="457696"/>
                  <a:pt x="2612762" y="460325"/>
                </a:cubicBezTo>
                <a:lnTo>
                  <a:pt x="2598958" y="446522"/>
                </a:lnTo>
                <a:lnTo>
                  <a:pt x="2681781" y="444550"/>
                </a:lnTo>
                <a:lnTo>
                  <a:pt x="2683753" y="407082"/>
                </a:lnTo>
                <a:cubicBezTo>
                  <a:pt x="2683753" y="399194"/>
                  <a:pt x="2683096" y="389334"/>
                  <a:pt x="2681781" y="377502"/>
                </a:cubicBezTo>
                <a:cubicBezTo>
                  <a:pt x="2681781" y="363041"/>
                  <a:pt x="2681124" y="353182"/>
                  <a:pt x="2679809" y="347923"/>
                </a:cubicBezTo>
                <a:close/>
                <a:moveTo>
                  <a:pt x="2504304" y="345951"/>
                </a:moveTo>
                <a:cubicBezTo>
                  <a:pt x="2505618" y="345951"/>
                  <a:pt x="2506276" y="346608"/>
                  <a:pt x="2506276" y="347923"/>
                </a:cubicBezTo>
                <a:lnTo>
                  <a:pt x="2553603" y="363699"/>
                </a:lnTo>
                <a:cubicBezTo>
                  <a:pt x="2556232" y="363699"/>
                  <a:pt x="2557547" y="364356"/>
                  <a:pt x="2557547" y="365671"/>
                </a:cubicBezTo>
                <a:cubicBezTo>
                  <a:pt x="2557547" y="365671"/>
                  <a:pt x="2556232" y="366985"/>
                  <a:pt x="2553603" y="369615"/>
                </a:cubicBezTo>
                <a:lnTo>
                  <a:pt x="2545715" y="385390"/>
                </a:lnTo>
                <a:lnTo>
                  <a:pt x="2545715" y="458353"/>
                </a:lnTo>
                <a:lnTo>
                  <a:pt x="2555575" y="458353"/>
                </a:lnTo>
                <a:lnTo>
                  <a:pt x="2575295" y="436662"/>
                </a:lnTo>
                <a:lnTo>
                  <a:pt x="2602902" y="460325"/>
                </a:lnTo>
                <a:cubicBezTo>
                  <a:pt x="2604217" y="464269"/>
                  <a:pt x="2603559" y="466899"/>
                  <a:pt x="2600930" y="468213"/>
                </a:cubicBezTo>
                <a:lnTo>
                  <a:pt x="2545715" y="470185"/>
                </a:lnTo>
                <a:lnTo>
                  <a:pt x="2543743" y="553008"/>
                </a:lnTo>
                <a:cubicBezTo>
                  <a:pt x="2562148" y="545120"/>
                  <a:pt x="2579239" y="535918"/>
                  <a:pt x="2595014" y="525401"/>
                </a:cubicBezTo>
                <a:cubicBezTo>
                  <a:pt x="2596329" y="525401"/>
                  <a:pt x="2597644" y="526058"/>
                  <a:pt x="2598958" y="527372"/>
                </a:cubicBezTo>
                <a:cubicBezTo>
                  <a:pt x="2598958" y="528687"/>
                  <a:pt x="2598301" y="530002"/>
                  <a:pt x="2596986" y="531316"/>
                </a:cubicBezTo>
                <a:cubicBezTo>
                  <a:pt x="2594357" y="533946"/>
                  <a:pt x="2590413" y="537232"/>
                  <a:pt x="2585154" y="541176"/>
                </a:cubicBezTo>
                <a:cubicBezTo>
                  <a:pt x="2573323" y="550379"/>
                  <a:pt x="2559519" y="561553"/>
                  <a:pt x="2543743" y="574700"/>
                </a:cubicBezTo>
                <a:lnTo>
                  <a:pt x="2543743" y="629915"/>
                </a:lnTo>
                <a:lnTo>
                  <a:pt x="2545715" y="728514"/>
                </a:lnTo>
                <a:cubicBezTo>
                  <a:pt x="2545715" y="762695"/>
                  <a:pt x="2525995" y="791617"/>
                  <a:pt x="2486556" y="815281"/>
                </a:cubicBezTo>
                <a:cubicBezTo>
                  <a:pt x="2483927" y="816595"/>
                  <a:pt x="2481955" y="817252"/>
                  <a:pt x="2480640" y="817252"/>
                </a:cubicBezTo>
                <a:cubicBezTo>
                  <a:pt x="2479325" y="815938"/>
                  <a:pt x="2478668" y="813308"/>
                  <a:pt x="2478668" y="809365"/>
                </a:cubicBezTo>
                <a:cubicBezTo>
                  <a:pt x="2479983" y="790959"/>
                  <a:pt x="2474067" y="777813"/>
                  <a:pt x="2460920" y="769925"/>
                </a:cubicBezTo>
                <a:cubicBezTo>
                  <a:pt x="2459605" y="768610"/>
                  <a:pt x="2459605" y="767953"/>
                  <a:pt x="2460920" y="767953"/>
                </a:cubicBezTo>
                <a:cubicBezTo>
                  <a:pt x="2460920" y="766638"/>
                  <a:pt x="2462235" y="765981"/>
                  <a:pt x="2464864" y="765981"/>
                </a:cubicBezTo>
                <a:cubicBezTo>
                  <a:pt x="2492472" y="767296"/>
                  <a:pt x="2504961" y="761380"/>
                  <a:pt x="2502332" y="748233"/>
                </a:cubicBezTo>
                <a:lnTo>
                  <a:pt x="2502332" y="608223"/>
                </a:lnTo>
                <a:cubicBezTo>
                  <a:pt x="2478668" y="630572"/>
                  <a:pt x="2461577" y="647663"/>
                  <a:pt x="2451060" y="659495"/>
                </a:cubicBezTo>
                <a:cubicBezTo>
                  <a:pt x="2447116" y="660809"/>
                  <a:pt x="2444487" y="660809"/>
                  <a:pt x="2443172" y="659495"/>
                </a:cubicBezTo>
                <a:lnTo>
                  <a:pt x="2423453" y="610195"/>
                </a:lnTo>
                <a:cubicBezTo>
                  <a:pt x="2423453" y="607566"/>
                  <a:pt x="2424110" y="606251"/>
                  <a:pt x="2425425" y="606251"/>
                </a:cubicBezTo>
                <a:cubicBezTo>
                  <a:pt x="2451718" y="595734"/>
                  <a:pt x="2477353" y="584560"/>
                  <a:pt x="2502332" y="572728"/>
                </a:cubicBezTo>
                <a:lnTo>
                  <a:pt x="2504304" y="472157"/>
                </a:lnTo>
                <a:lnTo>
                  <a:pt x="2486556" y="472157"/>
                </a:lnTo>
                <a:cubicBezTo>
                  <a:pt x="2469465" y="473472"/>
                  <a:pt x="2452375" y="475444"/>
                  <a:pt x="2435285" y="478073"/>
                </a:cubicBezTo>
                <a:lnTo>
                  <a:pt x="2421481" y="462297"/>
                </a:lnTo>
                <a:lnTo>
                  <a:pt x="2504304" y="460325"/>
                </a:lnTo>
                <a:lnTo>
                  <a:pt x="2504304" y="448494"/>
                </a:lnTo>
                <a:cubicBezTo>
                  <a:pt x="2504304" y="431403"/>
                  <a:pt x="2503646" y="409054"/>
                  <a:pt x="2502332" y="381447"/>
                </a:cubicBezTo>
                <a:cubicBezTo>
                  <a:pt x="2502332" y="366985"/>
                  <a:pt x="2502332" y="357126"/>
                  <a:pt x="2502332" y="351867"/>
                </a:cubicBezTo>
                <a:cubicBezTo>
                  <a:pt x="2502332" y="347923"/>
                  <a:pt x="2502989" y="345951"/>
                  <a:pt x="2504304" y="345951"/>
                </a:cubicBezTo>
                <a:close/>
                <a:moveTo>
                  <a:pt x="189803" y="345951"/>
                </a:moveTo>
                <a:lnTo>
                  <a:pt x="231214" y="371587"/>
                </a:lnTo>
                <a:cubicBezTo>
                  <a:pt x="233844" y="372901"/>
                  <a:pt x="233844" y="374873"/>
                  <a:pt x="231214" y="377502"/>
                </a:cubicBezTo>
                <a:cubicBezTo>
                  <a:pt x="222012" y="385390"/>
                  <a:pt x="212809" y="393936"/>
                  <a:pt x="203607" y="403138"/>
                </a:cubicBezTo>
                <a:lnTo>
                  <a:pt x="288402" y="401166"/>
                </a:lnTo>
                <a:lnTo>
                  <a:pt x="312065" y="383418"/>
                </a:lnTo>
                <a:lnTo>
                  <a:pt x="353477" y="414970"/>
                </a:lnTo>
                <a:cubicBezTo>
                  <a:pt x="356106" y="416285"/>
                  <a:pt x="355449" y="418257"/>
                  <a:pt x="351505" y="420886"/>
                </a:cubicBezTo>
                <a:lnTo>
                  <a:pt x="335729" y="430746"/>
                </a:lnTo>
                <a:cubicBezTo>
                  <a:pt x="302863" y="459668"/>
                  <a:pt x="271311" y="485304"/>
                  <a:pt x="241074" y="507653"/>
                </a:cubicBezTo>
                <a:cubicBezTo>
                  <a:pt x="245018" y="511597"/>
                  <a:pt x="246990" y="514226"/>
                  <a:pt x="246990" y="515541"/>
                </a:cubicBezTo>
                <a:cubicBezTo>
                  <a:pt x="248305" y="528687"/>
                  <a:pt x="241074" y="541834"/>
                  <a:pt x="225299" y="554980"/>
                </a:cubicBezTo>
                <a:cubicBezTo>
                  <a:pt x="220040" y="558924"/>
                  <a:pt x="214781" y="555637"/>
                  <a:pt x="209523" y="545120"/>
                </a:cubicBezTo>
                <a:cubicBezTo>
                  <a:pt x="208208" y="541176"/>
                  <a:pt x="206236" y="537232"/>
                  <a:pt x="203607" y="533288"/>
                </a:cubicBezTo>
                <a:cubicBezTo>
                  <a:pt x="169426" y="558267"/>
                  <a:pt x="106323" y="589818"/>
                  <a:pt x="14297" y="627943"/>
                </a:cubicBezTo>
                <a:cubicBezTo>
                  <a:pt x="11668" y="629258"/>
                  <a:pt x="9696" y="629258"/>
                  <a:pt x="8382" y="627943"/>
                </a:cubicBezTo>
                <a:cubicBezTo>
                  <a:pt x="8382" y="626628"/>
                  <a:pt x="9039" y="624656"/>
                  <a:pt x="10354" y="622027"/>
                </a:cubicBezTo>
                <a:cubicBezTo>
                  <a:pt x="72142" y="593105"/>
                  <a:pt x="130644" y="554980"/>
                  <a:pt x="185859" y="507653"/>
                </a:cubicBezTo>
                <a:cubicBezTo>
                  <a:pt x="170083" y="486618"/>
                  <a:pt x="159566" y="472815"/>
                  <a:pt x="154308" y="466241"/>
                </a:cubicBezTo>
                <a:cubicBezTo>
                  <a:pt x="151678" y="462297"/>
                  <a:pt x="152336" y="460983"/>
                  <a:pt x="156280" y="462297"/>
                </a:cubicBezTo>
                <a:cubicBezTo>
                  <a:pt x="161538" y="464927"/>
                  <a:pt x="170083" y="469528"/>
                  <a:pt x="181915" y="476101"/>
                </a:cubicBezTo>
                <a:cubicBezTo>
                  <a:pt x="195062" y="481360"/>
                  <a:pt x="204264" y="485961"/>
                  <a:pt x="209523" y="489905"/>
                </a:cubicBezTo>
                <a:cubicBezTo>
                  <a:pt x="235816" y="466241"/>
                  <a:pt x="260794" y="440606"/>
                  <a:pt x="284458" y="412998"/>
                </a:cubicBezTo>
                <a:lnTo>
                  <a:pt x="187831" y="414970"/>
                </a:lnTo>
                <a:cubicBezTo>
                  <a:pt x="149706" y="446522"/>
                  <a:pt x="107638" y="478731"/>
                  <a:pt x="61625" y="511597"/>
                </a:cubicBezTo>
                <a:cubicBezTo>
                  <a:pt x="57681" y="512911"/>
                  <a:pt x="57024" y="511597"/>
                  <a:pt x="59653" y="507653"/>
                </a:cubicBezTo>
                <a:cubicBezTo>
                  <a:pt x="120127" y="448494"/>
                  <a:pt x="163510" y="394593"/>
                  <a:pt x="189803" y="345951"/>
                </a:cubicBezTo>
                <a:close/>
                <a:moveTo>
                  <a:pt x="2121741" y="342007"/>
                </a:moveTo>
                <a:lnTo>
                  <a:pt x="2173012" y="365671"/>
                </a:lnTo>
                <a:cubicBezTo>
                  <a:pt x="2175641" y="366985"/>
                  <a:pt x="2176956" y="368300"/>
                  <a:pt x="2176956" y="369615"/>
                </a:cubicBezTo>
                <a:cubicBezTo>
                  <a:pt x="2176956" y="369615"/>
                  <a:pt x="2175641" y="370929"/>
                  <a:pt x="2173012" y="373559"/>
                </a:cubicBezTo>
                <a:lnTo>
                  <a:pt x="2163152" y="383418"/>
                </a:lnTo>
                <a:cubicBezTo>
                  <a:pt x="2189445" y="438634"/>
                  <a:pt x="2263066" y="493849"/>
                  <a:pt x="2384013" y="549064"/>
                </a:cubicBezTo>
                <a:cubicBezTo>
                  <a:pt x="2386642" y="554323"/>
                  <a:pt x="2386642" y="556952"/>
                  <a:pt x="2384013" y="556952"/>
                </a:cubicBezTo>
                <a:cubicBezTo>
                  <a:pt x="2365608" y="555637"/>
                  <a:pt x="2343259" y="568784"/>
                  <a:pt x="2316966" y="596392"/>
                </a:cubicBezTo>
                <a:cubicBezTo>
                  <a:pt x="2243346" y="543806"/>
                  <a:pt x="2190760" y="474787"/>
                  <a:pt x="2159208" y="389334"/>
                </a:cubicBezTo>
                <a:cubicBezTo>
                  <a:pt x="2097420" y="485304"/>
                  <a:pt x="2009338" y="567469"/>
                  <a:pt x="1894964" y="635831"/>
                </a:cubicBezTo>
                <a:cubicBezTo>
                  <a:pt x="1892335" y="637146"/>
                  <a:pt x="1890363" y="637146"/>
                  <a:pt x="1889048" y="635831"/>
                </a:cubicBezTo>
                <a:cubicBezTo>
                  <a:pt x="1889048" y="633202"/>
                  <a:pt x="1889706" y="631230"/>
                  <a:pt x="1891020" y="629915"/>
                </a:cubicBezTo>
                <a:cubicBezTo>
                  <a:pt x="1990933" y="562868"/>
                  <a:pt x="2067840" y="466899"/>
                  <a:pt x="2121741" y="342007"/>
                </a:cubicBezTo>
                <a:close/>
                <a:moveTo>
                  <a:pt x="1078270" y="307181"/>
                </a:moveTo>
                <a:lnTo>
                  <a:pt x="1153279" y="371475"/>
                </a:lnTo>
                <a:cubicBezTo>
                  <a:pt x="1155660" y="373856"/>
                  <a:pt x="1156851" y="376238"/>
                  <a:pt x="1156851" y="378619"/>
                </a:cubicBezTo>
                <a:cubicBezTo>
                  <a:pt x="1156851" y="381000"/>
                  <a:pt x="1153279" y="383381"/>
                  <a:pt x="1146135" y="385762"/>
                </a:cubicBezTo>
                <a:cubicBezTo>
                  <a:pt x="1100892" y="390525"/>
                  <a:pt x="1038979" y="420291"/>
                  <a:pt x="960398" y="475059"/>
                </a:cubicBezTo>
                <a:lnTo>
                  <a:pt x="981829" y="485775"/>
                </a:lnTo>
                <a:cubicBezTo>
                  <a:pt x="986592" y="488156"/>
                  <a:pt x="986592" y="491728"/>
                  <a:pt x="981829" y="496491"/>
                </a:cubicBezTo>
                <a:cubicBezTo>
                  <a:pt x="974685" y="503634"/>
                  <a:pt x="969923" y="513159"/>
                  <a:pt x="967542" y="525066"/>
                </a:cubicBezTo>
                <a:lnTo>
                  <a:pt x="967542" y="546497"/>
                </a:lnTo>
                <a:lnTo>
                  <a:pt x="1181854" y="542925"/>
                </a:lnTo>
                <a:lnTo>
                  <a:pt x="1239004" y="478631"/>
                </a:lnTo>
                <a:lnTo>
                  <a:pt x="1306870" y="546497"/>
                </a:lnTo>
                <a:cubicBezTo>
                  <a:pt x="1309251" y="548878"/>
                  <a:pt x="1310442" y="551259"/>
                  <a:pt x="1310442" y="553641"/>
                </a:cubicBezTo>
                <a:cubicBezTo>
                  <a:pt x="1310442" y="556022"/>
                  <a:pt x="1308060" y="557212"/>
                  <a:pt x="1303298" y="557212"/>
                </a:cubicBezTo>
                <a:lnTo>
                  <a:pt x="967542" y="567928"/>
                </a:lnTo>
                <a:lnTo>
                  <a:pt x="967542" y="614363"/>
                </a:lnTo>
                <a:lnTo>
                  <a:pt x="967542" y="721519"/>
                </a:lnTo>
                <a:cubicBezTo>
                  <a:pt x="969923" y="783431"/>
                  <a:pt x="931823" y="834628"/>
                  <a:pt x="853242" y="875109"/>
                </a:cubicBezTo>
                <a:cubicBezTo>
                  <a:pt x="848479" y="877491"/>
                  <a:pt x="844907" y="878681"/>
                  <a:pt x="842526" y="878681"/>
                </a:cubicBezTo>
                <a:cubicBezTo>
                  <a:pt x="840145" y="876300"/>
                  <a:pt x="838954" y="871537"/>
                  <a:pt x="838954" y="864394"/>
                </a:cubicBezTo>
                <a:cubicBezTo>
                  <a:pt x="846098" y="828675"/>
                  <a:pt x="831810" y="802481"/>
                  <a:pt x="796092" y="785813"/>
                </a:cubicBezTo>
                <a:cubicBezTo>
                  <a:pt x="791329" y="778669"/>
                  <a:pt x="792520" y="773906"/>
                  <a:pt x="799663" y="771525"/>
                </a:cubicBezTo>
                <a:cubicBezTo>
                  <a:pt x="861576" y="776287"/>
                  <a:pt x="888960" y="769144"/>
                  <a:pt x="881817" y="750094"/>
                </a:cubicBezTo>
                <a:lnTo>
                  <a:pt x="881817" y="621506"/>
                </a:lnTo>
                <a:cubicBezTo>
                  <a:pt x="881817" y="602456"/>
                  <a:pt x="881817" y="585787"/>
                  <a:pt x="881817" y="571500"/>
                </a:cubicBezTo>
                <a:lnTo>
                  <a:pt x="674648" y="578644"/>
                </a:lnTo>
                <a:cubicBezTo>
                  <a:pt x="631785" y="581025"/>
                  <a:pt x="599638" y="584597"/>
                  <a:pt x="578207" y="589359"/>
                </a:cubicBezTo>
                <a:lnTo>
                  <a:pt x="546060" y="560784"/>
                </a:lnTo>
                <a:lnTo>
                  <a:pt x="881817" y="550069"/>
                </a:lnTo>
                <a:cubicBezTo>
                  <a:pt x="879435" y="507206"/>
                  <a:pt x="878245" y="473869"/>
                  <a:pt x="878245" y="450056"/>
                </a:cubicBezTo>
                <a:cubicBezTo>
                  <a:pt x="878245" y="445294"/>
                  <a:pt x="880626" y="444103"/>
                  <a:pt x="885388" y="446484"/>
                </a:cubicBezTo>
                <a:lnTo>
                  <a:pt x="942538" y="471487"/>
                </a:lnTo>
                <a:lnTo>
                  <a:pt x="1028263" y="364331"/>
                </a:lnTo>
                <a:lnTo>
                  <a:pt x="813951" y="375047"/>
                </a:lnTo>
                <a:cubicBezTo>
                  <a:pt x="768707" y="377428"/>
                  <a:pt x="735370" y="383381"/>
                  <a:pt x="713938" y="392906"/>
                </a:cubicBezTo>
                <a:lnTo>
                  <a:pt x="681792" y="360759"/>
                </a:lnTo>
                <a:lnTo>
                  <a:pt x="1038979" y="342900"/>
                </a:lnTo>
                <a:close/>
                <a:moveTo>
                  <a:pt x="684470" y="24110"/>
                </a:moveTo>
                <a:cubicBezTo>
                  <a:pt x="685661" y="24110"/>
                  <a:pt x="687149" y="24408"/>
                  <a:pt x="688935" y="25003"/>
                </a:cubicBezTo>
                <a:cubicBezTo>
                  <a:pt x="762754" y="75009"/>
                  <a:pt x="799663" y="113109"/>
                  <a:pt x="799663" y="139303"/>
                </a:cubicBezTo>
                <a:cubicBezTo>
                  <a:pt x="794901" y="165497"/>
                  <a:pt x="777042" y="185737"/>
                  <a:pt x="746085" y="200025"/>
                </a:cubicBezTo>
                <a:cubicBezTo>
                  <a:pt x="727035" y="202406"/>
                  <a:pt x="717510" y="194072"/>
                  <a:pt x="717510" y="175022"/>
                </a:cubicBezTo>
                <a:cubicBezTo>
                  <a:pt x="719892" y="113109"/>
                  <a:pt x="707985" y="65484"/>
                  <a:pt x="681792" y="32147"/>
                </a:cubicBezTo>
                <a:cubicBezTo>
                  <a:pt x="680006" y="26789"/>
                  <a:pt x="680899" y="24110"/>
                  <a:pt x="684470" y="24110"/>
                </a:cubicBezTo>
                <a:close/>
                <a:moveTo>
                  <a:pt x="870208" y="9823"/>
                </a:moveTo>
                <a:cubicBezTo>
                  <a:pt x="870803" y="9227"/>
                  <a:pt x="872292" y="9525"/>
                  <a:pt x="874673" y="10716"/>
                </a:cubicBezTo>
                <a:cubicBezTo>
                  <a:pt x="943729" y="48816"/>
                  <a:pt x="979448" y="82153"/>
                  <a:pt x="981829" y="110728"/>
                </a:cubicBezTo>
                <a:cubicBezTo>
                  <a:pt x="981829" y="136922"/>
                  <a:pt x="967542" y="155972"/>
                  <a:pt x="938967" y="167878"/>
                </a:cubicBezTo>
                <a:cubicBezTo>
                  <a:pt x="917535" y="172641"/>
                  <a:pt x="905629" y="166687"/>
                  <a:pt x="903248" y="150019"/>
                </a:cubicBezTo>
                <a:cubicBezTo>
                  <a:pt x="900867" y="88106"/>
                  <a:pt x="890151" y="42863"/>
                  <a:pt x="871101" y="14287"/>
                </a:cubicBezTo>
                <a:cubicBezTo>
                  <a:pt x="869910" y="11906"/>
                  <a:pt x="869613" y="10418"/>
                  <a:pt x="870208" y="9823"/>
                </a:cubicBezTo>
                <a:close/>
                <a:moveTo>
                  <a:pt x="1149707" y="0"/>
                </a:moveTo>
                <a:lnTo>
                  <a:pt x="1228288" y="53578"/>
                </a:lnTo>
                <a:cubicBezTo>
                  <a:pt x="1235432" y="60722"/>
                  <a:pt x="1235432" y="65484"/>
                  <a:pt x="1228288" y="67866"/>
                </a:cubicBezTo>
                <a:lnTo>
                  <a:pt x="1210429" y="78581"/>
                </a:lnTo>
                <a:cubicBezTo>
                  <a:pt x="1179473" y="111919"/>
                  <a:pt x="1121132" y="160734"/>
                  <a:pt x="1035407" y="225028"/>
                </a:cubicBezTo>
                <a:lnTo>
                  <a:pt x="1192570" y="217884"/>
                </a:lnTo>
                <a:lnTo>
                  <a:pt x="1235432" y="178594"/>
                </a:lnTo>
                <a:lnTo>
                  <a:pt x="1317585" y="250031"/>
                </a:lnTo>
                <a:cubicBezTo>
                  <a:pt x="1324729" y="259556"/>
                  <a:pt x="1322348" y="265509"/>
                  <a:pt x="1310442" y="267891"/>
                </a:cubicBezTo>
                <a:cubicBezTo>
                  <a:pt x="1260435" y="284559"/>
                  <a:pt x="1218763" y="303609"/>
                  <a:pt x="1185426" y="325041"/>
                </a:cubicBezTo>
                <a:cubicBezTo>
                  <a:pt x="1180663" y="327422"/>
                  <a:pt x="1177092" y="327422"/>
                  <a:pt x="1174710" y="325041"/>
                </a:cubicBezTo>
                <a:cubicBezTo>
                  <a:pt x="1172329" y="322659"/>
                  <a:pt x="1172329" y="320278"/>
                  <a:pt x="1174710" y="317897"/>
                </a:cubicBezTo>
                <a:lnTo>
                  <a:pt x="1192570" y="239316"/>
                </a:lnTo>
                <a:lnTo>
                  <a:pt x="656788" y="257175"/>
                </a:lnTo>
                <a:cubicBezTo>
                  <a:pt x="656788" y="338137"/>
                  <a:pt x="632976" y="392906"/>
                  <a:pt x="585351" y="421481"/>
                </a:cubicBezTo>
                <a:cubicBezTo>
                  <a:pt x="559157" y="423862"/>
                  <a:pt x="546060" y="401241"/>
                  <a:pt x="546060" y="353616"/>
                </a:cubicBezTo>
                <a:cubicBezTo>
                  <a:pt x="598448" y="322659"/>
                  <a:pt x="629404" y="270272"/>
                  <a:pt x="638929" y="196453"/>
                </a:cubicBezTo>
                <a:cubicBezTo>
                  <a:pt x="638929" y="191691"/>
                  <a:pt x="640120" y="189309"/>
                  <a:pt x="642501" y="189309"/>
                </a:cubicBezTo>
                <a:cubicBezTo>
                  <a:pt x="647263" y="186928"/>
                  <a:pt x="649645" y="188119"/>
                  <a:pt x="649645" y="192881"/>
                </a:cubicBezTo>
                <a:cubicBezTo>
                  <a:pt x="649645" y="195263"/>
                  <a:pt x="650835" y="197644"/>
                  <a:pt x="653217" y="200025"/>
                </a:cubicBezTo>
                <a:cubicBezTo>
                  <a:pt x="655598" y="211931"/>
                  <a:pt x="656788" y="225028"/>
                  <a:pt x="656788" y="239316"/>
                </a:cubicBezTo>
                <a:lnTo>
                  <a:pt x="1017548" y="225028"/>
                </a:lnTo>
                <a:cubicBezTo>
                  <a:pt x="1081842" y="129778"/>
                  <a:pt x="1125895" y="54769"/>
                  <a:pt x="1149707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E4023D9F-6F0F-4DC8-97C3-7EEF38E99768}"/>
              </a:ext>
            </a:extLst>
          </p:cNvPr>
          <p:cNvSpPr/>
          <p:nvPr/>
        </p:nvSpPr>
        <p:spPr>
          <a:xfrm>
            <a:off x="6190070" y="2015078"/>
            <a:ext cx="4875435" cy="852011"/>
          </a:xfrm>
          <a:custGeom>
            <a:avLst/>
            <a:gdLst/>
            <a:ahLst/>
            <a:cxnLst/>
            <a:rect l="l" t="t" r="r" b="b"/>
            <a:pathLst>
              <a:path w="4875435" h="852011">
                <a:moveTo>
                  <a:pt x="201963" y="640862"/>
                </a:moveTo>
                <a:cubicBezTo>
                  <a:pt x="202292" y="640205"/>
                  <a:pt x="203114" y="640205"/>
                  <a:pt x="204428" y="640862"/>
                </a:cubicBezTo>
                <a:cubicBezTo>
                  <a:pt x="239924" y="652694"/>
                  <a:pt x="262273" y="667812"/>
                  <a:pt x="271475" y="686217"/>
                </a:cubicBezTo>
                <a:cubicBezTo>
                  <a:pt x="270161" y="698049"/>
                  <a:pt x="263588" y="709224"/>
                  <a:pt x="251756" y="719741"/>
                </a:cubicBezTo>
                <a:cubicBezTo>
                  <a:pt x="242553" y="724999"/>
                  <a:pt x="236637" y="723027"/>
                  <a:pt x="234008" y="713825"/>
                </a:cubicBezTo>
                <a:cubicBezTo>
                  <a:pt x="232693" y="709881"/>
                  <a:pt x="231379" y="705280"/>
                  <a:pt x="230064" y="700021"/>
                </a:cubicBezTo>
                <a:cubicBezTo>
                  <a:pt x="223491" y="671099"/>
                  <a:pt x="214288" y="652694"/>
                  <a:pt x="202456" y="644806"/>
                </a:cubicBezTo>
                <a:cubicBezTo>
                  <a:pt x="201799" y="642834"/>
                  <a:pt x="201635" y="641519"/>
                  <a:pt x="201963" y="640862"/>
                </a:cubicBezTo>
                <a:close/>
                <a:moveTo>
                  <a:pt x="88082" y="634946"/>
                </a:moveTo>
                <a:lnTo>
                  <a:pt x="127521" y="652694"/>
                </a:lnTo>
                <a:cubicBezTo>
                  <a:pt x="130151" y="654008"/>
                  <a:pt x="130151" y="655980"/>
                  <a:pt x="127521" y="658610"/>
                </a:cubicBezTo>
                <a:cubicBezTo>
                  <a:pt x="93341" y="711196"/>
                  <a:pt x="52586" y="759180"/>
                  <a:pt x="5259" y="802564"/>
                </a:cubicBezTo>
                <a:cubicBezTo>
                  <a:pt x="1" y="806508"/>
                  <a:pt x="-1314" y="805850"/>
                  <a:pt x="1315" y="800592"/>
                </a:cubicBezTo>
                <a:cubicBezTo>
                  <a:pt x="44699" y="745376"/>
                  <a:pt x="73621" y="690161"/>
                  <a:pt x="88082" y="634946"/>
                </a:cubicBezTo>
                <a:close/>
                <a:moveTo>
                  <a:pt x="4672323" y="617198"/>
                </a:moveTo>
                <a:lnTo>
                  <a:pt x="4583584" y="621142"/>
                </a:lnTo>
                <a:lnTo>
                  <a:pt x="4581612" y="759180"/>
                </a:lnTo>
                <a:lnTo>
                  <a:pt x="4672323" y="757208"/>
                </a:lnTo>
                <a:close/>
                <a:moveTo>
                  <a:pt x="3713451" y="536347"/>
                </a:moveTo>
                <a:cubicBezTo>
                  <a:pt x="3713780" y="535690"/>
                  <a:pt x="3714601" y="535690"/>
                  <a:pt x="3715916" y="536347"/>
                </a:cubicBezTo>
                <a:cubicBezTo>
                  <a:pt x="3768502" y="560011"/>
                  <a:pt x="3794795" y="577759"/>
                  <a:pt x="3794795" y="589591"/>
                </a:cubicBezTo>
                <a:cubicBezTo>
                  <a:pt x="3797424" y="605366"/>
                  <a:pt x="3789537" y="619170"/>
                  <a:pt x="3771131" y="631002"/>
                </a:cubicBezTo>
                <a:cubicBezTo>
                  <a:pt x="3754041" y="636261"/>
                  <a:pt x="3744838" y="632974"/>
                  <a:pt x="3743524" y="621142"/>
                </a:cubicBezTo>
                <a:cubicBezTo>
                  <a:pt x="3742209" y="589591"/>
                  <a:pt x="3732349" y="562640"/>
                  <a:pt x="3713944" y="540291"/>
                </a:cubicBezTo>
                <a:cubicBezTo>
                  <a:pt x="3713287" y="538319"/>
                  <a:pt x="3713123" y="537005"/>
                  <a:pt x="3713451" y="536347"/>
                </a:cubicBezTo>
                <a:close/>
                <a:moveTo>
                  <a:pt x="1850430" y="522544"/>
                </a:moveTo>
                <a:lnTo>
                  <a:pt x="1889870" y="561983"/>
                </a:lnTo>
                <a:cubicBezTo>
                  <a:pt x="1891184" y="565927"/>
                  <a:pt x="1889870" y="567899"/>
                  <a:pt x="1885926" y="567899"/>
                </a:cubicBezTo>
                <a:lnTo>
                  <a:pt x="1523083" y="577759"/>
                </a:lnTo>
                <a:cubicBezTo>
                  <a:pt x="1488902" y="580388"/>
                  <a:pt x="1467868" y="583017"/>
                  <a:pt x="1459980" y="585647"/>
                </a:cubicBezTo>
                <a:lnTo>
                  <a:pt x="1440260" y="565927"/>
                </a:lnTo>
                <a:lnTo>
                  <a:pt x="1814935" y="558039"/>
                </a:lnTo>
                <a:close/>
                <a:moveTo>
                  <a:pt x="2509069" y="508740"/>
                </a:moveTo>
                <a:cubicBezTo>
                  <a:pt x="2513013" y="510054"/>
                  <a:pt x="2519586" y="512684"/>
                  <a:pt x="2528789" y="516628"/>
                </a:cubicBezTo>
                <a:cubicBezTo>
                  <a:pt x="2560340" y="528459"/>
                  <a:pt x="2580717" y="538319"/>
                  <a:pt x="2589920" y="546207"/>
                </a:cubicBezTo>
                <a:cubicBezTo>
                  <a:pt x="2599123" y="558039"/>
                  <a:pt x="2597151" y="573157"/>
                  <a:pt x="2584004" y="591563"/>
                </a:cubicBezTo>
                <a:cubicBezTo>
                  <a:pt x="2574801" y="602080"/>
                  <a:pt x="2566913" y="600765"/>
                  <a:pt x="2560340" y="587619"/>
                </a:cubicBezTo>
                <a:cubicBezTo>
                  <a:pt x="2547193" y="554752"/>
                  <a:pt x="2529446" y="529774"/>
                  <a:pt x="2507097" y="512684"/>
                </a:cubicBezTo>
                <a:cubicBezTo>
                  <a:pt x="2504468" y="511369"/>
                  <a:pt x="2505125" y="510054"/>
                  <a:pt x="2509069" y="508740"/>
                </a:cubicBezTo>
                <a:close/>
                <a:moveTo>
                  <a:pt x="212316" y="496908"/>
                </a:moveTo>
                <a:lnTo>
                  <a:pt x="111746" y="498880"/>
                </a:lnTo>
                <a:lnTo>
                  <a:pt x="111746" y="585647"/>
                </a:lnTo>
                <a:lnTo>
                  <a:pt x="212316" y="583675"/>
                </a:lnTo>
                <a:close/>
                <a:moveTo>
                  <a:pt x="2158058" y="492964"/>
                </a:moveTo>
                <a:cubicBezTo>
                  <a:pt x="2158715" y="492307"/>
                  <a:pt x="2160030" y="492307"/>
                  <a:pt x="2162002" y="492964"/>
                </a:cubicBezTo>
                <a:lnTo>
                  <a:pt x="2213273" y="520572"/>
                </a:lnTo>
                <a:cubicBezTo>
                  <a:pt x="2214587" y="520572"/>
                  <a:pt x="2215245" y="521886"/>
                  <a:pt x="2215245" y="524516"/>
                </a:cubicBezTo>
                <a:lnTo>
                  <a:pt x="2211301" y="546207"/>
                </a:lnTo>
                <a:lnTo>
                  <a:pt x="2209329" y="692133"/>
                </a:lnTo>
                <a:lnTo>
                  <a:pt x="2211301" y="763124"/>
                </a:lnTo>
                <a:cubicBezTo>
                  <a:pt x="2209987" y="785473"/>
                  <a:pt x="2196183" y="806508"/>
                  <a:pt x="2169890" y="826227"/>
                </a:cubicBezTo>
                <a:cubicBezTo>
                  <a:pt x="2163316" y="828857"/>
                  <a:pt x="2159373" y="825570"/>
                  <a:pt x="2158058" y="816367"/>
                </a:cubicBezTo>
                <a:lnTo>
                  <a:pt x="2160030" y="727629"/>
                </a:lnTo>
                <a:lnTo>
                  <a:pt x="2162002" y="579731"/>
                </a:lnTo>
                <a:cubicBezTo>
                  <a:pt x="2162002" y="546865"/>
                  <a:pt x="2160687" y="519257"/>
                  <a:pt x="2158058" y="496908"/>
                </a:cubicBezTo>
                <a:cubicBezTo>
                  <a:pt x="2157401" y="494936"/>
                  <a:pt x="2157401" y="493621"/>
                  <a:pt x="2158058" y="492964"/>
                </a:cubicBezTo>
                <a:close/>
                <a:moveTo>
                  <a:pt x="4672323" y="485076"/>
                </a:moveTo>
                <a:lnTo>
                  <a:pt x="4583584" y="487048"/>
                </a:lnTo>
                <a:lnTo>
                  <a:pt x="4583584" y="609310"/>
                </a:lnTo>
                <a:lnTo>
                  <a:pt x="4672323" y="605366"/>
                </a:lnTo>
                <a:close/>
                <a:moveTo>
                  <a:pt x="4238489" y="483104"/>
                </a:moveTo>
                <a:lnTo>
                  <a:pt x="4187217" y="485076"/>
                </a:lnTo>
                <a:lnTo>
                  <a:pt x="4187217" y="565927"/>
                </a:lnTo>
                <a:lnTo>
                  <a:pt x="4238489" y="563955"/>
                </a:lnTo>
                <a:close/>
                <a:moveTo>
                  <a:pt x="4810361" y="481132"/>
                </a:moveTo>
                <a:lnTo>
                  <a:pt x="4715707" y="483104"/>
                </a:lnTo>
                <a:lnTo>
                  <a:pt x="4713735" y="605366"/>
                </a:lnTo>
                <a:lnTo>
                  <a:pt x="4786697" y="603394"/>
                </a:lnTo>
                <a:cubicBezTo>
                  <a:pt x="4789327" y="603394"/>
                  <a:pt x="4790641" y="604709"/>
                  <a:pt x="4790641" y="607338"/>
                </a:cubicBezTo>
                <a:cubicBezTo>
                  <a:pt x="4790641" y="611282"/>
                  <a:pt x="4789327" y="613254"/>
                  <a:pt x="4786697" y="613254"/>
                </a:cubicBezTo>
                <a:lnTo>
                  <a:pt x="4713735" y="615226"/>
                </a:lnTo>
                <a:lnTo>
                  <a:pt x="4713735" y="757208"/>
                </a:lnTo>
                <a:lnTo>
                  <a:pt x="4806417" y="753264"/>
                </a:lnTo>
                <a:close/>
                <a:moveTo>
                  <a:pt x="230064" y="467328"/>
                </a:moveTo>
                <a:lnTo>
                  <a:pt x="269503" y="492964"/>
                </a:lnTo>
                <a:cubicBezTo>
                  <a:pt x="272133" y="492964"/>
                  <a:pt x="272133" y="494279"/>
                  <a:pt x="269503" y="496908"/>
                </a:cubicBezTo>
                <a:lnTo>
                  <a:pt x="257672" y="510712"/>
                </a:lnTo>
                <a:lnTo>
                  <a:pt x="257672" y="585647"/>
                </a:lnTo>
                <a:lnTo>
                  <a:pt x="259644" y="593535"/>
                </a:lnTo>
                <a:cubicBezTo>
                  <a:pt x="260958" y="593535"/>
                  <a:pt x="260958" y="594192"/>
                  <a:pt x="259644" y="595507"/>
                </a:cubicBezTo>
                <a:cubicBezTo>
                  <a:pt x="243868" y="595507"/>
                  <a:pt x="220861" y="595507"/>
                  <a:pt x="190625" y="595507"/>
                </a:cubicBezTo>
                <a:lnTo>
                  <a:pt x="188653" y="737489"/>
                </a:lnTo>
                <a:cubicBezTo>
                  <a:pt x="189967" y="766411"/>
                  <a:pt x="172877" y="789417"/>
                  <a:pt x="137381" y="806508"/>
                </a:cubicBezTo>
                <a:cubicBezTo>
                  <a:pt x="133437" y="806508"/>
                  <a:pt x="131465" y="805193"/>
                  <a:pt x="131465" y="802564"/>
                </a:cubicBezTo>
                <a:cubicBezTo>
                  <a:pt x="131465" y="786788"/>
                  <a:pt x="126207" y="774956"/>
                  <a:pt x="115690" y="767068"/>
                </a:cubicBezTo>
                <a:cubicBezTo>
                  <a:pt x="110431" y="765753"/>
                  <a:pt x="110431" y="765096"/>
                  <a:pt x="115690" y="765096"/>
                </a:cubicBezTo>
                <a:cubicBezTo>
                  <a:pt x="139353" y="765096"/>
                  <a:pt x="149870" y="761152"/>
                  <a:pt x="147241" y="753264"/>
                </a:cubicBezTo>
                <a:lnTo>
                  <a:pt x="147241" y="595507"/>
                </a:lnTo>
                <a:cubicBezTo>
                  <a:pt x="135409" y="595507"/>
                  <a:pt x="122920" y="595507"/>
                  <a:pt x="109774" y="595507"/>
                </a:cubicBezTo>
                <a:cubicBezTo>
                  <a:pt x="107144" y="606024"/>
                  <a:pt x="99914" y="616541"/>
                  <a:pt x="88082" y="627058"/>
                </a:cubicBezTo>
                <a:cubicBezTo>
                  <a:pt x="84138" y="629687"/>
                  <a:pt x="81509" y="630345"/>
                  <a:pt x="80194" y="629030"/>
                </a:cubicBezTo>
                <a:cubicBezTo>
                  <a:pt x="78879" y="629030"/>
                  <a:pt x="78222" y="627715"/>
                  <a:pt x="78222" y="625086"/>
                </a:cubicBezTo>
                <a:lnTo>
                  <a:pt x="80194" y="567899"/>
                </a:lnTo>
                <a:lnTo>
                  <a:pt x="80194" y="524516"/>
                </a:lnTo>
                <a:cubicBezTo>
                  <a:pt x="80194" y="517942"/>
                  <a:pt x="79537" y="506768"/>
                  <a:pt x="78222" y="490992"/>
                </a:cubicBezTo>
                <a:cubicBezTo>
                  <a:pt x="78222" y="481789"/>
                  <a:pt x="78222" y="475874"/>
                  <a:pt x="78222" y="473244"/>
                </a:cubicBezTo>
                <a:cubicBezTo>
                  <a:pt x="78222" y="470615"/>
                  <a:pt x="79537" y="470615"/>
                  <a:pt x="82166" y="473244"/>
                </a:cubicBezTo>
                <a:lnTo>
                  <a:pt x="117662" y="489020"/>
                </a:lnTo>
                <a:lnTo>
                  <a:pt x="212316" y="487048"/>
                </a:lnTo>
                <a:close/>
                <a:moveTo>
                  <a:pt x="3605486" y="457468"/>
                </a:moveTo>
                <a:lnTo>
                  <a:pt x="3530551" y="459440"/>
                </a:lnTo>
                <a:lnTo>
                  <a:pt x="3528579" y="569871"/>
                </a:lnTo>
                <a:lnTo>
                  <a:pt x="3587738" y="567899"/>
                </a:lnTo>
                <a:cubicBezTo>
                  <a:pt x="3590367" y="566584"/>
                  <a:pt x="3591682" y="567899"/>
                  <a:pt x="3591682" y="571843"/>
                </a:cubicBezTo>
                <a:cubicBezTo>
                  <a:pt x="3591682" y="575787"/>
                  <a:pt x="3590367" y="577759"/>
                  <a:pt x="3587738" y="577759"/>
                </a:cubicBezTo>
                <a:lnTo>
                  <a:pt x="3528579" y="579731"/>
                </a:lnTo>
                <a:lnTo>
                  <a:pt x="3526607" y="717769"/>
                </a:lnTo>
                <a:lnTo>
                  <a:pt x="3601542" y="717769"/>
                </a:lnTo>
                <a:close/>
                <a:moveTo>
                  <a:pt x="4187217" y="392393"/>
                </a:moveTo>
                <a:lnTo>
                  <a:pt x="4187217" y="473244"/>
                </a:lnTo>
                <a:lnTo>
                  <a:pt x="4238489" y="471272"/>
                </a:lnTo>
                <a:lnTo>
                  <a:pt x="4238489" y="453524"/>
                </a:lnTo>
                <a:lnTo>
                  <a:pt x="4236517" y="392393"/>
                </a:lnTo>
                <a:close/>
                <a:moveTo>
                  <a:pt x="395710" y="392393"/>
                </a:moveTo>
                <a:cubicBezTo>
                  <a:pt x="431205" y="404225"/>
                  <a:pt x="448953" y="416714"/>
                  <a:pt x="448953" y="429861"/>
                </a:cubicBezTo>
                <a:cubicBezTo>
                  <a:pt x="447638" y="439063"/>
                  <a:pt x="441065" y="446294"/>
                  <a:pt x="429233" y="451552"/>
                </a:cubicBezTo>
                <a:cubicBezTo>
                  <a:pt x="420031" y="456811"/>
                  <a:pt x="414115" y="454839"/>
                  <a:pt x="411485" y="445637"/>
                </a:cubicBezTo>
                <a:cubicBezTo>
                  <a:pt x="408856" y="423288"/>
                  <a:pt x="402940" y="406854"/>
                  <a:pt x="393738" y="396337"/>
                </a:cubicBezTo>
                <a:cubicBezTo>
                  <a:pt x="391108" y="395023"/>
                  <a:pt x="391766" y="393708"/>
                  <a:pt x="395710" y="392393"/>
                </a:cubicBezTo>
                <a:close/>
                <a:moveTo>
                  <a:pt x="4333143" y="390421"/>
                </a:moveTo>
                <a:lnTo>
                  <a:pt x="4248349" y="392393"/>
                </a:lnTo>
                <a:lnTo>
                  <a:pt x="4283845" y="408169"/>
                </a:lnTo>
                <a:cubicBezTo>
                  <a:pt x="4286474" y="409484"/>
                  <a:pt x="4287131" y="412113"/>
                  <a:pt x="4285817" y="416057"/>
                </a:cubicBezTo>
                <a:lnTo>
                  <a:pt x="4281873" y="427889"/>
                </a:lnTo>
                <a:lnTo>
                  <a:pt x="4279901" y="469300"/>
                </a:lnTo>
                <a:lnTo>
                  <a:pt x="4319340" y="469300"/>
                </a:lnTo>
                <a:cubicBezTo>
                  <a:pt x="4323284" y="469300"/>
                  <a:pt x="4325255" y="470615"/>
                  <a:pt x="4325255" y="473244"/>
                </a:cubicBezTo>
                <a:cubicBezTo>
                  <a:pt x="4325255" y="477188"/>
                  <a:pt x="4323284" y="479160"/>
                  <a:pt x="4319340" y="479160"/>
                </a:cubicBezTo>
                <a:lnTo>
                  <a:pt x="4279901" y="481132"/>
                </a:lnTo>
                <a:lnTo>
                  <a:pt x="4279901" y="563955"/>
                </a:lnTo>
                <a:lnTo>
                  <a:pt x="4335115" y="561983"/>
                </a:lnTo>
                <a:close/>
                <a:moveTo>
                  <a:pt x="2744227" y="369716"/>
                </a:moveTo>
                <a:cubicBezTo>
                  <a:pt x="2745213" y="369716"/>
                  <a:pt x="2746363" y="370044"/>
                  <a:pt x="2747677" y="370702"/>
                </a:cubicBezTo>
                <a:cubicBezTo>
                  <a:pt x="2784488" y="383848"/>
                  <a:pt x="2804865" y="398309"/>
                  <a:pt x="2808809" y="414085"/>
                </a:cubicBezTo>
                <a:cubicBezTo>
                  <a:pt x="2807494" y="425917"/>
                  <a:pt x="2799606" y="436434"/>
                  <a:pt x="2785145" y="445637"/>
                </a:cubicBezTo>
                <a:cubicBezTo>
                  <a:pt x="2773313" y="449581"/>
                  <a:pt x="2766740" y="446294"/>
                  <a:pt x="2765425" y="435777"/>
                </a:cubicBezTo>
                <a:cubicBezTo>
                  <a:pt x="2762796" y="408169"/>
                  <a:pt x="2754908" y="387792"/>
                  <a:pt x="2741762" y="374646"/>
                </a:cubicBezTo>
                <a:cubicBezTo>
                  <a:pt x="2740447" y="373331"/>
                  <a:pt x="2740447" y="372016"/>
                  <a:pt x="2741762" y="370702"/>
                </a:cubicBezTo>
                <a:cubicBezTo>
                  <a:pt x="2742419" y="370044"/>
                  <a:pt x="2743241" y="369716"/>
                  <a:pt x="2744227" y="369716"/>
                </a:cubicBezTo>
                <a:close/>
                <a:moveTo>
                  <a:pt x="4114255" y="366758"/>
                </a:moveTo>
                <a:lnTo>
                  <a:pt x="4143834" y="390421"/>
                </a:lnTo>
                <a:cubicBezTo>
                  <a:pt x="4146463" y="393051"/>
                  <a:pt x="4146463" y="395023"/>
                  <a:pt x="4143834" y="396337"/>
                </a:cubicBezTo>
                <a:lnTo>
                  <a:pt x="4080731" y="398309"/>
                </a:lnTo>
                <a:lnTo>
                  <a:pt x="4076787" y="532403"/>
                </a:lnTo>
                <a:lnTo>
                  <a:pt x="4088619" y="532403"/>
                </a:lnTo>
                <a:lnTo>
                  <a:pt x="4110311" y="510712"/>
                </a:lnTo>
                <a:lnTo>
                  <a:pt x="4135947" y="536347"/>
                </a:lnTo>
                <a:cubicBezTo>
                  <a:pt x="4138576" y="538977"/>
                  <a:pt x="4137919" y="540291"/>
                  <a:pt x="4133975" y="540291"/>
                </a:cubicBezTo>
                <a:lnTo>
                  <a:pt x="4076787" y="542263"/>
                </a:lnTo>
                <a:lnTo>
                  <a:pt x="4072843" y="684245"/>
                </a:lnTo>
                <a:lnTo>
                  <a:pt x="4137919" y="660582"/>
                </a:lnTo>
                <a:cubicBezTo>
                  <a:pt x="4140548" y="659267"/>
                  <a:pt x="4141205" y="659924"/>
                  <a:pt x="4139891" y="662554"/>
                </a:cubicBezTo>
                <a:lnTo>
                  <a:pt x="4051151" y="723685"/>
                </a:lnTo>
                <a:cubicBezTo>
                  <a:pt x="4036690" y="732887"/>
                  <a:pt x="4020257" y="744062"/>
                  <a:pt x="4001852" y="757208"/>
                </a:cubicBezTo>
                <a:cubicBezTo>
                  <a:pt x="3999223" y="758523"/>
                  <a:pt x="3997251" y="759838"/>
                  <a:pt x="3995936" y="761152"/>
                </a:cubicBezTo>
                <a:cubicBezTo>
                  <a:pt x="3994622" y="762467"/>
                  <a:pt x="3992650" y="762467"/>
                  <a:pt x="3990020" y="761152"/>
                </a:cubicBezTo>
                <a:lnTo>
                  <a:pt x="3962413" y="727629"/>
                </a:lnTo>
                <a:cubicBezTo>
                  <a:pt x="3961098" y="726314"/>
                  <a:pt x="3960441" y="724999"/>
                  <a:pt x="3960441" y="723685"/>
                </a:cubicBezTo>
                <a:cubicBezTo>
                  <a:pt x="3960441" y="722370"/>
                  <a:pt x="3961098" y="721713"/>
                  <a:pt x="3962413" y="721713"/>
                </a:cubicBezTo>
                <a:cubicBezTo>
                  <a:pt x="3963727" y="721713"/>
                  <a:pt x="3965699" y="721055"/>
                  <a:pt x="3968329" y="719741"/>
                </a:cubicBezTo>
                <a:cubicBezTo>
                  <a:pt x="3989363" y="715797"/>
                  <a:pt x="4008426" y="709881"/>
                  <a:pt x="4025516" y="701993"/>
                </a:cubicBezTo>
                <a:lnTo>
                  <a:pt x="4035376" y="698049"/>
                </a:lnTo>
                <a:lnTo>
                  <a:pt x="4037348" y="544235"/>
                </a:lnTo>
                <a:lnTo>
                  <a:pt x="3984105" y="546207"/>
                </a:lnTo>
                <a:cubicBezTo>
                  <a:pt x="3978846" y="543578"/>
                  <a:pt x="3978846" y="540291"/>
                  <a:pt x="3984105" y="536347"/>
                </a:cubicBezTo>
                <a:lnTo>
                  <a:pt x="4037348" y="534375"/>
                </a:lnTo>
                <a:lnTo>
                  <a:pt x="4037348" y="400281"/>
                </a:lnTo>
                <a:lnTo>
                  <a:pt x="3976217" y="402253"/>
                </a:lnTo>
                <a:cubicBezTo>
                  <a:pt x="3973587" y="402253"/>
                  <a:pt x="3972273" y="400939"/>
                  <a:pt x="3972273" y="398309"/>
                </a:cubicBezTo>
                <a:cubicBezTo>
                  <a:pt x="3970958" y="395680"/>
                  <a:pt x="3971615" y="394365"/>
                  <a:pt x="3974245" y="394365"/>
                </a:cubicBezTo>
                <a:lnTo>
                  <a:pt x="4092563" y="388449"/>
                </a:lnTo>
                <a:close/>
                <a:moveTo>
                  <a:pt x="1177281" y="361474"/>
                </a:moveTo>
                <a:lnTo>
                  <a:pt x="1266577" y="429340"/>
                </a:lnTo>
                <a:cubicBezTo>
                  <a:pt x="1271340" y="434102"/>
                  <a:pt x="1270149" y="438865"/>
                  <a:pt x="1263006" y="443627"/>
                </a:cubicBezTo>
                <a:lnTo>
                  <a:pt x="1245146" y="461487"/>
                </a:lnTo>
                <a:cubicBezTo>
                  <a:pt x="1180852" y="685324"/>
                  <a:pt x="943918" y="815102"/>
                  <a:pt x="534343" y="850821"/>
                </a:cubicBezTo>
                <a:cubicBezTo>
                  <a:pt x="529581" y="853202"/>
                  <a:pt x="526009" y="852012"/>
                  <a:pt x="523627" y="847249"/>
                </a:cubicBezTo>
                <a:cubicBezTo>
                  <a:pt x="521246" y="844868"/>
                  <a:pt x="522437" y="842487"/>
                  <a:pt x="527199" y="840106"/>
                </a:cubicBezTo>
                <a:cubicBezTo>
                  <a:pt x="910581" y="790099"/>
                  <a:pt x="1127274" y="630555"/>
                  <a:pt x="1177281" y="361474"/>
                </a:cubicBezTo>
                <a:close/>
                <a:moveTo>
                  <a:pt x="4348919" y="356898"/>
                </a:moveTo>
                <a:lnTo>
                  <a:pt x="4392303" y="380561"/>
                </a:lnTo>
                <a:cubicBezTo>
                  <a:pt x="4394933" y="380561"/>
                  <a:pt x="4394933" y="382533"/>
                  <a:pt x="4392303" y="386477"/>
                </a:cubicBezTo>
                <a:lnTo>
                  <a:pt x="4380471" y="400281"/>
                </a:lnTo>
                <a:lnTo>
                  <a:pt x="4382443" y="563955"/>
                </a:lnTo>
                <a:lnTo>
                  <a:pt x="4386387" y="571843"/>
                </a:lnTo>
                <a:cubicBezTo>
                  <a:pt x="4387701" y="575787"/>
                  <a:pt x="4387701" y="577759"/>
                  <a:pt x="4386387" y="577759"/>
                </a:cubicBezTo>
                <a:cubicBezTo>
                  <a:pt x="4386387" y="579073"/>
                  <a:pt x="4385073" y="579731"/>
                  <a:pt x="4382443" y="579731"/>
                </a:cubicBezTo>
                <a:cubicBezTo>
                  <a:pt x="4371925" y="577101"/>
                  <a:pt x="4337745" y="575787"/>
                  <a:pt x="4279901" y="575787"/>
                </a:cubicBezTo>
                <a:lnTo>
                  <a:pt x="4279901" y="662554"/>
                </a:lnTo>
                <a:lnTo>
                  <a:pt x="4329199" y="660582"/>
                </a:lnTo>
                <a:lnTo>
                  <a:pt x="4356807" y="632974"/>
                </a:lnTo>
                <a:lnTo>
                  <a:pt x="4390331" y="664526"/>
                </a:lnTo>
                <a:cubicBezTo>
                  <a:pt x="4392961" y="668470"/>
                  <a:pt x="4392303" y="670441"/>
                  <a:pt x="4388359" y="670441"/>
                </a:cubicBezTo>
                <a:lnTo>
                  <a:pt x="4279901" y="672413"/>
                </a:lnTo>
                <a:lnTo>
                  <a:pt x="4279901" y="780872"/>
                </a:lnTo>
                <a:lnTo>
                  <a:pt x="4368639" y="778900"/>
                </a:lnTo>
                <a:lnTo>
                  <a:pt x="4398219" y="753264"/>
                </a:lnTo>
                <a:lnTo>
                  <a:pt x="4433714" y="782844"/>
                </a:lnTo>
                <a:cubicBezTo>
                  <a:pt x="4436343" y="785473"/>
                  <a:pt x="4435686" y="787445"/>
                  <a:pt x="4431742" y="788760"/>
                </a:cubicBezTo>
                <a:lnTo>
                  <a:pt x="4161582" y="794676"/>
                </a:lnTo>
                <a:cubicBezTo>
                  <a:pt x="4140548" y="794676"/>
                  <a:pt x="4121485" y="795990"/>
                  <a:pt x="4104395" y="798620"/>
                </a:cubicBezTo>
                <a:lnTo>
                  <a:pt x="4090591" y="784816"/>
                </a:lnTo>
                <a:lnTo>
                  <a:pt x="4238489" y="780872"/>
                </a:lnTo>
                <a:lnTo>
                  <a:pt x="4238489" y="674385"/>
                </a:lnTo>
                <a:lnTo>
                  <a:pt x="4157638" y="676357"/>
                </a:lnTo>
                <a:cubicBezTo>
                  <a:pt x="4153694" y="676357"/>
                  <a:pt x="4151722" y="675043"/>
                  <a:pt x="4151722" y="672413"/>
                </a:cubicBezTo>
                <a:cubicBezTo>
                  <a:pt x="4151722" y="668470"/>
                  <a:pt x="4153037" y="666498"/>
                  <a:pt x="4155666" y="666498"/>
                </a:cubicBezTo>
                <a:lnTo>
                  <a:pt x="4238489" y="664526"/>
                </a:lnTo>
                <a:lnTo>
                  <a:pt x="4238489" y="575787"/>
                </a:lnTo>
                <a:lnTo>
                  <a:pt x="4187217" y="577759"/>
                </a:lnTo>
                <a:cubicBezTo>
                  <a:pt x="4184588" y="593535"/>
                  <a:pt x="4175386" y="607338"/>
                  <a:pt x="4159610" y="619170"/>
                </a:cubicBezTo>
                <a:cubicBezTo>
                  <a:pt x="4155666" y="623114"/>
                  <a:pt x="4152379" y="621799"/>
                  <a:pt x="4149750" y="615226"/>
                </a:cubicBezTo>
                <a:lnTo>
                  <a:pt x="4151722" y="538319"/>
                </a:lnTo>
                <a:lnTo>
                  <a:pt x="4151722" y="425917"/>
                </a:lnTo>
                <a:lnTo>
                  <a:pt x="4149750" y="360842"/>
                </a:lnTo>
                <a:lnTo>
                  <a:pt x="4189189" y="382533"/>
                </a:lnTo>
                <a:lnTo>
                  <a:pt x="4331171" y="378590"/>
                </a:lnTo>
                <a:close/>
                <a:moveTo>
                  <a:pt x="3140593" y="351968"/>
                </a:moveTo>
                <a:cubicBezTo>
                  <a:pt x="3141579" y="351968"/>
                  <a:pt x="3142729" y="352297"/>
                  <a:pt x="3144044" y="352954"/>
                </a:cubicBezTo>
                <a:lnTo>
                  <a:pt x="3203203" y="384505"/>
                </a:lnTo>
                <a:cubicBezTo>
                  <a:pt x="3207147" y="387135"/>
                  <a:pt x="3207147" y="389764"/>
                  <a:pt x="3203203" y="392393"/>
                </a:cubicBezTo>
                <a:lnTo>
                  <a:pt x="3197287" y="398309"/>
                </a:lnTo>
                <a:cubicBezTo>
                  <a:pt x="3192029" y="554752"/>
                  <a:pt x="3268935" y="674385"/>
                  <a:pt x="3428008" y="757208"/>
                </a:cubicBezTo>
                <a:cubicBezTo>
                  <a:pt x="3431952" y="759838"/>
                  <a:pt x="3431295" y="762467"/>
                  <a:pt x="3426036" y="765096"/>
                </a:cubicBezTo>
                <a:cubicBezTo>
                  <a:pt x="3406317" y="762467"/>
                  <a:pt x="3382653" y="771012"/>
                  <a:pt x="3355045" y="790732"/>
                </a:cubicBezTo>
                <a:cubicBezTo>
                  <a:pt x="3291942" y="744719"/>
                  <a:pt x="3248559" y="694105"/>
                  <a:pt x="3224895" y="638890"/>
                </a:cubicBezTo>
                <a:cubicBezTo>
                  <a:pt x="3202546" y="592877"/>
                  <a:pt x="3189399" y="514656"/>
                  <a:pt x="3185455" y="404225"/>
                </a:cubicBezTo>
                <a:lnTo>
                  <a:pt x="3181511" y="406197"/>
                </a:lnTo>
                <a:cubicBezTo>
                  <a:pt x="3177568" y="588933"/>
                  <a:pt x="3098031" y="726314"/>
                  <a:pt x="2942903" y="818339"/>
                </a:cubicBezTo>
                <a:cubicBezTo>
                  <a:pt x="2940274" y="819654"/>
                  <a:pt x="2938302" y="819654"/>
                  <a:pt x="2936987" y="818339"/>
                </a:cubicBezTo>
                <a:cubicBezTo>
                  <a:pt x="2936987" y="815710"/>
                  <a:pt x="2937644" y="813738"/>
                  <a:pt x="2938959" y="812424"/>
                </a:cubicBezTo>
                <a:cubicBezTo>
                  <a:pt x="3017838" y="751950"/>
                  <a:pt x="3069766" y="691476"/>
                  <a:pt x="3094745" y="631002"/>
                </a:cubicBezTo>
                <a:cubicBezTo>
                  <a:pt x="3122353" y="570528"/>
                  <a:pt x="3136813" y="479817"/>
                  <a:pt x="3138128" y="358870"/>
                </a:cubicBezTo>
                <a:cubicBezTo>
                  <a:pt x="3138128" y="354926"/>
                  <a:pt x="3138128" y="352954"/>
                  <a:pt x="3138128" y="352954"/>
                </a:cubicBezTo>
                <a:cubicBezTo>
                  <a:pt x="3138785" y="352297"/>
                  <a:pt x="3139607" y="351968"/>
                  <a:pt x="3140593" y="351968"/>
                </a:cubicBezTo>
                <a:close/>
                <a:moveTo>
                  <a:pt x="312887" y="350982"/>
                </a:moveTo>
                <a:lnTo>
                  <a:pt x="364158" y="372674"/>
                </a:lnTo>
                <a:cubicBezTo>
                  <a:pt x="369417" y="373988"/>
                  <a:pt x="369417" y="377275"/>
                  <a:pt x="364158" y="382533"/>
                </a:cubicBezTo>
                <a:lnTo>
                  <a:pt x="358242" y="394365"/>
                </a:lnTo>
                <a:lnTo>
                  <a:pt x="356270" y="504796"/>
                </a:lnTo>
                <a:lnTo>
                  <a:pt x="419373" y="502824"/>
                </a:lnTo>
                <a:lnTo>
                  <a:pt x="443037" y="477188"/>
                </a:lnTo>
                <a:lnTo>
                  <a:pt x="474589" y="506768"/>
                </a:lnTo>
                <a:cubicBezTo>
                  <a:pt x="477218" y="508082"/>
                  <a:pt x="477218" y="510054"/>
                  <a:pt x="474589" y="512684"/>
                </a:cubicBezTo>
                <a:lnTo>
                  <a:pt x="381906" y="516628"/>
                </a:lnTo>
                <a:lnTo>
                  <a:pt x="413457" y="532403"/>
                </a:lnTo>
                <a:cubicBezTo>
                  <a:pt x="416087" y="533718"/>
                  <a:pt x="416087" y="535690"/>
                  <a:pt x="413457" y="538319"/>
                </a:cubicBezTo>
                <a:lnTo>
                  <a:pt x="407542" y="550151"/>
                </a:lnTo>
                <a:lnTo>
                  <a:pt x="385850" y="725657"/>
                </a:lnTo>
                <a:cubicBezTo>
                  <a:pt x="383221" y="742747"/>
                  <a:pt x="388479" y="751950"/>
                  <a:pt x="401626" y="753264"/>
                </a:cubicBezTo>
                <a:cubicBezTo>
                  <a:pt x="413457" y="757208"/>
                  <a:pt x="427261" y="757208"/>
                  <a:pt x="443037" y="753264"/>
                </a:cubicBezTo>
                <a:cubicBezTo>
                  <a:pt x="454869" y="750635"/>
                  <a:pt x="464071" y="741433"/>
                  <a:pt x="470645" y="725657"/>
                </a:cubicBezTo>
                <a:cubicBezTo>
                  <a:pt x="471959" y="723027"/>
                  <a:pt x="473274" y="721713"/>
                  <a:pt x="474589" y="721713"/>
                </a:cubicBezTo>
                <a:cubicBezTo>
                  <a:pt x="475903" y="721713"/>
                  <a:pt x="476561" y="723027"/>
                  <a:pt x="476561" y="725657"/>
                </a:cubicBezTo>
                <a:cubicBezTo>
                  <a:pt x="473931" y="741433"/>
                  <a:pt x="477875" y="752607"/>
                  <a:pt x="488392" y="759180"/>
                </a:cubicBezTo>
                <a:cubicBezTo>
                  <a:pt x="501539" y="774956"/>
                  <a:pt x="495623" y="788102"/>
                  <a:pt x="470645" y="798620"/>
                </a:cubicBezTo>
                <a:cubicBezTo>
                  <a:pt x="446981" y="805193"/>
                  <a:pt x="424632" y="806508"/>
                  <a:pt x="403598" y="802564"/>
                </a:cubicBezTo>
                <a:cubicBezTo>
                  <a:pt x="372046" y="795990"/>
                  <a:pt x="356928" y="769697"/>
                  <a:pt x="358242" y="723685"/>
                </a:cubicBezTo>
                <a:lnTo>
                  <a:pt x="370074" y="546207"/>
                </a:lnTo>
                <a:lnTo>
                  <a:pt x="370074" y="516628"/>
                </a:lnTo>
                <a:lnTo>
                  <a:pt x="356270" y="516628"/>
                </a:lnTo>
                <a:lnTo>
                  <a:pt x="356270" y="524516"/>
                </a:lnTo>
                <a:cubicBezTo>
                  <a:pt x="360214" y="655980"/>
                  <a:pt x="295796" y="758523"/>
                  <a:pt x="163017" y="832143"/>
                </a:cubicBezTo>
                <a:cubicBezTo>
                  <a:pt x="160388" y="832143"/>
                  <a:pt x="158416" y="831486"/>
                  <a:pt x="157101" y="830171"/>
                </a:cubicBezTo>
                <a:cubicBezTo>
                  <a:pt x="157101" y="827542"/>
                  <a:pt x="158416" y="825570"/>
                  <a:pt x="161045" y="824255"/>
                </a:cubicBezTo>
                <a:cubicBezTo>
                  <a:pt x="224148" y="780872"/>
                  <a:pt x="264902" y="739461"/>
                  <a:pt x="283307" y="700021"/>
                </a:cubicBezTo>
                <a:cubicBezTo>
                  <a:pt x="305656" y="656638"/>
                  <a:pt x="316831" y="596164"/>
                  <a:pt x="316831" y="518600"/>
                </a:cubicBezTo>
                <a:cubicBezTo>
                  <a:pt x="301055" y="518600"/>
                  <a:pt x="288566" y="519914"/>
                  <a:pt x="279363" y="522544"/>
                </a:cubicBezTo>
                <a:lnTo>
                  <a:pt x="265560" y="508740"/>
                </a:lnTo>
                <a:lnTo>
                  <a:pt x="316831" y="506768"/>
                </a:lnTo>
                <a:lnTo>
                  <a:pt x="316831" y="425917"/>
                </a:lnTo>
                <a:cubicBezTo>
                  <a:pt x="316831" y="400939"/>
                  <a:pt x="315516" y="375960"/>
                  <a:pt x="312887" y="350982"/>
                </a:cubicBezTo>
                <a:close/>
                <a:moveTo>
                  <a:pt x="2650065" y="349010"/>
                </a:moveTo>
                <a:cubicBezTo>
                  <a:pt x="2650722" y="348353"/>
                  <a:pt x="2651708" y="348353"/>
                  <a:pt x="2653023" y="349010"/>
                </a:cubicBezTo>
                <a:lnTo>
                  <a:pt x="2706266" y="366758"/>
                </a:lnTo>
                <a:cubicBezTo>
                  <a:pt x="2710210" y="366758"/>
                  <a:pt x="2710210" y="369387"/>
                  <a:pt x="2706266" y="374646"/>
                </a:cubicBezTo>
                <a:lnTo>
                  <a:pt x="2698378" y="388449"/>
                </a:lnTo>
                <a:lnTo>
                  <a:pt x="2696406" y="459440"/>
                </a:lnTo>
                <a:lnTo>
                  <a:pt x="2822613" y="457468"/>
                </a:lnTo>
                <a:lnTo>
                  <a:pt x="2852192" y="425917"/>
                </a:lnTo>
                <a:lnTo>
                  <a:pt x="2887688" y="461412"/>
                </a:lnTo>
                <a:cubicBezTo>
                  <a:pt x="2889003" y="464042"/>
                  <a:pt x="2888345" y="466014"/>
                  <a:pt x="2885716" y="467328"/>
                </a:cubicBezTo>
                <a:lnTo>
                  <a:pt x="2696406" y="471272"/>
                </a:lnTo>
                <a:lnTo>
                  <a:pt x="2696406" y="487048"/>
                </a:lnTo>
                <a:cubicBezTo>
                  <a:pt x="2704294" y="522544"/>
                  <a:pt x="2717441" y="554752"/>
                  <a:pt x="2735846" y="583675"/>
                </a:cubicBezTo>
                <a:cubicBezTo>
                  <a:pt x="2772656" y="546865"/>
                  <a:pt x="2796320" y="519914"/>
                  <a:pt x="2806837" y="502824"/>
                </a:cubicBezTo>
                <a:lnTo>
                  <a:pt x="2844304" y="538319"/>
                </a:lnTo>
                <a:cubicBezTo>
                  <a:pt x="2846933" y="539634"/>
                  <a:pt x="2848248" y="541606"/>
                  <a:pt x="2848248" y="544235"/>
                </a:cubicBezTo>
                <a:cubicBezTo>
                  <a:pt x="2846933" y="545550"/>
                  <a:pt x="2844304" y="546865"/>
                  <a:pt x="2840360" y="548179"/>
                </a:cubicBezTo>
                <a:cubicBezTo>
                  <a:pt x="2828529" y="550808"/>
                  <a:pt x="2795005" y="564612"/>
                  <a:pt x="2739790" y="589591"/>
                </a:cubicBezTo>
                <a:cubicBezTo>
                  <a:pt x="2772656" y="640862"/>
                  <a:pt x="2824585" y="686217"/>
                  <a:pt x="2895575" y="725657"/>
                </a:cubicBezTo>
                <a:cubicBezTo>
                  <a:pt x="2898205" y="726971"/>
                  <a:pt x="2898862" y="728286"/>
                  <a:pt x="2897547" y="729601"/>
                </a:cubicBezTo>
                <a:cubicBezTo>
                  <a:pt x="2897547" y="730915"/>
                  <a:pt x="2896233" y="731573"/>
                  <a:pt x="2893603" y="731573"/>
                </a:cubicBezTo>
                <a:cubicBezTo>
                  <a:pt x="2872569" y="732887"/>
                  <a:pt x="2850877" y="744062"/>
                  <a:pt x="2828529" y="765096"/>
                </a:cubicBezTo>
                <a:cubicBezTo>
                  <a:pt x="2756223" y="705937"/>
                  <a:pt x="2712182" y="623114"/>
                  <a:pt x="2696406" y="516628"/>
                </a:cubicBezTo>
                <a:lnTo>
                  <a:pt x="2694434" y="636918"/>
                </a:lnTo>
                <a:lnTo>
                  <a:pt x="2698378" y="733545"/>
                </a:lnTo>
                <a:cubicBezTo>
                  <a:pt x="2699693" y="770355"/>
                  <a:pt x="2679973" y="799934"/>
                  <a:pt x="2639219" y="822283"/>
                </a:cubicBezTo>
                <a:cubicBezTo>
                  <a:pt x="2633961" y="824913"/>
                  <a:pt x="2630674" y="822941"/>
                  <a:pt x="2629359" y="816367"/>
                </a:cubicBezTo>
                <a:cubicBezTo>
                  <a:pt x="2633303" y="799277"/>
                  <a:pt x="2628045" y="788102"/>
                  <a:pt x="2613583" y="782844"/>
                </a:cubicBezTo>
                <a:cubicBezTo>
                  <a:pt x="2610954" y="781529"/>
                  <a:pt x="2609639" y="780215"/>
                  <a:pt x="2609639" y="778900"/>
                </a:cubicBezTo>
                <a:cubicBezTo>
                  <a:pt x="2609639" y="776271"/>
                  <a:pt x="2610954" y="774956"/>
                  <a:pt x="2613583" y="774956"/>
                </a:cubicBezTo>
                <a:cubicBezTo>
                  <a:pt x="2642506" y="777585"/>
                  <a:pt x="2654995" y="771669"/>
                  <a:pt x="2651051" y="757208"/>
                </a:cubicBezTo>
                <a:lnTo>
                  <a:pt x="2651051" y="587619"/>
                </a:lnTo>
                <a:cubicBezTo>
                  <a:pt x="2607667" y="634946"/>
                  <a:pt x="2564284" y="685560"/>
                  <a:pt x="2520901" y="739461"/>
                </a:cubicBezTo>
                <a:cubicBezTo>
                  <a:pt x="2513013" y="748663"/>
                  <a:pt x="2505125" y="752607"/>
                  <a:pt x="2497237" y="751292"/>
                </a:cubicBezTo>
                <a:cubicBezTo>
                  <a:pt x="2489349" y="748663"/>
                  <a:pt x="2486720" y="742090"/>
                  <a:pt x="2489349" y="731573"/>
                </a:cubicBezTo>
                <a:cubicBezTo>
                  <a:pt x="2498552" y="713168"/>
                  <a:pt x="2501838" y="694105"/>
                  <a:pt x="2499209" y="674385"/>
                </a:cubicBezTo>
                <a:cubicBezTo>
                  <a:pt x="2512356" y="686217"/>
                  <a:pt x="2562969" y="654666"/>
                  <a:pt x="2651051" y="579731"/>
                </a:cubicBezTo>
                <a:lnTo>
                  <a:pt x="2651051" y="471272"/>
                </a:lnTo>
                <a:lnTo>
                  <a:pt x="2532733" y="473244"/>
                </a:lnTo>
                <a:cubicBezTo>
                  <a:pt x="2506440" y="474559"/>
                  <a:pt x="2488035" y="477188"/>
                  <a:pt x="2477517" y="481132"/>
                </a:cubicBezTo>
                <a:lnTo>
                  <a:pt x="2461741" y="465356"/>
                </a:lnTo>
                <a:lnTo>
                  <a:pt x="2651051" y="461412"/>
                </a:lnTo>
                <a:lnTo>
                  <a:pt x="2651051" y="449581"/>
                </a:lnTo>
                <a:cubicBezTo>
                  <a:pt x="2651051" y="404882"/>
                  <a:pt x="2650394" y="372674"/>
                  <a:pt x="2649079" y="352954"/>
                </a:cubicBezTo>
                <a:cubicBezTo>
                  <a:pt x="2649079" y="350982"/>
                  <a:pt x="2649408" y="349667"/>
                  <a:pt x="2650065" y="349010"/>
                </a:cubicBezTo>
                <a:close/>
                <a:moveTo>
                  <a:pt x="143790" y="347038"/>
                </a:moveTo>
                <a:cubicBezTo>
                  <a:pt x="144776" y="346381"/>
                  <a:pt x="145927" y="346381"/>
                  <a:pt x="147241" y="347038"/>
                </a:cubicBezTo>
                <a:lnTo>
                  <a:pt x="194569" y="362814"/>
                </a:lnTo>
                <a:cubicBezTo>
                  <a:pt x="197198" y="365443"/>
                  <a:pt x="197198" y="368072"/>
                  <a:pt x="194569" y="370702"/>
                </a:cubicBezTo>
                <a:cubicBezTo>
                  <a:pt x="191939" y="374646"/>
                  <a:pt x="190625" y="381876"/>
                  <a:pt x="190625" y="392393"/>
                </a:cubicBezTo>
                <a:lnTo>
                  <a:pt x="188653" y="421973"/>
                </a:lnTo>
                <a:lnTo>
                  <a:pt x="232036" y="421973"/>
                </a:lnTo>
                <a:lnTo>
                  <a:pt x="257672" y="392393"/>
                </a:lnTo>
                <a:lnTo>
                  <a:pt x="291195" y="423945"/>
                </a:lnTo>
                <a:cubicBezTo>
                  <a:pt x="292510" y="425260"/>
                  <a:pt x="293167" y="426574"/>
                  <a:pt x="293167" y="427889"/>
                </a:cubicBezTo>
                <a:cubicBezTo>
                  <a:pt x="293167" y="429203"/>
                  <a:pt x="291852" y="429861"/>
                  <a:pt x="289223" y="429861"/>
                </a:cubicBezTo>
                <a:lnTo>
                  <a:pt x="101886" y="435777"/>
                </a:lnTo>
                <a:cubicBezTo>
                  <a:pt x="80851" y="435777"/>
                  <a:pt x="62446" y="437749"/>
                  <a:pt x="46671" y="441693"/>
                </a:cubicBezTo>
                <a:lnTo>
                  <a:pt x="32867" y="425917"/>
                </a:lnTo>
                <a:lnTo>
                  <a:pt x="143297" y="423945"/>
                </a:lnTo>
                <a:lnTo>
                  <a:pt x="141325" y="350982"/>
                </a:lnTo>
                <a:cubicBezTo>
                  <a:pt x="141983" y="349010"/>
                  <a:pt x="142804" y="347695"/>
                  <a:pt x="143790" y="347038"/>
                </a:cubicBezTo>
                <a:close/>
                <a:moveTo>
                  <a:pt x="3595626" y="345066"/>
                </a:moveTo>
                <a:lnTo>
                  <a:pt x="3629149" y="380561"/>
                </a:lnTo>
                <a:cubicBezTo>
                  <a:pt x="3629149" y="383191"/>
                  <a:pt x="3628492" y="384505"/>
                  <a:pt x="3627177" y="384505"/>
                </a:cubicBezTo>
                <a:lnTo>
                  <a:pt x="3611401" y="390421"/>
                </a:lnTo>
                <a:cubicBezTo>
                  <a:pt x="3582479" y="408826"/>
                  <a:pt x="3554872" y="424602"/>
                  <a:pt x="3528579" y="437749"/>
                </a:cubicBezTo>
                <a:lnTo>
                  <a:pt x="3532523" y="441693"/>
                </a:lnTo>
                <a:lnTo>
                  <a:pt x="3532523" y="447609"/>
                </a:lnTo>
                <a:lnTo>
                  <a:pt x="3601542" y="445637"/>
                </a:lnTo>
                <a:lnTo>
                  <a:pt x="3621261" y="423945"/>
                </a:lnTo>
                <a:lnTo>
                  <a:pt x="3664645" y="451552"/>
                </a:lnTo>
                <a:cubicBezTo>
                  <a:pt x="3667274" y="452867"/>
                  <a:pt x="3668589" y="453524"/>
                  <a:pt x="3668589" y="453524"/>
                </a:cubicBezTo>
                <a:cubicBezTo>
                  <a:pt x="3668589" y="453524"/>
                  <a:pt x="3667274" y="454839"/>
                  <a:pt x="3664645" y="457468"/>
                </a:cubicBezTo>
                <a:lnTo>
                  <a:pt x="3650841" y="475216"/>
                </a:lnTo>
                <a:lnTo>
                  <a:pt x="3650841" y="544235"/>
                </a:lnTo>
                <a:cubicBezTo>
                  <a:pt x="3687651" y="495593"/>
                  <a:pt x="3717231" y="429203"/>
                  <a:pt x="3739580" y="345066"/>
                </a:cubicBezTo>
                <a:lnTo>
                  <a:pt x="3782963" y="370702"/>
                </a:lnTo>
                <a:cubicBezTo>
                  <a:pt x="3784278" y="370702"/>
                  <a:pt x="3785593" y="371359"/>
                  <a:pt x="3786907" y="372674"/>
                </a:cubicBezTo>
                <a:cubicBezTo>
                  <a:pt x="3785593" y="373988"/>
                  <a:pt x="3784278" y="375303"/>
                  <a:pt x="3782963" y="376618"/>
                </a:cubicBezTo>
                <a:lnTo>
                  <a:pt x="3775075" y="384505"/>
                </a:lnTo>
                <a:cubicBezTo>
                  <a:pt x="3765873" y="405540"/>
                  <a:pt x="3755356" y="423945"/>
                  <a:pt x="3743524" y="439721"/>
                </a:cubicBezTo>
                <a:lnTo>
                  <a:pt x="3832263" y="435777"/>
                </a:lnTo>
                <a:lnTo>
                  <a:pt x="3853954" y="408169"/>
                </a:lnTo>
                <a:lnTo>
                  <a:pt x="3899310" y="437749"/>
                </a:lnTo>
                <a:cubicBezTo>
                  <a:pt x="3901939" y="439063"/>
                  <a:pt x="3901939" y="441035"/>
                  <a:pt x="3899310" y="443665"/>
                </a:cubicBezTo>
                <a:lnTo>
                  <a:pt x="3883534" y="465356"/>
                </a:lnTo>
                <a:lnTo>
                  <a:pt x="3879590" y="636918"/>
                </a:lnTo>
                <a:lnTo>
                  <a:pt x="3881562" y="700021"/>
                </a:lnTo>
                <a:cubicBezTo>
                  <a:pt x="3877618" y="756551"/>
                  <a:pt x="3848695" y="796648"/>
                  <a:pt x="3794795" y="820311"/>
                </a:cubicBezTo>
                <a:cubicBezTo>
                  <a:pt x="3789537" y="821626"/>
                  <a:pt x="3787565" y="819654"/>
                  <a:pt x="3788879" y="814396"/>
                </a:cubicBezTo>
                <a:cubicBezTo>
                  <a:pt x="3792823" y="792046"/>
                  <a:pt x="3788222" y="776928"/>
                  <a:pt x="3775075" y="769040"/>
                </a:cubicBezTo>
                <a:cubicBezTo>
                  <a:pt x="3772446" y="767725"/>
                  <a:pt x="3771789" y="766411"/>
                  <a:pt x="3773103" y="765096"/>
                </a:cubicBezTo>
                <a:cubicBezTo>
                  <a:pt x="3773103" y="765096"/>
                  <a:pt x="3774418" y="765096"/>
                  <a:pt x="3777047" y="765096"/>
                </a:cubicBezTo>
                <a:cubicBezTo>
                  <a:pt x="3815172" y="765096"/>
                  <a:pt x="3832920" y="750635"/>
                  <a:pt x="3830291" y="721713"/>
                </a:cubicBezTo>
                <a:lnTo>
                  <a:pt x="3834235" y="445637"/>
                </a:lnTo>
                <a:lnTo>
                  <a:pt x="3737608" y="451552"/>
                </a:lnTo>
                <a:cubicBezTo>
                  <a:pt x="3713944" y="487048"/>
                  <a:pt x="3685022" y="521886"/>
                  <a:pt x="3650841" y="556067"/>
                </a:cubicBezTo>
                <a:lnTo>
                  <a:pt x="3648869" y="638890"/>
                </a:lnTo>
                <a:lnTo>
                  <a:pt x="3652813" y="715797"/>
                </a:lnTo>
                <a:cubicBezTo>
                  <a:pt x="3650183" y="739461"/>
                  <a:pt x="3642296" y="759838"/>
                  <a:pt x="3629149" y="776928"/>
                </a:cubicBezTo>
                <a:cubicBezTo>
                  <a:pt x="3625205" y="782187"/>
                  <a:pt x="3621261" y="784816"/>
                  <a:pt x="3617317" y="784816"/>
                </a:cubicBezTo>
                <a:cubicBezTo>
                  <a:pt x="3614688" y="784816"/>
                  <a:pt x="3612716" y="782187"/>
                  <a:pt x="3611401" y="776928"/>
                </a:cubicBezTo>
                <a:cubicBezTo>
                  <a:pt x="3604828" y="751950"/>
                  <a:pt x="3599570" y="736174"/>
                  <a:pt x="3595626" y="729601"/>
                </a:cubicBezTo>
                <a:lnTo>
                  <a:pt x="3526607" y="729601"/>
                </a:lnTo>
                <a:lnTo>
                  <a:pt x="3526607" y="757208"/>
                </a:lnTo>
                <a:cubicBezTo>
                  <a:pt x="3525292" y="779557"/>
                  <a:pt x="3516089" y="799277"/>
                  <a:pt x="3498999" y="816367"/>
                </a:cubicBezTo>
                <a:cubicBezTo>
                  <a:pt x="3492426" y="820311"/>
                  <a:pt x="3489139" y="819654"/>
                  <a:pt x="3489139" y="814396"/>
                </a:cubicBezTo>
                <a:lnTo>
                  <a:pt x="3493083" y="676357"/>
                </a:lnTo>
                <a:lnTo>
                  <a:pt x="3495055" y="483104"/>
                </a:lnTo>
                <a:lnTo>
                  <a:pt x="3493083" y="423945"/>
                </a:lnTo>
                <a:cubicBezTo>
                  <a:pt x="3494398" y="420001"/>
                  <a:pt x="3497027" y="418686"/>
                  <a:pt x="3500971" y="420001"/>
                </a:cubicBezTo>
                <a:lnTo>
                  <a:pt x="3522663" y="433805"/>
                </a:lnTo>
                <a:cubicBezTo>
                  <a:pt x="3552900" y="403568"/>
                  <a:pt x="3577221" y="373988"/>
                  <a:pt x="3595626" y="345066"/>
                </a:cubicBezTo>
                <a:close/>
                <a:moveTo>
                  <a:pt x="4670351" y="341122"/>
                </a:moveTo>
                <a:lnTo>
                  <a:pt x="4725566" y="354926"/>
                </a:lnTo>
                <a:cubicBezTo>
                  <a:pt x="4729510" y="356240"/>
                  <a:pt x="4729510" y="358870"/>
                  <a:pt x="4725566" y="362814"/>
                </a:cubicBezTo>
                <a:cubicBezTo>
                  <a:pt x="4725566" y="362814"/>
                  <a:pt x="4724909" y="364128"/>
                  <a:pt x="4723594" y="366758"/>
                </a:cubicBezTo>
                <a:cubicBezTo>
                  <a:pt x="4719651" y="372016"/>
                  <a:pt x="4717679" y="377275"/>
                  <a:pt x="4717679" y="382533"/>
                </a:cubicBezTo>
                <a:lnTo>
                  <a:pt x="4715707" y="473244"/>
                </a:lnTo>
                <a:lnTo>
                  <a:pt x="4808389" y="469300"/>
                </a:lnTo>
                <a:lnTo>
                  <a:pt x="4830081" y="443665"/>
                </a:lnTo>
                <a:lnTo>
                  <a:pt x="4873464" y="473244"/>
                </a:lnTo>
                <a:cubicBezTo>
                  <a:pt x="4876093" y="474559"/>
                  <a:pt x="4876093" y="476531"/>
                  <a:pt x="4873464" y="479160"/>
                </a:cubicBezTo>
                <a:lnTo>
                  <a:pt x="4859660" y="498880"/>
                </a:lnTo>
                <a:lnTo>
                  <a:pt x="4861632" y="658610"/>
                </a:lnTo>
                <a:lnTo>
                  <a:pt x="4861632" y="743404"/>
                </a:lnTo>
                <a:cubicBezTo>
                  <a:pt x="4860317" y="769697"/>
                  <a:pt x="4849800" y="793361"/>
                  <a:pt x="4830081" y="814396"/>
                </a:cubicBezTo>
                <a:cubicBezTo>
                  <a:pt x="4824822" y="818339"/>
                  <a:pt x="4820221" y="817682"/>
                  <a:pt x="4816277" y="812424"/>
                </a:cubicBezTo>
                <a:cubicBezTo>
                  <a:pt x="4813647" y="805850"/>
                  <a:pt x="4810361" y="795990"/>
                  <a:pt x="4806417" y="782844"/>
                </a:cubicBezTo>
                <a:cubicBezTo>
                  <a:pt x="4802473" y="772327"/>
                  <a:pt x="4799843" y="766411"/>
                  <a:pt x="4798529" y="765096"/>
                </a:cubicBezTo>
                <a:lnTo>
                  <a:pt x="4583584" y="767068"/>
                </a:lnTo>
                <a:cubicBezTo>
                  <a:pt x="4577011" y="784159"/>
                  <a:pt x="4567151" y="799277"/>
                  <a:pt x="4554005" y="812424"/>
                </a:cubicBezTo>
                <a:cubicBezTo>
                  <a:pt x="4544802" y="816367"/>
                  <a:pt x="4539543" y="815710"/>
                  <a:pt x="4538229" y="810452"/>
                </a:cubicBezTo>
                <a:lnTo>
                  <a:pt x="4540201" y="696077"/>
                </a:lnTo>
                <a:lnTo>
                  <a:pt x="4542173" y="516628"/>
                </a:lnTo>
                <a:lnTo>
                  <a:pt x="4540201" y="451552"/>
                </a:lnTo>
                <a:lnTo>
                  <a:pt x="4581612" y="475216"/>
                </a:lnTo>
                <a:lnTo>
                  <a:pt x="4672323" y="473244"/>
                </a:lnTo>
                <a:lnTo>
                  <a:pt x="4672323" y="429861"/>
                </a:lnTo>
                <a:close/>
                <a:moveTo>
                  <a:pt x="2160030" y="339150"/>
                </a:moveTo>
                <a:lnTo>
                  <a:pt x="2211301" y="362814"/>
                </a:lnTo>
                <a:cubicBezTo>
                  <a:pt x="2213931" y="364128"/>
                  <a:pt x="2215245" y="365443"/>
                  <a:pt x="2215245" y="366758"/>
                </a:cubicBezTo>
                <a:cubicBezTo>
                  <a:pt x="2215245" y="366758"/>
                  <a:pt x="2213931" y="368072"/>
                  <a:pt x="2211301" y="370702"/>
                </a:cubicBezTo>
                <a:lnTo>
                  <a:pt x="2201441" y="380561"/>
                </a:lnTo>
                <a:cubicBezTo>
                  <a:pt x="2227734" y="435777"/>
                  <a:pt x="2301355" y="490992"/>
                  <a:pt x="2422302" y="546207"/>
                </a:cubicBezTo>
                <a:cubicBezTo>
                  <a:pt x="2424931" y="551466"/>
                  <a:pt x="2424931" y="554095"/>
                  <a:pt x="2422302" y="554095"/>
                </a:cubicBezTo>
                <a:cubicBezTo>
                  <a:pt x="2403897" y="552780"/>
                  <a:pt x="2381548" y="565927"/>
                  <a:pt x="2355255" y="593535"/>
                </a:cubicBezTo>
                <a:cubicBezTo>
                  <a:pt x="2281635" y="540949"/>
                  <a:pt x="2229049" y="471930"/>
                  <a:pt x="2197497" y="386477"/>
                </a:cubicBezTo>
                <a:cubicBezTo>
                  <a:pt x="2135709" y="482447"/>
                  <a:pt x="2047627" y="564612"/>
                  <a:pt x="1933253" y="632974"/>
                </a:cubicBezTo>
                <a:cubicBezTo>
                  <a:pt x="1930624" y="634289"/>
                  <a:pt x="1928652" y="634289"/>
                  <a:pt x="1927337" y="632974"/>
                </a:cubicBezTo>
                <a:cubicBezTo>
                  <a:pt x="1927337" y="630345"/>
                  <a:pt x="1927995" y="628373"/>
                  <a:pt x="1929309" y="627058"/>
                </a:cubicBezTo>
                <a:cubicBezTo>
                  <a:pt x="2029222" y="560011"/>
                  <a:pt x="2106129" y="464042"/>
                  <a:pt x="2160030" y="339150"/>
                </a:cubicBezTo>
                <a:close/>
                <a:moveTo>
                  <a:pt x="1108522" y="175737"/>
                </a:moveTo>
                <a:cubicBezTo>
                  <a:pt x="1109117" y="174546"/>
                  <a:pt x="1110606" y="174546"/>
                  <a:pt x="1112987" y="175737"/>
                </a:cubicBezTo>
                <a:cubicBezTo>
                  <a:pt x="1220143" y="211456"/>
                  <a:pt x="1292771" y="248365"/>
                  <a:pt x="1330871" y="286465"/>
                </a:cubicBezTo>
                <a:cubicBezTo>
                  <a:pt x="1345159" y="315040"/>
                  <a:pt x="1339206" y="347187"/>
                  <a:pt x="1313012" y="382906"/>
                </a:cubicBezTo>
                <a:cubicBezTo>
                  <a:pt x="1291581" y="397193"/>
                  <a:pt x="1276102" y="394812"/>
                  <a:pt x="1266577" y="375762"/>
                </a:cubicBezTo>
                <a:cubicBezTo>
                  <a:pt x="1230859" y="294799"/>
                  <a:pt x="1178471" y="230506"/>
                  <a:pt x="1109415" y="182881"/>
                </a:cubicBezTo>
                <a:cubicBezTo>
                  <a:pt x="1108224" y="179309"/>
                  <a:pt x="1107927" y="176927"/>
                  <a:pt x="1108522" y="175737"/>
                </a:cubicBezTo>
                <a:close/>
                <a:moveTo>
                  <a:pt x="795090" y="161449"/>
                </a:moveTo>
                <a:cubicBezTo>
                  <a:pt x="797471" y="161449"/>
                  <a:pt x="799852" y="162640"/>
                  <a:pt x="802234" y="165021"/>
                </a:cubicBezTo>
                <a:lnTo>
                  <a:pt x="873671" y="222171"/>
                </a:lnTo>
                <a:cubicBezTo>
                  <a:pt x="880815" y="231696"/>
                  <a:pt x="880815" y="241221"/>
                  <a:pt x="873671" y="250746"/>
                </a:cubicBezTo>
                <a:cubicBezTo>
                  <a:pt x="797471" y="362665"/>
                  <a:pt x="692696" y="465059"/>
                  <a:pt x="559346" y="557927"/>
                </a:cubicBezTo>
                <a:cubicBezTo>
                  <a:pt x="554584" y="560309"/>
                  <a:pt x="551012" y="560309"/>
                  <a:pt x="548631" y="557927"/>
                </a:cubicBezTo>
                <a:cubicBezTo>
                  <a:pt x="546249" y="555546"/>
                  <a:pt x="547440" y="551974"/>
                  <a:pt x="552202" y="547212"/>
                </a:cubicBezTo>
                <a:cubicBezTo>
                  <a:pt x="661740" y="459106"/>
                  <a:pt x="740321" y="334090"/>
                  <a:pt x="787946" y="172165"/>
                </a:cubicBezTo>
                <a:cubicBezTo>
                  <a:pt x="790327" y="165021"/>
                  <a:pt x="792709" y="161449"/>
                  <a:pt x="795090" y="161449"/>
                </a:cubicBezTo>
                <a:close/>
                <a:moveTo>
                  <a:pt x="945332" y="45"/>
                </a:moveTo>
                <a:cubicBezTo>
                  <a:pt x="946374" y="-104"/>
                  <a:pt x="947490" y="120"/>
                  <a:pt x="948681" y="715"/>
                </a:cubicBezTo>
                <a:lnTo>
                  <a:pt x="1041549" y="57865"/>
                </a:lnTo>
                <a:lnTo>
                  <a:pt x="1034406" y="115015"/>
                </a:lnTo>
                <a:lnTo>
                  <a:pt x="1037977" y="329327"/>
                </a:lnTo>
                <a:lnTo>
                  <a:pt x="1037977" y="468631"/>
                </a:lnTo>
                <a:cubicBezTo>
                  <a:pt x="1030834" y="506731"/>
                  <a:pt x="1007021" y="540068"/>
                  <a:pt x="966540" y="568643"/>
                </a:cubicBezTo>
                <a:cubicBezTo>
                  <a:pt x="954634" y="573406"/>
                  <a:pt x="947490" y="568643"/>
                  <a:pt x="945109" y="554356"/>
                </a:cubicBezTo>
                <a:lnTo>
                  <a:pt x="948681" y="350759"/>
                </a:lnTo>
                <a:lnTo>
                  <a:pt x="948681" y="132874"/>
                </a:lnTo>
                <a:cubicBezTo>
                  <a:pt x="948681" y="80487"/>
                  <a:pt x="945109" y="40005"/>
                  <a:pt x="937965" y="11431"/>
                </a:cubicBezTo>
                <a:cubicBezTo>
                  <a:pt x="939751" y="4287"/>
                  <a:pt x="942207" y="492"/>
                  <a:pt x="945332" y="45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522732B4-8E61-445D-B3EA-2DB04F114CE7}"/>
              </a:ext>
            </a:extLst>
          </p:cNvPr>
          <p:cNvSpPr/>
          <p:nvPr/>
        </p:nvSpPr>
        <p:spPr>
          <a:xfrm rot="10800000">
            <a:off x="9205020" y="1216258"/>
            <a:ext cx="700974" cy="562042"/>
          </a:xfrm>
          <a:custGeom>
            <a:avLst/>
            <a:gdLst/>
            <a:ahLst/>
            <a:cxnLst/>
            <a:rect l="l" t="t" r="r" b="b"/>
            <a:pathLst>
              <a:path w="700974" h="562042">
                <a:moveTo>
                  <a:pt x="254708" y="562042"/>
                </a:moveTo>
                <a:lnTo>
                  <a:pt x="0" y="562042"/>
                </a:lnTo>
                <a:lnTo>
                  <a:pt x="0" y="317859"/>
                </a:lnTo>
                <a:lnTo>
                  <a:pt x="162087" y="0"/>
                </a:lnTo>
                <a:lnTo>
                  <a:pt x="290494" y="0"/>
                </a:lnTo>
                <a:lnTo>
                  <a:pt x="162087" y="288389"/>
                </a:lnTo>
                <a:lnTo>
                  <a:pt x="254708" y="288389"/>
                </a:lnTo>
                <a:close/>
                <a:moveTo>
                  <a:pt x="665188" y="562042"/>
                </a:moveTo>
                <a:lnTo>
                  <a:pt x="410480" y="562042"/>
                </a:lnTo>
                <a:lnTo>
                  <a:pt x="410480" y="317859"/>
                </a:lnTo>
                <a:lnTo>
                  <a:pt x="572567" y="0"/>
                </a:lnTo>
                <a:lnTo>
                  <a:pt x="700974" y="0"/>
                </a:lnTo>
                <a:lnTo>
                  <a:pt x="572567" y="288389"/>
                </a:lnTo>
                <a:lnTo>
                  <a:pt x="665188" y="288389"/>
                </a:lnTo>
                <a:close/>
              </a:path>
            </a:pathLst>
          </a:custGeom>
          <a:solidFill>
            <a:prstClr val="white">
              <a:lumMod val="7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2330538A-41E3-498B-9258-B9A4745A4FEA}"/>
              </a:ext>
            </a:extLst>
          </p:cNvPr>
          <p:cNvSpPr txBox="1"/>
          <p:nvPr/>
        </p:nvSpPr>
        <p:spPr>
          <a:xfrm>
            <a:off x="9299658" y="3623921"/>
            <a:ext cx="1695407" cy="224135"/>
          </a:xfrm>
          <a:custGeom>
            <a:avLst/>
            <a:gdLst/>
            <a:ahLst/>
            <a:cxnLst/>
            <a:rect l="l" t="t" r="r" b="b"/>
            <a:pathLst>
              <a:path w="1695407" h="224135">
                <a:moveTo>
                  <a:pt x="1418332" y="136624"/>
                </a:moveTo>
                <a:lnTo>
                  <a:pt x="1371004" y="137517"/>
                </a:lnTo>
                <a:lnTo>
                  <a:pt x="1371004" y="187523"/>
                </a:lnTo>
                <a:lnTo>
                  <a:pt x="1418332" y="185737"/>
                </a:lnTo>
                <a:close/>
                <a:moveTo>
                  <a:pt x="461665" y="133945"/>
                </a:moveTo>
                <a:lnTo>
                  <a:pt x="461665" y="161627"/>
                </a:lnTo>
                <a:lnTo>
                  <a:pt x="480417" y="160734"/>
                </a:lnTo>
                <a:lnTo>
                  <a:pt x="481310" y="133945"/>
                </a:lnTo>
                <a:close/>
                <a:moveTo>
                  <a:pt x="450056" y="122337"/>
                </a:moveTo>
                <a:cubicBezTo>
                  <a:pt x="450056" y="122337"/>
                  <a:pt x="450651" y="122634"/>
                  <a:pt x="451842" y="123230"/>
                </a:cubicBezTo>
                <a:lnTo>
                  <a:pt x="462558" y="130373"/>
                </a:lnTo>
                <a:lnTo>
                  <a:pt x="480417" y="129480"/>
                </a:lnTo>
                <a:lnTo>
                  <a:pt x="486668" y="122337"/>
                </a:lnTo>
                <a:lnTo>
                  <a:pt x="501848" y="132159"/>
                </a:lnTo>
                <a:cubicBezTo>
                  <a:pt x="503039" y="132755"/>
                  <a:pt x="503039" y="133648"/>
                  <a:pt x="501848" y="134838"/>
                </a:cubicBezTo>
                <a:lnTo>
                  <a:pt x="497383" y="140196"/>
                </a:lnTo>
                <a:lnTo>
                  <a:pt x="496490" y="161627"/>
                </a:lnTo>
                <a:lnTo>
                  <a:pt x="498276" y="164306"/>
                </a:lnTo>
                <a:cubicBezTo>
                  <a:pt x="498276" y="165497"/>
                  <a:pt x="497979" y="166092"/>
                  <a:pt x="497383" y="166092"/>
                </a:cubicBezTo>
                <a:cubicBezTo>
                  <a:pt x="491430" y="164901"/>
                  <a:pt x="479226" y="164901"/>
                  <a:pt x="460772" y="166092"/>
                </a:cubicBezTo>
                <a:lnTo>
                  <a:pt x="460772" y="169664"/>
                </a:lnTo>
                <a:cubicBezTo>
                  <a:pt x="461367" y="177403"/>
                  <a:pt x="458986" y="183058"/>
                  <a:pt x="453628" y="186630"/>
                </a:cubicBezTo>
                <a:cubicBezTo>
                  <a:pt x="452437" y="187821"/>
                  <a:pt x="451247" y="188119"/>
                  <a:pt x="450056" y="187523"/>
                </a:cubicBezTo>
                <a:cubicBezTo>
                  <a:pt x="449461" y="187523"/>
                  <a:pt x="449163" y="186928"/>
                  <a:pt x="449163" y="185737"/>
                </a:cubicBezTo>
                <a:lnTo>
                  <a:pt x="450056" y="159841"/>
                </a:lnTo>
                <a:lnTo>
                  <a:pt x="450056" y="140196"/>
                </a:lnTo>
                <a:cubicBezTo>
                  <a:pt x="450056" y="137815"/>
                  <a:pt x="449758" y="134243"/>
                  <a:pt x="449163" y="129480"/>
                </a:cubicBezTo>
                <a:cubicBezTo>
                  <a:pt x="449163" y="126504"/>
                  <a:pt x="449163" y="124718"/>
                  <a:pt x="449163" y="124123"/>
                </a:cubicBezTo>
                <a:cubicBezTo>
                  <a:pt x="449163" y="123527"/>
                  <a:pt x="449461" y="122932"/>
                  <a:pt x="450056" y="122337"/>
                </a:cubicBezTo>
                <a:close/>
                <a:moveTo>
                  <a:pt x="1426368" y="118765"/>
                </a:moveTo>
                <a:lnTo>
                  <a:pt x="1446014" y="132159"/>
                </a:lnTo>
                <a:cubicBezTo>
                  <a:pt x="1447204" y="132159"/>
                  <a:pt x="1447800" y="132457"/>
                  <a:pt x="1447800" y="133052"/>
                </a:cubicBezTo>
                <a:cubicBezTo>
                  <a:pt x="1447800" y="133052"/>
                  <a:pt x="1447204" y="133648"/>
                  <a:pt x="1446014" y="134838"/>
                </a:cubicBezTo>
                <a:lnTo>
                  <a:pt x="1441549" y="141089"/>
                </a:lnTo>
                <a:lnTo>
                  <a:pt x="1441549" y="185737"/>
                </a:lnTo>
                <a:lnTo>
                  <a:pt x="1443335" y="189309"/>
                </a:lnTo>
                <a:cubicBezTo>
                  <a:pt x="1443930" y="191095"/>
                  <a:pt x="1443632" y="191988"/>
                  <a:pt x="1442442" y="191988"/>
                </a:cubicBezTo>
                <a:cubicBezTo>
                  <a:pt x="1438870" y="191988"/>
                  <a:pt x="1434703" y="191988"/>
                  <a:pt x="1429940" y="191988"/>
                </a:cubicBezTo>
                <a:cubicBezTo>
                  <a:pt x="1423392" y="191393"/>
                  <a:pt x="1403747" y="191691"/>
                  <a:pt x="1371004" y="192881"/>
                </a:cubicBezTo>
                <a:cubicBezTo>
                  <a:pt x="1369814" y="201216"/>
                  <a:pt x="1365647" y="208359"/>
                  <a:pt x="1358503" y="214312"/>
                </a:cubicBezTo>
                <a:cubicBezTo>
                  <a:pt x="1356122" y="215503"/>
                  <a:pt x="1354634" y="214908"/>
                  <a:pt x="1354038" y="212526"/>
                </a:cubicBezTo>
                <a:lnTo>
                  <a:pt x="1354038" y="123230"/>
                </a:lnTo>
                <a:cubicBezTo>
                  <a:pt x="1354038" y="122039"/>
                  <a:pt x="1354634" y="121741"/>
                  <a:pt x="1355824" y="122337"/>
                </a:cubicBezTo>
                <a:lnTo>
                  <a:pt x="1371004" y="132159"/>
                </a:lnTo>
                <a:lnTo>
                  <a:pt x="1417439" y="131266"/>
                </a:lnTo>
                <a:close/>
                <a:moveTo>
                  <a:pt x="542032" y="93762"/>
                </a:moveTo>
                <a:lnTo>
                  <a:pt x="556319" y="107156"/>
                </a:lnTo>
                <a:cubicBezTo>
                  <a:pt x="556915" y="108942"/>
                  <a:pt x="556617" y="109835"/>
                  <a:pt x="555426" y="109835"/>
                </a:cubicBezTo>
                <a:lnTo>
                  <a:pt x="516136" y="110728"/>
                </a:lnTo>
                <a:lnTo>
                  <a:pt x="531316" y="117872"/>
                </a:lnTo>
                <a:cubicBezTo>
                  <a:pt x="531912" y="117872"/>
                  <a:pt x="532507" y="118169"/>
                  <a:pt x="533102" y="118765"/>
                </a:cubicBezTo>
                <a:cubicBezTo>
                  <a:pt x="533102" y="118765"/>
                  <a:pt x="532804" y="119360"/>
                  <a:pt x="532209" y="120551"/>
                </a:cubicBezTo>
                <a:lnTo>
                  <a:pt x="529530" y="127694"/>
                </a:lnTo>
                <a:lnTo>
                  <a:pt x="529530" y="173236"/>
                </a:lnTo>
                <a:cubicBezTo>
                  <a:pt x="530126" y="192286"/>
                  <a:pt x="522089" y="205978"/>
                  <a:pt x="505420" y="214312"/>
                </a:cubicBezTo>
                <a:cubicBezTo>
                  <a:pt x="504230" y="214908"/>
                  <a:pt x="503336" y="215205"/>
                  <a:pt x="502741" y="215205"/>
                </a:cubicBezTo>
                <a:cubicBezTo>
                  <a:pt x="502146" y="214610"/>
                  <a:pt x="502146" y="213717"/>
                  <a:pt x="502741" y="212526"/>
                </a:cubicBezTo>
                <a:cubicBezTo>
                  <a:pt x="502741" y="204787"/>
                  <a:pt x="500360" y="199132"/>
                  <a:pt x="495598" y="195560"/>
                </a:cubicBezTo>
                <a:cubicBezTo>
                  <a:pt x="494407" y="193774"/>
                  <a:pt x="494704" y="192881"/>
                  <a:pt x="496490" y="192881"/>
                </a:cubicBezTo>
                <a:cubicBezTo>
                  <a:pt x="506611" y="194667"/>
                  <a:pt x="511076" y="191988"/>
                  <a:pt x="509885" y="184844"/>
                </a:cubicBezTo>
                <a:lnTo>
                  <a:pt x="510778" y="135731"/>
                </a:lnTo>
                <a:cubicBezTo>
                  <a:pt x="510183" y="133945"/>
                  <a:pt x="509885" y="125611"/>
                  <a:pt x="509885" y="110728"/>
                </a:cubicBezTo>
                <a:lnTo>
                  <a:pt x="467022" y="110728"/>
                </a:lnTo>
                <a:cubicBezTo>
                  <a:pt x="459879" y="111323"/>
                  <a:pt x="452437" y="111919"/>
                  <a:pt x="444698" y="112514"/>
                </a:cubicBezTo>
                <a:cubicBezTo>
                  <a:pt x="442912" y="113109"/>
                  <a:pt x="441722" y="113407"/>
                  <a:pt x="441126" y="113407"/>
                </a:cubicBezTo>
                <a:lnTo>
                  <a:pt x="432197" y="106263"/>
                </a:lnTo>
                <a:lnTo>
                  <a:pt x="530423" y="105370"/>
                </a:lnTo>
                <a:close/>
                <a:moveTo>
                  <a:pt x="94654" y="91083"/>
                </a:moveTo>
                <a:lnTo>
                  <a:pt x="57150" y="91976"/>
                </a:lnTo>
                <a:lnTo>
                  <a:pt x="56257" y="141089"/>
                </a:lnTo>
                <a:lnTo>
                  <a:pt x="95548" y="140196"/>
                </a:lnTo>
                <a:close/>
                <a:moveTo>
                  <a:pt x="573286" y="76795"/>
                </a:moveTo>
                <a:lnTo>
                  <a:pt x="595610" y="86618"/>
                </a:lnTo>
                <a:cubicBezTo>
                  <a:pt x="596801" y="87213"/>
                  <a:pt x="596801" y="88106"/>
                  <a:pt x="595610" y="89297"/>
                </a:cubicBezTo>
                <a:lnTo>
                  <a:pt x="592931" y="91083"/>
                </a:lnTo>
                <a:cubicBezTo>
                  <a:pt x="595312" y="136326"/>
                  <a:pt x="612279" y="173831"/>
                  <a:pt x="643830" y="203597"/>
                </a:cubicBezTo>
                <a:cubicBezTo>
                  <a:pt x="644426" y="204192"/>
                  <a:pt x="644723" y="204787"/>
                  <a:pt x="644723" y="205383"/>
                </a:cubicBezTo>
                <a:cubicBezTo>
                  <a:pt x="644128" y="206573"/>
                  <a:pt x="643533" y="206871"/>
                  <a:pt x="642937" y="206276"/>
                </a:cubicBezTo>
                <a:cubicBezTo>
                  <a:pt x="637580" y="205680"/>
                  <a:pt x="630138" y="208062"/>
                  <a:pt x="620613" y="213419"/>
                </a:cubicBezTo>
                <a:cubicBezTo>
                  <a:pt x="600372" y="193179"/>
                  <a:pt x="590550" y="152698"/>
                  <a:pt x="591145" y="91976"/>
                </a:cubicBezTo>
                <a:lnTo>
                  <a:pt x="590252" y="92869"/>
                </a:lnTo>
                <a:cubicBezTo>
                  <a:pt x="590252" y="145256"/>
                  <a:pt x="566142" y="188714"/>
                  <a:pt x="517922" y="223242"/>
                </a:cubicBezTo>
                <a:cubicBezTo>
                  <a:pt x="516731" y="223837"/>
                  <a:pt x="515838" y="224135"/>
                  <a:pt x="515243" y="224135"/>
                </a:cubicBezTo>
                <a:cubicBezTo>
                  <a:pt x="514648" y="223540"/>
                  <a:pt x="514648" y="222647"/>
                  <a:pt x="515243" y="221456"/>
                </a:cubicBezTo>
                <a:cubicBezTo>
                  <a:pt x="537865" y="202406"/>
                  <a:pt x="553343" y="182166"/>
                  <a:pt x="561677" y="160734"/>
                </a:cubicBezTo>
                <a:cubicBezTo>
                  <a:pt x="570012" y="141684"/>
                  <a:pt x="573881" y="113705"/>
                  <a:pt x="573286" y="76795"/>
                </a:cubicBezTo>
                <a:close/>
                <a:moveTo>
                  <a:pt x="102691" y="74116"/>
                </a:moveTo>
                <a:lnTo>
                  <a:pt x="122336" y="85725"/>
                </a:lnTo>
                <a:cubicBezTo>
                  <a:pt x="123527" y="86320"/>
                  <a:pt x="123527" y="87213"/>
                  <a:pt x="122336" y="88404"/>
                </a:cubicBezTo>
                <a:lnTo>
                  <a:pt x="116979" y="96441"/>
                </a:lnTo>
                <a:lnTo>
                  <a:pt x="117872" y="141089"/>
                </a:lnTo>
                <a:lnTo>
                  <a:pt x="119658" y="144661"/>
                </a:lnTo>
                <a:cubicBezTo>
                  <a:pt x="120253" y="146447"/>
                  <a:pt x="119658" y="147340"/>
                  <a:pt x="117872" y="147340"/>
                </a:cubicBezTo>
                <a:cubicBezTo>
                  <a:pt x="104775" y="146149"/>
                  <a:pt x="84236" y="146149"/>
                  <a:pt x="56257" y="147340"/>
                </a:cubicBezTo>
                <a:cubicBezTo>
                  <a:pt x="55066" y="155674"/>
                  <a:pt x="50899" y="163413"/>
                  <a:pt x="43755" y="170557"/>
                </a:cubicBezTo>
                <a:cubicBezTo>
                  <a:pt x="41374" y="172343"/>
                  <a:pt x="39886" y="172045"/>
                  <a:pt x="39290" y="169664"/>
                </a:cubicBezTo>
                <a:lnTo>
                  <a:pt x="40183" y="126801"/>
                </a:lnTo>
                <a:lnTo>
                  <a:pt x="40183" y="95548"/>
                </a:lnTo>
                <a:lnTo>
                  <a:pt x="40183" y="76795"/>
                </a:lnTo>
                <a:cubicBezTo>
                  <a:pt x="40183" y="75605"/>
                  <a:pt x="40481" y="75605"/>
                  <a:pt x="41076" y="76795"/>
                </a:cubicBezTo>
                <a:lnTo>
                  <a:pt x="57150" y="86618"/>
                </a:lnTo>
                <a:lnTo>
                  <a:pt x="94654" y="85725"/>
                </a:lnTo>
                <a:close/>
                <a:moveTo>
                  <a:pt x="1317426" y="61615"/>
                </a:moveTo>
                <a:lnTo>
                  <a:pt x="1295102" y="62508"/>
                </a:lnTo>
                <a:lnTo>
                  <a:pt x="1280815" y="135731"/>
                </a:lnTo>
                <a:cubicBezTo>
                  <a:pt x="1287363" y="137517"/>
                  <a:pt x="1294804" y="140196"/>
                  <a:pt x="1303139" y="143768"/>
                </a:cubicBezTo>
                <a:cubicBezTo>
                  <a:pt x="1310878" y="122932"/>
                  <a:pt x="1315640" y="95548"/>
                  <a:pt x="1317426" y="61615"/>
                </a:cubicBezTo>
                <a:close/>
                <a:moveTo>
                  <a:pt x="463451" y="51792"/>
                </a:moveTo>
                <a:lnTo>
                  <a:pt x="462558" y="74116"/>
                </a:lnTo>
                <a:lnTo>
                  <a:pt x="482203" y="72330"/>
                </a:lnTo>
                <a:lnTo>
                  <a:pt x="482203" y="51792"/>
                </a:lnTo>
                <a:close/>
                <a:moveTo>
                  <a:pt x="807244" y="41969"/>
                </a:moveTo>
                <a:lnTo>
                  <a:pt x="807244" y="118765"/>
                </a:lnTo>
                <a:lnTo>
                  <a:pt x="818852" y="118765"/>
                </a:lnTo>
                <a:cubicBezTo>
                  <a:pt x="840284" y="118169"/>
                  <a:pt x="851297" y="104775"/>
                  <a:pt x="851892" y="78581"/>
                </a:cubicBezTo>
                <a:cubicBezTo>
                  <a:pt x="851892" y="54173"/>
                  <a:pt x="840879" y="41969"/>
                  <a:pt x="818852" y="41969"/>
                </a:cubicBezTo>
                <a:close/>
                <a:moveTo>
                  <a:pt x="692944" y="41969"/>
                </a:moveTo>
                <a:lnTo>
                  <a:pt x="692944" y="118765"/>
                </a:lnTo>
                <a:lnTo>
                  <a:pt x="704552" y="118765"/>
                </a:lnTo>
                <a:cubicBezTo>
                  <a:pt x="725983" y="118169"/>
                  <a:pt x="736997" y="104775"/>
                  <a:pt x="737592" y="78581"/>
                </a:cubicBezTo>
                <a:cubicBezTo>
                  <a:pt x="737592" y="54173"/>
                  <a:pt x="726579" y="41969"/>
                  <a:pt x="704552" y="41969"/>
                </a:cubicBezTo>
                <a:close/>
                <a:moveTo>
                  <a:pt x="453628" y="41076"/>
                </a:moveTo>
                <a:lnTo>
                  <a:pt x="464344" y="48220"/>
                </a:lnTo>
                <a:lnTo>
                  <a:pt x="482203" y="47327"/>
                </a:lnTo>
                <a:lnTo>
                  <a:pt x="488454" y="41076"/>
                </a:lnTo>
                <a:lnTo>
                  <a:pt x="503634" y="50006"/>
                </a:lnTo>
                <a:cubicBezTo>
                  <a:pt x="504825" y="50601"/>
                  <a:pt x="504825" y="51494"/>
                  <a:pt x="503634" y="52685"/>
                </a:cubicBezTo>
                <a:lnTo>
                  <a:pt x="499169" y="58043"/>
                </a:lnTo>
                <a:lnTo>
                  <a:pt x="498276" y="74116"/>
                </a:lnTo>
                <a:lnTo>
                  <a:pt x="499169" y="76795"/>
                </a:lnTo>
                <a:cubicBezTo>
                  <a:pt x="499765" y="76795"/>
                  <a:pt x="499765" y="77093"/>
                  <a:pt x="499169" y="77688"/>
                </a:cubicBezTo>
                <a:cubicBezTo>
                  <a:pt x="492621" y="76498"/>
                  <a:pt x="480417" y="76498"/>
                  <a:pt x="462558" y="77688"/>
                </a:cubicBezTo>
                <a:cubicBezTo>
                  <a:pt x="461962" y="84832"/>
                  <a:pt x="459581" y="89892"/>
                  <a:pt x="455414" y="92869"/>
                </a:cubicBezTo>
                <a:cubicBezTo>
                  <a:pt x="453628" y="94059"/>
                  <a:pt x="452437" y="94357"/>
                  <a:pt x="451842" y="93762"/>
                </a:cubicBezTo>
                <a:cubicBezTo>
                  <a:pt x="451247" y="93762"/>
                  <a:pt x="450949" y="93166"/>
                  <a:pt x="450949" y="91976"/>
                </a:cubicBezTo>
                <a:lnTo>
                  <a:pt x="450949" y="66973"/>
                </a:lnTo>
                <a:lnTo>
                  <a:pt x="451842" y="58043"/>
                </a:lnTo>
                <a:cubicBezTo>
                  <a:pt x="451842" y="55662"/>
                  <a:pt x="451544" y="52090"/>
                  <a:pt x="450949" y="47327"/>
                </a:cubicBezTo>
                <a:cubicBezTo>
                  <a:pt x="450949" y="44351"/>
                  <a:pt x="450949" y="42565"/>
                  <a:pt x="450949" y="41969"/>
                </a:cubicBezTo>
                <a:cubicBezTo>
                  <a:pt x="450949" y="40779"/>
                  <a:pt x="451842" y="40481"/>
                  <a:pt x="453628" y="41076"/>
                </a:cubicBezTo>
                <a:close/>
                <a:moveTo>
                  <a:pt x="1160710" y="40630"/>
                </a:moveTo>
                <a:cubicBezTo>
                  <a:pt x="1161008" y="40332"/>
                  <a:pt x="1161454" y="40481"/>
                  <a:pt x="1162050" y="41076"/>
                </a:cubicBezTo>
                <a:lnTo>
                  <a:pt x="1175444" y="47327"/>
                </a:lnTo>
                <a:cubicBezTo>
                  <a:pt x="1177230" y="47923"/>
                  <a:pt x="1177826" y="49708"/>
                  <a:pt x="1177230" y="52685"/>
                </a:cubicBezTo>
                <a:lnTo>
                  <a:pt x="1175444" y="136624"/>
                </a:lnTo>
                <a:cubicBezTo>
                  <a:pt x="1175444" y="144958"/>
                  <a:pt x="1171872" y="152400"/>
                  <a:pt x="1164729" y="158948"/>
                </a:cubicBezTo>
                <a:cubicBezTo>
                  <a:pt x="1161157" y="160734"/>
                  <a:pt x="1159371" y="160437"/>
                  <a:pt x="1159371" y="158055"/>
                </a:cubicBezTo>
                <a:lnTo>
                  <a:pt x="1160264" y="42862"/>
                </a:lnTo>
                <a:cubicBezTo>
                  <a:pt x="1160264" y="41672"/>
                  <a:pt x="1160413" y="40928"/>
                  <a:pt x="1160710" y="40630"/>
                </a:cubicBezTo>
                <a:close/>
                <a:moveTo>
                  <a:pt x="891182" y="34826"/>
                </a:moveTo>
                <a:lnTo>
                  <a:pt x="997446" y="34826"/>
                </a:lnTo>
                <a:lnTo>
                  <a:pt x="1000125" y="88404"/>
                </a:lnTo>
                <a:lnTo>
                  <a:pt x="994767" y="90190"/>
                </a:lnTo>
                <a:cubicBezTo>
                  <a:pt x="988218" y="58043"/>
                  <a:pt x="974526" y="41969"/>
                  <a:pt x="953690" y="41969"/>
                </a:cubicBezTo>
                <a:lnTo>
                  <a:pt x="953690" y="161627"/>
                </a:lnTo>
                <a:cubicBezTo>
                  <a:pt x="952500" y="177105"/>
                  <a:pt x="958750" y="184249"/>
                  <a:pt x="972443" y="183058"/>
                </a:cubicBezTo>
                <a:lnTo>
                  <a:pt x="972443" y="190202"/>
                </a:lnTo>
                <a:lnTo>
                  <a:pt x="914400" y="190202"/>
                </a:lnTo>
                <a:lnTo>
                  <a:pt x="914400" y="183058"/>
                </a:lnTo>
                <a:cubicBezTo>
                  <a:pt x="927497" y="184844"/>
                  <a:pt x="933748" y="177998"/>
                  <a:pt x="933152" y="162520"/>
                </a:cubicBezTo>
                <a:lnTo>
                  <a:pt x="933152" y="41969"/>
                </a:lnTo>
                <a:cubicBezTo>
                  <a:pt x="911721" y="41374"/>
                  <a:pt x="898326" y="57448"/>
                  <a:pt x="892968" y="90190"/>
                </a:cubicBezTo>
                <a:lnTo>
                  <a:pt x="886718" y="88404"/>
                </a:lnTo>
                <a:close/>
                <a:moveTo>
                  <a:pt x="771525" y="34826"/>
                </a:moveTo>
                <a:lnTo>
                  <a:pt x="824210" y="34826"/>
                </a:lnTo>
                <a:cubicBezTo>
                  <a:pt x="856952" y="34826"/>
                  <a:pt x="873323" y="49113"/>
                  <a:pt x="873323" y="77688"/>
                </a:cubicBezTo>
                <a:cubicBezTo>
                  <a:pt x="873918" y="109835"/>
                  <a:pt x="857845" y="125611"/>
                  <a:pt x="825103" y="125016"/>
                </a:cubicBezTo>
                <a:lnTo>
                  <a:pt x="807244" y="125016"/>
                </a:lnTo>
                <a:lnTo>
                  <a:pt x="807244" y="159841"/>
                </a:lnTo>
                <a:cubicBezTo>
                  <a:pt x="806648" y="176510"/>
                  <a:pt x="812304" y="184249"/>
                  <a:pt x="824210" y="183058"/>
                </a:cubicBezTo>
                <a:lnTo>
                  <a:pt x="824210" y="190202"/>
                </a:lnTo>
                <a:lnTo>
                  <a:pt x="771525" y="190202"/>
                </a:lnTo>
                <a:lnTo>
                  <a:pt x="771525" y="183058"/>
                </a:lnTo>
                <a:cubicBezTo>
                  <a:pt x="782240" y="184249"/>
                  <a:pt x="787301" y="176808"/>
                  <a:pt x="786705" y="160734"/>
                </a:cubicBezTo>
                <a:lnTo>
                  <a:pt x="786705" y="64294"/>
                </a:lnTo>
                <a:cubicBezTo>
                  <a:pt x="787301" y="48220"/>
                  <a:pt x="782240" y="40779"/>
                  <a:pt x="771525" y="41969"/>
                </a:cubicBezTo>
                <a:close/>
                <a:moveTo>
                  <a:pt x="657225" y="34826"/>
                </a:moveTo>
                <a:lnTo>
                  <a:pt x="709910" y="34826"/>
                </a:lnTo>
                <a:cubicBezTo>
                  <a:pt x="742652" y="34826"/>
                  <a:pt x="759023" y="49113"/>
                  <a:pt x="759023" y="77688"/>
                </a:cubicBezTo>
                <a:cubicBezTo>
                  <a:pt x="759618" y="109835"/>
                  <a:pt x="743545" y="125611"/>
                  <a:pt x="710803" y="125016"/>
                </a:cubicBezTo>
                <a:lnTo>
                  <a:pt x="692944" y="125016"/>
                </a:lnTo>
                <a:lnTo>
                  <a:pt x="692944" y="159841"/>
                </a:lnTo>
                <a:cubicBezTo>
                  <a:pt x="692348" y="176510"/>
                  <a:pt x="698004" y="184249"/>
                  <a:pt x="709910" y="183058"/>
                </a:cubicBezTo>
                <a:lnTo>
                  <a:pt x="709910" y="190202"/>
                </a:lnTo>
                <a:lnTo>
                  <a:pt x="657225" y="190202"/>
                </a:lnTo>
                <a:lnTo>
                  <a:pt x="657225" y="183058"/>
                </a:lnTo>
                <a:cubicBezTo>
                  <a:pt x="667940" y="184249"/>
                  <a:pt x="673001" y="176808"/>
                  <a:pt x="672405" y="160734"/>
                </a:cubicBezTo>
                <a:lnTo>
                  <a:pt x="672405" y="64294"/>
                </a:lnTo>
                <a:cubicBezTo>
                  <a:pt x="673001" y="48220"/>
                  <a:pt x="667940" y="40779"/>
                  <a:pt x="657225" y="41969"/>
                </a:cubicBezTo>
                <a:close/>
                <a:moveTo>
                  <a:pt x="143768" y="33933"/>
                </a:moveTo>
                <a:lnTo>
                  <a:pt x="166092" y="45541"/>
                </a:lnTo>
                <a:cubicBezTo>
                  <a:pt x="167283" y="46137"/>
                  <a:pt x="167283" y="47030"/>
                  <a:pt x="166092" y="48220"/>
                </a:cubicBezTo>
                <a:lnTo>
                  <a:pt x="159841" y="57150"/>
                </a:lnTo>
                <a:lnTo>
                  <a:pt x="160734" y="137517"/>
                </a:lnTo>
                <a:lnTo>
                  <a:pt x="161627" y="177701"/>
                </a:lnTo>
                <a:cubicBezTo>
                  <a:pt x="161627" y="195560"/>
                  <a:pt x="151507" y="208955"/>
                  <a:pt x="131266" y="217884"/>
                </a:cubicBezTo>
                <a:cubicBezTo>
                  <a:pt x="130076" y="218480"/>
                  <a:pt x="129480" y="217884"/>
                  <a:pt x="129480" y="216098"/>
                </a:cubicBezTo>
                <a:cubicBezTo>
                  <a:pt x="130076" y="205978"/>
                  <a:pt x="126504" y="199430"/>
                  <a:pt x="118765" y="196453"/>
                </a:cubicBezTo>
                <a:cubicBezTo>
                  <a:pt x="118169" y="195858"/>
                  <a:pt x="117872" y="195262"/>
                  <a:pt x="117872" y="194667"/>
                </a:cubicBezTo>
                <a:cubicBezTo>
                  <a:pt x="117872" y="194072"/>
                  <a:pt x="118169" y="193774"/>
                  <a:pt x="118765" y="193774"/>
                </a:cubicBezTo>
                <a:cubicBezTo>
                  <a:pt x="131862" y="194369"/>
                  <a:pt x="138112" y="193476"/>
                  <a:pt x="137517" y="191095"/>
                </a:cubicBezTo>
                <a:lnTo>
                  <a:pt x="135731" y="50899"/>
                </a:lnTo>
                <a:lnTo>
                  <a:pt x="19645" y="52685"/>
                </a:lnTo>
                <a:lnTo>
                  <a:pt x="20538" y="185737"/>
                </a:lnTo>
                <a:cubicBezTo>
                  <a:pt x="19348" y="195858"/>
                  <a:pt x="14287" y="205680"/>
                  <a:pt x="5358" y="215205"/>
                </a:cubicBezTo>
                <a:cubicBezTo>
                  <a:pt x="4167" y="216991"/>
                  <a:pt x="2976" y="217587"/>
                  <a:pt x="1786" y="216991"/>
                </a:cubicBezTo>
                <a:cubicBezTo>
                  <a:pt x="595" y="216396"/>
                  <a:pt x="0" y="215205"/>
                  <a:pt x="0" y="213419"/>
                </a:cubicBezTo>
                <a:lnTo>
                  <a:pt x="893" y="147340"/>
                </a:lnTo>
                <a:lnTo>
                  <a:pt x="1786" y="70544"/>
                </a:lnTo>
                <a:lnTo>
                  <a:pt x="893" y="38398"/>
                </a:lnTo>
                <a:cubicBezTo>
                  <a:pt x="893" y="37207"/>
                  <a:pt x="1786" y="36909"/>
                  <a:pt x="3572" y="37505"/>
                </a:cubicBezTo>
                <a:lnTo>
                  <a:pt x="21431" y="48220"/>
                </a:lnTo>
                <a:lnTo>
                  <a:pt x="134838" y="45541"/>
                </a:lnTo>
                <a:close/>
                <a:moveTo>
                  <a:pt x="369689" y="15180"/>
                </a:moveTo>
                <a:lnTo>
                  <a:pt x="386655" y="30361"/>
                </a:lnTo>
                <a:cubicBezTo>
                  <a:pt x="387251" y="31551"/>
                  <a:pt x="387548" y="32147"/>
                  <a:pt x="387548" y="32147"/>
                </a:cubicBezTo>
                <a:cubicBezTo>
                  <a:pt x="386953" y="32742"/>
                  <a:pt x="386358" y="33040"/>
                  <a:pt x="385762" y="33040"/>
                </a:cubicBezTo>
                <a:lnTo>
                  <a:pt x="320576" y="34826"/>
                </a:lnTo>
                <a:cubicBezTo>
                  <a:pt x="321171" y="54471"/>
                  <a:pt x="320576" y="73521"/>
                  <a:pt x="318790" y="91976"/>
                </a:cubicBezTo>
                <a:lnTo>
                  <a:pt x="375047" y="90190"/>
                </a:lnTo>
                <a:lnTo>
                  <a:pt x="388441" y="75902"/>
                </a:lnTo>
                <a:lnTo>
                  <a:pt x="405408" y="91976"/>
                </a:lnTo>
                <a:cubicBezTo>
                  <a:pt x="406003" y="92571"/>
                  <a:pt x="406301" y="93166"/>
                  <a:pt x="406301" y="93762"/>
                </a:cubicBezTo>
                <a:cubicBezTo>
                  <a:pt x="406301" y="94357"/>
                  <a:pt x="405705" y="94655"/>
                  <a:pt x="404515" y="94655"/>
                </a:cubicBezTo>
                <a:lnTo>
                  <a:pt x="326826" y="96441"/>
                </a:lnTo>
                <a:cubicBezTo>
                  <a:pt x="332780" y="139898"/>
                  <a:pt x="362545" y="172045"/>
                  <a:pt x="416123" y="192881"/>
                </a:cubicBezTo>
                <a:cubicBezTo>
                  <a:pt x="417314" y="194072"/>
                  <a:pt x="417909" y="194965"/>
                  <a:pt x="417909" y="195560"/>
                </a:cubicBezTo>
                <a:cubicBezTo>
                  <a:pt x="417909" y="196155"/>
                  <a:pt x="417016" y="196751"/>
                  <a:pt x="415230" y="197346"/>
                </a:cubicBezTo>
                <a:cubicBezTo>
                  <a:pt x="406896" y="197346"/>
                  <a:pt x="397371" y="202406"/>
                  <a:pt x="386655" y="212526"/>
                </a:cubicBezTo>
                <a:cubicBezTo>
                  <a:pt x="347365" y="191095"/>
                  <a:pt x="326231" y="152400"/>
                  <a:pt x="323254" y="96441"/>
                </a:cubicBezTo>
                <a:lnTo>
                  <a:pt x="317897" y="96441"/>
                </a:lnTo>
                <a:cubicBezTo>
                  <a:pt x="317301" y="152995"/>
                  <a:pt x="277713" y="194072"/>
                  <a:pt x="199132" y="219670"/>
                </a:cubicBezTo>
                <a:cubicBezTo>
                  <a:pt x="197941" y="220266"/>
                  <a:pt x="197048" y="219968"/>
                  <a:pt x="196453" y="218777"/>
                </a:cubicBezTo>
                <a:cubicBezTo>
                  <a:pt x="196453" y="217587"/>
                  <a:pt x="197048" y="216694"/>
                  <a:pt x="198239" y="216098"/>
                </a:cubicBezTo>
                <a:cubicBezTo>
                  <a:pt x="263128" y="191691"/>
                  <a:pt x="296465" y="152102"/>
                  <a:pt x="298251" y="97333"/>
                </a:cubicBezTo>
                <a:lnTo>
                  <a:pt x="245566" y="99119"/>
                </a:lnTo>
                <a:cubicBezTo>
                  <a:pt x="234851" y="99119"/>
                  <a:pt x="226814" y="99715"/>
                  <a:pt x="221456" y="100905"/>
                </a:cubicBezTo>
                <a:lnTo>
                  <a:pt x="213419" y="93762"/>
                </a:lnTo>
                <a:lnTo>
                  <a:pt x="298251" y="91976"/>
                </a:lnTo>
                <a:cubicBezTo>
                  <a:pt x="300037" y="75902"/>
                  <a:pt x="300930" y="57150"/>
                  <a:pt x="300930" y="35719"/>
                </a:cubicBezTo>
                <a:lnTo>
                  <a:pt x="264318" y="36612"/>
                </a:lnTo>
                <a:cubicBezTo>
                  <a:pt x="253603" y="36612"/>
                  <a:pt x="245566" y="37505"/>
                  <a:pt x="240208" y="39291"/>
                </a:cubicBezTo>
                <a:lnTo>
                  <a:pt x="233065" y="32147"/>
                </a:lnTo>
                <a:lnTo>
                  <a:pt x="356294" y="28575"/>
                </a:lnTo>
                <a:close/>
                <a:moveTo>
                  <a:pt x="533102" y="12501"/>
                </a:moveTo>
                <a:lnTo>
                  <a:pt x="547390" y="25003"/>
                </a:lnTo>
                <a:cubicBezTo>
                  <a:pt x="548580" y="26194"/>
                  <a:pt x="548580" y="27087"/>
                  <a:pt x="547390" y="27682"/>
                </a:cubicBezTo>
                <a:cubicBezTo>
                  <a:pt x="547390" y="27087"/>
                  <a:pt x="547092" y="27087"/>
                  <a:pt x="546497" y="27682"/>
                </a:cubicBezTo>
                <a:lnTo>
                  <a:pt x="517922" y="27682"/>
                </a:lnTo>
                <a:lnTo>
                  <a:pt x="533102" y="35719"/>
                </a:lnTo>
                <a:cubicBezTo>
                  <a:pt x="534888" y="36314"/>
                  <a:pt x="534888" y="37505"/>
                  <a:pt x="533102" y="39291"/>
                </a:cubicBezTo>
                <a:cubicBezTo>
                  <a:pt x="531316" y="41672"/>
                  <a:pt x="530423" y="45541"/>
                  <a:pt x="530423" y="50899"/>
                </a:cubicBezTo>
                <a:lnTo>
                  <a:pt x="528637" y="76795"/>
                </a:lnTo>
                <a:cubicBezTo>
                  <a:pt x="528042" y="85130"/>
                  <a:pt x="524470" y="91976"/>
                  <a:pt x="517922" y="97333"/>
                </a:cubicBezTo>
                <a:cubicBezTo>
                  <a:pt x="516136" y="98524"/>
                  <a:pt x="514648" y="98822"/>
                  <a:pt x="513457" y="98226"/>
                </a:cubicBezTo>
                <a:cubicBezTo>
                  <a:pt x="512862" y="98226"/>
                  <a:pt x="512564" y="97333"/>
                  <a:pt x="512564" y="95548"/>
                </a:cubicBezTo>
                <a:lnTo>
                  <a:pt x="512564" y="27682"/>
                </a:lnTo>
                <a:lnTo>
                  <a:pt x="469701" y="28575"/>
                </a:lnTo>
                <a:cubicBezTo>
                  <a:pt x="467915" y="28575"/>
                  <a:pt x="465534" y="28575"/>
                  <a:pt x="462558" y="28575"/>
                </a:cubicBezTo>
                <a:cubicBezTo>
                  <a:pt x="453628" y="29170"/>
                  <a:pt x="447377" y="30063"/>
                  <a:pt x="443805" y="31254"/>
                </a:cubicBezTo>
                <a:lnTo>
                  <a:pt x="434876" y="24110"/>
                </a:lnTo>
                <a:lnTo>
                  <a:pt x="522386" y="23217"/>
                </a:lnTo>
                <a:close/>
                <a:moveTo>
                  <a:pt x="1391543" y="8037"/>
                </a:moveTo>
                <a:lnTo>
                  <a:pt x="1414760" y="23217"/>
                </a:lnTo>
                <a:cubicBezTo>
                  <a:pt x="1415355" y="23812"/>
                  <a:pt x="1415058" y="24705"/>
                  <a:pt x="1413867" y="25896"/>
                </a:cubicBezTo>
                <a:cubicBezTo>
                  <a:pt x="1398984" y="46732"/>
                  <a:pt x="1382316" y="67270"/>
                  <a:pt x="1363861" y="87511"/>
                </a:cubicBezTo>
                <a:lnTo>
                  <a:pt x="1428154" y="83939"/>
                </a:lnTo>
                <a:cubicBezTo>
                  <a:pt x="1425773" y="73819"/>
                  <a:pt x="1422499" y="65782"/>
                  <a:pt x="1418332" y="59829"/>
                </a:cubicBezTo>
                <a:cubicBezTo>
                  <a:pt x="1417141" y="58043"/>
                  <a:pt x="1417439" y="57448"/>
                  <a:pt x="1419225" y="58043"/>
                </a:cubicBezTo>
                <a:cubicBezTo>
                  <a:pt x="1438275" y="69354"/>
                  <a:pt x="1449884" y="80367"/>
                  <a:pt x="1454050" y="91083"/>
                </a:cubicBezTo>
                <a:cubicBezTo>
                  <a:pt x="1454050" y="98226"/>
                  <a:pt x="1449586" y="104477"/>
                  <a:pt x="1440656" y="109835"/>
                </a:cubicBezTo>
                <a:cubicBezTo>
                  <a:pt x="1435298" y="111026"/>
                  <a:pt x="1432322" y="109240"/>
                  <a:pt x="1431726" y="104477"/>
                </a:cubicBezTo>
                <a:cubicBezTo>
                  <a:pt x="1431726" y="101501"/>
                  <a:pt x="1431131" y="97631"/>
                  <a:pt x="1429940" y="92869"/>
                </a:cubicBezTo>
                <a:cubicBezTo>
                  <a:pt x="1429345" y="90487"/>
                  <a:pt x="1429048" y="88701"/>
                  <a:pt x="1429048" y="87511"/>
                </a:cubicBezTo>
                <a:cubicBezTo>
                  <a:pt x="1391543" y="95845"/>
                  <a:pt x="1365051" y="103287"/>
                  <a:pt x="1349573" y="109835"/>
                </a:cubicBezTo>
                <a:cubicBezTo>
                  <a:pt x="1348978" y="111026"/>
                  <a:pt x="1348085" y="110728"/>
                  <a:pt x="1346894" y="108942"/>
                </a:cubicBezTo>
                <a:lnTo>
                  <a:pt x="1340644" y="92869"/>
                </a:lnTo>
                <a:cubicBezTo>
                  <a:pt x="1340644" y="91678"/>
                  <a:pt x="1340941" y="91083"/>
                  <a:pt x="1341536" y="91083"/>
                </a:cubicBezTo>
                <a:cubicBezTo>
                  <a:pt x="1348085" y="90487"/>
                  <a:pt x="1352848" y="88106"/>
                  <a:pt x="1355824" y="83939"/>
                </a:cubicBezTo>
                <a:cubicBezTo>
                  <a:pt x="1370112" y="66080"/>
                  <a:pt x="1382018" y="40779"/>
                  <a:pt x="1391543" y="8037"/>
                </a:cubicBezTo>
                <a:close/>
                <a:moveTo>
                  <a:pt x="1562993" y="6251"/>
                </a:moveTo>
                <a:cubicBezTo>
                  <a:pt x="1563588" y="5655"/>
                  <a:pt x="1564481" y="5655"/>
                  <a:pt x="1565672" y="6251"/>
                </a:cubicBezTo>
                <a:lnTo>
                  <a:pt x="1592461" y="20538"/>
                </a:lnTo>
                <a:cubicBezTo>
                  <a:pt x="1594247" y="21729"/>
                  <a:pt x="1594247" y="22919"/>
                  <a:pt x="1592461" y="24110"/>
                </a:cubicBezTo>
                <a:lnTo>
                  <a:pt x="1589782" y="26789"/>
                </a:lnTo>
                <a:cubicBezTo>
                  <a:pt x="1587400" y="97631"/>
                  <a:pt x="1622226" y="151805"/>
                  <a:pt x="1694259" y="189309"/>
                </a:cubicBezTo>
                <a:cubicBezTo>
                  <a:pt x="1696045" y="190500"/>
                  <a:pt x="1695748" y="191691"/>
                  <a:pt x="1693366" y="192881"/>
                </a:cubicBezTo>
                <a:cubicBezTo>
                  <a:pt x="1684436" y="191691"/>
                  <a:pt x="1673721" y="195560"/>
                  <a:pt x="1661219" y="204490"/>
                </a:cubicBezTo>
                <a:cubicBezTo>
                  <a:pt x="1632644" y="183654"/>
                  <a:pt x="1612999" y="160734"/>
                  <a:pt x="1602284" y="135731"/>
                </a:cubicBezTo>
                <a:cubicBezTo>
                  <a:pt x="1592163" y="114895"/>
                  <a:pt x="1586210" y="79474"/>
                  <a:pt x="1584424" y="29468"/>
                </a:cubicBezTo>
                <a:lnTo>
                  <a:pt x="1582638" y="30361"/>
                </a:lnTo>
                <a:cubicBezTo>
                  <a:pt x="1580852" y="113109"/>
                  <a:pt x="1544836" y="175319"/>
                  <a:pt x="1474589" y="216991"/>
                </a:cubicBezTo>
                <a:cubicBezTo>
                  <a:pt x="1473398" y="217587"/>
                  <a:pt x="1472505" y="217587"/>
                  <a:pt x="1471910" y="216991"/>
                </a:cubicBezTo>
                <a:cubicBezTo>
                  <a:pt x="1471910" y="215801"/>
                  <a:pt x="1472208" y="214908"/>
                  <a:pt x="1472803" y="214312"/>
                </a:cubicBezTo>
                <a:cubicBezTo>
                  <a:pt x="1508522" y="186928"/>
                  <a:pt x="1532036" y="159544"/>
                  <a:pt x="1543348" y="132159"/>
                </a:cubicBezTo>
                <a:cubicBezTo>
                  <a:pt x="1555849" y="104775"/>
                  <a:pt x="1562398" y="63698"/>
                  <a:pt x="1562993" y="8930"/>
                </a:cubicBezTo>
                <a:cubicBezTo>
                  <a:pt x="1562993" y="7144"/>
                  <a:pt x="1562993" y="6251"/>
                  <a:pt x="1562993" y="6251"/>
                </a:cubicBezTo>
                <a:close/>
                <a:moveTo>
                  <a:pt x="1195090" y="6251"/>
                </a:moveTo>
                <a:cubicBezTo>
                  <a:pt x="1195387" y="5953"/>
                  <a:pt x="1195982" y="5953"/>
                  <a:pt x="1196876" y="6251"/>
                </a:cubicBezTo>
                <a:lnTo>
                  <a:pt x="1220093" y="16073"/>
                </a:lnTo>
                <a:cubicBezTo>
                  <a:pt x="1221284" y="16669"/>
                  <a:pt x="1221284" y="17562"/>
                  <a:pt x="1220093" y="18752"/>
                </a:cubicBezTo>
                <a:lnTo>
                  <a:pt x="1215628" y="26789"/>
                </a:lnTo>
                <a:lnTo>
                  <a:pt x="1215628" y="175022"/>
                </a:lnTo>
                <a:cubicBezTo>
                  <a:pt x="1216223" y="193476"/>
                  <a:pt x="1207591" y="207169"/>
                  <a:pt x="1189732" y="216098"/>
                </a:cubicBezTo>
                <a:cubicBezTo>
                  <a:pt x="1188541" y="216694"/>
                  <a:pt x="1187648" y="216694"/>
                  <a:pt x="1187053" y="216098"/>
                </a:cubicBezTo>
                <a:cubicBezTo>
                  <a:pt x="1186458" y="215503"/>
                  <a:pt x="1186458" y="214908"/>
                  <a:pt x="1187053" y="214312"/>
                </a:cubicBezTo>
                <a:cubicBezTo>
                  <a:pt x="1188244" y="205978"/>
                  <a:pt x="1185267" y="200323"/>
                  <a:pt x="1178123" y="197346"/>
                </a:cubicBezTo>
                <a:cubicBezTo>
                  <a:pt x="1176932" y="195560"/>
                  <a:pt x="1177230" y="194667"/>
                  <a:pt x="1179016" y="194667"/>
                </a:cubicBezTo>
                <a:cubicBezTo>
                  <a:pt x="1190922" y="195262"/>
                  <a:pt x="1196280" y="192286"/>
                  <a:pt x="1195090" y="185737"/>
                </a:cubicBezTo>
                <a:lnTo>
                  <a:pt x="1195982" y="51792"/>
                </a:lnTo>
                <a:cubicBezTo>
                  <a:pt x="1195387" y="31551"/>
                  <a:pt x="1195090" y="16966"/>
                  <a:pt x="1195090" y="8037"/>
                </a:cubicBezTo>
                <a:cubicBezTo>
                  <a:pt x="1194792" y="7144"/>
                  <a:pt x="1194792" y="6548"/>
                  <a:pt x="1195090" y="6251"/>
                </a:cubicBezTo>
                <a:close/>
                <a:moveTo>
                  <a:pt x="1285280" y="3572"/>
                </a:moveTo>
                <a:lnTo>
                  <a:pt x="1307604" y="11608"/>
                </a:lnTo>
                <a:cubicBezTo>
                  <a:pt x="1309390" y="12204"/>
                  <a:pt x="1309687" y="13097"/>
                  <a:pt x="1308497" y="14287"/>
                </a:cubicBezTo>
                <a:lnTo>
                  <a:pt x="1304925" y="18752"/>
                </a:lnTo>
                <a:lnTo>
                  <a:pt x="1296888" y="57150"/>
                </a:lnTo>
                <a:lnTo>
                  <a:pt x="1317426" y="56257"/>
                </a:lnTo>
                <a:lnTo>
                  <a:pt x="1325463" y="45541"/>
                </a:lnTo>
                <a:lnTo>
                  <a:pt x="1343322" y="55364"/>
                </a:lnTo>
                <a:cubicBezTo>
                  <a:pt x="1344513" y="55959"/>
                  <a:pt x="1344513" y="56852"/>
                  <a:pt x="1343322" y="58043"/>
                </a:cubicBezTo>
                <a:lnTo>
                  <a:pt x="1337965" y="65187"/>
                </a:lnTo>
                <a:cubicBezTo>
                  <a:pt x="1334393" y="101501"/>
                  <a:pt x="1327249" y="129778"/>
                  <a:pt x="1316534" y="150019"/>
                </a:cubicBezTo>
                <a:cubicBezTo>
                  <a:pt x="1327844" y="155376"/>
                  <a:pt x="1335881" y="160734"/>
                  <a:pt x="1340644" y="166092"/>
                </a:cubicBezTo>
                <a:cubicBezTo>
                  <a:pt x="1344216" y="175022"/>
                  <a:pt x="1342430" y="183058"/>
                  <a:pt x="1335286" y="190202"/>
                </a:cubicBezTo>
                <a:cubicBezTo>
                  <a:pt x="1331714" y="192583"/>
                  <a:pt x="1329035" y="191691"/>
                  <a:pt x="1327249" y="187523"/>
                </a:cubicBezTo>
                <a:cubicBezTo>
                  <a:pt x="1322486" y="177403"/>
                  <a:pt x="1316534" y="169366"/>
                  <a:pt x="1309390" y="163413"/>
                </a:cubicBezTo>
                <a:cubicBezTo>
                  <a:pt x="1298079" y="180677"/>
                  <a:pt x="1277838" y="200620"/>
                  <a:pt x="1248668" y="223242"/>
                </a:cubicBezTo>
                <a:cubicBezTo>
                  <a:pt x="1247477" y="223837"/>
                  <a:pt x="1246584" y="223540"/>
                  <a:pt x="1245989" y="222349"/>
                </a:cubicBezTo>
                <a:cubicBezTo>
                  <a:pt x="1245394" y="221754"/>
                  <a:pt x="1245691" y="221158"/>
                  <a:pt x="1246882" y="220563"/>
                </a:cubicBezTo>
                <a:cubicBezTo>
                  <a:pt x="1273671" y="198537"/>
                  <a:pt x="1291232" y="176510"/>
                  <a:pt x="1299567" y="154483"/>
                </a:cubicBezTo>
                <a:cubicBezTo>
                  <a:pt x="1289447" y="147340"/>
                  <a:pt x="1279029" y="141684"/>
                  <a:pt x="1268313" y="137517"/>
                </a:cubicBezTo>
                <a:lnTo>
                  <a:pt x="1279029" y="63401"/>
                </a:lnTo>
                <a:cubicBezTo>
                  <a:pt x="1271885" y="63401"/>
                  <a:pt x="1265634" y="63996"/>
                  <a:pt x="1260276" y="65187"/>
                </a:cubicBezTo>
                <a:lnTo>
                  <a:pt x="1254026" y="58043"/>
                </a:lnTo>
                <a:lnTo>
                  <a:pt x="1279922" y="58043"/>
                </a:lnTo>
                <a:lnTo>
                  <a:pt x="1282600" y="34826"/>
                </a:lnTo>
                <a:cubicBezTo>
                  <a:pt x="1284386" y="20538"/>
                  <a:pt x="1285280" y="10120"/>
                  <a:pt x="1285280" y="3572"/>
                </a:cubicBezTo>
                <a:close/>
                <a:moveTo>
                  <a:pt x="572393" y="893"/>
                </a:moveTo>
                <a:lnTo>
                  <a:pt x="592038" y="8930"/>
                </a:lnTo>
                <a:cubicBezTo>
                  <a:pt x="594419" y="10120"/>
                  <a:pt x="594717" y="11608"/>
                  <a:pt x="592931" y="13394"/>
                </a:cubicBezTo>
                <a:cubicBezTo>
                  <a:pt x="585787" y="25896"/>
                  <a:pt x="577453" y="38695"/>
                  <a:pt x="567928" y="51792"/>
                </a:cubicBezTo>
                <a:lnTo>
                  <a:pt x="608112" y="49113"/>
                </a:lnTo>
                <a:lnTo>
                  <a:pt x="616148" y="41969"/>
                </a:lnTo>
                <a:lnTo>
                  <a:pt x="636686" y="58043"/>
                </a:lnTo>
                <a:cubicBezTo>
                  <a:pt x="638472" y="60424"/>
                  <a:pt x="637877" y="61912"/>
                  <a:pt x="634901" y="62508"/>
                </a:cubicBezTo>
                <a:cubicBezTo>
                  <a:pt x="625971" y="63103"/>
                  <a:pt x="616446" y="67866"/>
                  <a:pt x="606326" y="76795"/>
                </a:cubicBezTo>
                <a:cubicBezTo>
                  <a:pt x="605135" y="77391"/>
                  <a:pt x="604540" y="77688"/>
                  <a:pt x="604540" y="77688"/>
                </a:cubicBezTo>
                <a:cubicBezTo>
                  <a:pt x="603944" y="77093"/>
                  <a:pt x="603647" y="76498"/>
                  <a:pt x="603647" y="75902"/>
                </a:cubicBezTo>
                <a:lnTo>
                  <a:pt x="608112" y="54471"/>
                </a:lnTo>
                <a:lnTo>
                  <a:pt x="564356" y="57150"/>
                </a:lnTo>
                <a:cubicBezTo>
                  <a:pt x="557212" y="67270"/>
                  <a:pt x="548878" y="77688"/>
                  <a:pt x="539353" y="88404"/>
                </a:cubicBezTo>
                <a:cubicBezTo>
                  <a:pt x="537567" y="89594"/>
                  <a:pt x="536972" y="88999"/>
                  <a:pt x="537567" y="86618"/>
                </a:cubicBezTo>
                <a:cubicBezTo>
                  <a:pt x="554236" y="59829"/>
                  <a:pt x="565547" y="31551"/>
                  <a:pt x="571500" y="1786"/>
                </a:cubicBezTo>
                <a:cubicBezTo>
                  <a:pt x="571500" y="595"/>
                  <a:pt x="571798" y="298"/>
                  <a:pt x="572393" y="893"/>
                </a:cubicBezTo>
                <a:close/>
                <a:moveTo>
                  <a:pt x="1085254" y="0"/>
                </a:moveTo>
                <a:lnTo>
                  <a:pt x="1106686" y="10716"/>
                </a:lnTo>
                <a:cubicBezTo>
                  <a:pt x="1107876" y="11311"/>
                  <a:pt x="1107876" y="12204"/>
                  <a:pt x="1106686" y="13394"/>
                </a:cubicBezTo>
                <a:lnTo>
                  <a:pt x="1102221" y="17859"/>
                </a:lnTo>
                <a:cubicBezTo>
                  <a:pt x="1124248" y="30361"/>
                  <a:pt x="1140023" y="42862"/>
                  <a:pt x="1149548" y="55364"/>
                </a:cubicBezTo>
                <a:cubicBezTo>
                  <a:pt x="1150739" y="62508"/>
                  <a:pt x="1148060" y="69354"/>
                  <a:pt x="1141512" y="75902"/>
                </a:cubicBezTo>
                <a:cubicBezTo>
                  <a:pt x="1137940" y="80069"/>
                  <a:pt x="1134666" y="78879"/>
                  <a:pt x="1131689" y="72330"/>
                </a:cubicBezTo>
                <a:cubicBezTo>
                  <a:pt x="1124545" y="53876"/>
                  <a:pt x="1114127" y="36909"/>
                  <a:pt x="1100435" y="21431"/>
                </a:cubicBezTo>
                <a:cubicBezTo>
                  <a:pt x="1088529" y="41076"/>
                  <a:pt x="1074539" y="59829"/>
                  <a:pt x="1058466" y="77688"/>
                </a:cubicBezTo>
                <a:lnTo>
                  <a:pt x="1077218" y="87511"/>
                </a:lnTo>
                <a:lnTo>
                  <a:pt x="1110258" y="86618"/>
                </a:lnTo>
                <a:lnTo>
                  <a:pt x="1120080" y="76795"/>
                </a:lnTo>
                <a:lnTo>
                  <a:pt x="1137047" y="87511"/>
                </a:lnTo>
                <a:cubicBezTo>
                  <a:pt x="1138237" y="88701"/>
                  <a:pt x="1138237" y="90190"/>
                  <a:pt x="1137047" y="91976"/>
                </a:cubicBezTo>
                <a:lnTo>
                  <a:pt x="1132582" y="96441"/>
                </a:lnTo>
                <a:lnTo>
                  <a:pt x="1132582" y="133052"/>
                </a:lnTo>
                <a:cubicBezTo>
                  <a:pt x="1131986" y="143768"/>
                  <a:pt x="1124843" y="152698"/>
                  <a:pt x="1111150" y="159841"/>
                </a:cubicBezTo>
                <a:cubicBezTo>
                  <a:pt x="1109365" y="160437"/>
                  <a:pt x="1108472" y="159841"/>
                  <a:pt x="1108472" y="158055"/>
                </a:cubicBezTo>
                <a:cubicBezTo>
                  <a:pt x="1108472" y="150912"/>
                  <a:pt x="1106090" y="146744"/>
                  <a:pt x="1101328" y="145554"/>
                </a:cubicBezTo>
                <a:cubicBezTo>
                  <a:pt x="1099542" y="143768"/>
                  <a:pt x="1099840" y="142577"/>
                  <a:pt x="1102221" y="141982"/>
                </a:cubicBezTo>
                <a:cubicBezTo>
                  <a:pt x="1109960" y="142577"/>
                  <a:pt x="1113234" y="141089"/>
                  <a:pt x="1112044" y="137517"/>
                </a:cubicBezTo>
                <a:lnTo>
                  <a:pt x="1112044" y="95548"/>
                </a:lnTo>
                <a:cubicBezTo>
                  <a:pt x="1112639" y="92571"/>
                  <a:pt x="1111448" y="91083"/>
                  <a:pt x="1108472" y="91083"/>
                </a:cubicBezTo>
                <a:lnTo>
                  <a:pt x="1074539" y="92869"/>
                </a:lnTo>
                <a:lnTo>
                  <a:pt x="1074539" y="93762"/>
                </a:lnTo>
                <a:lnTo>
                  <a:pt x="1072753" y="176808"/>
                </a:lnTo>
                <a:cubicBezTo>
                  <a:pt x="1072753" y="183951"/>
                  <a:pt x="1077516" y="187821"/>
                  <a:pt x="1087040" y="188416"/>
                </a:cubicBezTo>
                <a:cubicBezTo>
                  <a:pt x="1095375" y="189607"/>
                  <a:pt x="1108174" y="189012"/>
                  <a:pt x="1125438" y="186630"/>
                </a:cubicBezTo>
                <a:cubicBezTo>
                  <a:pt x="1133772" y="186035"/>
                  <a:pt x="1139428" y="179784"/>
                  <a:pt x="1142404" y="167878"/>
                </a:cubicBezTo>
                <a:cubicBezTo>
                  <a:pt x="1143000" y="166687"/>
                  <a:pt x="1143595" y="166092"/>
                  <a:pt x="1144190" y="166092"/>
                </a:cubicBezTo>
                <a:cubicBezTo>
                  <a:pt x="1145381" y="166092"/>
                  <a:pt x="1145976" y="166687"/>
                  <a:pt x="1145976" y="167878"/>
                </a:cubicBezTo>
                <a:cubicBezTo>
                  <a:pt x="1145381" y="176212"/>
                  <a:pt x="1146869" y="180677"/>
                  <a:pt x="1150441" y="181273"/>
                </a:cubicBezTo>
                <a:cubicBezTo>
                  <a:pt x="1161157" y="189607"/>
                  <a:pt x="1158776" y="197048"/>
                  <a:pt x="1143298" y="203597"/>
                </a:cubicBezTo>
                <a:cubicBezTo>
                  <a:pt x="1131391" y="208359"/>
                  <a:pt x="1115020" y="209848"/>
                  <a:pt x="1094184" y="208062"/>
                </a:cubicBezTo>
                <a:cubicBezTo>
                  <a:pt x="1070967" y="206276"/>
                  <a:pt x="1058763" y="195262"/>
                  <a:pt x="1057572" y="175022"/>
                </a:cubicBezTo>
                <a:lnTo>
                  <a:pt x="1056680" y="98226"/>
                </a:lnTo>
                <a:lnTo>
                  <a:pt x="1055786" y="80367"/>
                </a:lnTo>
                <a:cubicBezTo>
                  <a:pt x="1044476" y="93464"/>
                  <a:pt x="1031081" y="106561"/>
                  <a:pt x="1015603" y="119658"/>
                </a:cubicBezTo>
                <a:cubicBezTo>
                  <a:pt x="1014412" y="120253"/>
                  <a:pt x="1013519" y="120253"/>
                  <a:pt x="1012924" y="119658"/>
                </a:cubicBezTo>
                <a:cubicBezTo>
                  <a:pt x="1012924" y="118467"/>
                  <a:pt x="1013222" y="117574"/>
                  <a:pt x="1013817" y="116979"/>
                </a:cubicBezTo>
                <a:cubicBezTo>
                  <a:pt x="1046559" y="82451"/>
                  <a:pt x="1070372" y="43458"/>
                  <a:pt x="1085254" y="0"/>
                </a:cubicBezTo>
                <a:close/>
                <a:moveTo>
                  <a:pt x="75902" y="0"/>
                </a:moveTo>
                <a:lnTo>
                  <a:pt x="89297" y="16966"/>
                </a:lnTo>
                <a:cubicBezTo>
                  <a:pt x="89892" y="17562"/>
                  <a:pt x="89297" y="18455"/>
                  <a:pt x="87511" y="19645"/>
                </a:cubicBezTo>
                <a:cubicBezTo>
                  <a:pt x="77390" y="25003"/>
                  <a:pt x="57745" y="33337"/>
                  <a:pt x="28575" y="44648"/>
                </a:cubicBezTo>
                <a:cubicBezTo>
                  <a:pt x="26789" y="44648"/>
                  <a:pt x="26491" y="44053"/>
                  <a:pt x="27682" y="42862"/>
                </a:cubicBezTo>
                <a:cubicBezTo>
                  <a:pt x="49708" y="27980"/>
                  <a:pt x="65782" y="13692"/>
                  <a:pt x="75902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637979E3-A8A8-414B-9FCB-21671E74B590}"/>
              </a:ext>
            </a:extLst>
          </p:cNvPr>
          <p:cNvSpPr txBox="1"/>
          <p:nvPr/>
        </p:nvSpPr>
        <p:spPr>
          <a:xfrm>
            <a:off x="9272727" y="4063716"/>
            <a:ext cx="1712386" cy="222349"/>
          </a:xfrm>
          <a:custGeom>
            <a:avLst/>
            <a:gdLst/>
            <a:ahLst/>
            <a:cxnLst/>
            <a:rect l="l" t="t" r="r" b="b"/>
            <a:pathLst>
              <a:path w="1712386" h="222349">
                <a:moveTo>
                  <a:pt x="356741" y="158948"/>
                </a:moveTo>
                <a:cubicBezTo>
                  <a:pt x="384125" y="168473"/>
                  <a:pt x="401687" y="176808"/>
                  <a:pt x="409426" y="183952"/>
                </a:cubicBezTo>
                <a:cubicBezTo>
                  <a:pt x="411212" y="189309"/>
                  <a:pt x="410021" y="195560"/>
                  <a:pt x="405854" y="202704"/>
                </a:cubicBezTo>
                <a:cubicBezTo>
                  <a:pt x="401687" y="207466"/>
                  <a:pt x="397222" y="206276"/>
                  <a:pt x="392460" y="199132"/>
                </a:cubicBezTo>
                <a:cubicBezTo>
                  <a:pt x="381744" y="183654"/>
                  <a:pt x="369540" y="171152"/>
                  <a:pt x="355848" y="161627"/>
                </a:cubicBezTo>
                <a:cubicBezTo>
                  <a:pt x="355253" y="160437"/>
                  <a:pt x="355550" y="159544"/>
                  <a:pt x="356741" y="158948"/>
                </a:cubicBezTo>
                <a:close/>
                <a:moveTo>
                  <a:pt x="288875" y="157163"/>
                </a:moveTo>
                <a:lnTo>
                  <a:pt x="307628" y="167878"/>
                </a:lnTo>
                <a:cubicBezTo>
                  <a:pt x="310009" y="169069"/>
                  <a:pt x="310009" y="170557"/>
                  <a:pt x="307628" y="172343"/>
                </a:cubicBezTo>
                <a:cubicBezTo>
                  <a:pt x="289768" y="186630"/>
                  <a:pt x="260896" y="202109"/>
                  <a:pt x="221010" y="218777"/>
                </a:cubicBezTo>
                <a:cubicBezTo>
                  <a:pt x="218629" y="219373"/>
                  <a:pt x="218033" y="218777"/>
                  <a:pt x="219224" y="216991"/>
                </a:cubicBezTo>
                <a:cubicBezTo>
                  <a:pt x="247203" y="200918"/>
                  <a:pt x="270421" y="180975"/>
                  <a:pt x="288875" y="157163"/>
                </a:cubicBezTo>
                <a:close/>
                <a:moveTo>
                  <a:pt x="1323231" y="141982"/>
                </a:moveTo>
                <a:cubicBezTo>
                  <a:pt x="1344662" y="151507"/>
                  <a:pt x="1354783" y="159841"/>
                  <a:pt x="1353592" y="166985"/>
                </a:cubicBezTo>
                <a:cubicBezTo>
                  <a:pt x="1352401" y="172938"/>
                  <a:pt x="1347639" y="177701"/>
                  <a:pt x="1339304" y="181273"/>
                </a:cubicBezTo>
                <a:cubicBezTo>
                  <a:pt x="1334542" y="181868"/>
                  <a:pt x="1331863" y="180082"/>
                  <a:pt x="1331268" y="175915"/>
                </a:cubicBezTo>
                <a:cubicBezTo>
                  <a:pt x="1329482" y="161627"/>
                  <a:pt x="1326207" y="150912"/>
                  <a:pt x="1321445" y="143768"/>
                </a:cubicBezTo>
                <a:cubicBezTo>
                  <a:pt x="1320850" y="142577"/>
                  <a:pt x="1321445" y="141982"/>
                  <a:pt x="1323231" y="141982"/>
                </a:cubicBezTo>
                <a:close/>
                <a:moveTo>
                  <a:pt x="1204466" y="121444"/>
                </a:moveTo>
                <a:lnTo>
                  <a:pt x="1145530" y="122337"/>
                </a:lnTo>
                <a:lnTo>
                  <a:pt x="1144637" y="153591"/>
                </a:lnTo>
                <a:lnTo>
                  <a:pt x="1197322" y="151805"/>
                </a:lnTo>
                <a:cubicBezTo>
                  <a:pt x="1199108" y="151805"/>
                  <a:pt x="1200001" y="152400"/>
                  <a:pt x="1200001" y="153591"/>
                </a:cubicBezTo>
                <a:cubicBezTo>
                  <a:pt x="1200001" y="155377"/>
                  <a:pt x="1199108" y="156270"/>
                  <a:pt x="1197322" y="156270"/>
                </a:cubicBezTo>
                <a:lnTo>
                  <a:pt x="1144637" y="158055"/>
                </a:lnTo>
                <a:lnTo>
                  <a:pt x="1144637" y="193774"/>
                </a:lnTo>
                <a:lnTo>
                  <a:pt x="1212503" y="192881"/>
                </a:lnTo>
                <a:lnTo>
                  <a:pt x="1213396" y="127694"/>
                </a:lnTo>
                <a:cubicBezTo>
                  <a:pt x="1213991" y="122337"/>
                  <a:pt x="1211015" y="120253"/>
                  <a:pt x="1204466" y="121444"/>
                </a:cubicBezTo>
                <a:close/>
                <a:moveTo>
                  <a:pt x="1649165" y="120551"/>
                </a:moveTo>
                <a:lnTo>
                  <a:pt x="1587550" y="123230"/>
                </a:lnTo>
                <a:lnTo>
                  <a:pt x="1587550" y="158055"/>
                </a:lnTo>
                <a:lnTo>
                  <a:pt x="1638449" y="156270"/>
                </a:lnTo>
                <a:cubicBezTo>
                  <a:pt x="1640235" y="156270"/>
                  <a:pt x="1641128" y="156865"/>
                  <a:pt x="1641128" y="158055"/>
                </a:cubicBezTo>
                <a:cubicBezTo>
                  <a:pt x="1641128" y="159246"/>
                  <a:pt x="1640235" y="159841"/>
                  <a:pt x="1638449" y="159841"/>
                </a:cubicBezTo>
                <a:lnTo>
                  <a:pt x="1587550" y="161627"/>
                </a:lnTo>
                <a:lnTo>
                  <a:pt x="1587550" y="200918"/>
                </a:lnTo>
                <a:lnTo>
                  <a:pt x="1642021" y="200025"/>
                </a:lnTo>
                <a:cubicBezTo>
                  <a:pt x="1642616" y="199430"/>
                  <a:pt x="1643509" y="199132"/>
                  <a:pt x="1644700" y="199132"/>
                </a:cubicBezTo>
                <a:cubicBezTo>
                  <a:pt x="1646485" y="198537"/>
                  <a:pt x="1647676" y="197346"/>
                  <a:pt x="1648271" y="195560"/>
                </a:cubicBezTo>
                <a:close/>
                <a:moveTo>
                  <a:pt x="364778" y="112514"/>
                </a:moveTo>
                <a:lnTo>
                  <a:pt x="291554" y="113407"/>
                </a:lnTo>
                <a:lnTo>
                  <a:pt x="291554" y="141982"/>
                </a:lnTo>
                <a:lnTo>
                  <a:pt x="364778" y="140196"/>
                </a:lnTo>
                <a:close/>
                <a:moveTo>
                  <a:pt x="1222325" y="106263"/>
                </a:moveTo>
                <a:lnTo>
                  <a:pt x="1241078" y="120551"/>
                </a:lnTo>
                <a:cubicBezTo>
                  <a:pt x="1242268" y="121146"/>
                  <a:pt x="1242268" y="122039"/>
                  <a:pt x="1241078" y="123230"/>
                </a:cubicBezTo>
                <a:lnTo>
                  <a:pt x="1235720" y="130373"/>
                </a:lnTo>
                <a:lnTo>
                  <a:pt x="1235720" y="163413"/>
                </a:lnTo>
                <a:lnTo>
                  <a:pt x="1236613" y="184845"/>
                </a:lnTo>
                <a:cubicBezTo>
                  <a:pt x="1236018" y="194370"/>
                  <a:pt x="1230957" y="204192"/>
                  <a:pt x="1221433" y="214313"/>
                </a:cubicBezTo>
                <a:cubicBezTo>
                  <a:pt x="1220242" y="215503"/>
                  <a:pt x="1219051" y="216098"/>
                  <a:pt x="1217861" y="216098"/>
                </a:cubicBezTo>
                <a:cubicBezTo>
                  <a:pt x="1217265" y="216098"/>
                  <a:pt x="1216670" y="215205"/>
                  <a:pt x="1216075" y="213420"/>
                </a:cubicBezTo>
                <a:cubicBezTo>
                  <a:pt x="1212503" y="204490"/>
                  <a:pt x="1209229" y="198834"/>
                  <a:pt x="1206252" y="196453"/>
                </a:cubicBezTo>
                <a:lnTo>
                  <a:pt x="1144637" y="198239"/>
                </a:lnTo>
                <a:cubicBezTo>
                  <a:pt x="1142851" y="204192"/>
                  <a:pt x="1138684" y="210145"/>
                  <a:pt x="1132136" y="216098"/>
                </a:cubicBezTo>
                <a:cubicBezTo>
                  <a:pt x="1129754" y="217884"/>
                  <a:pt x="1128266" y="217289"/>
                  <a:pt x="1127671" y="214313"/>
                </a:cubicBezTo>
                <a:lnTo>
                  <a:pt x="1129457" y="130373"/>
                </a:lnTo>
                <a:lnTo>
                  <a:pt x="1128564" y="108942"/>
                </a:lnTo>
                <a:lnTo>
                  <a:pt x="1147316" y="117872"/>
                </a:lnTo>
                <a:lnTo>
                  <a:pt x="1211610" y="116086"/>
                </a:lnTo>
                <a:close/>
                <a:moveTo>
                  <a:pt x="1400919" y="100012"/>
                </a:moveTo>
                <a:lnTo>
                  <a:pt x="1425922" y="109835"/>
                </a:lnTo>
                <a:cubicBezTo>
                  <a:pt x="1427113" y="110430"/>
                  <a:pt x="1427113" y="111323"/>
                  <a:pt x="1425922" y="112514"/>
                </a:cubicBezTo>
                <a:cubicBezTo>
                  <a:pt x="1424136" y="114300"/>
                  <a:pt x="1422946" y="116681"/>
                  <a:pt x="1422351" y="119658"/>
                </a:cubicBezTo>
                <a:lnTo>
                  <a:pt x="1422351" y="127694"/>
                </a:lnTo>
                <a:lnTo>
                  <a:pt x="1449139" y="125909"/>
                </a:lnTo>
                <a:lnTo>
                  <a:pt x="1463427" y="111621"/>
                </a:lnTo>
                <a:lnTo>
                  <a:pt x="1480393" y="127694"/>
                </a:lnTo>
                <a:cubicBezTo>
                  <a:pt x="1480989" y="128290"/>
                  <a:pt x="1481286" y="128885"/>
                  <a:pt x="1481286" y="129480"/>
                </a:cubicBezTo>
                <a:cubicBezTo>
                  <a:pt x="1481286" y="130076"/>
                  <a:pt x="1480691" y="130373"/>
                  <a:pt x="1479501" y="130373"/>
                </a:cubicBezTo>
                <a:lnTo>
                  <a:pt x="1422351" y="132159"/>
                </a:lnTo>
                <a:lnTo>
                  <a:pt x="1421457" y="153591"/>
                </a:lnTo>
                <a:lnTo>
                  <a:pt x="1422351" y="180380"/>
                </a:lnTo>
                <a:cubicBezTo>
                  <a:pt x="1422351" y="196453"/>
                  <a:pt x="1412230" y="209252"/>
                  <a:pt x="1391989" y="218777"/>
                </a:cubicBezTo>
                <a:cubicBezTo>
                  <a:pt x="1390204" y="219968"/>
                  <a:pt x="1389311" y="219075"/>
                  <a:pt x="1389311" y="216098"/>
                </a:cubicBezTo>
                <a:cubicBezTo>
                  <a:pt x="1389311" y="204788"/>
                  <a:pt x="1385739" y="198239"/>
                  <a:pt x="1378595" y="196453"/>
                </a:cubicBezTo>
                <a:cubicBezTo>
                  <a:pt x="1377404" y="195858"/>
                  <a:pt x="1377107" y="194965"/>
                  <a:pt x="1377702" y="193774"/>
                </a:cubicBezTo>
                <a:cubicBezTo>
                  <a:pt x="1377702" y="193774"/>
                  <a:pt x="1378297" y="193774"/>
                  <a:pt x="1379488" y="193774"/>
                </a:cubicBezTo>
                <a:cubicBezTo>
                  <a:pt x="1394966" y="194965"/>
                  <a:pt x="1402110" y="192881"/>
                  <a:pt x="1400919" y="187523"/>
                </a:cubicBezTo>
                <a:lnTo>
                  <a:pt x="1400919" y="143768"/>
                </a:lnTo>
                <a:cubicBezTo>
                  <a:pt x="1400919" y="142577"/>
                  <a:pt x="1400919" y="140791"/>
                  <a:pt x="1400919" y="138410"/>
                </a:cubicBezTo>
                <a:cubicBezTo>
                  <a:pt x="1400324" y="136029"/>
                  <a:pt x="1400026" y="134243"/>
                  <a:pt x="1400026" y="133052"/>
                </a:cubicBezTo>
                <a:lnTo>
                  <a:pt x="1304479" y="135731"/>
                </a:lnTo>
                <a:cubicBezTo>
                  <a:pt x="1291977" y="136922"/>
                  <a:pt x="1283940" y="138113"/>
                  <a:pt x="1280368" y="139303"/>
                </a:cubicBezTo>
                <a:lnTo>
                  <a:pt x="1272332" y="131266"/>
                </a:lnTo>
                <a:lnTo>
                  <a:pt x="1400026" y="127694"/>
                </a:lnTo>
                <a:cubicBezTo>
                  <a:pt x="1400026" y="115788"/>
                  <a:pt x="1400026" y="106859"/>
                  <a:pt x="1400026" y="100905"/>
                </a:cubicBezTo>
                <a:cubicBezTo>
                  <a:pt x="1399431" y="99715"/>
                  <a:pt x="1399729" y="99417"/>
                  <a:pt x="1400919" y="100012"/>
                </a:cubicBezTo>
                <a:close/>
                <a:moveTo>
                  <a:pt x="371921" y="96441"/>
                </a:moveTo>
                <a:lnTo>
                  <a:pt x="394246" y="108049"/>
                </a:lnTo>
                <a:cubicBezTo>
                  <a:pt x="395436" y="108049"/>
                  <a:pt x="395436" y="108644"/>
                  <a:pt x="394246" y="109835"/>
                </a:cubicBezTo>
                <a:lnTo>
                  <a:pt x="390674" y="116979"/>
                </a:lnTo>
                <a:lnTo>
                  <a:pt x="389781" y="138410"/>
                </a:lnTo>
                <a:lnTo>
                  <a:pt x="391567" y="143768"/>
                </a:lnTo>
                <a:cubicBezTo>
                  <a:pt x="392162" y="145554"/>
                  <a:pt x="391567" y="146745"/>
                  <a:pt x="389781" y="147340"/>
                </a:cubicBezTo>
                <a:cubicBezTo>
                  <a:pt x="377875" y="146149"/>
                  <a:pt x="362099" y="145554"/>
                  <a:pt x="342453" y="145554"/>
                </a:cubicBezTo>
                <a:lnTo>
                  <a:pt x="342453" y="184845"/>
                </a:lnTo>
                <a:cubicBezTo>
                  <a:pt x="341263" y="200918"/>
                  <a:pt x="331738" y="212824"/>
                  <a:pt x="313879" y="220563"/>
                </a:cubicBezTo>
                <a:cubicBezTo>
                  <a:pt x="311497" y="221159"/>
                  <a:pt x="310604" y="220266"/>
                  <a:pt x="311200" y="217884"/>
                </a:cubicBezTo>
                <a:cubicBezTo>
                  <a:pt x="312390" y="209550"/>
                  <a:pt x="310307" y="203299"/>
                  <a:pt x="304949" y="199132"/>
                </a:cubicBezTo>
                <a:cubicBezTo>
                  <a:pt x="303758" y="197346"/>
                  <a:pt x="304056" y="196751"/>
                  <a:pt x="305842" y="197346"/>
                </a:cubicBezTo>
                <a:cubicBezTo>
                  <a:pt x="317153" y="199132"/>
                  <a:pt x="322213" y="197941"/>
                  <a:pt x="321022" y="193774"/>
                </a:cubicBezTo>
                <a:lnTo>
                  <a:pt x="321022" y="145554"/>
                </a:lnTo>
                <a:cubicBezTo>
                  <a:pt x="311497" y="145554"/>
                  <a:pt x="301079" y="145852"/>
                  <a:pt x="289768" y="146447"/>
                </a:cubicBezTo>
                <a:cubicBezTo>
                  <a:pt x="287387" y="151209"/>
                  <a:pt x="284113" y="154781"/>
                  <a:pt x="279946" y="157163"/>
                </a:cubicBezTo>
                <a:cubicBezTo>
                  <a:pt x="276969" y="159544"/>
                  <a:pt x="274886" y="159841"/>
                  <a:pt x="273695" y="158055"/>
                </a:cubicBezTo>
                <a:lnTo>
                  <a:pt x="274588" y="133945"/>
                </a:lnTo>
                <a:lnTo>
                  <a:pt x="274588" y="122337"/>
                </a:lnTo>
                <a:lnTo>
                  <a:pt x="273695" y="101798"/>
                </a:lnTo>
                <a:cubicBezTo>
                  <a:pt x="273695" y="100608"/>
                  <a:pt x="273993" y="100012"/>
                  <a:pt x="274588" y="100012"/>
                </a:cubicBezTo>
                <a:cubicBezTo>
                  <a:pt x="274588" y="99417"/>
                  <a:pt x="275183" y="99417"/>
                  <a:pt x="276374" y="100012"/>
                </a:cubicBezTo>
                <a:lnTo>
                  <a:pt x="292447" y="108942"/>
                </a:lnTo>
                <a:lnTo>
                  <a:pt x="363885" y="107156"/>
                </a:lnTo>
                <a:close/>
                <a:moveTo>
                  <a:pt x="829121" y="42862"/>
                </a:moveTo>
                <a:lnTo>
                  <a:pt x="829121" y="119658"/>
                </a:lnTo>
                <a:lnTo>
                  <a:pt x="840730" y="119658"/>
                </a:lnTo>
                <a:cubicBezTo>
                  <a:pt x="862161" y="119062"/>
                  <a:pt x="873175" y="105668"/>
                  <a:pt x="873770" y="79474"/>
                </a:cubicBezTo>
                <a:cubicBezTo>
                  <a:pt x="873770" y="55066"/>
                  <a:pt x="862757" y="42862"/>
                  <a:pt x="840730" y="42862"/>
                </a:cubicBezTo>
                <a:close/>
                <a:moveTo>
                  <a:pt x="714821" y="42862"/>
                </a:moveTo>
                <a:lnTo>
                  <a:pt x="714821" y="119658"/>
                </a:lnTo>
                <a:lnTo>
                  <a:pt x="726430" y="119658"/>
                </a:lnTo>
                <a:cubicBezTo>
                  <a:pt x="747861" y="119062"/>
                  <a:pt x="758875" y="105668"/>
                  <a:pt x="759470" y="79474"/>
                </a:cubicBezTo>
                <a:cubicBezTo>
                  <a:pt x="759470" y="55066"/>
                  <a:pt x="748457" y="42862"/>
                  <a:pt x="726430" y="42862"/>
                </a:cubicBezTo>
                <a:close/>
                <a:moveTo>
                  <a:pt x="913061" y="35719"/>
                </a:moveTo>
                <a:lnTo>
                  <a:pt x="1019324" y="35719"/>
                </a:lnTo>
                <a:lnTo>
                  <a:pt x="1022003" y="89297"/>
                </a:lnTo>
                <a:lnTo>
                  <a:pt x="1016645" y="91083"/>
                </a:lnTo>
                <a:cubicBezTo>
                  <a:pt x="1010097" y="58936"/>
                  <a:pt x="996404" y="42862"/>
                  <a:pt x="975568" y="42862"/>
                </a:cubicBezTo>
                <a:lnTo>
                  <a:pt x="975568" y="162520"/>
                </a:lnTo>
                <a:cubicBezTo>
                  <a:pt x="974378" y="177998"/>
                  <a:pt x="980629" y="185142"/>
                  <a:pt x="994321" y="183952"/>
                </a:cubicBezTo>
                <a:lnTo>
                  <a:pt x="994321" y="191095"/>
                </a:lnTo>
                <a:lnTo>
                  <a:pt x="936278" y="191095"/>
                </a:lnTo>
                <a:lnTo>
                  <a:pt x="936278" y="183952"/>
                </a:lnTo>
                <a:cubicBezTo>
                  <a:pt x="949375" y="185738"/>
                  <a:pt x="955625" y="178891"/>
                  <a:pt x="955030" y="163413"/>
                </a:cubicBezTo>
                <a:lnTo>
                  <a:pt x="955030" y="42862"/>
                </a:lnTo>
                <a:cubicBezTo>
                  <a:pt x="933599" y="42267"/>
                  <a:pt x="920204" y="58341"/>
                  <a:pt x="914847" y="91083"/>
                </a:cubicBezTo>
                <a:lnTo>
                  <a:pt x="908596" y="89297"/>
                </a:lnTo>
                <a:close/>
                <a:moveTo>
                  <a:pt x="793403" y="35719"/>
                </a:moveTo>
                <a:lnTo>
                  <a:pt x="846088" y="35719"/>
                </a:lnTo>
                <a:cubicBezTo>
                  <a:pt x="878830" y="35719"/>
                  <a:pt x="895201" y="50006"/>
                  <a:pt x="895201" y="78581"/>
                </a:cubicBezTo>
                <a:cubicBezTo>
                  <a:pt x="895797" y="110728"/>
                  <a:pt x="879723" y="126504"/>
                  <a:pt x="846981" y="125909"/>
                </a:cubicBezTo>
                <a:lnTo>
                  <a:pt x="829121" y="125909"/>
                </a:lnTo>
                <a:lnTo>
                  <a:pt x="829121" y="160734"/>
                </a:lnTo>
                <a:cubicBezTo>
                  <a:pt x="828526" y="177403"/>
                  <a:pt x="834182" y="185142"/>
                  <a:pt x="846088" y="183952"/>
                </a:cubicBezTo>
                <a:lnTo>
                  <a:pt x="846088" y="191095"/>
                </a:lnTo>
                <a:lnTo>
                  <a:pt x="793403" y="191095"/>
                </a:lnTo>
                <a:lnTo>
                  <a:pt x="793403" y="183952"/>
                </a:lnTo>
                <a:cubicBezTo>
                  <a:pt x="804118" y="185142"/>
                  <a:pt x="809179" y="177701"/>
                  <a:pt x="808583" y="161627"/>
                </a:cubicBezTo>
                <a:lnTo>
                  <a:pt x="808583" y="65187"/>
                </a:lnTo>
                <a:cubicBezTo>
                  <a:pt x="809179" y="49113"/>
                  <a:pt x="804118" y="41672"/>
                  <a:pt x="793403" y="42862"/>
                </a:cubicBezTo>
                <a:close/>
                <a:moveTo>
                  <a:pt x="679103" y="35719"/>
                </a:moveTo>
                <a:lnTo>
                  <a:pt x="731788" y="35719"/>
                </a:lnTo>
                <a:cubicBezTo>
                  <a:pt x="764530" y="35719"/>
                  <a:pt x="780901" y="50006"/>
                  <a:pt x="780901" y="78581"/>
                </a:cubicBezTo>
                <a:cubicBezTo>
                  <a:pt x="781497" y="110728"/>
                  <a:pt x="765423" y="126504"/>
                  <a:pt x="732681" y="125909"/>
                </a:cubicBezTo>
                <a:lnTo>
                  <a:pt x="714821" y="125909"/>
                </a:lnTo>
                <a:lnTo>
                  <a:pt x="714821" y="160734"/>
                </a:lnTo>
                <a:cubicBezTo>
                  <a:pt x="714226" y="177403"/>
                  <a:pt x="719882" y="185142"/>
                  <a:pt x="731788" y="183952"/>
                </a:cubicBezTo>
                <a:lnTo>
                  <a:pt x="731788" y="191095"/>
                </a:lnTo>
                <a:lnTo>
                  <a:pt x="679103" y="191095"/>
                </a:lnTo>
                <a:lnTo>
                  <a:pt x="679103" y="183952"/>
                </a:lnTo>
                <a:cubicBezTo>
                  <a:pt x="689818" y="185142"/>
                  <a:pt x="694879" y="177701"/>
                  <a:pt x="694283" y="161627"/>
                </a:cubicBezTo>
                <a:lnTo>
                  <a:pt x="694283" y="65187"/>
                </a:lnTo>
                <a:cubicBezTo>
                  <a:pt x="694879" y="49113"/>
                  <a:pt x="689818" y="41672"/>
                  <a:pt x="679103" y="42862"/>
                </a:cubicBezTo>
                <a:close/>
                <a:moveTo>
                  <a:pt x="1196429" y="26789"/>
                </a:moveTo>
                <a:lnTo>
                  <a:pt x="1156246" y="27682"/>
                </a:lnTo>
                <a:lnTo>
                  <a:pt x="1155353" y="53578"/>
                </a:lnTo>
                <a:lnTo>
                  <a:pt x="1193751" y="52685"/>
                </a:lnTo>
                <a:cubicBezTo>
                  <a:pt x="1195536" y="52685"/>
                  <a:pt x="1196429" y="53280"/>
                  <a:pt x="1196429" y="54471"/>
                </a:cubicBezTo>
                <a:cubicBezTo>
                  <a:pt x="1196429" y="56257"/>
                  <a:pt x="1195536" y="57150"/>
                  <a:pt x="1193751" y="57150"/>
                </a:cubicBezTo>
                <a:lnTo>
                  <a:pt x="1155353" y="58043"/>
                </a:lnTo>
                <a:lnTo>
                  <a:pt x="1155353" y="88404"/>
                </a:lnTo>
                <a:lnTo>
                  <a:pt x="1204466" y="86618"/>
                </a:lnTo>
                <a:lnTo>
                  <a:pt x="1205359" y="33040"/>
                </a:lnTo>
                <a:cubicBezTo>
                  <a:pt x="1205359" y="28277"/>
                  <a:pt x="1202383" y="26194"/>
                  <a:pt x="1196429" y="26789"/>
                </a:cubicBezTo>
                <a:close/>
                <a:moveTo>
                  <a:pt x="366564" y="19645"/>
                </a:moveTo>
                <a:lnTo>
                  <a:pt x="291554" y="21431"/>
                </a:lnTo>
                <a:lnTo>
                  <a:pt x="291554" y="37505"/>
                </a:lnTo>
                <a:lnTo>
                  <a:pt x="358527" y="35719"/>
                </a:lnTo>
                <a:cubicBezTo>
                  <a:pt x="360313" y="37505"/>
                  <a:pt x="360015" y="38993"/>
                  <a:pt x="357634" y="40184"/>
                </a:cubicBezTo>
                <a:lnTo>
                  <a:pt x="290661" y="41969"/>
                </a:lnTo>
                <a:lnTo>
                  <a:pt x="290661" y="60722"/>
                </a:lnTo>
                <a:lnTo>
                  <a:pt x="366564" y="58936"/>
                </a:lnTo>
                <a:close/>
                <a:moveTo>
                  <a:pt x="1416993" y="16966"/>
                </a:moveTo>
                <a:lnTo>
                  <a:pt x="1328589" y="19645"/>
                </a:lnTo>
                <a:lnTo>
                  <a:pt x="1326803" y="24110"/>
                </a:lnTo>
                <a:lnTo>
                  <a:pt x="1325017" y="41969"/>
                </a:lnTo>
                <a:lnTo>
                  <a:pt x="1416993" y="39291"/>
                </a:lnTo>
                <a:lnTo>
                  <a:pt x="1416993" y="17859"/>
                </a:lnTo>
                <a:close/>
                <a:moveTo>
                  <a:pt x="1214289" y="12501"/>
                </a:moveTo>
                <a:lnTo>
                  <a:pt x="1232148" y="25896"/>
                </a:lnTo>
                <a:cubicBezTo>
                  <a:pt x="1233339" y="26491"/>
                  <a:pt x="1233339" y="27384"/>
                  <a:pt x="1232148" y="28575"/>
                </a:cubicBezTo>
                <a:lnTo>
                  <a:pt x="1226790" y="35719"/>
                </a:lnTo>
                <a:lnTo>
                  <a:pt x="1226790" y="86618"/>
                </a:lnTo>
                <a:lnTo>
                  <a:pt x="1228576" y="91083"/>
                </a:lnTo>
                <a:cubicBezTo>
                  <a:pt x="1229171" y="92869"/>
                  <a:pt x="1228576" y="93762"/>
                  <a:pt x="1226790" y="93762"/>
                </a:cubicBezTo>
                <a:cubicBezTo>
                  <a:pt x="1216075" y="92571"/>
                  <a:pt x="1204168" y="91976"/>
                  <a:pt x="1191071" y="91976"/>
                </a:cubicBezTo>
                <a:lnTo>
                  <a:pt x="1154460" y="92869"/>
                </a:lnTo>
                <a:cubicBezTo>
                  <a:pt x="1153269" y="97631"/>
                  <a:pt x="1149400" y="102096"/>
                  <a:pt x="1142851" y="106263"/>
                </a:cubicBezTo>
                <a:cubicBezTo>
                  <a:pt x="1141661" y="106859"/>
                  <a:pt x="1140470" y="107156"/>
                  <a:pt x="1139279" y="107156"/>
                </a:cubicBezTo>
                <a:cubicBezTo>
                  <a:pt x="1138684" y="106561"/>
                  <a:pt x="1138386" y="105668"/>
                  <a:pt x="1138386" y="104477"/>
                </a:cubicBezTo>
                <a:lnTo>
                  <a:pt x="1140172" y="34826"/>
                </a:lnTo>
                <a:lnTo>
                  <a:pt x="1139279" y="13394"/>
                </a:lnTo>
                <a:lnTo>
                  <a:pt x="1158032" y="23217"/>
                </a:lnTo>
                <a:lnTo>
                  <a:pt x="1203573" y="21431"/>
                </a:lnTo>
                <a:close/>
                <a:moveTo>
                  <a:pt x="568821" y="8930"/>
                </a:moveTo>
                <a:cubicBezTo>
                  <a:pt x="569119" y="8632"/>
                  <a:pt x="569565" y="8632"/>
                  <a:pt x="570161" y="8930"/>
                </a:cubicBezTo>
                <a:lnTo>
                  <a:pt x="594271" y="19645"/>
                </a:lnTo>
                <a:cubicBezTo>
                  <a:pt x="595461" y="20241"/>
                  <a:pt x="595461" y="21431"/>
                  <a:pt x="594271" y="23217"/>
                </a:cubicBezTo>
                <a:lnTo>
                  <a:pt x="590699" y="27682"/>
                </a:lnTo>
                <a:lnTo>
                  <a:pt x="587127" y="94655"/>
                </a:lnTo>
                <a:cubicBezTo>
                  <a:pt x="607963" y="75605"/>
                  <a:pt x="623143" y="58341"/>
                  <a:pt x="632668" y="42862"/>
                </a:cubicBezTo>
                <a:lnTo>
                  <a:pt x="651421" y="56257"/>
                </a:lnTo>
                <a:cubicBezTo>
                  <a:pt x="653207" y="57448"/>
                  <a:pt x="652611" y="58638"/>
                  <a:pt x="649635" y="59829"/>
                </a:cubicBezTo>
                <a:lnTo>
                  <a:pt x="646063" y="62508"/>
                </a:lnTo>
                <a:cubicBezTo>
                  <a:pt x="625822" y="80962"/>
                  <a:pt x="606177" y="96441"/>
                  <a:pt x="587127" y="108942"/>
                </a:cubicBezTo>
                <a:lnTo>
                  <a:pt x="583555" y="172343"/>
                </a:lnTo>
                <a:cubicBezTo>
                  <a:pt x="582365" y="181273"/>
                  <a:pt x="586532" y="185440"/>
                  <a:pt x="596057" y="184845"/>
                </a:cubicBezTo>
                <a:cubicBezTo>
                  <a:pt x="609153" y="185440"/>
                  <a:pt x="622250" y="184249"/>
                  <a:pt x="635347" y="181273"/>
                </a:cubicBezTo>
                <a:cubicBezTo>
                  <a:pt x="643682" y="180082"/>
                  <a:pt x="649932" y="172938"/>
                  <a:pt x="654100" y="159841"/>
                </a:cubicBezTo>
                <a:cubicBezTo>
                  <a:pt x="654695" y="158651"/>
                  <a:pt x="655290" y="158055"/>
                  <a:pt x="655885" y="158055"/>
                </a:cubicBezTo>
                <a:cubicBezTo>
                  <a:pt x="656481" y="158055"/>
                  <a:pt x="656779" y="158651"/>
                  <a:pt x="656779" y="159841"/>
                </a:cubicBezTo>
                <a:cubicBezTo>
                  <a:pt x="656183" y="171152"/>
                  <a:pt x="657374" y="178594"/>
                  <a:pt x="660350" y="182166"/>
                </a:cubicBezTo>
                <a:cubicBezTo>
                  <a:pt x="669280" y="190500"/>
                  <a:pt x="668089" y="197644"/>
                  <a:pt x="656779" y="203597"/>
                </a:cubicBezTo>
                <a:cubicBezTo>
                  <a:pt x="641300" y="208955"/>
                  <a:pt x="620762" y="210145"/>
                  <a:pt x="595164" y="207169"/>
                </a:cubicBezTo>
                <a:cubicBezTo>
                  <a:pt x="576114" y="205383"/>
                  <a:pt x="566886" y="191691"/>
                  <a:pt x="567482" y="166092"/>
                </a:cubicBezTo>
                <a:lnTo>
                  <a:pt x="568375" y="120551"/>
                </a:lnTo>
                <a:cubicBezTo>
                  <a:pt x="557064" y="127694"/>
                  <a:pt x="545157" y="134838"/>
                  <a:pt x="532656" y="141982"/>
                </a:cubicBezTo>
                <a:cubicBezTo>
                  <a:pt x="530275" y="141982"/>
                  <a:pt x="529679" y="141387"/>
                  <a:pt x="530870" y="140196"/>
                </a:cubicBezTo>
                <a:cubicBezTo>
                  <a:pt x="533251" y="138410"/>
                  <a:pt x="536823" y="135731"/>
                  <a:pt x="541585" y="132159"/>
                </a:cubicBezTo>
                <a:cubicBezTo>
                  <a:pt x="548729" y="126801"/>
                  <a:pt x="557659" y="119955"/>
                  <a:pt x="568375" y="111621"/>
                </a:cubicBezTo>
                <a:lnTo>
                  <a:pt x="570161" y="42862"/>
                </a:lnTo>
                <a:cubicBezTo>
                  <a:pt x="570161" y="38695"/>
                  <a:pt x="569863" y="33337"/>
                  <a:pt x="569268" y="26789"/>
                </a:cubicBezTo>
                <a:cubicBezTo>
                  <a:pt x="569268" y="22026"/>
                  <a:pt x="568970" y="16669"/>
                  <a:pt x="568375" y="10716"/>
                </a:cubicBezTo>
                <a:cubicBezTo>
                  <a:pt x="568375" y="9823"/>
                  <a:pt x="568523" y="9227"/>
                  <a:pt x="568821" y="8930"/>
                </a:cubicBezTo>
                <a:close/>
                <a:moveTo>
                  <a:pt x="153144" y="8930"/>
                </a:moveTo>
                <a:lnTo>
                  <a:pt x="171003" y="20538"/>
                </a:lnTo>
                <a:cubicBezTo>
                  <a:pt x="172789" y="21134"/>
                  <a:pt x="172789" y="22324"/>
                  <a:pt x="171003" y="24110"/>
                </a:cubicBezTo>
                <a:lnTo>
                  <a:pt x="162074" y="30361"/>
                </a:lnTo>
                <a:lnTo>
                  <a:pt x="119211" y="83046"/>
                </a:lnTo>
                <a:lnTo>
                  <a:pt x="169218" y="82153"/>
                </a:lnTo>
                <a:lnTo>
                  <a:pt x="179933" y="70544"/>
                </a:lnTo>
                <a:lnTo>
                  <a:pt x="199579" y="83046"/>
                </a:lnTo>
                <a:cubicBezTo>
                  <a:pt x="200769" y="83641"/>
                  <a:pt x="200769" y="84534"/>
                  <a:pt x="199579" y="85725"/>
                </a:cubicBezTo>
                <a:lnTo>
                  <a:pt x="192435" y="94655"/>
                </a:lnTo>
                <a:lnTo>
                  <a:pt x="187970" y="153591"/>
                </a:lnTo>
                <a:lnTo>
                  <a:pt x="187077" y="176808"/>
                </a:lnTo>
                <a:cubicBezTo>
                  <a:pt x="184696" y="193477"/>
                  <a:pt x="172492" y="206573"/>
                  <a:pt x="150465" y="216098"/>
                </a:cubicBezTo>
                <a:cubicBezTo>
                  <a:pt x="148679" y="217289"/>
                  <a:pt x="147489" y="216991"/>
                  <a:pt x="146893" y="215205"/>
                </a:cubicBezTo>
                <a:cubicBezTo>
                  <a:pt x="148679" y="205680"/>
                  <a:pt x="146596" y="199430"/>
                  <a:pt x="140643" y="196453"/>
                </a:cubicBezTo>
                <a:cubicBezTo>
                  <a:pt x="139452" y="194667"/>
                  <a:pt x="139750" y="193774"/>
                  <a:pt x="141536" y="193774"/>
                </a:cubicBezTo>
                <a:cubicBezTo>
                  <a:pt x="157609" y="196155"/>
                  <a:pt x="165348" y="189905"/>
                  <a:pt x="164753" y="175022"/>
                </a:cubicBezTo>
                <a:lnTo>
                  <a:pt x="171897" y="87511"/>
                </a:lnTo>
                <a:lnTo>
                  <a:pt x="154930" y="87511"/>
                </a:lnTo>
                <a:lnTo>
                  <a:pt x="164753" y="91976"/>
                </a:lnTo>
                <a:cubicBezTo>
                  <a:pt x="166539" y="92571"/>
                  <a:pt x="166836" y="93762"/>
                  <a:pt x="165646" y="95548"/>
                </a:cubicBezTo>
                <a:cubicBezTo>
                  <a:pt x="147191" y="140196"/>
                  <a:pt x="110877" y="182166"/>
                  <a:pt x="56704" y="221456"/>
                </a:cubicBezTo>
                <a:cubicBezTo>
                  <a:pt x="54918" y="222052"/>
                  <a:pt x="54025" y="221456"/>
                  <a:pt x="54025" y="219670"/>
                </a:cubicBezTo>
                <a:cubicBezTo>
                  <a:pt x="98078" y="181570"/>
                  <a:pt x="128439" y="137815"/>
                  <a:pt x="145107" y="88404"/>
                </a:cubicBezTo>
                <a:lnTo>
                  <a:pt x="125462" y="88404"/>
                </a:lnTo>
                <a:lnTo>
                  <a:pt x="135285" y="92869"/>
                </a:lnTo>
                <a:cubicBezTo>
                  <a:pt x="137071" y="93464"/>
                  <a:pt x="137071" y="94655"/>
                  <a:pt x="135285" y="96441"/>
                </a:cubicBezTo>
                <a:cubicBezTo>
                  <a:pt x="116235" y="126206"/>
                  <a:pt x="90636" y="152995"/>
                  <a:pt x="58489" y="176808"/>
                </a:cubicBezTo>
                <a:cubicBezTo>
                  <a:pt x="57299" y="177403"/>
                  <a:pt x="56406" y="177403"/>
                  <a:pt x="55811" y="176808"/>
                </a:cubicBezTo>
                <a:cubicBezTo>
                  <a:pt x="55215" y="176808"/>
                  <a:pt x="55215" y="176213"/>
                  <a:pt x="55811" y="175022"/>
                </a:cubicBezTo>
                <a:cubicBezTo>
                  <a:pt x="83790" y="147638"/>
                  <a:pt x="104031" y="118765"/>
                  <a:pt x="116532" y="88404"/>
                </a:cubicBezTo>
                <a:lnTo>
                  <a:pt x="114747" y="88404"/>
                </a:lnTo>
                <a:cubicBezTo>
                  <a:pt x="108793" y="93166"/>
                  <a:pt x="101054" y="97036"/>
                  <a:pt x="91529" y="100012"/>
                </a:cubicBezTo>
                <a:cubicBezTo>
                  <a:pt x="89148" y="100608"/>
                  <a:pt x="87660" y="99417"/>
                  <a:pt x="87065" y="96441"/>
                </a:cubicBezTo>
                <a:lnTo>
                  <a:pt x="103138" y="76795"/>
                </a:lnTo>
                <a:lnTo>
                  <a:pt x="142429" y="22324"/>
                </a:lnTo>
                <a:lnTo>
                  <a:pt x="89743" y="24110"/>
                </a:lnTo>
                <a:cubicBezTo>
                  <a:pt x="87957" y="24110"/>
                  <a:pt x="87065" y="23217"/>
                  <a:pt x="87065" y="21431"/>
                </a:cubicBezTo>
                <a:cubicBezTo>
                  <a:pt x="87065" y="19645"/>
                  <a:pt x="87957" y="19050"/>
                  <a:pt x="89743" y="19645"/>
                </a:cubicBezTo>
                <a:lnTo>
                  <a:pt x="143321" y="17859"/>
                </a:lnTo>
                <a:close/>
                <a:moveTo>
                  <a:pt x="373707" y="4465"/>
                </a:moveTo>
                <a:lnTo>
                  <a:pt x="396925" y="15180"/>
                </a:lnTo>
                <a:cubicBezTo>
                  <a:pt x="398115" y="15776"/>
                  <a:pt x="398115" y="16669"/>
                  <a:pt x="396925" y="17859"/>
                </a:cubicBezTo>
                <a:lnTo>
                  <a:pt x="391567" y="25003"/>
                </a:lnTo>
                <a:lnTo>
                  <a:pt x="391567" y="58936"/>
                </a:lnTo>
                <a:lnTo>
                  <a:pt x="393353" y="62508"/>
                </a:lnTo>
                <a:cubicBezTo>
                  <a:pt x="393948" y="64294"/>
                  <a:pt x="393353" y="65187"/>
                  <a:pt x="391567" y="65187"/>
                </a:cubicBezTo>
                <a:cubicBezTo>
                  <a:pt x="383828" y="64591"/>
                  <a:pt x="366861" y="64294"/>
                  <a:pt x="340668" y="64294"/>
                </a:cubicBezTo>
                <a:lnTo>
                  <a:pt x="323701" y="64294"/>
                </a:lnTo>
                <a:lnTo>
                  <a:pt x="343347" y="70544"/>
                </a:lnTo>
                <a:cubicBezTo>
                  <a:pt x="345132" y="70544"/>
                  <a:pt x="345132" y="72033"/>
                  <a:pt x="343347" y="75009"/>
                </a:cubicBezTo>
                <a:lnTo>
                  <a:pt x="342453" y="78581"/>
                </a:lnTo>
                <a:lnTo>
                  <a:pt x="341561" y="86618"/>
                </a:lnTo>
                <a:lnTo>
                  <a:pt x="400497" y="85725"/>
                </a:lnTo>
                <a:lnTo>
                  <a:pt x="413891" y="72330"/>
                </a:lnTo>
                <a:lnTo>
                  <a:pt x="429964" y="87511"/>
                </a:lnTo>
                <a:cubicBezTo>
                  <a:pt x="431155" y="88701"/>
                  <a:pt x="431155" y="89594"/>
                  <a:pt x="429964" y="90190"/>
                </a:cubicBezTo>
                <a:lnTo>
                  <a:pt x="260300" y="91976"/>
                </a:lnTo>
                <a:cubicBezTo>
                  <a:pt x="258514" y="91976"/>
                  <a:pt x="255538" y="92273"/>
                  <a:pt x="251371" y="92869"/>
                </a:cubicBezTo>
                <a:cubicBezTo>
                  <a:pt x="243036" y="92869"/>
                  <a:pt x="237381" y="93464"/>
                  <a:pt x="234404" y="94655"/>
                </a:cubicBezTo>
                <a:lnTo>
                  <a:pt x="228153" y="87511"/>
                </a:lnTo>
                <a:lnTo>
                  <a:pt x="318343" y="86618"/>
                </a:lnTo>
                <a:lnTo>
                  <a:pt x="318343" y="64294"/>
                </a:lnTo>
                <a:lnTo>
                  <a:pt x="290661" y="65187"/>
                </a:lnTo>
                <a:cubicBezTo>
                  <a:pt x="288875" y="69354"/>
                  <a:pt x="285006" y="73521"/>
                  <a:pt x="279053" y="77688"/>
                </a:cubicBezTo>
                <a:cubicBezTo>
                  <a:pt x="275481" y="78879"/>
                  <a:pt x="273397" y="78581"/>
                  <a:pt x="272802" y="76795"/>
                </a:cubicBezTo>
                <a:lnTo>
                  <a:pt x="273695" y="29468"/>
                </a:lnTo>
                <a:lnTo>
                  <a:pt x="272802" y="7144"/>
                </a:lnTo>
                <a:lnTo>
                  <a:pt x="293340" y="16966"/>
                </a:lnTo>
                <a:lnTo>
                  <a:pt x="365671" y="16073"/>
                </a:lnTo>
                <a:close/>
                <a:moveTo>
                  <a:pt x="1591121" y="3572"/>
                </a:moveTo>
                <a:lnTo>
                  <a:pt x="1615232" y="9823"/>
                </a:lnTo>
                <a:cubicBezTo>
                  <a:pt x="1617018" y="10418"/>
                  <a:pt x="1617315" y="11609"/>
                  <a:pt x="1616125" y="13394"/>
                </a:cubicBezTo>
                <a:cubicBezTo>
                  <a:pt x="1614339" y="15180"/>
                  <a:pt x="1612851" y="18157"/>
                  <a:pt x="1611660" y="22324"/>
                </a:cubicBezTo>
                <a:lnTo>
                  <a:pt x="1611660" y="41076"/>
                </a:lnTo>
                <a:lnTo>
                  <a:pt x="1621483" y="41076"/>
                </a:lnTo>
                <a:lnTo>
                  <a:pt x="1630412" y="31254"/>
                </a:lnTo>
                <a:lnTo>
                  <a:pt x="1643807" y="42862"/>
                </a:lnTo>
                <a:cubicBezTo>
                  <a:pt x="1644402" y="44053"/>
                  <a:pt x="1644700" y="44648"/>
                  <a:pt x="1644700" y="44648"/>
                </a:cubicBezTo>
                <a:cubicBezTo>
                  <a:pt x="1644104" y="44648"/>
                  <a:pt x="1643211" y="44946"/>
                  <a:pt x="1642021" y="45541"/>
                </a:cubicBezTo>
                <a:lnTo>
                  <a:pt x="1611660" y="45541"/>
                </a:lnTo>
                <a:lnTo>
                  <a:pt x="1611660" y="80367"/>
                </a:lnTo>
                <a:lnTo>
                  <a:pt x="1616125" y="79474"/>
                </a:lnTo>
                <a:cubicBezTo>
                  <a:pt x="1637556" y="58043"/>
                  <a:pt x="1655713" y="36016"/>
                  <a:pt x="1670596" y="13394"/>
                </a:cubicBezTo>
                <a:lnTo>
                  <a:pt x="1689348" y="31254"/>
                </a:lnTo>
                <a:cubicBezTo>
                  <a:pt x="1690539" y="33040"/>
                  <a:pt x="1689943" y="34230"/>
                  <a:pt x="1687562" y="34826"/>
                </a:cubicBezTo>
                <a:lnTo>
                  <a:pt x="1682204" y="38398"/>
                </a:lnTo>
                <a:cubicBezTo>
                  <a:pt x="1667917" y="52685"/>
                  <a:pt x="1653629" y="66377"/>
                  <a:pt x="1639342" y="79474"/>
                </a:cubicBezTo>
                <a:lnTo>
                  <a:pt x="1681311" y="78581"/>
                </a:lnTo>
                <a:lnTo>
                  <a:pt x="1695599" y="65187"/>
                </a:lnTo>
                <a:lnTo>
                  <a:pt x="1711672" y="81260"/>
                </a:lnTo>
                <a:cubicBezTo>
                  <a:pt x="1712863" y="81855"/>
                  <a:pt x="1712565" y="82748"/>
                  <a:pt x="1710779" y="83939"/>
                </a:cubicBezTo>
                <a:lnTo>
                  <a:pt x="1633091" y="84832"/>
                </a:lnTo>
                <a:cubicBezTo>
                  <a:pt x="1625352" y="91380"/>
                  <a:pt x="1612851" y="101203"/>
                  <a:pt x="1595587" y="114300"/>
                </a:cubicBezTo>
                <a:cubicBezTo>
                  <a:pt x="1593205" y="116086"/>
                  <a:pt x="1591419" y="117574"/>
                  <a:pt x="1590229" y="118765"/>
                </a:cubicBezTo>
                <a:lnTo>
                  <a:pt x="1648271" y="116086"/>
                </a:lnTo>
                <a:lnTo>
                  <a:pt x="1657201" y="104477"/>
                </a:lnTo>
                <a:lnTo>
                  <a:pt x="1677739" y="117872"/>
                </a:lnTo>
                <a:cubicBezTo>
                  <a:pt x="1678930" y="118467"/>
                  <a:pt x="1678633" y="119658"/>
                  <a:pt x="1676847" y="121444"/>
                </a:cubicBezTo>
                <a:lnTo>
                  <a:pt x="1671489" y="127694"/>
                </a:lnTo>
                <a:lnTo>
                  <a:pt x="1671489" y="191095"/>
                </a:lnTo>
                <a:cubicBezTo>
                  <a:pt x="1671489" y="203002"/>
                  <a:pt x="1665833" y="212824"/>
                  <a:pt x="1654522" y="220563"/>
                </a:cubicBezTo>
                <a:cubicBezTo>
                  <a:pt x="1652141" y="222349"/>
                  <a:pt x="1650355" y="221754"/>
                  <a:pt x="1649165" y="218777"/>
                </a:cubicBezTo>
                <a:cubicBezTo>
                  <a:pt x="1648569" y="218182"/>
                  <a:pt x="1647974" y="216694"/>
                  <a:pt x="1647379" y="214313"/>
                </a:cubicBezTo>
                <a:cubicBezTo>
                  <a:pt x="1645593" y="209550"/>
                  <a:pt x="1644104" y="205978"/>
                  <a:pt x="1642914" y="203597"/>
                </a:cubicBezTo>
                <a:lnTo>
                  <a:pt x="1586657" y="204490"/>
                </a:lnTo>
                <a:cubicBezTo>
                  <a:pt x="1584871" y="209848"/>
                  <a:pt x="1581299" y="214908"/>
                  <a:pt x="1575941" y="219670"/>
                </a:cubicBezTo>
                <a:cubicBezTo>
                  <a:pt x="1574155" y="221456"/>
                  <a:pt x="1572965" y="222349"/>
                  <a:pt x="1572369" y="222349"/>
                </a:cubicBezTo>
                <a:cubicBezTo>
                  <a:pt x="1571179" y="222349"/>
                  <a:pt x="1570583" y="221456"/>
                  <a:pt x="1570583" y="219670"/>
                </a:cubicBezTo>
                <a:lnTo>
                  <a:pt x="1570583" y="132159"/>
                </a:lnTo>
                <a:cubicBezTo>
                  <a:pt x="1547366" y="148233"/>
                  <a:pt x="1522363" y="162818"/>
                  <a:pt x="1495574" y="175915"/>
                </a:cubicBezTo>
                <a:cubicBezTo>
                  <a:pt x="1494383" y="176510"/>
                  <a:pt x="1493490" y="176213"/>
                  <a:pt x="1492895" y="175022"/>
                </a:cubicBezTo>
                <a:cubicBezTo>
                  <a:pt x="1492895" y="174427"/>
                  <a:pt x="1493490" y="173534"/>
                  <a:pt x="1494681" y="172343"/>
                </a:cubicBezTo>
                <a:cubicBezTo>
                  <a:pt x="1522661" y="155674"/>
                  <a:pt x="1547961" y="138113"/>
                  <a:pt x="1570583" y="119658"/>
                </a:cubicBezTo>
                <a:lnTo>
                  <a:pt x="1570583" y="117872"/>
                </a:lnTo>
                <a:cubicBezTo>
                  <a:pt x="1570583" y="116681"/>
                  <a:pt x="1570881" y="115788"/>
                  <a:pt x="1571476" y="115193"/>
                </a:cubicBezTo>
                <a:cubicBezTo>
                  <a:pt x="1572071" y="115193"/>
                  <a:pt x="1572965" y="115491"/>
                  <a:pt x="1574155" y="116086"/>
                </a:cubicBezTo>
                <a:lnTo>
                  <a:pt x="1575048" y="116086"/>
                </a:lnTo>
                <a:cubicBezTo>
                  <a:pt x="1588145" y="105966"/>
                  <a:pt x="1600051" y="95845"/>
                  <a:pt x="1610767" y="85725"/>
                </a:cubicBezTo>
                <a:lnTo>
                  <a:pt x="1539329" y="86618"/>
                </a:lnTo>
                <a:cubicBezTo>
                  <a:pt x="1528614" y="87213"/>
                  <a:pt x="1520577" y="88106"/>
                  <a:pt x="1515219" y="89297"/>
                </a:cubicBezTo>
                <a:lnTo>
                  <a:pt x="1506289" y="81260"/>
                </a:lnTo>
                <a:lnTo>
                  <a:pt x="1592015" y="80367"/>
                </a:lnTo>
                <a:lnTo>
                  <a:pt x="1592015" y="46434"/>
                </a:lnTo>
                <a:lnTo>
                  <a:pt x="1578620" y="46434"/>
                </a:lnTo>
                <a:cubicBezTo>
                  <a:pt x="1576834" y="46434"/>
                  <a:pt x="1574751" y="46434"/>
                  <a:pt x="1572369" y="46434"/>
                </a:cubicBezTo>
                <a:cubicBezTo>
                  <a:pt x="1564630" y="47030"/>
                  <a:pt x="1558975" y="47923"/>
                  <a:pt x="1555403" y="49113"/>
                </a:cubicBezTo>
                <a:lnTo>
                  <a:pt x="1548259" y="41969"/>
                </a:lnTo>
                <a:lnTo>
                  <a:pt x="1592015" y="41969"/>
                </a:lnTo>
                <a:close/>
                <a:moveTo>
                  <a:pt x="1425922" y="2679"/>
                </a:moveTo>
                <a:lnTo>
                  <a:pt x="1443782" y="14287"/>
                </a:lnTo>
                <a:cubicBezTo>
                  <a:pt x="1445568" y="14883"/>
                  <a:pt x="1445568" y="16073"/>
                  <a:pt x="1443782" y="17859"/>
                </a:cubicBezTo>
                <a:lnTo>
                  <a:pt x="1439317" y="23217"/>
                </a:lnTo>
                <a:lnTo>
                  <a:pt x="1438424" y="41076"/>
                </a:lnTo>
                <a:lnTo>
                  <a:pt x="1440210" y="43755"/>
                </a:lnTo>
                <a:cubicBezTo>
                  <a:pt x="1440805" y="44946"/>
                  <a:pt x="1440507" y="45541"/>
                  <a:pt x="1439317" y="45541"/>
                </a:cubicBezTo>
                <a:cubicBezTo>
                  <a:pt x="1437531" y="45541"/>
                  <a:pt x="1434257" y="45541"/>
                  <a:pt x="1429494" y="45541"/>
                </a:cubicBezTo>
                <a:cubicBezTo>
                  <a:pt x="1415802" y="44946"/>
                  <a:pt x="1404491" y="44946"/>
                  <a:pt x="1395561" y="45541"/>
                </a:cubicBezTo>
                <a:lnTo>
                  <a:pt x="1324124" y="47327"/>
                </a:lnTo>
                <a:lnTo>
                  <a:pt x="1322338" y="60722"/>
                </a:lnTo>
                <a:cubicBezTo>
                  <a:pt x="1321147" y="69056"/>
                  <a:pt x="1324124" y="73223"/>
                  <a:pt x="1331268" y="73223"/>
                </a:cubicBezTo>
                <a:cubicBezTo>
                  <a:pt x="1369963" y="77986"/>
                  <a:pt x="1405086" y="77391"/>
                  <a:pt x="1436638" y="71437"/>
                </a:cubicBezTo>
                <a:cubicBezTo>
                  <a:pt x="1446163" y="70842"/>
                  <a:pt x="1452116" y="65484"/>
                  <a:pt x="1454497" y="55364"/>
                </a:cubicBezTo>
                <a:cubicBezTo>
                  <a:pt x="1455093" y="54769"/>
                  <a:pt x="1455688" y="54173"/>
                  <a:pt x="1456283" y="53578"/>
                </a:cubicBezTo>
                <a:cubicBezTo>
                  <a:pt x="1456879" y="54173"/>
                  <a:pt x="1457176" y="54769"/>
                  <a:pt x="1457176" y="55364"/>
                </a:cubicBezTo>
                <a:cubicBezTo>
                  <a:pt x="1456581" y="60722"/>
                  <a:pt x="1459557" y="64294"/>
                  <a:pt x="1466106" y="66080"/>
                </a:cubicBezTo>
                <a:cubicBezTo>
                  <a:pt x="1476821" y="75009"/>
                  <a:pt x="1474738" y="83046"/>
                  <a:pt x="1459855" y="90190"/>
                </a:cubicBezTo>
                <a:cubicBezTo>
                  <a:pt x="1424732" y="97929"/>
                  <a:pt x="1383060" y="98524"/>
                  <a:pt x="1334839" y="91976"/>
                </a:cubicBezTo>
                <a:cubicBezTo>
                  <a:pt x="1315194" y="89594"/>
                  <a:pt x="1305967" y="76200"/>
                  <a:pt x="1307157" y="51792"/>
                </a:cubicBezTo>
                <a:lnTo>
                  <a:pt x="1308051" y="35719"/>
                </a:lnTo>
                <a:cubicBezTo>
                  <a:pt x="1308051" y="30956"/>
                  <a:pt x="1307753" y="24110"/>
                  <a:pt x="1307157" y="15180"/>
                </a:cubicBezTo>
                <a:cubicBezTo>
                  <a:pt x="1307157" y="10418"/>
                  <a:pt x="1307157" y="7144"/>
                  <a:pt x="1307157" y="5358"/>
                </a:cubicBezTo>
                <a:cubicBezTo>
                  <a:pt x="1307157" y="3572"/>
                  <a:pt x="1307753" y="2976"/>
                  <a:pt x="1308943" y="3572"/>
                </a:cubicBezTo>
                <a:lnTo>
                  <a:pt x="1328589" y="14287"/>
                </a:lnTo>
                <a:lnTo>
                  <a:pt x="1416100" y="12501"/>
                </a:lnTo>
                <a:close/>
                <a:moveTo>
                  <a:pt x="1109811" y="1786"/>
                </a:moveTo>
                <a:lnTo>
                  <a:pt x="1131243" y="13394"/>
                </a:lnTo>
                <a:cubicBezTo>
                  <a:pt x="1132433" y="13990"/>
                  <a:pt x="1132433" y="15180"/>
                  <a:pt x="1131243" y="16966"/>
                </a:cubicBezTo>
                <a:lnTo>
                  <a:pt x="1127671" y="20538"/>
                </a:lnTo>
                <a:cubicBezTo>
                  <a:pt x="1124099" y="27682"/>
                  <a:pt x="1117848" y="38100"/>
                  <a:pt x="1108918" y="51792"/>
                </a:cubicBezTo>
                <a:cubicBezTo>
                  <a:pt x="1107728" y="53578"/>
                  <a:pt x="1106835" y="54769"/>
                  <a:pt x="1106239" y="55364"/>
                </a:cubicBezTo>
                <a:lnTo>
                  <a:pt x="1105347" y="190202"/>
                </a:lnTo>
                <a:cubicBezTo>
                  <a:pt x="1104751" y="197346"/>
                  <a:pt x="1101179" y="205680"/>
                  <a:pt x="1094631" y="215205"/>
                </a:cubicBezTo>
                <a:cubicBezTo>
                  <a:pt x="1090464" y="217587"/>
                  <a:pt x="1088380" y="217289"/>
                  <a:pt x="1088380" y="214313"/>
                </a:cubicBezTo>
                <a:lnTo>
                  <a:pt x="1090166" y="154484"/>
                </a:lnTo>
                <a:lnTo>
                  <a:pt x="1091059" y="76795"/>
                </a:lnTo>
                <a:cubicBezTo>
                  <a:pt x="1074390" y="98226"/>
                  <a:pt x="1056531" y="117276"/>
                  <a:pt x="1037481" y="133945"/>
                </a:cubicBezTo>
                <a:cubicBezTo>
                  <a:pt x="1036886" y="134541"/>
                  <a:pt x="1036290" y="134541"/>
                  <a:pt x="1035695" y="133945"/>
                </a:cubicBezTo>
                <a:cubicBezTo>
                  <a:pt x="1035100" y="132755"/>
                  <a:pt x="1035100" y="131862"/>
                  <a:pt x="1035695" y="131266"/>
                </a:cubicBezTo>
                <a:cubicBezTo>
                  <a:pt x="1065461" y="96738"/>
                  <a:pt x="1090166" y="53578"/>
                  <a:pt x="1109811" y="1786"/>
                </a:cubicBezTo>
                <a:close/>
                <a:moveTo>
                  <a:pt x="33486" y="1786"/>
                </a:moveTo>
                <a:lnTo>
                  <a:pt x="58489" y="11609"/>
                </a:lnTo>
                <a:lnTo>
                  <a:pt x="54918" y="18752"/>
                </a:lnTo>
                <a:lnTo>
                  <a:pt x="53132" y="65187"/>
                </a:lnTo>
                <a:lnTo>
                  <a:pt x="62061" y="64294"/>
                </a:lnTo>
                <a:lnTo>
                  <a:pt x="73670" y="51792"/>
                </a:lnTo>
                <a:lnTo>
                  <a:pt x="88850" y="65187"/>
                </a:lnTo>
                <a:cubicBezTo>
                  <a:pt x="90041" y="66973"/>
                  <a:pt x="89743" y="67866"/>
                  <a:pt x="87957" y="67866"/>
                </a:cubicBezTo>
                <a:lnTo>
                  <a:pt x="53132" y="68759"/>
                </a:lnTo>
                <a:lnTo>
                  <a:pt x="51346" y="141089"/>
                </a:lnTo>
                <a:lnTo>
                  <a:pt x="84386" y="124123"/>
                </a:lnTo>
                <a:cubicBezTo>
                  <a:pt x="86171" y="124123"/>
                  <a:pt x="86767" y="124718"/>
                  <a:pt x="86171" y="125909"/>
                </a:cubicBezTo>
                <a:lnTo>
                  <a:pt x="21878" y="178594"/>
                </a:lnTo>
                <a:cubicBezTo>
                  <a:pt x="19497" y="180975"/>
                  <a:pt x="17115" y="181273"/>
                  <a:pt x="14734" y="179487"/>
                </a:cubicBezTo>
                <a:lnTo>
                  <a:pt x="447" y="165199"/>
                </a:lnTo>
                <a:cubicBezTo>
                  <a:pt x="-149" y="164009"/>
                  <a:pt x="-149" y="163116"/>
                  <a:pt x="447" y="162520"/>
                </a:cubicBezTo>
                <a:cubicBezTo>
                  <a:pt x="11757" y="159544"/>
                  <a:pt x="21878" y="155674"/>
                  <a:pt x="30807" y="150912"/>
                </a:cubicBezTo>
                <a:lnTo>
                  <a:pt x="33486" y="149126"/>
                </a:lnTo>
                <a:lnTo>
                  <a:pt x="34379" y="70544"/>
                </a:lnTo>
                <a:lnTo>
                  <a:pt x="3125" y="71437"/>
                </a:lnTo>
                <a:cubicBezTo>
                  <a:pt x="1339" y="71437"/>
                  <a:pt x="447" y="70842"/>
                  <a:pt x="447" y="69651"/>
                </a:cubicBezTo>
                <a:cubicBezTo>
                  <a:pt x="447" y="67866"/>
                  <a:pt x="1042" y="66675"/>
                  <a:pt x="2232" y="66080"/>
                </a:cubicBezTo>
                <a:lnTo>
                  <a:pt x="34379" y="65187"/>
                </a:lnTo>
                <a:lnTo>
                  <a:pt x="34379" y="31254"/>
                </a:lnTo>
                <a:close/>
                <a:moveTo>
                  <a:pt x="528191" y="0"/>
                </a:moveTo>
                <a:lnTo>
                  <a:pt x="548729" y="11609"/>
                </a:lnTo>
                <a:cubicBezTo>
                  <a:pt x="549920" y="12204"/>
                  <a:pt x="549920" y="13394"/>
                  <a:pt x="548729" y="15180"/>
                </a:cubicBezTo>
                <a:lnTo>
                  <a:pt x="545157" y="18752"/>
                </a:lnTo>
                <a:cubicBezTo>
                  <a:pt x="536823" y="32444"/>
                  <a:pt x="528191" y="45541"/>
                  <a:pt x="519261" y="58043"/>
                </a:cubicBezTo>
                <a:lnTo>
                  <a:pt x="521940" y="192881"/>
                </a:lnTo>
                <a:cubicBezTo>
                  <a:pt x="519559" y="202406"/>
                  <a:pt x="514797" y="210741"/>
                  <a:pt x="507653" y="217884"/>
                </a:cubicBezTo>
                <a:cubicBezTo>
                  <a:pt x="505867" y="219075"/>
                  <a:pt x="504676" y="219670"/>
                  <a:pt x="504081" y="219670"/>
                </a:cubicBezTo>
                <a:cubicBezTo>
                  <a:pt x="503486" y="219670"/>
                  <a:pt x="503188" y="218777"/>
                  <a:pt x="503188" y="216991"/>
                </a:cubicBezTo>
                <a:lnTo>
                  <a:pt x="504081" y="157163"/>
                </a:lnTo>
                <a:lnTo>
                  <a:pt x="504081" y="76795"/>
                </a:lnTo>
                <a:cubicBezTo>
                  <a:pt x="493961" y="89297"/>
                  <a:pt x="477589" y="106263"/>
                  <a:pt x="454968" y="127694"/>
                </a:cubicBezTo>
                <a:cubicBezTo>
                  <a:pt x="451991" y="130671"/>
                  <a:pt x="449610" y="132755"/>
                  <a:pt x="447824" y="133945"/>
                </a:cubicBezTo>
                <a:cubicBezTo>
                  <a:pt x="447229" y="134541"/>
                  <a:pt x="446336" y="134541"/>
                  <a:pt x="445145" y="133945"/>
                </a:cubicBezTo>
                <a:cubicBezTo>
                  <a:pt x="444550" y="133350"/>
                  <a:pt x="444550" y="132755"/>
                  <a:pt x="445145" y="132159"/>
                </a:cubicBezTo>
                <a:cubicBezTo>
                  <a:pt x="486221" y="86916"/>
                  <a:pt x="513903" y="42862"/>
                  <a:pt x="528191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995E1F44-5E45-49CD-91D8-B3A7C3180B4C}"/>
              </a:ext>
            </a:extLst>
          </p:cNvPr>
          <p:cNvSpPr txBox="1"/>
          <p:nvPr/>
        </p:nvSpPr>
        <p:spPr>
          <a:xfrm>
            <a:off x="8790368" y="4504404"/>
            <a:ext cx="2189857" cy="223689"/>
          </a:xfrm>
          <a:custGeom>
            <a:avLst/>
            <a:gdLst/>
            <a:ahLst/>
            <a:cxnLst/>
            <a:rect l="l" t="t" r="r" b="b"/>
            <a:pathLst>
              <a:path w="2189857" h="223689">
                <a:moveTo>
                  <a:pt x="1170087" y="176808"/>
                </a:moveTo>
                <a:cubicBezTo>
                  <a:pt x="1206996" y="183952"/>
                  <a:pt x="1228130" y="189905"/>
                  <a:pt x="1233488" y="194667"/>
                </a:cubicBezTo>
                <a:cubicBezTo>
                  <a:pt x="1237059" y="201216"/>
                  <a:pt x="1236464" y="208062"/>
                  <a:pt x="1231702" y="215205"/>
                </a:cubicBezTo>
                <a:cubicBezTo>
                  <a:pt x="1228130" y="219968"/>
                  <a:pt x="1223962" y="219670"/>
                  <a:pt x="1219200" y="214313"/>
                </a:cubicBezTo>
                <a:cubicBezTo>
                  <a:pt x="1206698" y="200025"/>
                  <a:pt x="1190030" y="188416"/>
                  <a:pt x="1169194" y="179487"/>
                </a:cubicBezTo>
                <a:cubicBezTo>
                  <a:pt x="1168003" y="178296"/>
                  <a:pt x="1168301" y="177403"/>
                  <a:pt x="1170087" y="176808"/>
                </a:cubicBezTo>
                <a:close/>
                <a:moveTo>
                  <a:pt x="1629966" y="161627"/>
                </a:moveTo>
                <a:cubicBezTo>
                  <a:pt x="1669852" y="174129"/>
                  <a:pt x="1692176" y="183356"/>
                  <a:pt x="1696938" y="189309"/>
                </a:cubicBezTo>
                <a:cubicBezTo>
                  <a:pt x="1699915" y="195858"/>
                  <a:pt x="1698426" y="202704"/>
                  <a:pt x="1692474" y="209848"/>
                </a:cubicBezTo>
                <a:cubicBezTo>
                  <a:pt x="1688902" y="214610"/>
                  <a:pt x="1684734" y="213717"/>
                  <a:pt x="1679972" y="207169"/>
                </a:cubicBezTo>
                <a:cubicBezTo>
                  <a:pt x="1668066" y="191095"/>
                  <a:pt x="1651099" y="176510"/>
                  <a:pt x="1629072" y="163413"/>
                </a:cubicBezTo>
                <a:cubicBezTo>
                  <a:pt x="1628477" y="162818"/>
                  <a:pt x="1628775" y="162223"/>
                  <a:pt x="1629966" y="161627"/>
                </a:cubicBezTo>
                <a:close/>
                <a:moveTo>
                  <a:pt x="1152227" y="125016"/>
                </a:moveTo>
                <a:lnTo>
                  <a:pt x="1172766" y="133945"/>
                </a:lnTo>
                <a:cubicBezTo>
                  <a:pt x="1173361" y="134541"/>
                  <a:pt x="1173361" y="135136"/>
                  <a:pt x="1172766" y="135731"/>
                </a:cubicBezTo>
                <a:lnTo>
                  <a:pt x="1170087" y="140196"/>
                </a:lnTo>
                <a:cubicBezTo>
                  <a:pt x="1174254" y="183654"/>
                  <a:pt x="1137642" y="211336"/>
                  <a:pt x="1060252" y="223242"/>
                </a:cubicBezTo>
                <a:cubicBezTo>
                  <a:pt x="1059656" y="223838"/>
                  <a:pt x="1059061" y="223838"/>
                  <a:pt x="1058466" y="223242"/>
                </a:cubicBezTo>
                <a:cubicBezTo>
                  <a:pt x="1058466" y="222052"/>
                  <a:pt x="1058763" y="221159"/>
                  <a:pt x="1059358" y="220563"/>
                </a:cubicBezTo>
                <a:cubicBezTo>
                  <a:pt x="1099244" y="209252"/>
                  <a:pt x="1123950" y="198834"/>
                  <a:pt x="1133475" y="189309"/>
                </a:cubicBezTo>
                <a:cubicBezTo>
                  <a:pt x="1145381" y="179189"/>
                  <a:pt x="1151632" y="161330"/>
                  <a:pt x="1152227" y="135731"/>
                </a:cubicBezTo>
                <a:close/>
                <a:moveTo>
                  <a:pt x="1203126" y="100013"/>
                </a:moveTo>
                <a:lnTo>
                  <a:pt x="1221879" y="110728"/>
                </a:lnTo>
                <a:cubicBezTo>
                  <a:pt x="1222474" y="110728"/>
                  <a:pt x="1222474" y="111026"/>
                  <a:pt x="1221879" y="111621"/>
                </a:cubicBezTo>
                <a:cubicBezTo>
                  <a:pt x="1222474" y="111026"/>
                  <a:pt x="1222176" y="111621"/>
                  <a:pt x="1220986" y="113407"/>
                </a:cubicBezTo>
                <a:lnTo>
                  <a:pt x="1217414" y="118765"/>
                </a:lnTo>
                <a:lnTo>
                  <a:pt x="1217414" y="131266"/>
                </a:lnTo>
                <a:lnTo>
                  <a:pt x="1218307" y="151805"/>
                </a:lnTo>
                <a:cubicBezTo>
                  <a:pt x="1218307" y="160734"/>
                  <a:pt x="1213247" y="169069"/>
                  <a:pt x="1203126" y="176808"/>
                </a:cubicBezTo>
                <a:cubicBezTo>
                  <a:pt x="1199555" y="179784"/>
                  <a:pt x="1197173" y="179487"/>
                  <a:pt x="1195983" y="175915"/>
                </a:cubicBezTo>
                <a:lnTo>
                  <a:pt x="1196876" y="114300"/>
                </a:lnTo>
                <a:lnTo>
                  <a:pt x="1123652" y="116086"/>
                </a:lnTo>
                <a:lnTo>
                  <a:pt x="1122759" y="162520"/>
                </a:lnTo>
                <a:cubicBezTo>
                  <a:pt x="1121569" y="170855"/>
                  <a:pt x="1117402" y="177105"/>
                  <a:pt x="1110258" y="181273"/>
                </a:cubicBezTo>
                <a:cubicBezTo>
                  <a:pt x="1107876" y="183059"/>
                  <a:pt x="1106091" y="183059"/>
                  <a:pt x="1104900" y="181273"/>
                </a:cubicBezTo>
                <a:lnTo>
                  <a:pt x="1105793" y="156270"/>
                </a:lnTo>
                <a:lnTo>
                  <a:pt x="1106686" y="125909"/>
                </a:lnTo>
                <a:lnTo>
                  <a:pt x="1105793" y="106263"/>
                </a:lnTo>
                <a:cubicBezTo>
                  <a:pt x="1105793" y="105073"/>
                  <a:pt x="1106388" y="104775"/>
                  <a:pt x="1107579" y="105370"/>
                </a:cubicBezTo>
                <a:lnTo>
                  <a:pt x="1123652" y="111621"/>
                </a:lnTo>
                <a:lnTo>
                  <a:pt x="1195983" y="109835"/>
                </a:lnTo>
                <a:close/>
                <a:moveTo>
                  <a:pt x="920055" y="100013"/>
                </a:moveTo>
                <a:cubicBezTo>
                  <a:pt x="942677" y="111323"/>
                  <a:pt x="954286" y="120848"/>
                  <a:pt x="954881" y="128588"/>
                </a:cubicBezTo>
                <a:cubicBezTo>
                  <a:pt x="954881" y="135731"/>
                  <a:pt x="951309" y="141684"/>
                  <a:pt x="944166" y="146447"/>
                </a:cubicBezTo>
                <a:cubicBezTo>
                  <a:pt x="938808" y="148233"/>
                  <a:pt x="935534" y="146447"/>
                  <a:pt x="934343" y="141089"/>
                </a:cubicBezTo>
                <a:cubicBezTo>
                  <a:pt x="930771" y="122634"/>
                  <a:pt x="925413" y="109538"/>
                  <a:pt x="918270" y="101798"/>
                </a:cubicBezTo>
                <a:cubicBezTo>
                  <a:pt x="918270" y="101798"/>
                  <a:pt x="918270" y="101501"/>
                  <a:pt x="918270" y="100905"/>
                </a:cubicBezTo>
                <a:cubicBezTo>
                  <a:pt x="917674" y="100310"/>
                  <a:pt x="918270" y="100013"/>
                  <a:pt x="920055" y="100013"/>
                </a:cubicBezTo>
                <a:close/>
                <a:moveTo>
                  <a:pt x="1609427" y="93762"/>
                </a:moveTo>
                <a:lnTo>
                  <a:pt x="1634430" y="104477"/>
                </a:lnTo>
                <a:cubicBezTo>
                  <a:pt x="1635621" y="104477"/>
                  <a:pt x="1635621" y="105073"/>
                  <a:pt x="1634430" y="106263"/>
                </a:cubicBezTo>
                <a:lnTo>
                  <a:pt x="1631752" y="110728"/>
                </a:lnTo>
                <a:cubicBezTo>
                  <a:pt x="1631156" y="145256"/>
                  <a:pt x="1622524" y="169664"/>
                  <a:pt x="1605856" y="183952"/>
                </a:cubicBezTo>
                <a:cubicBezTo>
                  <a:pt x="1592163" y="198239"/>
                  <a:pt x="1561207" y="211038"/>
                  <a:pt x="1512987" y="222349"/>
                </a:cubicBezTo>
                <a:cubicBezTo>
                  <a:pt x="1511796" y="222349"/>
                  <a:pt x="1510903" y="221754"/>
                  <a:pt x="1510308" y="220563"/>
                </a:cubicBezTo>
                <a:cubicBezTo>
                  <a:pt x="1510308" y="219968"/>
                  <a:pt x="1510903" y="219373"/>
                  <a:pt x="1512094" y="218777"/>
                </a:cubicBezTo>
                <a:cubicBezTo>
                  <a:pt x="1552575" y="206276"/>
                  <a:pt x="1578471" y="193179"/>
                  <a:pt x="1589782" y="179487"/>
                </a:cubicBezTo>
                <a:cubicBezTo>
                  <a:pt x="1602879" y="165199"/>
                  <a:pt x="1609725" y="140494"/>
                  <a:pt x="1610320" y="105370"/>
                </a:cubicBezTo>
                <a:close/>
                <a:moveTo>
                  <a:pt x="155376" y="85725"/>
                </a:moveTo>
                <a:lnTo>
                  <a:pt x="171450" y="100905"/>
                </a:lnTo>
                <a:cubicBezTo>
                  <a:pt x="173236" y="102096"/>
                  <a:pt x="172938" y="102691"/>
                  <a:pt x="170557" y="102691"/>
                </a:cubicBezTo>
                <a:lnTo>
                  <a:pt x="110728" y="105370"/>
                </a:lnTo>
                <a:lnTo>
                  <a:pt x="125016" y="108942"/>
                </a:lnTo>
                <a:cubicBezTo>
                  <a:pt x="126801" y="109538"/>
                  <a:pt x="127099" y="110728"/>
                  <a:pt x="125908" y="112514"/>
                </a:cubicBezTo>
                <a:cubicBezTo>
                  <a:pt x="124123" y="113109"/>
                  <a:pt x="122634" y="116086"/>
                  <a:pt x="121444" y="121444"/>
                </a:cubicBezTo>
                <a:lnTo>
                  <a:pt x="120551" y="151805"/>
                </a:lnTo>
                <a:lnTo>
                  <a:pt x="146447" y="151805"/>
                </a:lnTo>
                <a:lnTo>
                  <a:pt x="159841" y="139303"/>
                </a:lnTo>
                <a:lnTo>
                  <a:pt x="176808" y="153591"/>
                </a:lnTo>
                <a:cubicBezTo>
                  <a:pt x="177998" y="154186"/>
                  <a:pt x="177701" y="155079"/>
                  <a:pt x="175915" y="156270"/>
                </a:cubicBezTo>
                <a:lnTo>
                  <a:pt x="120551" y="157163"/>
                </a:lnTo>
                <a:lnTo>
                  <a:pt x="119658" y="203597"/>
                </a:lnTo>
                <a:lnTo>
                  <a:pt x="179487" y="202704"/>
                </a:lnTo>
                <a:lnTo>
                  <a:pt x="192881" y="190202"/>
                </a:lnTo>
                <a:lnTo>
                  <a:pt x="210740" y="204490"/>
                </a:lnTo>
                <a:cubicBezTo>
                  <a:pt x="211931" y="205680"/>
                  <a:pt x="211931" y="206573"/>
                  <a:pt x="210740" y="207169"/>
                </a:cubicBezTo>
                <a:lnTo>
                  <a:pt x="45541" y="209848"/>
                </a:lnTo>
                <a:cubicBezTo>
                  <a:pt x="37207" y="210443"/>
                  <a:pt x="29170" y="211336"/>
                  <a:pt x="21431" y="212527"/>
                </a:cubicBezTo>
                <a:lnTo>
                  <a:pt x="14287" y="205383"/>
                </a:lnTo>
                <a:lnTo>
                  <a:pt x="100905" y="203597"/>
                </a:lnTo>
                <a:lnTo>
                  <a:pt x="100905" y="158055"/>
                </a:lnTo>
                <a:lnTo>
                  <a:pt x="79474" y="158055"/>
                </a:lnTo>
                <a:cubicBezTo>
                  <a:pt x="71140" y="158651"/>
                  <a:pt x="63103" y="159544"/>
                  <a:pt x="55364" y="160734"/>
                </a:cubicBezTo>
                <a:lnTo>
                  <a:pt x="47327" y="153591"/>
                </a:lnTo>
                <a:lnTo>
                  <a:pt x="100905" y="152698"/>
                </a:lnTo>
                <a:lnTo>
                  <a:pt x="100905" y="141982"/>
                </a:lnTo>
                <a:lnTo>
                  <a:pt x="100012" y="105370"/>
                </a:lnTo>
                <a:lnTo>
                  <a:pt x="84832" y="106263"/>
                </a:lnTo>
                <a:cubicBezTo>
                  <a:pt x="76498" y="106263"/>
                  <a:pt x="68461" y="106859"/>
                  <a:pt x="60722" y="108049"/>
                </a:cubicBezTo>
                <a:lnTo>
                  <a:pt x="53578" y="100905"/>
                </a:lnTo>
                <a:lnTo>
                  <a:pt x="142875" y="98227"/>
                </a:lnTo>
                <a:close/>
                <a:moveTo>
                  <a:pt x="1427262" y="78581"/>
                </a:moveTo>
                <a:lnTo>
                  <a:pt x="1446014" y="94655"/>
                </a:lnTo>
                <a:cubicBezTo>
                  <a:pt x="1446609" y="95250"/>
                  <a:pt x="1446907" y="95845"/>
                  <a:pt x="1446907" y="96441"/>
                </a:cubicBezTo>
                <a:cubicBezTo>
                  <a:pt x="1446907" y="97036"/>
                  <a:pt x="1446014" y="97631"/>
                  <a:pt x="1444228" y="98227"/>
                </a:cubicBezTo>
                <a:cubicBezTo>
                  <a:pt x="1432917" y="99417"/>
                  <a:pt x="1417439" y="106859"/>
                  <a:pt x="1397794" y="120551"/>
                </a:cubicBezTo>
                <a:lnTo>
                  <a:pt x="1403152" y="123230"/>
                </a:lnTo>
                <a:cubicBezTo>
                  <a:pt x="1404342" y="123825"/>
                  <a:pt x="1404342" y="124718"/>
                  <a:pt x="1403152" y="125909"/>
                </a:cubicBezTo>
                <a:cubicBezTo>
                  <a:pt x="1401366" y="127695"/>
                  <a:pt x="1400175" y="130076"/>
                  <a:pt x="1399580" y="133052"/>
                </a:cubicBezTo>
                <a:lnTo>
                  <a:pt x="1399580" y="138410"/>
                </a:lnTo>
                <a:lnTo>
                  <a:pt x="1453158" y="137517"/>
                </a:lnTo>
                <a:lnTo>
                  <a:pt x="1467445" y="121444"/>
                </a:lnTo>
                <a:lnTo>
                  <a:pt x="1484412" y="138410"/>
                </a:lnTo>
                <a:cubicBezTo>
                  <a:pt x="1485007" y="139005"/>
                  <a:pt x="1485305" y="139601"/>
                  <a:pt x="1485305" y="140196"/>
                </a:cubicBezTo>
                <a:cubicBezTo>
                  <a:pt x="1485305" y="140791"/>
                  <a:pt x="1484709" y="141089"/>
                  <a:pt x="1483519" y="141089"/>
                </a:cubicBezTo>
                <a:lnTo>
                  <a:pt x="1399580" y="143768"/>
                </a:lnTo>
                <a:lnTo>
                  <a:pt x="1399580" y="155377"/>
                </a:lnTo>
                <a:lnTo>
                  <a:pt x="1399580" y="182166"/>
                </a:lnTo>
                <a:cubicBezTo>
                  <a:pt x="1400175" y="197644"/>
                  <a:pt x="1390650" y="210443"/>
                  <a:pt x="1371005" y="220563"/>
                </a:cubicBezTo>
                <a:cubicBezTo>
                  <a:pt x="1369814" y="221159"/>
                  <a:pt x="1368921" y="221456"/>
                  <a:pt x="1368326" y="221456"/>
                </a:cubicBezTo>
                <a:cubicBezTo>
                  <a:pt x="1367730" y="220861"/>
                  <a:pt x="1367433" y="219670"/>
                  <a:pt x="1367433" y="217884"/>
                </a:cubicBezTo>
                <a:cubicBezTo>
                  <a:pt x="1369219" y="208955"/>
                  <a:pt x="1365647" y="202406"/>
                  <a:pt x="1356717" y="198239"/>
                </a:cubicBezTo>
                <a:cubicBezTo>
                  <a:pt x="1355526" y="196453"/>
                  <a:pt x="1355824" y="195263"/>
                  <a:pt x="1357610" y="194667"/>
                </a:cubicBezTo>
                <a:cubicBezTo>
                  <a:pt x="1373088" y="195858"/>
                  <a:pt x="1379934" y="194072"/>
                  <a:pt x="1378148" y="189309"/>
                </a:cubicBezTo>
                <a:lnTo>
                  <a:pt x="1378148" y="157163"/>
                </a:lnTo>
                <a:cubicBezTo>
                  <a:pt x="1378148" y="152400"/>
                  <a:pt x="1378148" y="148233"/>
                  <a:pt x="1378148" y="144661"/>
                </a:cubicBezTo>
                <a:lnTo>
                  <a:pt x="1326356" y="146447"/>
                </a:lnTo>
                <a:cubicBezTo>
                  <a:pt x="1315641" y="147042"/>
                  <a:pt x="1307604" y="147935"/>
                  <a:pt x="1302246" y="149126"/>
                </a:cubicBezTo>
                <a:lnTo>
                  <a:pt x="1294209" y="141982"/>
                </a:lnTo>
                <a:lnTo>
                  <a:pt x="1378148" y="139303"/>
                </a:lnTo>
                <a:cubicBezTo>
                  <a:pt x="1377553" y="128588"/>
                  <a:pt x="1377256" y="120253"/>
                  <a:pt x="1377256" y="114300"/>
                </a:cubicBezTo>
                <a:cubicBezTo>
                  <a:pt x="1377256" y="113109"/>
                  <a:pt x="1377851" y="112812"/>
                  <a:pt x="1379041" y="113407"/>
                </a:cubicBezTo>
                <a:lnTo>
                  <a:pt x="1393329" y="119658"/>
                </a:lnTo>
                <a:lnTo>
                  <a:pt x="1414760" y="92869"/>
                </a:lnTo>
                <a:lnTo>
                  <a:pt x="1361182" y="95548"/>
                </a:lnTo>
                <a:cubicBezTo>
                  <a:pt x="1349871" y="96143"/>
                  <a:pt x="1341537" y="97631"/>
                  <a:pt x="1336179" y="100013"/>
                </a:cubicBezTo>
                <a:lnTo>
                  <a:pt x="1328142" y="91976"/>
                </a:lnTo>
                <a:lnTo>
                  <a:pt x="1417439" y="87511"/>
                </a:lnTo>
                <a:close/>
                <a:moveTo>
                  <a:pt x="2145208" y="66080"/>
                </a:moveTo>
                <a:lnTo>
                  <a:pt x="2157710" y="66080"/>
                </a:lnTo>
                <a:lnTo>
                  <a:pt x="2157710" y="107156"/>
                </a:lnTo>
                <a:lnTo>
                  <a:pt x="2189857" y="107156"/>
                </a:lnTo>
                <a:lnTo>
                  <a:pt x="2189857" y="118765"/>
                </a:lnTo>
                <a:lnTo>
                  <a:pt x="2157710" y="118765"/>
                </a:lnTo>
                <a:lnTo>
                  <a:pt x="2157710" y="161627"/>
                </a:lnTo>
                <a:lnTo>
                  <a:pt x="2145208" y="161627"/>
                </a:lnTo>
                <a:lnTo>
                  <a:pt x="2145208" y="118765"/>
                </a:lnTo>
                <a:lnTo>
                  <a:pt x="2113062" y="118765"/>
                </a:lnTo>
                <a:lnTo>
                  <a:pt x="2113062" y="107156"/>
                </a:lnTo>
                <a:lnTo>
                  <a:pt x="2145208" y="107156"/>
                </a:lnTo>
                <a:close/>
                <a:moveTo>
                  <a:pt x="1672828" y="65187"/>
                </a:moveTo>
                <a:lnTo>
                  <a:pt x="1691580" y="75902"/>
                </a:lnTo>
                <a:cubicBezTo>
                  <a:pt x="1692771" y="75902"/>
                  <a:pt x="1693366" y="76200"/>
                  <a:pt x="1693366" y="76795"/>
                </a:cubicBezTo>
                <a:cubicBezTo>
                  <a:pt x="1693366" y="76795"/>
                  <a:pt x="1692771" y="77391"/>
                  <a:pt x="1691580" y="78581"/>
                </a:cubicBezTo>
                <a:lnTo>
                  <a:pt x="1687116" y="85725"/>
                </a:lnTo>
                <a:lnTo>
                  <a:pt x="1687116" y="115193"/>
                </a:lnTo>
                <a:lnTo>
                  <a:pt x="1688008" y="137517"/>
                </a:lnTo>
                <a:cubicBezTo>
                  <a:pt x="1687413" y="146447"/>
                  <a:pt x="1682353" y="155079"/>
                  <a:pt x="1672828" y="163413"/>
                </a:cubicBezTo>
                <a:cubicBezTo>
                  <a:pt x="1668661" y="166390"/>
                  <a:pt x="1666280" y="166092"/>
                  <a:pt x="1665684" y="162520"/>
                </a:cubicBezTo>
                <a:lnTo>
                  <a:pt x="1665684" y="80367"/>
                </a:lnTo>
                <a:lnTo>
                  <a:pt x="1574602" y="82153"/>
                </a:lnTo>
                <a:lnTo>
                  <a:pt x="1574602" y="144661"/>
                </a:lnTo>
                <a:cubicBezTo>
                  <a:pt x="1572816" y="155377"/>
                  <a:pt x="1568053" y="163711"/>
                  <a:pt x="1560314" y="169664"/>
                </a:cubicBezTo>
                <a:cubicBezTo>
                  <a:pt x="1557933" y="171450"/>
                  <a:pt x="1556147" y="170855"/>
                  <a:pt x="1554956" y="167878"/>
                </a:cubicBezTo>
                <a:lnTo>
                  <a:pt x="1555849" y="128588"/>
                </a:lnTo>
                <a:lnTo>
                  <a:pt x="1555849" y="90190"/>
                </a:lnTo>
                <a:lnTo>
                  <a:pt x="1555849" y="69652"/>
                </a:lnTo>
                <a:cubicBezTo>
                  <a:pt x="1555849" y="67866"/>
                  <a:pt x="1556444" y="67568"/>
                  <a:pt x="1557635" y="68759"/>
                </a:cubicBezTo>
                <a:lnTo>
                  <a:pt x="1573708" y="76795"/>
                </a:lnTo>
                <a:lnTo>
                  <a:pt x="1663898" y="75902"/>
                </a:lnTo>
                <a:close/>
                <a:moveTo>
                  <a:pt x="1106686" y="51792"/>
                </a:moveTo>
                <a:lnTo>
                  <a:pt x="1105793" y="68759"/>
                </a:lnTo>
                <a:lnTo>
                  <a:pt x="1128117" y="67866"/>
                </a:lnTo>
                <a:cubicBezTo>
                  <a:pt x="1129903" y="63103"/>
                  <a:pt x="1131391" y="57745"/>
                  <a:pt x="1132582" y="51792"/>
                </a:cubicBezTo>
                <a:close/>
                <a:moveTo>
                  <a:pt x="1171873" y="50006"/>
                </a:moveTo>
                <a:lnTo>
                  <a:pt x="1149548" y="50899"/>
                </a:lnTo>
                <a:cubicBezTo>
                  <a:pt x="1148953" y="56852"/>
                  <a:pt x="1147762" y="62508"/>
                  <a:pt x="1145976" y="67866"/>
                </a:cubicBezTo>
                <a:lnTo>
                  <a:pt x="1171873" y="66973"/>
                </a:lnTo>
                <a:close/>
                <a:moveTo>
                  <a:pt x="611684" y="42863"/>
                </a:moveTo>
                <a:lnTo>
                  <a:pt x="611684" y="119658"/>
                </a:lnTo>
                <a:lnTo>
                  <a:pt x="623292" y="119658"/>
                </a:lnTo>
                <a:cubicBezTo>
                  <a:pt x="644723" y="119063"/>
                  <a:pt x="655737" y="105668"/>
                  <a:pt x="656332" y="79474"/>
                </a:cubicBezTo>
                <a:cubicBezTo>
                  <a:pt x="656332" y="55066"/>
                  <a:pt x="645319" y="42863"/>
                  <a:pt x="623292" y="42863"/>
                </a:cubicBezTo>
                <a:close/>
                <a:moveTo>
                  <a:pt x="497384" y="42863"/>
                </a:moveTo>
                <a:lnTo>
                  <a:pt x="497384" y="119658"/>
                </a:lnTo>
                <a:lnTo>
                  <a:pt x="508992" y="119658"/>
                </a:lnTo>
                <a:cubicBezTo>
                  <a:pt x="530423" y="119063"/>
                  <a:pt x="541437" y="105668"/>
                  <a:pt x="542032" y="79474"/>
                </a:cubicBezTo>
                <a:cubicBezTo>
                  <a:pt x="542032" y="55066"/>
                  <a:pt x="531019" y="42863"/>
                  <a:pt x="508992" y="42863"/>
                </a:cubicBezTo>
                <a:close/>
                <a:moveTo>
                  <a:pt x="1857970" y="40184"/>
                </a:moveTo>
                <a:cubicBezTo>
                  <a:pt x="1845469" y="39588"/>
                  <a:pt x="1839218" y="64294"/>
                  <a:pt x="1839218" y="114300"/>
                </a:cubicBezTo>
                <a:cubicBezTo>
                  <a:pt x="1839218" y="165497"/>
                  <a:pt x="1845469" y="190202"/>
                  <a:pt x="1857970" y="188416"/>
                </a:cubicBezTo>
                <a:cubicBezTo>
                  <a:pt x="1870472" y="189607"/>
                  <a:pt x="1876722" y="164902"/>
                  <a:pt x="1876722" y="114300"/>
                </a:cubicBezTo>
                <a:cubicBezTo>
                  <a:pt x="1877318" y="63103"/>
                  <a:pt x="1871067" y="38398"/>
                  <a:pt x="1857970" y="40184"/>
                </a:cubicBezTo>
                <a:close/>
                <a:moveTo>
                  <a:pt x="1918097" y="35719"/>
                </a:moveTo>
                <a:lnTo>
                  <a:pt x="1970782" y="35719"/>
                </a:lnTo>
                <a:lnTo>
                  <a:pt x="1970782" y="42863"/>
                </a:lnTo>
                <a:cubicBezTo>
                  <a:pt x="1957685" y="41672"/>
                  <a:pt x="1953220" y="48816"/>
                  <a:pt x="1957388" y="64294"/>
                </a:cubicBezTo>
                <a:lnTo>
                  <a:pt x="1976140" y="158056"/>
                </a:lnTo>
                <a:lnTo>
                  <a:pt x="2005608" y="39291"/>
                </a:lnTo>
                <a:lnTo>
                  <a:pt x="2019895" y="39291"/>
                </a:lnTo>
                <a:lnTo>
                  <a:pt x="2046684" y="157163"/>
                </a:lnTo>
                <a:lnTo>
                  <a:pt x="2066330" y="66973"/>
                </a:lnTo>
                <a:cubicBezTo>
                  <a:pt x="2070497" y="50304"/>
                  <a:pt x="2065437" y="42267"/>
                  <a:pt x="2051149" y="42863"/>
                </a:cubicBezTo>
                <a:lnTo>
                  <a:pt x="2051149" y="35719"/>
                </a:lnTo>
                <a:lnTo>
                  <a:pt x="2091333" y="35719"/>
                </a:lnTo>
                <a:lnTo>
                  <a:pt x="2091333" y="42863"/>
                </a:lnTo>
                <a:cubicBezTo>
                  <a:pt x="2082403" y="41672"/>
                  <a:pt x="2075855" y="51495"/>
                  <a:pt x="2071688" y="72330"/>
                </a:cubicBezTo>
                <a:lnTo>
                  <a:pt x="2045791" y="191095"/>
                </a:lnTo>
                <a:lnTo>
                  <a:pt x="2033290" y="191095"/>
                </a:lnTo>
                <a:lnTo>
                  <a:pt x="2004715" y="68759"/>
                </a:lnTo>
                <a:lnTo>
                  <a:pt x="1974354" y="191095"/>
                </a:lnTo>
                <a:lnTo>
                  <a:pt x="1962745" y="191095"/>
                </a:lnTo>
                <a:lnTo>
                  <a:pt x="1935956" y="66973"/>
                </a:lnTo>
                <a:cubicBezTo>
                  <a:pt x="1932980" y="50899"/>
                  <a:pt x="1927026" y="42863"/>
                  <a:pt x="1918097" y="42863"/>
                </a:cubicBezTo>
                <a:close/>
                <a:moveTo>
                  <a:pt x="695623" y="35719"/>
                </a:moveTo>
                <a:lnTo>
                  <a:pt x="801886" y="35719"/>
                </a:lnTo>
                <a:lnTo>
                  <a:pt x="804565" y="89297"/>
                </a:lnTo>
                <a:lnTo>
                  <a:pt x="799207" y="91083"/>
                </a:lnTo>
                <a:cubicBezTo>
                  <a:pt x="792658" y="58936"/>
                  <a:pt x="778966" y="42863"/>
                  <a:pt x="758130" y="42863"/>
                </a:cubicBezTo>
                <a:lnTo>
                  <a:pt x="758130" y="162520"/>
                </a:lnTo>
                <a:cubicBezTo>
                  <a:pt x="756940" y="177998"/>
                  <a:pt x="763191" y="185142"/>
                  <a:pt x="776883" y="183952"/>
                </a:cubicBezTo>
                <a:lnTo>
                  <a:pt x="776883" y="191095"/>
                </a:lnTo>
                <a:lnTo>
                  <a:pt x="718840" y="191095"/>
                </a:lnTo>
                <a:lnTo>
                  <a:pt x="718840" y="183952"/>
                </a:lnTo>
                <a:cubicBezTo>
                  <a:pt x="731937" y="185738"/>
                  <a:pt x="738188" y="178891"/>
                  <a:pt x="737592" y="163413"/>
                </a:cubicBezTo>
                <a:lnTo>
                  <a:pt x="737592" y="42863"/>
                </a:lnTo>
                <a:cubicBezTo>
                  <a:pt x="716161" y="42267"/>
                  <a:pt x="702766" y="58341"/>
                  <a:pt x="697408" y="91083"/>
                </a:cubicBezTo>
                <a:lnTo>
                  <a:pt x="691158" y="89297"/>
                </a:lnTo>
                <a:close/>
                <a:moveTo>
                  <a:pt x="575965" y="35719"/>
                </a:moveTo>
                <a:lnTo>
                  <a:pt x="628650" y="35719"/>
                </a:lnTo>
                <a:cubicBezTo>
                  <a:pt x="661392" y="35719"/>
                  <a:pt x="677763" y="50006"/>
                  <a:pt x="677763" y="78581"/>
                </a:cubicBezTo>
                <a:cubicBezTo>
                  <a:pt x="678358" y="110728"/>
                  <a:pt x="662285" y="126504"/>
                  <a:pt x="629543" y="125909"/>
                </a:cubicBezTo>
                <a:lnTo>
                  <a:pt x="611684" y="125909"/>
                </a:lnTo>
                <a:lnTo>
                  <a:pt x="611684" y="160734"/>
                </a:lnTo>
                <a:cubicBezTo>
                  <a:pt x="611088" y="177403"/>
                  <a:pt x="616744" y="185142"/>
                  <a:pt x="628650" y="183952"/>
                </a:cubicBezTo>
                <a:lnTo>
                  <a:pt x="628650" y="191095"/>
                </a:lnTo>
                <a:lnTo>
                  <a:pt x="575965" y="191095"/>
                </a:lnTo>
                <a:lnTo>
                  <a:pt x="575965" y="183952"/>
                </a:lnTo>
                <a:cubicBezTo>
                  <a:pt x="586680" y="185142"/>
                  <a:pt x="591741" y="177701"/>
                  <a:pt x="591145" y="161627"/>
                </a:cubicBezTo>
                <a:lnTo>
                  <a:pt x="591145" y="65187"/>
                </a:lnTo>
                <a:cubicBezTo>
                  <a:pt x="591741" y="49113"/>
                  <a:pt x="586680" y="41672"/>
                  <a:pt x="575965" y="42863"/>
                </a:cubicBezTo>
                <a:close/>
                <a:moveTo>
                  <a:pt x="461665" y="35719"/>
                </a:moveTo>
                <a:lnTo>
                  <a:pt x="514350" y="35719"/>
                </a:lnTo>
                <a:cubicBezTo>
                  <a:pt x="547092" y="35719"/>
                  <a:pt x="563463" y="50006"/>
                  <a:pt x="563463" y="78581"/>
                </a:cubicBezTo>
                <a:cubicBezTo>
                  <a:pt x="564058" y="110728"/>
                  <a:pt x="547985" y="126504"/>
                  <a:pt x="515243" y="125909"/>
                </a:cubicBezTo>
                <a:lnTo>
                  <a:pt x="497384" y="125909"/>
                </a:lnTo>
                <a:lnTo>
                  <a:pt x="497384" y="160734"/>
                </a:lnTo>
                <a:cubicBezTo>
                  <a:pt x="496788" y="177403"/>
                  <a:pt x="502444" y="185142"/>
                  <a:pt x="514350" y="183952"/>
                </a:cubicBezTo>
                <a:lnTo>
                  <a:pt x="514350" y="191095"/>
                </a:lnTo>
                <a:lnTo>
                  <a:pt x="461665" y="191095"/>
                </a:lnTo>
                <a:lnTo>
                  <a:pt x="461665" y="183952"/>
                </a:lnTo>
                <a:cubicBezTo>
                  <a:pt x="472380" y="185142"/>
                  <a:pt x="477441" y="177701"/>
                  <a:pt x="476845" y="161627"/>
                </a:cubicBezTo>
                <a:lnTo>
                  <a:pt x="476845" y="65187"/>
                </a:lnTo>
                <a:cubicBezTo>
                  <a:pt x="477441" y="49113"/>
                  <a:pt x="472380" y="41672"/>
                  <a:pt x="461665" y="42863"/>
                </a:cubicBezTo>
                <a:close/>
                <a:moveTo>
                  <a:pt x="1857970" y="33040"/>
                </a:moveTo>
                <a:cubicBezTo>
                  <a:pt x="1884164" y="33635"/>
                  <a:pt x="1897261" y="60722"/>
                  <a:pt x="1897261" y="114300"/>
                </a:cubicBezTo>
                <a:cubicBezTo>
                  <a:pt x="1897261" y="167878"/>
                  <a:pt x="1884164" y="194370"/>
                  <a:pt x="1857970" y="193774"/>
                </a:cubicBezTo>
                <a:cubicBezTo>
                  <a:pt x="1830586" y="194370"/>
                  <a:pt x="1817191" y="167878"/>
                  <a:pt x="1817787" y="114300"/>
                </a:cubicBezTo>
                <a:cubicBezTo>
                  <a:pt x="1817787" y="60127"/>
                  <a:pt x="1831181" y="33040"/>
                  <a:pt x="1857970" y="33040"/>
                </a:cubicBezTo>
                <a:close/>
                <a:moveTo>
                  <a:pt x="1780877" y="33040"/>
                </a:moveTo>
                <a:lnTo>
                  <a:pt x="1780877" y="160734"/>
                </a:lnTo>
                <a:cubicBezTo>
                  <a:pt x="1779687" y="178594"/>
                  <a:pt x="1785938" y="186928"/>
                  <a:pt x="1799630" y="185738"/>
                </a:cubicBezTo>
                <a:lnTo>
                  <a:pt x="1799630" y="191095"/>
                </a:lnTo>
                <a:lnTo>
                  <a:pt x="1740694" y="191095"/>
                </a:lnTo>
                <a:lnTo>
                  <a:pt x="1740694" y="185738"/>
                </a:lnTo>
                <a:cubicBezTo>
                  <a:pt x="1754386" y="186333"/>
                  <a:pt x="1760934" y="178296"/>
                  <a:pt x="1760339" y="161627"/>
                </a:cubicBezTo>
                <a:lnTo>
                  <a:pt x="1760339" y="71438"/>
                </a:lnTo>
                <a:cubicBezTo>
                  <a:pt x="1760934" y="56555"/>
                  <a:pt x="1754981" y="49113"/>
                  <a:pt x="1742480" y="49113"/>
                </a:cubicBezTo>
                <a:lnTo>
                  <a:pt x="1742480" y="43755"/>
                </a:lnTo>
                <a:close/>
                <a:moveTo>
                  <a:pt x="372368" y="31254"/>
                </a:moveTo>
                <a:lnTo>
                  <a:pt x="392013" y="40184"/>
                </a:lnTo>
                <a:cubicBezTo>
                  <a:pt x="393799" y="40779"/>
                  <a:pt x="394097" y="42267"/>
                  <a:pt x="392906" y="44648"/>
                </a:cubicBezTo>
                <a:lnTo>
                  <a:pt x="391120" y="49113"/>
                </a:lnTo>
                <a:cubicBezTo>
                  <a:pt x="385762" y="66973"/>
                  <a:pt x="380107" y="83344"/>
                  <a:pt x="374154" y="98227"/>
                </a:cubicBezTo>
                <a:cubicBezTo>
                  <a:pt x="388441" y="115491"/>
                  <a:pt x="395883" y="127099"/>
                  <a:pt x="396478" y="133052"/>
                </a:cubicBezTo>
                <a:cubicBezTo>
                  <a:pt x="394692" y="141387"/>
                  <a:pt x="389930" y="147340"/>
                  <a:pt x="382190" y="150912"/>
                </a:cubicBezTo>
                <a:cubicBezTo>
                  <a:pt x="377428" y="152698"/>
                  <a:pt x="375047" y="151209"/>
                  <a:pt x="375047" y="146447"/>
                </a:cubicBezTo>
                <a:cubicBezTo>
                  <a:pt x="372666" y="133945"/>
                  <a:pt x="369689" y="123527"/>
                  <a:pt x="366117" y="115193"/>
                </a:cubicBezTo>
                <a:cubicBezTo>
                  <a:pt x="355402" y="137220"/>
                  <a:pt x="340519" y="159544"/>
                  <a:pt x="321469" y="182166"/>
                </a:cubicBezTo>
                <a:cubicBezTo>
                  <a:pt x="320873" y="183356"/>
                  <a:pt x="319980" y="183654"/>
                  <a:pt x="318790" y="183059"/>
                </a:cubicBezTo>
                <a:cubicBezTo>
                  <a:pt x="318194" y="181868"/>
                  <a:pt x="318194" y="180975"/>
                  <a:pt x="318790" y="180380"/>
                </a:cubicBezTo>
                <a:cubicBezTo>
                  <a:pt x="334863" y="158353"/>
                  <a:pt x="348258" y="130671"/>
                  <a:pt x="358973" y="97334"/>
                </a:cubicBezTo>
                <a:cubicBezTo>
                  <a:pt x="350639" y="80665"/>
                  <a:pt x="344090" y="69652"/>
                  <a:pt x="339328" y="64294"/>
                </a:cubicBezTo>
                <a:cubicBezTo>
                  <a:pt x="338733" y="62508"/>
                  <a:pt x="339328" y="61913"/>
                  <a:pt x="341114" y="62508"/>
                </a:cubicBezTo>
                <a:cubicBezTo>
                  <a:pt x="350044" y="70842"/>
                  <a:pt x="357187" y="78284"/>
                  <a:pt x="362545" y="84832"/>
                </a:cubicBezTo>
                <a:cubicBezTo>
                  <a:pt x="367308" y="65782"/>
                  <a:pt x="370582" y="47923"/>
                  <a:pt x="372368" y="31254"/>
                </a:cubicBezTo>
                <a:close/>
                <a:moveTo>
                  <a:pt x="324148" y="31254"/>
                </a:moveTo>
                <a:lnTo>
                  <a:pt x="342900" y="41077"/>
                </a:lnTo>
                <a:cubicBezTo>
                  <a:pt x="344686" y="41077"/>
                  <a:pt x="344984" y="42267"/>
                  <a:pt x="343793" y="44648"/>
                </a:cubicBezTo>
                <a:lnTo>
                  <a:pt x="341114" y="49113"/>
                </a:lnTo>
                <a:cubicBezTo>
                  <a:pt x="336352" y="66973"/>
                  <a:pt x="331291" y="82451"/>
                  <a:pt x="325934" y="95548"/>
                </a:cubicBezTo>
                <a:cubicBezTo>
                  <a:pt x="334863" y="106263"/>
                  <a:pt x="340221" y="114300"/>
                  <a:pt x="342007" y="119658"/>
                </a:cubicBezTo>
                <a:cubicBezTo>
                  <a:pt x="341412" y="125611"/>
                  <a:pt x="337840" y="131564"/>
                  <a:pt x="331291" y="137517"/>
                </a:cubicBezTo>
                <a:cubicBezTo>
                  <a:pt x="326529" y="139898"/>
                  <a:pt x="323552" y="138708"/>
                  <a:pt x="322362" y="133945"/>
                </a:cubicBezTo>
                <a:cubicBezTo>
                  <a:pt x="320576" y="128588"/>
                  <a:pt x="318790" y="122634"/>
                  <a:pt x="317004" y="116086"/>
                </a:cubicBezTo>
                <a:cubicBezTo>
                  <a:pt x="309265" y="132755"/>
                  <a:pt x="299144" y="149423"/>
                  <a:pt x="286643" y="166092"/>
                </a:cubicBezTo>
                <a:cubicBezTo>
                  <a:pt x="286048" y="167283"/>
                  <a:pt x="285155" y="167580"/>
                  <a:pt x="283964" y="166985"/>
                </a:cubicBezTo>
                <a:cubicBezTo>
                  <a:pt x="283369" y="165795"/>
                  <a:pt x="283369" y="164604"/>
                  <a:pt x="283964" y="163413"/>
                </a:cubicBezTo>
                <a:cubicBezTo>
                  <a:pt x="294680" y="145554"/>
                  <a:pt x="303609" y="124123"/>
                  <a:pt x="310753" y="99120"/>
                </a:cubicBezTo>
                <a:cubicBezTo>
                  <a:pt x="305395" y="86618"/>
                  <a:pt x="297954" y="72033"/>
                  <a:pt x="288429" y="55364"/>
                </a:cubicBezTo>
                <a:cubicBezTo>
                  <a:pt x="287834" y="54173"/>
                  <a:pt x="288131" y="53876"/>
                  <a:pt x="289322" y="54471"/>
                </a:cubicBezTo>
                <a:cubicBezTo>
                  <a:pt x="301228" y="65782"/>
                  <a:pt x="309860" y="75009"/>
                  <a:pt x="315218" y="82153"/>
                </a:cubicBezTo>
                <a:cubicBezTo>
                  <a:pt x="319385" y="66080"/>
                  <a:pt x="322362" y="49113"/>
                  <a:pt x="324148" y="31254"/>
                </a:cubicBezTo>
                <a:close/>
                <a:moveTo>
                  <a:pt x="1189732" y="28575"/>
                </a:moveTo>
                <a:lnTo>
                  <a:pt x="1188839" y="45541"/>
                </a:lnTo>
                <a:lnTo>
                  <a:pt x="1210270" y="44648"/>
                </a:lnTo>
                <a:lnTo>
                  <a:pt x="1211163" y="28575"/>
                </a:lnTo>
                <a:close/>
                <a:moveTo>
                  <a:pt x="1171873" y="28575"/>
                </a:moveTo>
                <a:lnTo>
                  <a:pt x="1151334" y="29468"/>
                </a:lnTo>
                <a:lnTo>
                  <a:pt x="1151334" y="32147"/>
                </a:lnTo>
                <a:cubicBezTo>
                  <a:pt x="1151334" y="33933"/>
                  <a:pt x="1151037" y="36612"/>
                  <a:pt x="1150441" y="40184"/>
                </a:cubicBezTo>
                <a:cubicBezTo>
                  <a:pt x="1150441" y="43160"/>
                  <a:pt x="1150441" y="45244"/>
                  <a:pt x="1150441" y="46434"/>
                </a:cubicBezTo>
                <a:lnTo>
                  <a:pt x="1171873" y="45541"/>
                </a:lnTo>
                <a:close/>
                <a:moveTo>
                  <a:pt x="1647825" y="20538"/>
                </a:moveTo>
                <a:lnTo>
                  <a:pt x="1585317" y="21431"/>
                </a:lnTo>
                <a:lnTo>
                  <a:pt x="1585317" y="51792"/>
                </a:lnTo>
                <a:lnTo>
                  <a:pt x="1647825" y="50006"/>
                </a:lnTo>
                <a:close/>
                <a:moveTo>
                  <a:pt x="1328142" y="8037"/>
                </a:moveTo>
                <a:cubicBezTo>
                  <a:pt x="1328440" y="7739"/>
                  <a:pt x="1329035" y="7739"/>
                  <a:pt x="1329928" y="8037"/>
                </a:cubicBezTo>
                <a:cubicBezTo>
                  <a:pt x="1348383" y="20538"/>
                  <a:pt x="1357610" y="30063"/>
                  <a:pt x="1357610" y="36612"/>
                </a:cubicBezTo>
                <a:cubicBezTo>
                  <a:pt x="1356420" y="43160"/>
                  <a:pt x="1351955" y="48220"/>
                  <a:pt x="1344216" y="51792"/>
                </a:cubicBezTo>
                <a:cubicBezTo>
                  <a:pt x="1339453" y="52388"/>
                  <a:pt x="1337072" y="50304"/>
                  <a:pt x="1337072" y="45541"/>
                </a:cubicBezTo>
                <a:cubicBezTo>
                  <a:pt x="1337667" y="30063"/>
                  <a:pt x="1334690" y="18157"/>
                  <a:pt x="1328142" y="9823"/>
                </a:cubicBezTo>
                <a:cubicBezTo>
                  <a:pt x="1327844" y="8930"/>
                  <a:pt x="1327844" y="8334"/>
                  <a:pt x="1328142" y="8037"/>
                </a:cubicBezTo>
                <a:close/>
                <a:moveTo>
                  <a:pt x="405408" y="6251"/>
                </a:moveTo>
                <a:lnTo>
                  <a:pt x="425946" y="16073"/>
                </a:lnTo>
                <a:cubicBezTo>
                  <a:pt x="427137" y="16669"/>
                  <a:pt x="427137" y="17562"/>
                  <a:pt x="425946" y="18752"/>
                </a:cubicBezTo>
                <a:lnTo>
                  <a:pt x="420588" y="26789"/>
                </a:lnTo>
                <a:lnTo>
                  <a:pt x="421481" y="125909"/>
                </a:lnTo>
                <a:lnTo>
                  <a:pt x="423267" y="166092"/>
                </a:lnTo>
                <a:cubicBezTo>
                  <a:pt x="423267" y="189309"/>
                  <a:pt x="412254" y="206871"/>
                  <a:pt x="390227" y="218777"/>
                </a:cubicBezTo>
                <a:cubicBezTo>
                  <a:pt x="391418" y="206871"/>
                  <a:pt x="388739" y="199727"/>
                  <a:pt x="382190" y="197346"/>
                </a:cubicBezTo>
                <a:cubicBezTo>
                  <a:pt x="381000" y="196751"/>
                  <a:pt x="380702" y="195858"/>
                  <a:pt x="381298" y="194667"/>
                </a:cubicBezTo>
                <a:cubicBezTo>
                  <a:pt x="381298" y="194072"/>
                  <a:pt x="381893" y="193774"/>
                  <a:pt x="383084" y="193774"/>
                </a:cubicBezTo>
                <a:cubicBezTo>
                  <a:pt x="396776" y="194965"/>
                  <a:pt x="402431" y="189607"/>
                  <a:pt x="400050" y="177701"/>
                </a:cubicBezTo>
                <a:lnTo>
                  <a:pt x="399157" y="22324"/>
                </a:lnTo>
                <a:lnTo>
                  <a:pt x="281285" y="24110"/>
                </a:lnTo>
                <a:lnTo>
                  <a:pt x="282178" y="183059"/>
                </a:lnTo>
                <a:cubicBezTo>
                  <a:pt x="281583" y="196155"/>
                  <a:pt x="277416" y="207169"/>
                  <a:pt x="269676" y="216098"/>
                </a:cubicBezTo>
                <a:cubicBezTo>
                  <a:pt x="266105" y="219670"/>
                  <a:pt x="263723" y="219373"/>
                  <a:pt x="262533" y="215205"/>
                </a:cubicBezTo>
                <a:lnTo>
                  <a:pt x="263426" y="157163"/>
                </a:lnTo>
                <a:lnTo>
                  <a:pt x="263426" y="33933"/>
                </a:lnTo>
                <a:lnTo>
                  <a:pt x="262533" y="8930"/>
                </a:lnTo>
                <a:cubicBezTo>
                  <a:pt x="262533" y="7144"/>
                  <a:pt x="263128" y="6548"/>
                  <a:pt x="264319" y="7144"/>
                </a:cubicBezTo>
                <a:lnTo>
                  <a:pt x="281285" y="18752"/>
                </a:lnTo>
                <a:lnTo>
                  <a:pt x="281285" y="19645"/>
                </a:lnTo>
                <a:lnTo>
                  <a:pt x="398264" y="17859"/>
                </a:lnTo>
                <a:close/>
                <a:moveTo>
                  <a:pt x="1654969" y="4465"/>
                </a:moveTo>
                <a:lnTo>
                  <a:pt x="1676400" y="15180"/>
                </a:lnTo>
                <a:cubicBezTo>
                  <a:pt x="1678186" y="15776"/>
                  <a:pt x="1678484" y="16669"/>
                  <a:pt x="1677293" y="17859"/>
                </a:cubicBezTo>
                <a:lnTo>
                  <a:pt x="1671935" y="25003"/>
                </a:lnTo>
                <a:lnTo>
                  <a:pt x="1671935" y="50899"/>
                </a:lnTo>
                <a:lnTo>
                  <a:pt x="1673721" y="54471"/>
                </a:lnTo>
                <a:cubicBezTo>
                  <a:pt x="1674316" y="55662"/>
                  <a:pt x="1673721" y="56257"/>
                  <a:pt x="1671935" y="56257"/>
                </a:cubicBezTo>
                <a:cubicBezTo>
                  <a:pt x="1669554" y="56257"/>
                  <a:pt x="1665684" y="56257"/>
                  <a:pt x="1660326" y="56257"/>
                </a:cubicBezTo>
                <a:cubicBezTo>
                  <a:pt x="1646634" y="55662"/>
                  <a:pt x="1634133" y="55662"/>
                  <a:pt x="1622822" y="56257"/>
                </a:cubicBezTo>
                <a:lnTo>
                  <a:pt x="1585317" y="57150"/>
                </a:lnTo>
                <a:cubicBezTo>
                  <a:pt x="1578174" y="67270"/>
                  <a:pt x="1572220" y="70842"/>
                  <a:pt x="1567458" y="67866"/>
                </a:cubicBezTo>
                <a:lnTo>
                  <a:pt x="1568351" y="8037"/>
                </a:lnTo>
                <a:cubicBezTo>
                  <a:pt x="1568351" y="7441"/>
                  <a:pt x="1568648" y="6846"/>
                  <a:pt x="1569244" y="6251"/>
                </a:cubicBezTo>
                <a:cubicBezTo>
                  <a:pt x="1569244" y="6251"/>
                  <a:pt x="1569839" y="6548"/>
                  <a:pt x="1571030" y="7144"/>
                </a:cubicBezTo>
                <a:lnTo>
                  <a:pt x="1587103" y="16966"/>
                </a:lnTo>
                <a:lnTo>
                  <a:pt x="1647825" y="16073"/>
                </a:lnTo>
                <a:close/>
                <a:moveTo>
                  <a:pt x="1376362" y="4465"/>
                </a:moveTo>
                <a:cubicBezTo>
                  <a:pt x="1393626" y="13990"/>
                  <a:pt x="1402556" y="22324"/>
                  <a:pt x="1403152" y="29468"/>
                </a:cubicBezTo>
                <a:cubicBezTo>
                  <a:pt x="1403152" y="36016"/>
                  <a:pt x="1399580" y="40779"/>
                  <a:pt x="1392436" y="43755"/>
                </a:cubicBezTo>
                <a:cubicBezTo>
                  <a:pt x="1387078" y="44946"/>
                  <a:pt x="1384102" y="43458"/>
                  <a:pt x="1383506" y="39291"/>
                </a:cubicBezTo>
                <a:cubicBezTo>
                  <a:pt x="1382911" y="23813"/>
                  <a:pt x="1380232" y="12502"/>
                  <a:pt x="1375470" y="5358"/>
                </a:cubicBezTo>
                <a:cubicBezTo>
                  <a:pt x="1374874" y="4167"/>
                  <a:pt x="1375172" y="3870"/>
                  <a:pt x="1376362" y="4465"/>
                </a:cubicBezTo>
                <a:close/>
                <a:moveTo>
                  <a:pt x="971848" y="4465"/>
                </a:moveTo>
                <a:cubicBezTo>
                  <a:pt x="972145" y="4167"/>
                  <a:pt x="972741" y="4167"/>
                  <a:pt x="973634" y="4465"/>
                </a:cubicBezTo>
                <a:lnTo>
                  <a:pt x="996851" y="13395"/>
                </a:lnTo>
                <a:cubicBezTo>
                  <a:pt x="998041" y="14585"/>
                  <a:pt x="998041" y="15776"/>
                  <a:pt x="996851" y="16966"/>
                </a:cubicBezTo>
                <a:lnTo>
                  <a:pt x="994172" y="23217"/>
                </a:lnTo>
                <a:lnTo>
                  <a:pt x="994172" y="66080"/>
                </a:lnTo>
                <a:lnTo>
                  <a:pt x="1003994" y="66080"/>
                </a:lnTo>
                <a:lnTo>
                  <a:pt x="1015603" y="52685"/>
                </a:lnTo>
                <a:lnTo>
                  <a:pt x="1030784" y="66080"/>
                </a:lnTo>
                <a:cubicBezTo>
                  <a:pt x="1032570" y="67866"/>
                  <a:pt x="1032272" y="69056"/>
                  <a:pt x="1029891" y="69652"/>
                </a:cubicBezTo>
                <a:lnTo>
                  <a:pt x="994172" y="70545"/>
                </a:lnTo>
                <a:lnTo>
                  <a:pt x="993279" y="138410"/>
                </a:lnTo>
                <a:lnTo>
                  <a:pt x="994172" y="175915"/>
                </a:lnTo>
                <a:cubicBezTo>
                  <a:pt x="994172" y="193774"/>
                  <a:pt x="983754" y="208062"/>
                  <a:pt x="962918" y="218777"/>
                </a:cubicBezTo>
                <a:cubicBezTo>
                  <a:pt x="959941" y="219968"/>
                  <a:pt x="958453" y="219075"/>
                  <a:pt x="958453" y="216098"/>
                </a:cubicBezTo>
                <a:cubicBezTo>
                  <a:pt x="959644" y="207764"/>
                  <a:pt x="957262" y="201811"/>
                  <a:pt x="951309" y="198239"/>
                </a:cubicBezTo>
                <a:cubicBezTo>
                  <a:pt x="950119" y="197644"/>
                  <a:pt x="949821" y="197048"/>
                  <a:pt x="950416" y="196453"/>
                </a:cubicBezTo>
                <a:cubicBezTo>
                  <a:pt x="950416" y="195858"/>
                  <a:pt x="951012" y="195560"/>
                  <a:pt x="952202" y="195560"/>
                </a:cubicBezTo>
                <a:cubicBezTo>
                  <a:pt x="967085" y="196155"/>
                  <a:pt x="973634" y="194370"/>
                  <a:pt x="971848" y="190202"/>
                </a:cubicBezTo>
                <a:lnTo>
                  <a:pt x="971848" y="71438"/>
                </a:lnTo>
                <a:lnTo>
                  <a:pt x="934343" y="72330"/>
                </a:lnTo>
                <a:cubicBezTo>
                  <a:pt x="932557" y="72330"/>
                  <a:pt x="929878" y="72628"/>
                  <a:pt x="926306" y="73223"/>
                </a:cubicBezTo>
                <a:cubicBezTo>
                  <a:pt x="918567" y="73223"/>
                  <a:pt x="913209" y="73819"/>
                  <a:pt x="910233" y="75009"/>
                </a:cubicBezTo>
                <a:lnTo>
                  <a:pt x="901303" y="68759"/>
                </a:lnTo>
                <a:lnTo>
                  <a:pt x="971848" y="66973"/>
                </a:lnTo>
                <a:lnTo>
                  <a:pt x="971848" y="50006"/>
                </a:lnTo>
                <a:cubicBezTo>
                  <a:pt x="971848" y="29766"/>
                  <a:pt x="971848" y="15180"/>
                  <a:pt x="971848" y="6251"/>
                </a:cubicBezTo>
                <a:cubicBezTo>
                  <a:pt x="971550" y="5358"/>
                  <a:pt x="971550" y="4763"/>
                  <a:pt x="971848" y="4465"/>
                </a:cubicBezTo>
                <a:close/>
                <a:moveTo>
                  <a:pt x="1445121" y="1786"/>
                </a:moveTo>
                <a:lnTo>
                  <a:pt x="1464766" y="15180"/>
                </a:lnTo>
                <a:cubicBezTo>
                  <a:pt x="1466552" y="16966"/>
                  <a:pt x="1466552" y="18157"/>
                  <a:pt x="1464766" y="18752"/>
                </a:cubicBezTo>
                <a:lnTo>
                  <a:pt x="1460302" y="21431"/>
                </a:lnTo>
                <a:cubicBezTo>
                  <a:pt x="1452562" y="29766"/>
                  <a:pt x="1437977" y="41970"/>
                  <a:pt x="1416546" y="58043"/>
                </a:cubicBezTo>
                <a:lnTo>
                  <a:pt x="1455837" y="56257"/>
                </a:lnTo>
                <a:lnTo>
                  <a:pt x="1466552" y="46434"/>
                </a:lnTo>
                <a:lnTo>
                  <a:pt x="1487090" y="64294"/>
                </a:lnTo>
                <a:cubicBezTo>
                  <a:pt x="1488876" y="66675"/>
                  <a:pt x="1488281" y="68163"/>
                  <a:pt x="1485305" y="68759"/>
                </a:cubicBezTo>
                <a:cubicBezTo>
                  <a:pt x="1472803" y="72926"/>
                  <a:pt x="1462385" y="77688"/>
                  <a:pt x="1454051" y="83046"/>
                </a:cubicBezTo>
                <a:cubicBezTo>
                  <a:pt x="1452860" y="83641"/>
                  <a:pt x="1451967" y="83641"/>
                  <a:pt x="1451372" y="83046"/>
                </a:cubicBezTo>
                <a:cubicBezTo>
                  <a:pt x="1450776" y="82451"/>
                  <a:pt x="1450776" y="81855"/>
                  <a:pt x="1451372" y="81260"/>
                </a:cubicBezTo>
                <a:lnTo>
                  <a:pt x="1455837" y="61615"/>
                </a:lnTo>
                <a:lnTo>
                  <a:pt x="1321891" y="66080"/>
                </a:lnTo>
                <a:cubicBezTo>
                  <a:pt x="1321891" y="86320"/>
                  <a:pt x="1315938" y="100013"/>
                  <a:pt x="1304032" y="107156"/>
                </a:cubicBezTo>
                <a:cubicBezTo>
                  <a:pt x="1297484" y="107752"/>
                  <a:pt x="1294209" y="102096"/>
                  <a:pt x="1294209" y="90190"/>
                </a:cubicBezTo>
                <a:cubicBezTo>
                  <a:pt x="1307306" y="82451"/>
                  <a:pt x="1315045" y="69354"/>
                  <a:pt x="1317426" y="50899"/>
                </a:cubicBezTo>
                <a:cubicBezTo>
                  <a:pt x="1317426" y="49709"/>
                  <a:pt x="1317724" y="49113"/>
                  <a:pt x="1318320" y="49113"/>
                </a:cubicBezTo>
                <a:cubicBezTo>
                  <a:pt x="1319510" y="48518"/>
                  <a:pt x="1320106" y="48816"/>
                  <a:pt x="1320106" y="50006"/>
                </a:cubicBezTo>
                <a:cubicBezTo>
                  <a:pt x="1320106" y="50602"/>
                  <a:pt x="1320403" y="51197"/>
                  <a:pt x="1320998" y="51792"/>
                </a:cubicBezTo>
                <a:cubicBezTo>
                  <a:pt x="1321594" y="54769"/>
                  <a:pt x="1321891" y="58043"/>
                  <a:pt x="1321891" y="61615"/>
                </a:cubicBezTo>
                <a:lnTo>
                  <a:pt x="1412081" y="58043"/>
                </a:lnTo>
                <a:cubicBezTo>
                  <a:pt x="1428155" y="34230"/>
                  <a:pt x="1439168" y="15478"/>
                  <a:pt x="1445121" y="1786"/>
                </a:cubicBezTo>
                <a:close/>
                <a:moveTo>
                  <a:pt x="1170980" y="893"/>
                </a:moveTo>
                <a:lnTo>
                  <a:pt x="1189732" y="7144"/>
                </a:lnTo>
                <a:cubicBezTo>
                  <a:pt x="1191518" y="7144"/>
                  <a:pt x="1191816" y="8334"/>
                  <a:pt x="1190625" y="10716"/>
                </a:cubicBezTo>
                <a:lnTo>
                  <a:pt x="1189732" y="14288"/>
                </a:lnTo>
                <a:lnTo>
                  <a:pt x="1189732" y="24110"/>
                </a:lnTo>
                <a:lnTo>
                  <a:pt x="1209377" y="24110"/>
                </a:lnTo>
                <a:lnTo>
                  <a:pt x="1217414" y="15180"/>
                </a:lnTo>
                <a:lnTo>
                  <a:pt x="1235273" y="25896"/>
                </a:lnTo>
                <a:cubicBezTo>
                  <a:pt x="1237059" y="26491"/>
                  <a:pt x="1237059" y="27682"/>
                  <a:pt x="1235273" y="29468"/>
                </a:cubicBezTo>
                <a:lnTo>
                  <a:pt x="1230808" y="34826"/>
                </a:lnTo>
                <a:lnTo>
                  <a:pt x="1230808" y="41077"/>
                </a:lnTo>
                <a:lnTo>
                  <a:pt x="1232594" y="46434"/>
                </a:lnTo>
                <a:cubicBezTo>
                  <a:pt x="1233785" y="48220"/>
                  <a:pt x="1233488" y="49411"/>
                  <a:pt x="1231702" y="50006"/>
                </a:cubicBezTo>
                <a:lnTo>
                  <a:pt x="1212056" y="50006"/>
                </a:lnTo>
                <a:lnTo>
                  <a:pt x="1188839" y="50006"/>
                </a:lnTo>
                <a:lnTo>
                  <a:pt x="1188839" y="66973"/>
                </a:lnTo>
                <a:lnTo>
                  <a:pt x="1220093" y="66080"/>
                </a:lnTo>
                <a:lnTo>
                  <a:pt x="1229023" y="56257"/>
                </a:lnTo>
                <a:lnTo>
                  <a:pt x="1246882" y="67866"/>
                </a:lnTo>
                <a:cubicBezTo>
                  <a:pt x="1248073" y="69056"/>
                  <a:pt x="1248073" y="70247"/>
                  <a:pt x="1246882" y="71438"/>
                </a:cubicBezTo>
                <a:lnTo>
                  <a:pt x="1243310" y="75902"/>
                </a:lnTo>
                <a:lnTo>
                  <a:pt x="1242417" y="85725"/>
                </a:lnTo>
                <a:cubicBezTo>
                  <a:pt x="1241822" y="94655"/>
                  <a:pt x="1234976" y="101798"/>
                  <a:pt x="1221879" y="107156"/>
                </a:cubicBezTo>
                <a:cubicBezTo>
                  <a:pt x="1220688" y="107752"/>
                  <a:pt x="1219795" y="107752"/>
                  <a:pt x="1219200" y="107156"/>
                </a:cubicBezTo>
                <a:cubicBezTo>
                  <a:pt x="1218605" y="107156"/>
                  <a:pt x="1218605" y="106561"/>
                  <a:pt x="1219200" y="105370"/>
                </a:cubicBezTo>
                <a:cubicBezTo>
                  <a:pt x="1219200" y="100013"/>
                  <a:pt x="1217414" y="96143"/>
                  <a:pt x="1213842" y="93762"/>
                </a:cubicBezTo>
                <a:cubicBezTo>
                  <a:pt x="1213247" y="92571"/>
                  <a:pt x="1213247" y="91976"/>
                  <a:pt x="1213842" y="91976"/>
                </a:cubicBezTo>
                <a:cubicBezTo>
                  <a:pt x="1220391" y="92571"/>
                  <a:pt x="1223367" y="90785"/>
                  <a:pt x="1222772" y="86618"/>
                </a:cubicBezTo>
                <a:lnTo>
                  <a:pt x="1223665" y="75902"/>
                </a:lnTo>
                <a:cubicBezTo>
                  <a:pt x="1223665" y="72330"/>
                  <a:pt x="1221879" y="70545"/>
                  <a:pt x="1218307" y="70545"/>
                </a:cubicBezTo>
                <a:lnTo>
                  <a:pt x="1188839" y="71438"/>
                </a:lnTo>
                <a:lnTo>
                  <a:pt x="1188839" y="83939"/>
                </a:lnTo>
                <a:cubicBezTo>
                  <a:pt x="1188244" y="89297"/>
                  <a:pt x="1184672" y="95548"/>
                  <a:pt x="1178123" y="102691"/>
                </a:cubicBezTo>
                <a:cubicBezTo>
                  <a:pt x="1174552" y="105668"/>
                  <a:pt x="1172468" y="105668"/>
                  <a:pt x="1171873" y="102691"/>
                </a:cubicBezTo>
                <a:lnTo>
                  <a:pt x="1171873" y="72330"/>
                </a:lnTo>
                <a:lnTo>
                  <a:pt x="1143298" y="72330"/>
                </a:lnTo>
                <a:cubicBezTo>
                  <a:pt x="1137344" y="88999"/>
                  <a:pt x="1109365" y="105966"/>
                  <a:pt x="1059358" y="123230"/>
                </a:cubicBezTo>
                <a:cubicBezTo>
                  <a:pt x="1058168" y="123825"/>
                  <a:pt x="1057275" y="123825"/>
                  <a:pt x="1056680" y="123230"/>
                </a:cubicBezTo>
                <a:cubicBezTo>
                  <a:pt x="1056680" y="122634"/>
                  <a:pt x="1056977" y="121741"/>
                  <a:pt x="1057573" y="120551"/>
                </a:cubicBezTo>
                <a:cubicBezTo>
                  <a:pt x="1096863" y="104477"/>
                  <a:pt x="1119783" y="88702"/>
                  <a:pt x="1126331" y="73223"/>
                </a:cubicBezTo>
                <a:lnTo>
                  <a:pt x="1105793" y="73223"/>
                </a:lnTo>
                <a:cubicBezTo>
                  <a:pt x="1104602" y="77986"/>
                  <a:pt x="1100733" y="82748"/>
                  <a:pt x="1094184" y="87511"/>
                </a:cubicBezTo>
                <a:cubicBezTo>
                  <a:pt x="1091803" y="88702"/>
                  <a:pt x="1090017" y="88106"/>
                  <a:pt x="1088826" y="85725"/>
                </a:cubicBezTo>
                <a:lnTo>
                  <a:pt x="1089720" y="61615"/>
                </a:lnTo>
                <a:cubicBezTo>
                  <a:pt x="1089720" y="58638"/>
                  <a:pt x="1089422" y="54173"/>
                  <a:pt x="1088826" y="48220"/>
                </a:cubicBezTo>
                <a:cubicBezTo>
                  <a:pt x="1088826" y="44648"/>
                  <a:pt x="1088826" y="42267"/>
                  <a:pt x="1088826" y="41077"/>
                </a:cubicBezTo>
                <a:cubicBezTo>
                  <a:pt x="1088826" y="39886"/>
                  <a:pt x="1089422" y="39588"/>
                  <a:pt x="1090612" y="40184"/>
                </a:cubicBezTo>
                <a:lnTo>
                  <a:pt x="1105793" y="47327"/>
                </a:lnTo>
                <a:lnTo>
                  <a:pt x="1132582" y="46434"/>
                </a:lnTo>
                <a:cubicBezTo>
                  <a:pt x="1133177" y="41672"/>
                  <a:pt x="1133475" y="36612"/>
                  <a:pt x="1133475" y="31254"/>
                </a:cubicBezTo>
                <a:lnTo>
                  <a:pt x="1133475" y="29468"/>
                </a:lnTo>
                <a:lnTo>
                  <a:pt x="1106686" y="29468"/>
                </a:lnTo>
                <a:cubicBezTo>
                  <a:pt x="1103709" y="29468"/>
                  <a:pt x="1099840" y="29766"/>
                  <a:pt x="1095077" y="30361"/>
                </a:cubicBezTo>
                <a:cubicBezTo>
                  <a:pt x="1092696" y="30361"/>
                  <a:pt x="1088826" y="30659"/>
                  <a:pt x="1083469" y="31254"/>
                </a:cubicBezTo>
                <a:lnTo>
                  <a:pt x="1076325" y="25896"/>
                </a:lnTo>
                <a:lnTo>
                  <a:pt x="1133475" y="25003"/>
                </a:lnTo>
                <a:lnTo>
                  <a:pt x="1133475" y="22324"/>
                </a:lnTo>
                <a:cubicBezTo>
                  <a:pt x="1133475" y="19943"/>
                  <a:pt x="1133177" y="16669"/>
                  <a:pt x="1132582" y="12502"/>
                </a:cubicBezTo>
                <a:cubicBezTo>
                  <a:pt x="1132582" y="7739"/>
                  <a:pt x="1132284" y="4167"/>
                  <a:pt x="1131689" y="1786"/>
                </a:cubicBezTo>
                <a:lnTo>
                  <a:pt x="1152227" y="8037"/>
                </a:lnTo>
                <a:cubicBezTo>
                  <a:pt x="1154013" y="8632"/>
                  <a:pt x="1154311" y="9823"/>
                  <a:pt x="1153120" y="11609"/>
                </a:cubicBezTo>
                <a:lnTo>
                  <a:pt x="1150441" y="16073"/>
                </a:lnTo>
                <a:lnTo>
                  <a:pt x="1150441" y="25003"/>
                </a:lnTo>
                <a:lnTo>
                  <a:pt x="1171873" y="24110"/>
                </a:lnTo>
                <a:close/>
                <a:moveTo>
                  <a:pt x="105370" y="893"/>
                </a:moveTo>
                <a:lnTo>
                  <a:pt x="127694" y="10716"/>
                </a:lnTo>
                <a:cubicBezTo>
                  <a:pt x="129480" y="11311"/>
                  <a:pt x="129480" y="12502"/>
                  <a:pt x="127694" y="14288"/>
                </a:cubicBezTo>
                <a:lnTo>
                  <a:pt x="125016" y="16966"/>
                </a:lnTo>
                <a:cubicBezTo>
                  <a:pt x="145256" y="49709"/>
                  <a:pt x="178296" y="75605"/>
                  <a:pt x="224135" y="94655"/>
                </a:cubicBezTo>
                <a:cubicBezTo>
                  <a:pt x="225326" y="97036"/>
                  <a:pt x="225326" y="98227"/>
                  <a:pt x="224135" y="98227"/>
                </a:cubicBezTo>
                <a:cubicBezTo>
                  <a:pt x="215801" y="98822"/>
                  <a:pt x="207169" y="104180"/>
                  <a:pt x="198239" y="114300"/>
                </a:cubicBezTo>
                <a:cubicBezTo>
                  <a:pt x="162520" y="88106"/>
                  <a:pt x="136922" y="56555"/>
                  <a:pt x="121444" y="19645"/>
                </a:cubicBezTo>
                <a:lnTo>
                  <a:pt x="121444" y="20538"/>
                </a:lnTo>
                <a:cubicBezTo>
                  <a:pt x="94655" y="62210"/>
                  <a:pt x="55066" y="100013"/>
                  <a:pt x="2679" y="133945"/>
                </a:cubicBezTo>
                <a:cubicBezTo>
                  <a:pt x="1488" y="134541"/>
                  <a:pt x="595" y="134541"/>
                  <a:pt x="0" y="133945"/>
                </a:cubicBezTo>
                <a:cubicBezTo>
                  <a:pt x="0" y="132755"/>
                  <a:pt x="298" y="131862"/>
                  <a:pt x="893" y="131266"/>
                </a:cubicBezTo>
                <a:cubicBezTo>
                  <a:pt x="46732" y="95548"/>
                  <a:pt x="81558" y="52090"/>
                  <a:pt x="105370" y="893"/>
                </a:cubicBezTo>
                <a:close/>
                <a:moveTo>
                  <a:pt x="897731" y="0"/>
                </a:moveTo>
                <a:lnTo>
                  <a:pt x="918270" y="11609"/>
                </a:lnTo>
                <a:cubicBezTo>
                  <a:pt x="919460" y="12204"/>
                  <a:pt x="919162" y="13395"/>
                  <a:pt x="917376" y="15180"/>
                </a:cubicBezTo>
                <a:lnTo>
                  <a:pt x="914698" y="18752"/>
                </a:lnTo>
                <a:cubicBezTo>
                  <a:pt x="906958" y="32445"/>
                  <a:pt x="898624" y="45541"/>
                  <a:pt x="889694" y="58043"/>
                </a:cubicBezTo>
                <a:lnTo>
                  <a:pt x="890588" y="193774"/>
                </a:lnTo>
                <a:cubicBezTo>
                  <a:pt x="889992" y="202109"/>
                  <a:pt x="885825" y="210443"/>
                  <a:pt x="878086" y="218777"/>
                </a:cubicBezTo>
                <a:cubicBezTo>
                  <a:pt x="876895" y="219968"/>
                  <a:pt x="875705" y="220563"/>
                  <a:pt x="874514" y="220563"/>
                </a:cubicBezTo>
                <a:cubicBezTo>
                  <a:pt x="873323" y="220563"/>
                  <a:pt x="872728" y="219670"/>
                  <a:pt x="872728" y="217884"/>
                </a:cubicBezTo>
                <a:lnTo>
                  <a:pt x="873621" y="158055"/>
                </a:lnTo>
                <a:lnTo>
                  <a:pt x="874514" y="77688"/>
                </a:lnTo>
                <a:cubicBezTo>
                  <a:pt x="862608" y="91976"/>
                  <a:pt x="845046" y="110728"/>
                  <a:pt x="821829" y="133945"/>
                </a:cubicBezTo>
                <a:cubicBezTo>
                  <a:pt x="820638" y="134541"/>
                  <a:pt x="819745" y="134243"/>
                  <a:pt x="819150" y="133052"/>
                </a:cubicBezTo>
                <a:cubicBezTo>
                  <a:pt x="818555" y="132457"/>
                  <a:pt x="818555" y="131862"/>
                  <a:pt x="819150" y="131266"/>
                </a:cubicBezTo>
                <a:cubicBezTo>
                  <a:pt x="855464" y="90785"/>
                  <a:pt x="881658" y="47030"/>
                  <a:pt x="897731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F835DBE-3A65-42B5-A661-DE4047C9E85C}"/>
              </a:ext>
            </a:extLst>
          </p:cNvPr>
          <p:cNvSpPr txBox="1"/>
          <p:nvPr/>
        </p:nvSpPr>
        <p:spPr>
          <a:xfrm>
            <a:off x="8548373" y="4945984"/>
            <a:ext cx="2433042" cy="223242"/>
          </a:xfrm>
          <a:custGeom>
            <a:avLst/>
            <a:gdLst/>
            <a:ahLst/>
            <a:cxnLst/>
            <a:rect l="l" t="t" r="r" b="b"/>
            <a:pathLst>
              <a:path w="2433042" h="223242">
                <a:moveTo>
                  <a:pt x="633115" y="183059"/>
                </a:moveTo>
                <a:lnTo>
                  <a:pt x="650975" y="197346"/>
                </a:lnTo>
                <a:cubicBezTo>
                  <a:pt x="652165" y="198537"/>
                  <a:pt x="651867" y="199132"/>
                  <a:pt x="650082" y="199132"/>
                </a:cubicBezTo>
                <a:lnTo>
                  <a:pt x="486668" y="202704"/>
                </a:lnTo>
                <a:cubicBezTo>
                  <a:pt x="479525" y="203299"/>
                  <a:pt x="472083" y="204192"/>
                  <a:pt x="464344" y="205383"/>
                </a:cubicBezTo>
                <a:cubicBezTo>
                  <a:pt x="464939" y="205383"/>
                  <a:pt x="464344" y="205383"/>
                  <a:pt x="462558" y="205383"/>
                </a:cubicBezTo>
                <a:lnTo>
                  <a:pt x="455414" y="198239"/>
                </a:lnTo>
                <a:lnTo>
                  <a:pt x="619721" y="195560"/>
                </a:lnTo>
                <a:close/>
                <a:moveTo>
                  <a:pt x="365225" y="160734"/>
                </a:moveTo>
                <a:cubicBezTo>
                  <a:pt x="391418" y="170855"/>
                  <a:pt x="407789" y="179189"/>
                  <a:pt x="414338" y="185737"/>
                </a:cubicBezTo>
                <a:cubicBezTo>
                  <a:pt x="416719" y="190500"/>
                  <a:pt x="415231" y="197346"/>
                  <a:pt x="409873" y="206276"/>
                </a:cubicBezTo>
                <a:cubicBezTo>
                  <a:pt x="407492" y="208657"/>
                  <a:pt x="406003" y="209848"/>
                  <a:pt x="405408" y="209848"/>
                </a:cubicBezTo>
                <a:cubicBezTo>
                  <a:pt x="404218" y="209848"/>
                  <a:pt x="402432" y="208359"/>
                  <a:pt x="400050" y="205383"/>
                </a:cubicBezTo>
                <a:cubicBezTo>
                  <a:pt x="390525" y="188119"/>
                  <a:pt x="378619" y="173831"/>
                  <a:pt x="364332" y="162520"/>
                </a:cubicBezTo>
                <a:cubicBezTo>
                  <a:pt x="363141" y="161925"/>
                  <a:pt x="363439" y="161330"/>
                  <a:pt x="365225" y="160734"/>
                </a:cubicBezTo>
                <a:close/>
                <a:moveTo>
                  <a:pt x="302717" y="156270"/>
                </a:moveTo>
                <a:cubicBezTo>
                  <a:pt x="303907" y="156270"/>
                  <a:pt x="304800" y="156567"/>
                  <a:pt x="305396" y="157162"/>
                </a:cubicBezTo>
                <a:cubicBezTo>
                  <a:pt x="305396" y="157758"/>
                  <a:pt x="305098" y="158353"/>
                  <a:pt x="304503" y="158948"/>
                </a:cubicBezTo>
                <a:lnTo>
                  <a:pt x="267891" y="180380"/>
                </a:lnTo>
                <a:cubicBezTo>
                  <a:pt x="253603" y="188119"/>
                  <a:pt x="244376" y="193774"/>
                  <a:pt x="240209" y="197346"/>
                </a:cubicBezTo>
                <a:cubicBezTo>
                  <a:pt x="239018" y="198537"/>
                  <a:pt x="238125" y="198537"/>
                  <a:pt x="237530" y="197346"/>
                </a:cubicBezTo>
                <a:lnTo>
                  <a:pt x="225921" y="175022"/>
                </a:lnTo>
                <a:cubicBezTo>
                  <a:pt x="227112" y="175022"/>
                  <a:pt x="228600" y="174724"/>
                  <a:pt x="230386" y="174129"/>
                </a:cubicBezTo>
                <a:cubicBezTo>
                  <a:pt x="239911" y="172938"/>
                  <a:pt x="248246" y="171152"/>
                  <a:pt x="255389" y="168771"/>
                </a:cubicBezTo>
                <a:close/>
                <a:moveTo>
                  <a:pt x="1482031" y="109835"/>
                </a:moveTo>
                <a:lnTo>
                  <a:pt x="1440061" y="111621"/>
                </a:lnTo>
                <a:cubicBezTo>
                  <a:pt x="1444824" y="130671"/>
                  <a:pt x="1452861" y="146447"/>
                  <a:pt x="1464171" y="158948"/>
                </a:cubicBezTo>
                <a:cubicBezTo>
                  <a:pt x="1470720" y="146447"/>
                  <a:pt x="1476673" y="130076"/>
                  <a:pt x="1482031" y="109835"/>
                </a:cubicBezTo>
                <a:close/>
                <a:moveTo>
                  <a:pt x="1669554" y="106263"/>
                </a:moveTo>
                <a:lnTo>
                  <a:pt x="1696343" y="113407"/>
                </a:lnTo>
                <a:cubicBezTo>
                  <a:pt x="1696939" y="113407"/>
                  <a:pt x="1697534" y="113705"/>
                  <a:pt x="1698129" y="114300"/>
                </a:cubicBezTo>
                <a:cubicBezTo>
                  <a:pt x="1697534" y="114895"/>
                  <a:pt x="1696939" y="115491"/>
                  <a:pt x="1696343" y="116086"/>
                </a:cubicBezTo>
                <a:cubicBezTo>
                  <a:pt x="1694557" y="117872"/>
                  <a:pt x="1693069" y="120848"/>
                  <a:pt x="1691879" y="125016"/>
                </a:cubicBezTo>
                <a:lnTo>
                  <a:pt x="1691879" y="146447"/>
                </a:lnTo>
                <a:lnTo>
                  <a:pt x="1717775" y="145554"/>
                </a:lnTo>
                <a:lnTo>
                  <a:pt x="1727597" y="133945"/>
                </a:lnTo>
                <a:lnTo>
                  <a:pt x="1741885" y="146447"/>
                </a:lnTo>
                <a:cubicBezTo>
                  <a:pt x="1742480" y="147637"/>
                  <a:pt x="1742778" y="148233"/>
                  <a:pt x="1742778" y="148233"/>
                </a:cubicBezTo>
                <a:cubicBezTo>
                  <a:pt x="1742183" y="148828"/>
                  <a:pt x="1741587" y="149126"/>
                  <a:pt x="1740992" y="149126"/>
                </a:cubicBezTo>
                <a:lnTo>
                  <a:pt x="1691879" y="150912"/>
                </a:lnTo>
                <a:lnTo>
                  <a:pt x="1691879" y="201811"/>
                </a:lnTo>
                <a:lnTo>
                  <a:pt x="1728490" y="200918"/>
                </a:lnTo>
                <a:lnTo>
                  <a:pt x="1740992" y="188416"/>
                </a:lnTo>
                <a:lnTo>
                  <a:pt x="1757065" y="202704"/>
                </a:lnTo>
                <a:cubicBezTo>
                  <a:pt x="1758256" y="203895"/>
                  <a:pt x="1757958" y="204787"/>
                  <a:pt x="1756172" y="205383"/>
                </a:cubicBezTo>
                <a:lnTo>
                  <a:pt x="1640086" y="208062"/>
                </a:lnTo>
                <a:cubicBezTo>
                  <a:pt x="1629966" y="208657"/>
                  <a:pt x="1621334" y="209550"/>
                  <a:pt x="1614190" y="210741"/>
                </a:cubicBezTo>
                <a:lnTo>
                  <a:pt x="1607939" y="204490"/>
                </a:lnTo>
                <a:lnTo>
                  <a:pt x="1670447" y="202704"/>
                </a:lnTo>
                <a:lnTo>
                  <a:pt x="1670447" y="150912"/>
                </a:lnTo>
                <a:lnTo>
                  <a:pt x="1632943" y="152698"/>
                </a:lnTo>
                <a:cubicBezTo>
                  <a:pt x="1631157" y="152698"/>
                  <a:pt x="1630264" y="151805"/>
                  <a:pt x="1630264" y="150019"/>
                </a:cubicBezTo>
                <a:cubicBezTo>
                  <a:pt x="1629669" y="148828"/>
                  <a:pt x="1630264" y="148233"/>
                  <a:pt x="1632050" y="148233"/>
                </a:cubicBezTo>
                <a:lnTo>
                  <a:pt x="1670447" y="147340"/>
                </a:lnTo>
                <a:lnTo>
                  <a:pt x="1670447" y="146447"/>
                </a:lnTo>
                <a:close/>
                <a:moveTo>
                  <a:pt x="303610" y="104477"/>
                </a:moveTo>
                <a:cubicBezTo>
                  <a:pt x="321469" y="109240"/>
                  <a:pt x="330994" y="114002"/>
                  <a:pt x="332185" y="118765"/>
                </a:cubicBezTo>
                <a:cubicBezTo>
                  <a:pt x="333375" y="123527"/>
                  <a:pt x="331589" y="127992"/>
                  <a:pt x="326827" y="132159"/>
                </a:cubicBezTo>
                <a:cubicBezTo>
                  <a:pt x="323850" y="135731"/>
                  <a:pt x="321171" y="135434"/>
                  <a:pt x="318790" y="131266"/>
                </a:cubicBezTo>
                <a:cubicBezTo>
                  <a:pt x="314623" y="119360"/>
                  <a:pt x="309265" y="111323"/>
                  <a:pt x="302717" y="107156"/>
                </a:cubicBezTo>
                <a:cubicBezTo>
                  <a:pt x="302121" y="106561"/>
                  <a:pt x="301824" y="105966"/>
                  <a:pt x="301824" y="105370"/>
                </a:cubicBezTo>
                <a:cubicBezTo>
                  <a:pt x="301824" y="104775"/>
                  <a:pt x="302419" y="104477"/>
                  <a:pt x="303610" y="104477"/>
                </a:cubicBezTo>
                <a:close/>
                <a:moveTo>
                  <a:pt x="1924943" y="103584"/>
                </a:moveTo>
                <a:lnTo>
                  <a:pt x="1868686" y="105370"/>
                </a:lnTo>
                <a:cubicBezTo>
                  <a:pt x="1872258" y="121444"/>
                  <a:pt x="1881188" y="136624"/>
                  <a:pt x="1895475" y="150912"/>
                </a:cubicBezTo>
                <a:cubicBezTo>
                  <a:pt x="1906191" y="137220"/>
                  <a:pt x="1916014" y="121444"/>
                  <a:pt x="1924943" y="103584"/>
                </a:cubicBezTo>
                <a:close/>
                <a:moveTo>
                  <a:pt x="600075" y="102691"/>
                </a:moveTo>
                <a:lnTo>
                  <a:pt x="617042" y="116979"/>
                </a:lnTo>
                <a:cubicBezTo>
                  <a:pt x="618232" y="118765"/>
                  <a:pt x="617935" y="119658"/>
                  <a:pt x="616149" y="119658"/>
                </a:cubicBezTo>
                <a:lnTo>
                  <a:pt x="520601" y="120551"/>
                </a:lnTo>
                <a:cubicBezTo>
                  <a:pt x="512267" y="121146"/>
                  <a:pt x="504230" y="122039"/>
                  <a:pt x="496491" y="123230"/>
                </a:cubicBezTo>
                <a:lnTo>
                  <a:pt x="489347" y="116086"/>
                </a:lnTo>
                <a:lnTo>
                  <a:pt x="586681" y="115193"/>
                </a:lnTo>
                <a:close/>
                <a:moveTo>
                  <a:pt x="1490961" y="96441"/>
                </a:moveTo>
                <a:lnTo>
                  <a:pt x="1507927" y="108049"/>
                </a:lnTo>
                <a:cubicBezTo>
                  <a:pt x="1509118" y="108645"/>
                  <a:pt x="1509118" y="109537"/>
                  <a:pt x="1507927" y="110728"/>
                </a:cubicBezTo>
                <a:lnTo>
                  <a:pt x="1502569" y="116086"/>
                </a:lnTo>
                <a:cubicBezTo>
                  <a:pt x="1493044" y="138112"/>
                  <a:pt x="1483221" y="155674"/>
                  <a:pt x="1473101" y="168771"/>
                </a:cubicBezTo>
                <a:cubicBezTo>
                  <a:pt x="1487389" y="181273"/>
                  <a:pt x="1504950" y="191095"/>
                  <a:pt x="1525786" y="198239"/>
                </a:cubicBezTo>
                <a:cubicBezTo>
                  <a:pt x="1526977" y="198239"/>
                  <a:pt x="1526977" y="199132"/>
                  <a:pt x="1525786" y="200918"/>
                </a:cubicBezTo>
                <a:cubicBezTo>
                  <a:pt x="1518643" y="201513"/>
                  <a:pt x="1510308" y="206573"/>
                  <a:pt x="1500783" y="216098"/>
                </a:cubicBezTo>
                <a:cubicBezTo>
                  <a:pt x="1484115" y="205383"/>
                  <a:pt x="1471018" y="194072"/>
                  <a:pt x="1461493" y="182166"/>
                </a:cubicBezTo>
                <a:cubicBezTo>
                  <a:pt x="1448396" y="194072"/>
                  <a:pt x="1431727" y="206276"/>
                  <a:pt x="1411486" y="218777"/>
                </a:cubicBezTo>
                <a:cubicBezTo>
                  <a:pt x="1409700" y="219968"/>
                  <a:pt x="1409105" y="219373"/>
                  <a:pt x="1409700" y="216991"/>
                </a:cubicBezTo>
                <a:cubicBezTo>
                  <a:pt x="1433513" y="198537"/>
                  <a:pt x="1448991" y="183654"/>
                  <a:pt x="1456135" y="172343"/>
                </a:cubicBezTo>
                <a:cubicBezTo>
                  <a:pt x="1446610" y="156270"/>
                  <a:pt x="1440359" y="136029"/>
                  <a:pt x="1437383" y="111621"/>
                </a:cubicBezTo>
                <a:lnTo>
                  <a:pt x="1428453" y="111621"/>
                </a:lnTo>
                <a:cubicBezTo>
                  <a:pt x="1426071" y="111621"/>
                  <a:pt x="1425774" y="110133"/>
                  <a:pt x="1427560" y="107156"/>
                </a:cubicBezTo>
                <a:lnTo>
                  <a:pt x="1482924" y="105370"/>
                </a:lnTo>
                <a:close/>
                <a:moveTo>
                  <a:pt x="1935659" y="89297"/>
                </a:moveTo>
                <a:lnTo>
                  <a:pt x="1956197" y="103584"/>
                </a:lnTo>
                <a:cubicBezTo>
                  <a:pt x="1957388" y="104180"/>
                  <a:pt x="1957388" y="105073"/>
                  <a:pt x="1956197" y="106263"/>
                </a:cubicBezTo>
                <a:lnTo>
                  <a:pt x="1946375" y="113407"/>
                </a:lnTo>
                <a:cubicBezTo>
                  <a:pt x="1935659" y="130076"/>
                  <a:pt x="1922562" y="145852"/>
                  <a:pt x="1907084" y="160734"/>
                </a:cubicBezTo>
                <a:cubicBezTo>
                  <a:pt x="1930301" y="177998"/>
                  <a:pt x="1956495" y="189905"/>
                  <a:pt x="1985665" y="196453"/>
                </a:cubicBezTo>
                <a:cubicBezTo>
                  <a:pt x="1986261" y="197048"/>
                  <a:pt x="1986856" y="197644"/>
                  <a:pt x="1987451" y="198239"/>
                </a:cubicBezTo>
                <a:cubicBezTo>
                  <a:pt x="1986856" y="198834"/>
                  <a:pt x="1986261" y="199132"/>
                  <a:pt x="1985665" y="199132"/>
                </a:cubicBezTo>
                <a:cubicBezTo>
                  <a:pt x="1974354" y="199132"/>
                  <a:pt x="1963043" y="205085"/>
                  <a:pt x="1951733" y="216991"/>
                </a:cubicBezTo>
                <a:cubicBezTo>
                  <a:pt x="1928515" y="204490"/>
                  <a:pt x="1909763" y="189309"/>
                  <a:pt x="1895475" y="171450"/>
                </a:cubicBezTo>
                <a:cubicBezTo>
                  <a:pt x="1874044" y="189309"/>
                  <a:pt x="1849934" y="205383"/>
                  <a:pt x="1823145" y="219670"/>
                </a:cubicBezTo>
                <a:cubicBezTo>
                  <a:pt x="1821954" y="220266"/>
                  <a:pt x="1821061" y="220266"/>
                  <a:pt x="1820466" y="219670"/>
                </a:cubicBezTo>
                <a:cubicBezTo>
                  <a:pt x="1819871" y="218480"/>
                  <a:pt x="1819871" y="217587"/>
                  <a:pt x="1820466" y="216991"/>
                </a:cubicBezTo>
                <a:cubicBezTo>
                  <a:pt x="1847851" y="200918"/>
                  <a:pt x="1870472" y="182166"/>
                  <a:pt x="1888332" y="160734"/>
                </a:cubicBezTo>
                <a:cubicBezTo>
                  <a:pt x="1877616" y="144661"/>
                  <a:pt x="1870175" y="126206"/>
                  <a:pt x="1866007" y="105370"/>
                </a:cubicBezTo>
                <a:lnTo>
                  <a:pt x="1855292" y="106263"/>
                </a:lnTo>
                <a:cubicBezTo>
                  <a:pt x="1852911" y="104477"/>
                  <a:pt x="1852911" y="102691"/>
                  <a:pt x="1855292" y="100905"/>
                </a:cubicBezTo>
                <a:lnTo>
                  <a:pt x="1926729" y="99120"/>
                </a:lnTo>
                <a:close/>
                <a:moveTo>
                  <a:pt x="1367731" y="88404"/>
                </a:moveTo>
                <a:lnTo>
                  <a:pt x="1367731" y="107156"/>
                </a:lnTo>
                <a:lnTo>
                  <a:pt x="1390055" y="106263"/>
                </a:lnTo>
                <a:cubicBezTo>
                  <a:pt x="1391841" y="106263"/>
                  <a:pt x="1392734" y="106859"/>
                  <a:pt x="1392734" y="108049"/>
                </a:cubicBezTo>
                <a:cubicBezTo>
                  <a:pt x="1392734" y="109835"/>
                  <a:pt x="1391841" y="110728"/>
                  <a:pt x="1390055" y="110728"/>
                </a:cubicBezTo>
                <a:lnTo>
                  <a:pt x="1367731" y="111621"/>
                </a:lnTo>
                <a:lnTo>
                  <a:pt x="1366838" y="132159"/>
                </a:lnTo>
                <a:lnTo>
                  <a:pt x="1390055" y="131266"/>
                </a:lnTo>
                <a:cubicBezTo>
                  <a:pt x="1391246" y="131266"/>
                  <a:pt x="1391841" y="131862"/>
                  <a:pt x="1391841" y="133052"/>
                </a:cubicBezTo>
                <a:cubicBezTo>
                  <a:pt x="1391841" y="134243"/>
                  <a:pt x="1391246" y="135136"/>
                  <a:pt x="1390055" y="135731"/>
                </a:cubicBezTo>
                <a:lnTo>
                  <a:pt x="1366838" y="136624"/>
                </a:lnTo>
                <a:lnTo>
                  <a:pt x="1366838" y="161627"/>
                </a:lnTo>
                <a:lnTo>
                  <a:pt x="1398092" y="156270"/>
                </a:lnTo>
                <a:lnTo>
                  <a:pt x="1398985" y="88404"/>
                </a:lnTo>
                <a:close/>
                <a:moveTo>
                  <a:pt x="781348" y="87511"/>
                </a:moveTo>
                <a:lnTo>
                  <a:pt x="743843" y="89297"/>
                </a:lnTo>
                <a:lnTo>
                  <a:pt x="743843" y="133052"/>
                </a:lnTo>
                <a:lnTo>
                  <a:pt x="781348" y="132159"/>
                </a:lnTo>
                <a:close/>
                <a:moveTo>
                  <a:pt x="315218" y="79474"/>
                </a:moveTo>
                <a:cubicBezTo>
                  <a:pt x="331887" y="82451"/>
                  <a:pt x="340519" y="86320"/>
                  <a:pt x="341114" y="91083"/>
                </a:cubicBezTo>
                <a:cubicBezTo>
                  <a:pt x="342305" y="95250"/>
                  <a:pt x="340817" y="99715"/>
                  <a:pt x="336650" y="104477"/>
                </a:cubicBezTo>
                <a:cubicBezTo>
                  <a:pt x="333078" y="107454"/>
                  <a:pt x="330399" y="106859"/>
                  <a:pt x="328613" y="102691"/>
                </a:cubicBezTo>
                <a:cubicBezTo>
                  <a:pt x="325041" y="91380"/>
                  <a:pt x="320279" y="84237"/>
                  <a:pt x="314325" y="81260"/>
                </a:cubicBezTo>
                <a:cubicBezTo>
                  <a:pt x="313135" y="80665"/>
                  <a:pt x="313432" y="80070"/>
                  <a:pt x="315218" y="79474"/>
                </a:cubicBezTo>
                <a:close/>
                <a:moveTo>
                  <a:pt x="350937" y="76795"/>
                </a:moveTo>
                <a:lnTo>
                  <a:pt x="375940" y="84832"/>
                </a:lnTo>
                <a:cubicBezTo>
                  <a:pt x="377726" y="85427"/>
                  <a:pt x="377726" y="86916"/>
                  <a:pt x="375940" y="89297"/>
                </a:cubicBezTo>
                <a:lnTo>
                  <a:pt x="371475" y="95548"/>
                </a:lnTo>
                <a:lnTo>
                  <a:pt x="368796" y="125016"/>
                </a:lnTo>
                <a:cubicBezTo>
                  <a:pt x="368796" y="130373"/>
                  <a:pt x="368201" y="135136"/>
                  <a:pt x="367011" y="139303"/>
                </a:cubicBezTo>
                <a:lnTo>
                  <a:pt x="400943" y="137517"/>
                </a:lnTo>
                <a:lnTo>
                  <a:pt x="412552" y="123230"/>
                </a:lnTo>
                <a:lnTo>
                  <a:pt x="430411" y="139303"/>
                </a:lnTo>
                <a:cubicBezTo>
                  <a:pt x="431602" y="139898"/>
                  <a:pt x="431304" y="140791"/>
                  <a:pt x="429518" y="141982"/>
                </a:cubicBezTo>
                <a:lnTo>
                  <a:pt x="366118" y="144661"/>
                </a:lnTo>
                <a:cubicBezTo>
                  <a:pt x="361355" y="179784"/>
                  <a:pt x="322660" y="205383"/>
                  <a:pt x="250032" y="221456"/>
                </a:cubicBezTo>
                <a:cubicBezTo>
                  <a:pt x="248841" y="221456"/>
                  <a:pt x="247948" y="220861"/>
                  <a:pt x="247353" y="219670"/>
                </a:cubicBezTo>
                <a:cubicBezTo>
                  <a:pt x="247353" y="219075"/>
                  <a:pt x="247948" y="218480"/>
                  <a:pt x="249139" y="217884"/>
                </a:cubicBezTo>
                <a:cubicBezTo>
                  <a:pt x="309861" y="201216"/>
                  <a:pt x="342603" y="177105"/>
                  <a:pt x="347365" y="145554"/>
                </a:cubicBezTo>
                <a:lnTo>
                  <a:pt x="318790" y="146447"/>
                </a:lnTo>
                <a:cubicBezTo>
                  <a:pt x="309861" y="147042"/>
                  <a:pt x="301824" y="147935"/>
                  <a:pt x="294680" y="149126"/>
                </a:cubicBezTo>
                <a:lnTo>
                  <a:pt x="289322" y="141982"/>
                </a:lnTo>
                <a:lnTo>
                  <a:pt x="348258" y="140196"/>
                </a:lnTo>
                <a:cubicBezTo>
                  <a:pt x="348853" y="138410"/>
                  <a:pt x="349151" y="136029"/>
                  <a:pt x="349151" y="133052"/>
                </a:cubicBezTo>
                <a:cubicBezTo>
                  <a:pt x="349746" y="130076"/>
                  <a:pt x="350044" y="127992"/>
                  <a:pt x="350044" y="126802"/>
                </a:cubicBezTo>
                <a:lnTo>
                  <a:pt x="350937" y="108942"/>
                </a:lnTo>
                <a:cubicBezTo>
                  <a:pt x="352128" y="93464"/>
                  <a:pt x="352128" y="82748"/>
                  <a:pt x="350937" y="76795"/>
                </a:cubicBezTo>
                <a:close/>
                <a:moveTo>
                  <a:pt x="41970" y="75902"/>
                </a:moveTo>
                <a:lnTo>
                  <a:pt x="60722" y="87511"/>
                </a:lnTo>
                <a:cubicBezTo>
                  <a:pt x="62508" y="88702"/>
                  <a:pt x="62211" y="90190"/>
                  <a:pt x="59829" y="91976"/>
                </a:cubicBezTo>
                <a:lnTo>
                  <a:pt x="54471" y="99120"/>
                </a:lnTo>
                <a:lnTo>
                  <a:pt x="51793" y="166985"/>
                </a:lnTo>
                <a:cubicBezTo>
                  <a:pt x="49114" y="178891"/>
                  <a:pt x="59904" y="185961"/>
                  <a:pt x="84163" y="188193"/>
                </a:cubicBezTo>
                <a:lnTo>
                  <a:pt x="118239" y="185841"/>
                </a:lnTo>
                <a:lnTo>
                  <a:pt x="118765" y="186630"/>
                </a:lnTo>
                <a:cubicBezTo>
                  <a:pt x="119361" y="187226"/>
                  <a:pt x="120253" y="186928"/>
                  <a:pt x="121444" y="185737"/>
                </a:cubicBezTo>
                <a:lnTo>
                  <a:pt x="121526" y="185614"/>
                </a:lnTo>
                <a:lnTo>
                  <a:pt x="197346" y="180380"/>
                </a:lnTo>
                <a:cubicBezTo>
                  <a:pt x="198537" y="180380"/>
                  <a:pt x="199132" y="180677"/>
                  <a:pt x="199132" y="181273"/>
                </a:cubicBezTo>
                <a:cubicBezTo>
                  <a:pt x="199132" y="181868"/>
                  <a:pt x="198835" y="182463"/>
                  <a:pt x="198239" y="183059"/>
                </a:cubicBezTo>
                <a:cubicBezTo>
                  <a:pt x="188119" y="186630"/>
                  <a:pt x="180082" y="196453"/>
                  <a:pt x="174129" y="212527"/>
                </a:cubicBezTo>
                <a:cubicBezTo>
                  <a:pt x="144364" y="214312"/>
                  <a:pt x="114598" y="212824"/>
                  <a:pt x="84832" y="208062"/>
                </a:cubicBezTo>
                <a:cubicBezTo>
                  <a:pt x="72331" y="206871"/>
                  <a:pt x="60127" y="197644"/>
                  <a:pt x="48221" y="180380"/>
                </a:cubicBezTo>
                <a:cubicBezTo>
                  <a:pt x="47030" y="177998"/>
                  <a:pt x="45542" y="176510"/>
                  <a:pt x="43756" y="175915"/>
                </a:cubicBezTo>
                <a:cubicBezTo>
                  <a:pt x="42565" y="175915"/>
                  <a:pt x="41077" y="177105"/>
                  <a:pt x="39291" y="179487"/>
                </a:cubicBezTo>
                <a:cubicBezTo>
                  <a:pt x="32147" y="187821"/>
                  <a:pt x="24706" y="199727"/>
                  <a:pt x="16967" y="215205"/>
                </a:cubicBezTo>
                <a:cubicBezTo>
                  <a:pt x="16371" y="216991"/>
                  <a:pt x="15479" y="217289"/>
                  <a:pt x="14288" y="216098"/>
                </a:cubicBezTo>
                <a:lnTo>
                  <a:pt x="1786" y="196453"/>
                </a:lnTo>
                <a:lnTo>
                  <a:pt x="33040" y="172343"/>
                </a:lnTo>
                <a:lnTo>
                  <a:pt x="34826" y="91976"/>
                </a:lnTo>
                <a:lnTo>
                  <a:pt x="3572" y="93762"/>
                </a:lnTo>
                <a:cubicBezTo>
                  <a:pt x="1786" y="93762"/>
                  <a:pt x="596" y="92869"/>
                  <a:pt x="0" y="91083"/>
                </a:cubicBezTo>
                <a:cubicBezTo>
                  <a:pt x="0" y="89297"/>
                  <a:pt x="893" y="88404"/>
                  <a:pt x="2679" y="88404"/>
                </a:cubicBezTo>
                <a:lnTo>
                  <a:pt x="33933" y="86618"/>
                </a:lnTo>
                <a:close/>
                <a:moveTo>
                  <a:pt x="1504355" y="70545"/>
                </a:moveTo>
                <a:lnTo>
                  <a:pt x="1520429" y="84832"/>
                </a:lnTo>
                <a:cubicBezTo>
                  <a:pt x="1520429" y="86023"/>
                  <a:pt x="1520131" y="86618"/>
                  <a:pt x="1519536" y="86618"/>
                </a:cubicBezTo>
                <a:lnTo>
                  <a:pt x="1409700" y="88404"/>
                </a:lnTo>
                <a:lnTo>
                  <a:pt x="1418630" y="93762"/>
                </a:lnTo>
                <a:cubicBezTo>
                  <a:pt x="1419225" y="94357"/>
                  <a:pt x="1419523" y="95250"/>
                  <a:pt x="1419523" y="96441"/>
                </a:cubicBezTo>
                <a:lnTo>
                  <a:pt x="1417737" y="101798"/>
                </a:lnTo>
                <a:lnTo>
                  <a:pt x="1416844" y="152698"/>
                </a:lnTo>
                <a:lnTo>
                  <a:pt x="1429346" y="150019"/>
                </a:lnTo>
                <a:lnTo>
                  <a:pt x="1430239" y="153591"/>
                </a:lnTo>
                <a:lnTo>
                  <a:pt x="1416844" y="158055"/>
                </a:lnTo>
                <a:lnTo>
                  <a:pt x="1416844" y="161627"/>
                </a:lnTo>
                <a:lnTo>
                  <a:pt x="1417737" y="193774"/>
                </a:lnTo>
                <a:cubicBezTo>
                  <a:pt x="1416547" y="201513"/>
                  <a:pt x="1412082" y="209252"/>
                  <a:pt x="1404343" y="216991"/>
                </a:cubicBezTo>
                <a:cubicBezTo>
                  <a:pt x="1403152" y="218182"/>
                  <a:pt x="1401664" y="218777"/>
                  <a:pt x="1399878" y="218777"/>
                </a:cubicBezTo>
                <a:cubicBezTo>
                  <a:pt x="1398687" y="218777"/>
                  <a:pt x="1398092" y="217884"/>
                  <a:pt x="1398092" y="216098"/>
                </a:cubicBezTo>
                <a:lnTo>
                  <a:pt x="1398092" y="164306"/>
                </a:lnTo>
                <a:lnTo>
                  <a:pt x="1356122" y="178594"/>
                </a:lnTo>
                <a:cubicBezTo>
                  <a:pt x="1351955" y="179784"/>
                  <a:pt x="1347490" y="181570"/>
                  <a:pt x="1342728" y="183952"/>
                </a:cubicBezTo>
                <a:cubicBezTo>
                  <a:pt x="1342133" y="184547"/>
                  <a:pt x="1341537" y="184845"/>
                  <a:pt x="1340942" y="184845"/>
                </a:cubicBezTo>
                <a:cubicBezTo>
                  <a:pt x="1338561" y="186630"/>
                  <a:pt x="1337072" y="186630"/>
                  <a:pt x="1336477" y="184845"/>
                </a:cubicBezTo>
                <a:lnTo>
                  <a:pt x="1326654" y="168771"/>
                </a:lnTo>
                <a:cubicBezTo>
                  <a:pt x="1326654" y="167580"/>
                  <a:pt x="1326952" y="166985"/>
                  <a:pt x="1327547" y="166985"/>
                </a:cubicBezTo>
                <a:cubicBezTo>
                  <a:pt x="1329333" y="166985"/>
                  <a:pt x="1331715" y="166687"/>
                  <a:pt x="1334691" y="166092"/>
                </a:cubicBezTo>
                <a:cubicBezTo>
                  <a:pt x="1340644" y="165497"/>
                  <a:pt x="1345407" y="164902"/>
                  <a:pt x="1348979" y="164306"/>
                </a:cubicBezTo>
                <a:lnTo>
                  <a:pt x="1352550" y="163413"/>
                </a:lnTo>
                <a:lnTo>
                  <a:pt x="1351657" y="89297"/>
                </a:lnTo>
                <a:lnTo>
                  <a:pt x="1349871" y="89297"/>
                </a:lnTo>
                <a:cubicBezTo>
                  <a:pt x="1339751" y="89297"/>
                  <a:pt x="1331715" y="90190"/>
                  <a:pt x="1325761" y="91976"/>
                </a:cubicBezTo>
                <a:lnTo>
                  <a:pt x="1318618" y="85725"/>
                </a:lnTo>
                <a:lnTo>
                  <a:pt x="1491853" y="83046"/>
                </a:lnTo>
                <a:close/>
                <a:moveTo>
                  <a:pt x="2051745" y="60722"/>
                </a:moveTo>
                <a:lnTo>
                  <a:pt x="2069604" y="72330"/>
                </a:lnTo>
                <a:cubicBezTo>
                  <a:pt x="2070795" y="72926"/>
                  <a:pt x="2070795" y="73521"/>
                  <a:pt x="2069604" y="74116"/>
                </a:cubicBezTo>
                <a:lnTo>
                  <a:pt x="2064247" y="81260"/>
                </a:lnTo>
                <a:lnTo>
                  <a:pt x="2062461" y="171450"/>
                </a:lnTo>
                <a:lnTo>
                  <a:pt x="2099965" y="140196"/>
                </a:lnTo>
                <a:cubicBezTo>
                  <a:pt x="2101751" y="139601"/>
                  <a:pt x="2102347" y="140196"/>
                  <a:pt x="2101751" y="141982"/>
                </a:cubicBezTo>
                <a:lnTo>
                  <a:pt x="2062461" y="191095"/>
                </a:lnTo>
                <a:cubicBezTo>
                  <a:pt x="2059484" y="193477"/>
                  <a:pt x="2055615" y="197941"/>
                  <a:pt x="2050852" y="204490"/>
                </a:cubicBezTo>
                <a:cubicBezTo>
                  <a:pt x="2048471" y="207466"/>
                  <a:pt x="2046685" y="209550"/>
                  <a:pt x="2045494" y="210741"/>
                </a:cubicBezTo>
                <a:cubicBezTo>
                  <a:pt x="2044899" y="212527"/>
                  <a:pt x="2044006" y="213122"/>
                  <a:pt x="2042815" y="212527"/>
                </a:cubicBezTo>
                <a:lnTo>
                  <a:pt x="2025849" y="196453"/>
                </a:lnTo>
                <a:cubicBezTo>
                  <a:pt x="2024658" y="195262"/>
                  <a:pt x="2024658" y="194072"/>
                  <a:pt x="2025849" y="192881"/>
                </a:cubicBezTo>
                <a:cubicBezTo>
                  <a:pt x="2029421" y="192881"/>
                  <a:pt x="2034779" y="190500"/>
                  <a:pt x="2041922" y="185737"/>
                </a:cubicBezTo>
                <a:cubicBezTo>
                  <a:pt x="2036565" y="189905"/>
                  <a:pt x="2037160" y="189607"/>
                  <a:pt x="2043708" y="184845"/>
                </a:cubicBezTo>
                <a:lnTo>
                  <a:pt x="2043708" y="77688"/>
                </a:lnTo>
                <a:lnTo>
                  <a:pt x="2028528" y="78581"/>
                </a:lnTo>
                <a:cubicBezTo>
                  <a:pt x="2020789" y="78581"/>
                  <a:pt x="2014240" y="79474"/>
                  <a:pt x="2008883" y="81260"/>
                </a:cubicBezTo>
                <a:lnTo>
                  <a:pt x="2000846" y="74116"/>
                </a:lnTo>
                <a:lnTo>
                  <a:pt x="2041922" y="72330"/>
                </a:lnTo>
                <a:close/>
                <a:moveTo>
                  <a:pt x="1819573" y="58936"/>
                </a:moveTo>
                <a:lnTo>
                  <a:pt x="1837433" y="70545"/>
                </a:lnTo>
                <a:cubicBezTo>
                  <a:pt x="1838623" y="70545"/>
                  <a:pt x="1838623" y="71140"/>
                  <a:pt x="1837433" y="72330"/>
                </a:cubicBezTo>
                <a:lnTo>
                  <a:pt x="1832075" y="79474"/>
                </a:lnTo>
                <a:lnTo>
                  <a:pt x="1827610" y="162520"/>
                </a:lnTo>
                <a:lnTo>
                  <a:pt x="1857971" y="137517"/>
                </a:lnTo>
                <a:cubicBezTo>
                  <a:pt x="1859757" y="136922"/>
                  <a:pt x="1860352" y="137517"/>
                  <a:pt x="1859757" y="139303"/>
                </a:cubicBezTo>
                <a:lnTo>
                  <a:pt x="1831182" y="182166"/>
                </a:lnTo>
                <a:cubicBezTo>
                  <a:pt x="1829396" y="185142"/>
                  <a:pt x="1826121" y="189012"/>
                  <a:pt x="1821359" y="193774"/>
                </a:cubicBezTo>
                <a:cubicBezTo>
                  <a:pt x="1818383" y="197346"/>
                  <a:pt x="1816299" y="200025"/>
                  <a:pt x="1815108" y="201811"/>
                </a:cubicBezTo>
                <a:cubicBezTo>
                  <a:pt x="1814513" y="203597"/>
                  <a:pt x="1813620" y="204192"/>
                  <a:pt x="1812429" y="203597"/>
                </a:cubicBezTo>
                <a:lnTo>
                  <a:pt x="1796356" y="189309"/>
                </a:lnTo>
                <a:cubicBezTo>
                  <a:pt x="1795165" y="188119"/>
                  <a:pt x="1794867" y="187226"/>
                  <a:pt x="1795463" y="186630"/>
                </a:cubicBezTo>
                <a:cubicBezTo>
                  <a:pt x="1798439" y="185440"/>
                  <a:pt x="1802904" y="182463"/>
                  <a:pt x="1808857" y="177701"/>
                </a:cubicBezTo>
                <a:cubicBezTo>
                  <a:pt x="1810643" y="175915"/>
                  <a:pt x="1812132" y="174724"/>
                  <a:pt x="1813322" y="174129"/>
                </a:cubicBezTo>
                <a:lnTo>
                  <a:pt x="1812429" y="75902"/>
                </a:lnTo>
                <a:lnTo>
                  <a:pt x="1797249" y="76795"/>
                </a:lnTo>
                <a:cubicBezTo>
                  <a:pt x="1791296" y="76795"/>
                  <a:pt x="1785045" y="77391"/>
                  <a:pt x="1778497" y="78581"/>
                </a:cubicBezTo>
                <a:lnTo>
                  <a:pt x="1770460" y="71437"/>
                </a:lnTo>
                <a:lnTo>
                  <a:pt x="1810643" y="70545"/>
                </a:lnTo>
                <a:close/>
                <a:moveTo>
                  <a:pt x="1129903" y="41970"/>
                </a:moveTo>
                <a:lnTo>
                  <a:pt x="1129903" y="118765"/>
                </a:lnTo>
                <a:lnTo>
                  <a:pt x="1141512" y="118765"/>
                </a:lnTo>
                <a:cubicBezTo>
                  <a:pt x="1162943" y="118170"/>
                  <a:pt x="1173957" y="104775"/>
                  <a:pt x="1174552" y="78581"/>
                </a:cubicBezTo>
                <a:cubicBezTo>
                  <a:pt x="1174552" y="54173"/>
                  <a:pt x="1163539" y="41970"/>
                  <a:pt x="1141512" y="41970"/>
                </a:cubicBezTo>
                <a:close/>
                <a:moveTo>
                  <a:pt x="2258021" y="35719"/>
                </a:moveTo>
                <a:cubicBezTo>
                  <a:pt x="2258319" y="35421"/>
                  <a:pt x="2258914" y="35421"/>
                  <a:pt x="2259807" y="35719"/>
                </a:cubicBezTo>
                <a:lnTo>
                  <a:pt x="2272308" y="42862"/>
                </a:lnTo>
                <a:cubicBezTo>
                  <a:pt x="2274094" y="43458"/>
                  <a:pt x="2274689" y="44946"/>
                  <a:pt x="2274094" y="47327"/>
                </a:cubicBezTo>
                <a:lnTo>
                  <a:pt x="2272308" y="127695"/>
                </a:lnTo>
                <a:cubicBezTo>
                  <a:pt x="2272308" y="134838"/>
                  <a:pt x="2269034" y="142280"/>
                  <a:pt x="2262485" y="150019"/>
                </a:cubicBezTo>
                <a:cubicBezTo>
                  <a:pt x="2260104" y="152400"/>
                  <a:pt x="2258021" y="151805"/>
                  <a:pt x="2256235" y="148233"/>
                </a:cubicBezTo>
                <a:lnTo>
                  <a:pt x="2258021" y="37505"/>
                </a:lnTo>
                <a:cubicBezTo>
                  <a:pt x="2257723" y="36612"/>
                  <a:pt x="2257723" y="36016"/>
                  <a:pt x="2258021" y="35719"/>
                </a:cubicBezTo>
                <a:close/>
                <a:moveTo>
                  <a:pt x="1094185" y="34826"/>
                </a:moveTo>
                <a:lnTo>
                  <a:pt x="1146870" y="34826"/>
                </a:lnTo>
                <a:cubicBezTo>
                  <a:pt x="1179612" y="34826"/>
                  <a:pt x="1195983" y="49113"/>
                  <a:pt x="1195983" y="77688"/>
                </a:cubicBezTo>
                <a:cubicBezTo>
                  <a:pt x="1196579" y="109835"/>
                  <a:pt x="1180505" y="125611"/>
                  <a:pt x="1147763" y="125016"/>
                </a:cubicBezTo>
                <a:lnTo>
                  <a:pt x="1129903" y="125016"/>
                </a:lnTo>
                <a:lnTo>
                  <a:pt x="1129903" y="159841"/>
                </a:lnTo>
                <a:cubicBezTo>
                  <a:pt x="1129308" y="176510"/>
                  <a:pt x="1134964" y="184249"/>
                  <a:pt x="1146870" y="183059"/>
                </a:cubicBezTo>
                <a:lnTo>
                  <a:pt x="1146870" y="190202"/>
                </a:lnTo>
                <a:lnTo>
                  <a:pt x="1094185" y="190202"/>
                </a:lnTo>
                <a:lnTo>
                  <a:pt x="1094185" y="183059"/>
                </a:lnTo>
                <a:cubicBezTo>
                  <a:pt x="1104900" y="184249"/>
                  <a:pt x="1109961" y="176808"/>
                  <a:pt x="1109365" y="160734"/>
                </a:cubicBezTo>
                <a:lnTo>
                  <a:pt x="1109365" y="64294"/>
                </a:lnTo>
                <a:cubicBezTo>
                  <a:pt x="1109961" y="48220"/>
                  <a:pt x="1104900" y="40779"/>
                  <a:pt x="1094185" y="41970"/>
                </a:cubicBezTo>
                <a:close/>
                <a:moveTo>
                  <a:pt x="902792" y="34826"/>
                </a:moveTo>
                <a:lnTo>
                  <a:pt x="955477" y="34826"/>
                </a:lnTo>
                <a:lnTo>
                  <a:pt x="955477" y="41970"/>
                </a:lnTo>
                <a:cubicBezTo>
                  <a:pt x="942380" y="40779"/>
                  <a:pt x="937915" y="47923"/>
                  <a:pt x="942083" y="63401"/>
                </a:cubicBezTo>
                <a:lnTo>
                  <a:pt x="960835" y="157162"/>
                </a:lnTo>
                <a:lnTo>
                  <a:pt x="990303" y="38398"/>
                </a:lnTo>
                <a:lnTo>
                  <a:pt x="1004590" y="38398"/>
                </a:lnTo>
                <a:lnTo>
                  <a:pt x="1031379" y="156270"/>
                </a:lnTo>
                <a:lnTo>
                  <a:pt x="1051025" y="66080"/>
                </a:lnTo>
                <a:cubicBezTo>
                  <a:pt x="1055192" y="49411"/>
                  <a:pt x="1050132" y="41374"/>
                  <a:pt x="1035844" y="41970"/>
                </a:cubicBezTo>
                <a:lnTo>
                  <a:pt x="1035844" y="34826"/>
                </a:lnTo>
                <a:lnTo>
                  <a:pt x="1076028" y="34826"/>
                </a:lnTo>
                <a:lnTo>
                  <a:pt x="1076028" y="41970"/>
                </a:lnTo>
                <a:cubicBezTo>
                  <a:pt x="1067098" y="40779"/>
                  <a:pt x="1060550" y="50602"/>
                  <a:pt x="1056383" y="71437"/>
                </a:cubicBezTo>
                <a:lnTo>
                  <a:pt x="1030486" y="190202"/>
                </a:lnTo>
                <a:lnTo>
                  <a:pt x="1017985" y="190202"/>
                </a:lnTo>
                <a:lnTo>
                  <a:pt x="989410" y="67866"/>
                </a:lnTo>
                <a:lnTo>
                  <a:pt x="959049" y="190202"/>
                </a:lnTo>
                <a:lnTo>
                  <a:pt x="947440" y="190202"/>
                </a:lnTo>
                <a:lnTo>
                  <a:pt x="920651" y="66080"/>
                </a:lnTo>
                <a:cubicBezTo>
                  <a:pt x="917675" y="50006"/>
                  <a:pt x="911721" y="41970"/>
                  <a:pt x="902792" y="41970"/>
                </a:cubicBezTo>
                <a:close/>
                <a:moveTo>
                  <a:pt x="1254026" y="32147"/>
                </a:moveTo>
                <a:cubicBezTo>
                  <a:pt x="1262956" y="32147"/>
                  <a:pt x="1271886" y="34230"/>
                  <a:pt x="1280815" y="38398"/>
                </a:cubicBezTo>
                <a:lnTo>
                  <a:pt x="1290638" y="34826"/>
                </a:lnTo>
                <a:lnTo>
                  <a:pt x="1291531" y="76795"/>
                </a:lnTo>
                <a:lnTo>
                  <a:pt x="1286173" y="78581"/>
                </a:lnTo>
                <a:cubicBezTo>
                  <a:pt x="1279029" y="51197"/>
                  <a:pt x="1268314" y="38100"/>
                  <a:pt x="1254026" y="39291"/>
                </a:cubicBezTo>
                <a:cubicBezTo>
                  <a:pt x="1240334" y="39886"/>
                  <a:pt x="1233190" y="48816"/>
                  <a:pt x="1232595" y="66080"/>
                </a:cubicBezTo>
                <a:cubicBezTo>
                  <a:pt x="1232595" y="78581"/>
                  <a:pt x="1242715" y="89595"/>
                  <a:pt x="1262956" y="99120"/>
                </a:cubicBezTo>
                <a:cubicBezTo>
                  <a:pt x="1286768" y="110430"/>
                  <a:pt x="1298377" y="125909"/>
                  <a:pt x="1297782" y="145554"/>
                </a:cubicBezTo>
                <a:cubicBezTo>
                  <a:pt x="1297186" y="176510"/>
                  <a:pt x="1282303" y="192286"/>
                  <a:pt x="1253133" y="192881"/>
                </a:cubicBezTo>
                <a:cubicBezTo>
                  <a:pt x="1245989" y="192881"/>
                  <a:pt x="1237357" y="191095"/>
                  <a:pt x="1227237" y="187523"/>
                </a:cubicBezTo>
                <a:lnTo>
                  <a:pt x="1215629" y="190202"/>
                </a:lnTo>
                <a:lnTo>
                  <a:pt x="1214736" y="145554"/>
                </a:lnTo>
                <a:lnTo>
                  <a:pt x="1220986" y="144661"/>
                </a:lnTo>
                <a:cubicBezTo>
                  <a:pt x="1225749" y="173831"/>
                  <a:pt x="1236465" y="187523"/>
                  <a:pt x="1253133" y="185737"/>
                </a:cubicBezTo>
                <a:cubicBezTo>
                  <a:pt x="1269207" y="185142"/>
                  <a:pt x="1277541" y="176510"/>
                  <a:pt x="1278136" y="159841"/>
                </a:cubicBezTo>
                <a:cubicBezTo>
                  <a:pt x="1278136" y="144363"/>
                  <a:pt x="1266230" y="130969"/>
                  <a:pt x="1242418" y="119658"/>
                </a:cubicBezTo>
                <a:cubicBezTo>
                  <a:pt x="1223368" y="110728"/>
                  <a:pt x="1213843" y="96738"/>
                  <a:pt x="1213843" y="77688"/>
                </a:cubicBezTo>
                <a:cubicBezTo>
                  <a:pt x="1214438" y="47923"/>
                  <a:pt x="1227833" y="32742"/>
                  <a:pt x="1254026" y="32147"/>
                </a:cubicBezTo>
                <a:close/>
                <a:moveTo>
                  <a:pt x="603647" y="19645"/>
                </a:moveTo>
                <a:lnTo>
                  <a:pt x="620614" y="34826"/>
                </a:lnTo>
                <a:cubicBezTo>
                  <a:pt x="621804" y="36016"/>
                  <a:pt x="621507" y="36612"/>
                  <a:pt x="619721" y="36612"/>
                </a:cubicBezTo>
                <a:lnTo>
                  <a:pt x="517029" y="38398"/>
                </a:lnTo>
                <a:cubicBezTo>
                  <a:pt x="508695" y="38993"/>
                  <a:pt x="500658" y="39886"/>
                  <a:pt x="492919" y="41077"/>
                </a:cubicBezTo>
                <a:lnTo>
                  <a:pt x="484882" y="33933"/>
                </a:lnTo>
                <a:lnTo>
                  <a:pt x="590253" y="33040"/>
                </a:lnTo>
                <a:close/>
                <a:moveTo>
                  <a:pt x="1457921" y="17859"/>
                </a:moveTo>
                <a:lnTo>
                  <a:pt x="1387376" y="19645"/>
                </a:lnTo>
                <a:lnTo>
                  <a:pt x="1387376" y="37505"/>
                </a:lnTo>
                <a:lnTo>
                  <a:pt x="1450777" y="35719"/>
                </a:lnTo>
                <a:cubicBezTo>
                  <a:pt x="1451968" y="35719"/>
                  <a:pt x="1452265" y="36314"/>
                  <a:pt x="1451670" y="37505"/>
                </a:cubicBezTo>
                <a:cubicBezTo>
                  <a:pt x="1451670" y="38695"/>
                  <a:pt x="1451075" y="39291"/>
                  <a:pt x="1449884" y="39291"/>
                </a:cubicBezTo>
                <a:lnTo>
                  <a:pt x="1387376" y="41077"/>
                </a:lnTo>
                <a:lnTo>
                  <a:pt x="1387376" y="61615"/>
                </a:lnTo>
                <a:lnTo>
                  <a:pt x="1457921" y="59829"/>
                </a:lnTo>
                <a:close/>
                <a:moveTo>
                  <a:pt x="2416969" y="11609"/>
                </a:moveTo>
                <a:lnTo>
                  <a:pt x="2432150" y="25003"/>
                </a:lnTo>
                <a:cubicBezTo>
                  <a:pt x="2432745" y="26789"/>
                  <a:pt x="2432150" y="27682"/>
                  <a:pt x="2430364" y="27682"/>
                </a:cubicBezTo>
                <a:lnTo>
                  <a:pt x="2367856" y="29468"/>
                </a:lnTo>
                <a:lnTo>
                  <a:pt x="2380357" y="33933"/>
                </a:lnTo>
                <a:cubicBezTo>
                  <a:pt x="2382143" y="34528"/>
                  <a:pt x="2383036" y="36314"/>
                  <a:pt x="2383036" y="39291"/>
                </a:cubicBezTo>
                <a:lnTo>
                  <a:pt x="2382143" y="57150"/>
                </a:lnTo>
                <a:lnTo>
                  <a:pt x="2382143" y="70545"/>
                </a:lnTo>
                <a:lnTo>
                  <a:pt x="2405361" y="69652"/>
                </a:lnTo>
                <a:lnTo>
                  <a:pt x="2414290" y="60722"/>
                </a:lnTo>
                <a:lnTo>
                  <a:pt x="2432150" y="72330"/>
                </a:lnTo>
                <a:cubicBezTo>
                  <a:pt x="2433340" y="72926"/>
                  <a:pt x="2433340" y="73819"/>
                  <a:pt x="2432150" y="75009"/>
                </a:cubicBezTo>
                <a:lnTo>
                  <a:pt x="2426792" y="80367"/>
                </a:lnTo>
                <a:lnTo>
                  <a:pt x="2427685" y="116086"/>
                </a:lnTo>
                <a:lnTo>
                  <a:pt x="2428578" y="140196"/>
                </a:lnTo>
                <a:cubicBezTo>
                  <a:pt x="2427983" y="153293"/>
                  <a:pt x="2419946" y="163413"/>
                  <a:pt x="2404467" y="170557"/>
                </a:cubicBezTo>
                <a:cubicBezTo>
                  <a:pt x="2403277" y="170557"/>
                  <a:pt x="2402682" y="169962"/>
                  <a:pt x="2402682" y="168771"/>
                </a:cubicBezTo>
                <a:cubicBezTo>
                  <a:pt x="2402682" y="161627"/>
                  <a:pt x="2400003" y="156270"/>
                  <a:pt x="2394645" y="152698"/>
                </a:cubicBezTo>
                <a:cubicBezTo>
                  <a:pt x="2394050" y="152698"/>
                  <a:pt x="2393752" y="152102"/>
                  <a:pt x="2393752" y="150912"/>
                </a:cubicBezTo>
                <a:cubicBezTo>
                  <a:pt x="2394347" y="150316"/>
                  <a:pt x="2394943" y="150019"/>
                  <a:pt x="2395538" y="150019"/>
                </a:cubicBezTo>
                <a:cubicBezTo>
                  <a:pt x="2402682" y="150019"/>
                  <a:pt x="2406551" y="148233"/>
                  <a:pt x="2407147" y="144661"/>
                </a:cubicBezTo>
                <a:lnTo>
                  <a:pt x="2406253" y="74116"/>
                </a:lnTo>
                <a:lnTo>
                  <a:pt x="2382143" y="75009"/>
                </a:lnTo>
                <a:lnTo>
                  <a:pt x="2382143" y="148233"/>
                </a:lnTo>
                <a:lnTo>
                  <a:pt x="2383036" y="184845"/>
                </a:lnTo>
                <a:cubicBezTo>
                  <a:pt x="2381846" y="199132"/>
                  <a:pt x="2377083" y="211336"/>
                  <a:pt x="2368749" y="221456"/>
                </a:cubicBezTo>
                <a:cubicBezTo>
                  <a:pt x="2365772" y="222647"/>
                  <a:pt x="2363689" y="220861"/>
                  <a:pt x="2362498" y="216098"/>
                </a:cubicBezTo>
                <a:lnTo>
                  <a:pt x="2363391" y="168771"/>
                </a:lnTo>
                <a:lnTo>
                  <a:pt x="2362498" y="75902"/>
                </a:lnTo>
                <a:lnTo>
                  <a:pt x="2339281" y="75902"/>
                </a:lnTo>
                <a:lnTo>
                  <a:pt x="2339281" y="149126"/>
                </a:lnTo>
                <a:cubicBezTo>
                  <a:pt x="2340471" y="157460"/>
                  <a:pt x="2337197" y="165199"/>
                  <a:pt x="2329458" y="172343"/>
                </a:cubicBezTo>
                <a:cubicBezTo>
                  <a:pt x="2327672" y="174129"/>
                  <a:pt x="2326482" y="175022"/>
                  <a:pt x="2325886" y="175022"/>
                </a:cubicBezTo>
                <a:cubicBezTo>
                  <a:pt x="2324696" y="174427"/>
                  <a:pt x="2324101" y="172938"/>
                  <a:pt x="2324101" y="170557"/>
                </a:cubicBezTo>
                <a:lnTo>
                  <a:pt x="2323207" y="89297"/>
                </a:lnTo>
                <a:lnTo>
                  <a:pt x="2323207" y="66080"/>
                </a:lnTo>
                <a:cubicBezTo>
                  <a:pt x="2323207" y="64294"/>
                  <a:pt x="2323803" y="63996"/>
                  <a:pt x="2324993" y="65187"/>
                </a:cubicBezTo>
                <a:lnTo>
                  <a:pt x="2339281" y="71437"/>
                </a:lnTo>
                <a:lnTo>
                  <a:pt x="2362498" y="70545"/>
                </a:lnTo>
                <a:lnTo>
                  <a:pt x="2362498" y="64294"/>
                </a:lnTo>
                <a:cubicBezTo>
                  <a:pt x="2362498" y="50006"/>
                  <a:pt x="2362201" y="38398"/>
                  <a:pt x="2361605" y="29468"/>
                </a:cubicBezTo>
                <a:lnTo>
                  <a:pt x="2349103" y="29468"/>
                </a:lnTo>
                <a:cubicBezTo>
                  <a:pt x="2347317" y="29468"/>
                  <a:pt x="2344639" y="29766"/>
                  <a:pt x="2341067" y="30361"/>
                </a:cubicBezTo>
                <a:cubicBezTo>
                  <a:pt x="2332733" y="30361"/>
                  <a:pt x="2326779" y="30956"/>
                  <a:pt x="2323207" y="32147"/>
                </a:cubicBezTo>
                <a:lnTo>
                  <a:pt x="2316957" y="25896"/>
                </a:lnTo>
                <a:lnTo>
                  <a:pt x="2406253" y="24110"/>
                </a:lnTo>
                <a:close/>
                <a:moveTo>
                  <a:pt x="16074" y="8930"/>
                </a:moveTo>
                <a:cubicBezTo>
                  <a:pt x="37505" y="15478"/>
                  <a:pt x="48518" y="22324"/>
                  <a:pt x="49114" y="29468"/>
                </a:cubicBezTo>
                <a:cubicBezTo>
                  <a:pt x="49114" y="37207"/>
                  <a:pt x="45542" y="42862"/>
                  <a:pt x="38398" y="46434"/>
                </a:cubicBezTo>
                <a:cubicBezTo>
                  <a:pt x="33636" y="48220"/>
                  <a:pt x="30361" y="47327"/>
                  <a:pt x="28575" y="43755"/>
                </a:cubicBezTo>
                <a:cubicBezTo>
                  <a:pt x="28575" y="28873"/>
                  <a:pt x="24111" y="18157"/>
                  <a:pt x="15181" y="11609"/>
                </a:cubicBezTo>
                <a:cubicBezTo>
                  <a:pt x="14586" y="9227"/>
                  <a:pt x="14883" y="8334"/>
                  <a:pt x="16074" y="8930"/>
                </a:cubicBezTo>
                <a:close/>
                <a:moveTo>
                  <a:pt x="2031207" y="7144"/>
                </a:moveTo>
                <a:cubicBezTo>
                  <a:pt x="2047875" y="12502"/>
                  <a:pt x="2058293" y="19050"/>
                  <a:pt x="2062461" y="26789"/>
                </a:cubicBezTo>
                <a:cubicBezTo>
                  <a:pt x="2064842" y="32147"/>
                  <a:pt x="2061270" y="38993"/>
                  <a:pt x="2051745" y="47327"/>
                </a:cubicBezTo>
                <a:cubicBezTo>
                  <a:pt x="2047578" y="49113"/>
                  <a:pt x="2044601" y="48816"/>
                  <a:pt x="2042815" y="46434"/>
                </a:cubicBezTo>
                <a:cubicBezTo>
                  <a:pt x="2039243" y="29170"/>
                  <a:pt x="2034481" y="16669"/>
                  <a:pt x="2028528" y="8930"/>
                </a:cubicBezTo>
                <a:cubicBezTo>
                  <a:pt x="2028528" y="7739"/>
                  <a:pt x="2029421" y="7144"/>
                  <a:pt x="2031207" y="7144"/>
                </a:cubicBezTo>
                <a:close/>
                <a:moveTo>
                  <a:pt x="1798142" y="7144"/>
                </a:moveTo>
                <a:cubicBezTo>
                  <a:pt x="1798439" y="6846"/>
                  <a:pt x="1799035" y="6846"/>
                  <a:pt x="1799928" y="7144"/>
                </a:cubicBezTo>
                <a:cubicBezTo>
                  <a:pt x="1817787" y="13097"/>
                  <a:pt x="1827610" y="19050"/>
                  <a:pt x="1829396" y="25003"/>
                </a:cubicBezTo>
                <a:cubicBezTo>
                  <a:pt x="1831182" y="32147"/>
                  <a:pt x="1827907" y="38695"/>
                  <a:pt x="1819573" y="44648"/>
                </a:cubicBezTo>
                <a:cubicBezTo>
                  <a:pt x="1816001" y="45839"/>
                  <a:pt x="1813322" y="44946"/>
                  <a:pt x="1811536" y="41970"/>
                </a:cubicBezTo>
                <a:cubicBezTo>
                  <a:pt x="1808560" y="25896"/>
                  <a:pt x="1804095" y="14883"/>
                  <a:pt x="1798142" y="8930"/>
                </a:cubicBezTo>
                <a:cubicBezTo>
                  <a:pt x="1797844" y="8037"/>
                  <a:pt x="1797844" y="7441"/>
                  <a:pt x="1798142" y="7144"/>
                </a:cubicBezTo>
                <a:close/>
                <a:moveTo>
                  <a:pt x="1921371" y="6251"/>
                </a:moveTo>
                <a:lnTo>
                  <a:pt x="1941910" y="16966"/>
                </a:lnTo>
                <a:cubicBezTo>
                  <a:pt x="1943101" y="16966"/>
                  <a:pt x="1943101" y="17562"/>
                  <a:pt x="1941910" y="18752"/>
                </a:cubicBezTo>
                <a:lnTo>
                  <a:pt x="1936552" y="27682"/>
                </a:lnTo>
                <a:lnTo>
                  <a:pt x="1927622" y="56257"/>
                </a:lnTo>
                <a:cubicBezTo>
                  <a:pt x="1926432" y="61615"/>
                  <a:pt x="1927622" y="64591"/>
                  <a:pt x="1931194" y="65187"/>
                </a:cubicBezTo>
                <a:cubicBezTo>
                  <a:pt x="1940719" y="65782"/>
                  <a:pt x="1950542" y="63698"/>
                  <a:pt x="1960662" y="58936"/>
                </a:cubicBezTo>
                <a:cubicBezTo>
                  <a:pt x="1963043" y="57745"/>
                  <a:pt x="1964532" y="57448"/>
                  <a:pt x="1965127" y="58043"/>
                </a:cubicBezTo>
                <a:cubicBezTo>
                  <a:pt x="1965722" y="58638"/>
                  <a:pt x="1966020" y="58936"/>
                  <a:pt x="1966020" y="58936"/>
                </a:cubicBezTo>
                <a:cubicBezTo>
                  <a:pt x="1971378" y="62508"/>
                  <a:pt x="1975843" y="66973"/>
                  <a:pt x="1979415" y="72330"/>
                </a:cubicBezTo>
                <a:cubicBezTo>
                  <a:pt x="1981201" y="74116"/>
                  <a:pt x="1980010" y="75902"/>
                  <a:pt x="1975843" y="77688"/>
                </a:cubicBezTo>
                <a:cubicBezTo>
                  <a:pt x="1964532" y="82451"/>
                  <a:pt x="1951137" y="83939"/>
                  <a:pt x="1935659" y="82153"/>
                </a:cubicBezTo>
                <a:cubicBezTo>
                  <a:pt x="1918990" y="80367"/>
                  <a:pt x="1911251" y="70247"/>
                  <a:pt x="1912442" y="51792"/>
                </a:cubicBezTo>
                <a:lnTo>
                  <a:pt x="1915121" y="23217"/>
                </a:lnTo>
                <a:lnTo>
                  <a:pt x="1886546" y="24110"/>
                </a:lnTo>
                <a:cubicBezTo>
                  <a:pt x="1888927" y="55066"/>
                  <a:pt x="1874937" y="81558"/>
                  <a:pt x="1844576" y="103584"/>
                </a:cubicBezTo>
                <a:cubicBezTo>
                  <a:pt x="1842195" y="104180"/>
                  <a:pt x="1841302" y="103287"/>
                  <a:pt x="1841897" y="100905"/>
                </a:cubicBezTo>
                <a:cubicBezTo>
                  <a:pt x="1860352" y="83641"/>
                  <a:pt x="1869282" y="62508"/>
                  <a:pt x="1868686" y="37505"/>
                </a:cubicBezTo>
                <a:lnTo>
                  <a:pt x="1868686" y="7144"/>
                </a:lnTo>
                <a:lnTo>
                  <a:pt x="1886546" y="19645"/>
                </a:lnTo>
                <a:lnTo>
                  <a:pt x="1886546" y="20538"/>
                </a:lnTo>
                <a:lnTo>
                  <a:pt x="1913335" y="18752"/>
                </a:lnTo>
                <a:close/>
                <a:moveTo>
                  <a:pt x="1464171" y="5358"/>
                </a:moveTo>
                <a:lnTo>
                  <a:pt x="1482031" y="14287"/>
                </a:lnTo>
                <a:cubicBezTo>
                  <a:pt x="1482626" y="14883"/>
                  <a:pt x="1482924" y="15776"/>
                  <a:pt x="1482924" y="16966"/>
                </a:cubicBezTo>
                <a:lnTo>
                  <a:pt x="1478459" y="23217"/>
                </a:lnTo>
                <a:lnTo>
                  <a:pt x="1479352" y="38398"/>
                </a:lnTo>
                <a:lnTo>
                  <a:pt x="1479352" y="53578"/>
                </a:lnTo>
                <a:cubicBezTo>
                  <a:pt x="1479352" y="59531"/>
                  <a:pt x="1476078" y="66675"/>
                  <a:pt x="1469529" y="75009"/>
                </a:cubicBezTo>
                <a:cubicBezTo>
                  <a:pt x="1466553" y="77391"/>
                  <a:pt x="1464171" y="77391"/>
                  <a:pt x="1462386" y="75009"/>
                </a:cubicBezTo>
                <a:cubicBezTo>
                  <a:pt x="1460600" y="72628"/>
                  <a:pt x="1458516" y="69056"/>
                  <a:pt x="1456135" y="64294"/>
                </a:cubicBezTo>
                <a:lnTo>
                  <a:pt x="1386483" y="66080"/>
                </a:lnTo>
                <a:cubicBezTo>
                  <a:pt x="1385293" y="70247"/>
                  <a:pt x="1382018" y="74116"/>
                  <a:pt x="1376661" y="77688"/>
                </a:cubicBezTo>
                <a:cubicBezTo>
                  <a:pt x="1374875" y="78879"/>
                  <a:pt x="1373684" y="79474"/>
                  <a:pt x="1373089" y="79474"/>
                </a:cubicBezTo>
                <a:cubicBezTo>
                  <a:pt x="1371898" y="78879"/>
                  <a:pt x="1371303" y="77688"/>
                  <a:pt x="1371303" y="75902"/>
                </a:cubicBezTo>
                <a:lnTo>
                  <a:pt x="1371303" y="24110"/>
                </a:lnTo>
                <a:cubicBezTo>
                  <a:pt x="1371303" y="15776"/>
                  <a:pt x="1371005" y="10418"/>
                  <a:pt x="1370410" y="8037"/>
                </a:cubicBezTo>
                <a:cubicBezTo>
                  <a:pt x="1370410" y="6251"/>
                  <a:pt x="1371303" y="5655"/>
                  <a:pt x="1373089" y="6251"/>
                </a:cubicBezTo>
                <a:lnTo>
                  <a:pt x="1387376" y="16073"/>
                </a:lnTo>
                <a:lnTo>
                  <a:pt x="1457028" y="14287"/>
                </a:lnTo>
                <a:close/>
                <a:moveTo>
                  <a:pt x="1670447" y="4465"/>
                </a:moveTo>
                <a:lnTo>
                  <a:pt x="1696343" y="10716"/>
                </a:lnTo>
                <a:cubicBezTo>
                  <a:pt x="1698129" y="10716"/>
                  <a:pt x="1698129" y="11906"/>
                  <a:pt x="1696343" y="14287"/>
                </a:cubicBezTo>
                <a:cubicBezTo>
                  <a:pt x="1694557" y="14883"/>
                  <a:pt x="1693069" y="17859"/>
                  <a:pt x="1691879" y="23217"/>
                </a:cubicBezTo>
                <a:lnTo>
                  <a:pt x="1691879" y="47327"/>
                </a:lnTo>
                <a:lnTo>
                  <a:pt x="1712417" y="46434"/>
                </a:lnTo>
                <a:lnTo>
                  <a:pt x="1723133" y="34826"/>
                </a:lnTo>
                <a:lnTo>
                  <a:pt x="1738313" y="48220"/>
                </a:lnTo>
                <a:cubicBezTo>
                  <a:pt x="1739503" y="50006"/>
                  <a:pt x="1739206" y="50899"/>
                  <a:pt x="1737420" y="50899"/>
                </a:cubicBezTo>
                <a:lnTo>
                  <a:pt x="1691879" y="51792"/>
                </a:lnTo>
                <a:lnTo>
                  <a:pt x="1691879" y="96441"/>
                </a:lnTo>
                <a:lnTo>
                  <a:pt x="1724919" y="95548"/>
                </a:lnTo>
                <a:lnTo>
                  <a:pt x="1736527" y="83939"/>
                </a:lnTo>
                <a:lnTo>
                  <a:pt x="1750815" y="96441"/>
                </a:lnTo>
                <a:cubicBezTo>
                  <a:pt x="1751410" y="97631"/>
                  <a:pt x="1751707" y="98227"/>
                  <a:pt x="1751707" y="98227"/>
                </a:cubicBezTo>
                <a:cubicBezTo>
                  <a:pt x="1751112" y="98822"/>
                  <a:pt x="1750517" y="99120"/>
                  <a:pt x="1749921" y="99120"/>
                </a:cubicBezTo>
                <a:lnTo>
                  <a:pt x="1624013" y="101798"/>
                </a:lnTo>
                <a:cubicBezTo>
                  <a:pt x="1622227" y="101798"/>
                  <a:pt x="1621036" y="101203"/>
                  <a:pt x="1620441" y="100012"/>
                </a:cubicBezTo>
                <a:cubicBezTo>
                  <a:pt x="1620441" y="98822"/>
                  <a:pt x="1621334" y="97929"/>
                  <a:pt x="1623120" y="97334"/>
                </a:cubicBezTo>
                <a:lnTo>
                  <a:pt x="1670447" y="96441"/>
                </a:lnTo>
                <a:lnTo>
                  <a:pt x="1671340" y="52685"/>
                </a:lnTo>
                <a:lnTo>
                  <a:pt x="1635621" y="53578"/>
                </a:lnTo>
                <a:cubicBezTo>
                  <a:pt x="1634431" y="54173"/>
                  <a:pt x="1633538" y="53578"/>
                  <a:pt x="1632943" y="51792"/>
                </a:cubicBezTo>
                <a:cubicBezTo>
                  <a:pt x="1632943" y="50006"/>
                  <a:pt x="1633538" y="49113"/>
                  <a:pt x="1634729" y="49113"/>
                </a:cubicBezTo>
                <a:lnTo>
                  <a:pt x="1671340" y="48220"/>
                </a:lnTo>
                <a:lnTo>
                  <a:pt x="1671340" y="43755"/>
                </a:lnTo>
                <a:close/>
                <a:moveTo>
                  <a:pt x="1624906" y="4465"/>
                </a:moveTo>
                <a:lnTo>
                  <a:pt x="1643658" y="16073"/>
                </a:lnTo>
                <a:cubicBezTo>
                  <a:pt x="1644849" y="16669"/>
                  <a:pt x="1644551" y="18157"/>
                  <a:pt x="1642765" y="20538"/>
                </a:cubicBezTo>
                <a:cubicBezTo>
                  <a:pt x="1631454" y="39588"/>
                  <a:pt x="1619251" y="56555"/>
                  <a:pt x="1606153" y="71437"/>
                </a:cubicBezTo>
                <a:lnTo>
                  <a:pt x="1606153" y="192881"/>
                </a:lnTo>
                <a:cubicBezTo>
                  <a:pt x="1604963" y="200620"/>
                  <a:pt x="1600498" y="208657"/>
                  <a:pt x="1592759" y="216991"/>
                </a:cubicBezTo>
                <a:cubicBezTo>
                  <a:pt x="1590973" y="218777"/>
                  <a:pt x="1589783" y="219670"/>
                  <a:pt x="1589187" y="219670"/>
                </a:cubicBezTo>
                <a:cubicBezTo>
                  <a:pt x="1587997" y="219670"/>
                  <a:pt x="1587401" y="218777"/>
                  <a:pt x="1587401" y="216991"/>
                </a:cubicBezTo>
                <a:lnTo>
                  <a:pt x="1588294" y="157162"/>
                </a:lnTo>
                <a:lnTo>
                  <a:pt x="1589187" y="87511"/>
                </a:lnTo>
                <a:cubicBezTo>
                  <a:pt x="1579662" y="97036"/>
                  <a:pt x="1562993" y="110430"/>
                  <a:pt x="1539181" y="127695"/>
                </a:cubicBezTo>
                <a:cubicBezTo>
                  <a:pt x="1537990" y="128290"/>
                  <a:pt x="1537097" y="128290"/>
                  <a:pt x="1536502" y="127695"/>
                </a:cubicBezTo>
                <a:cubicBezTo>
                  <a:pt x="1535907" y="127099"/>
                  <a:pt x="1535907" y="126206"/>
                  <a:pt x="1536502" y="125016"/>
                </a:cubicBezTo>
                <a:cubicBezTo>
                  <a:pt x="1576983" y="92869"/>
                  <a:pt x="1606451" y="52685"/>
                  <a:pt x="1624906" y="4465"/>
                </a:cubicBezTo>
                <a:close/>
                <a:moveTo>
                  <a:pt x="2131219" y="3572"/>
                </a:moveTo>
                <a:lnTo>
                  <a:pt x="2155329" y="13395"/>
                </a:lnTo>
                <a:cubicBezTo>
                  <a:pt x="2155925" y="13395"/>
                  <a:pt x="2156222" y="14287"/>
                  <a:pt x="2156222" y="16073"/>
                </a:cubicBezTo>
                <a:lnTo>
                  <a:pt x="2153543" y="25896"/>
                </a:lnTo>
                <a:lnTo>
                  <a:pt x="2153543" y="80367"/>
                </a:lnTo>
                <a:lnTo>
                  <a:pt x="2182119" y="79474"/>
                </a:lnTo>
                <a:lnTo>
                  <a:pt x="2193727" y="66080"/>
                </a:lnTo>
                <a:lnTo>
                  <a:pt x="2208907" y="80367"/>
                </a:lnTo>
                <a:cubicBezTo>
                  <a:pt x="2209503" y="81558"/>
                  <a:pt x="2209801" y="82153"/>
                  <a:pt x="2209801" y="82153"/>
                </a:cubicBezTo>
                <a:cubicBezTo>
                  <a:pt x="2209205" y="82748"/>
                  <a:pt x="2208610" y="83046"/>
                  <a:pt x="2208015" y="83046"/>
                </a:cubicBezTo>
                <a:lnTo>
                  <a:pt x="2153543" y="84832"/>
                </a:lnTo>
                <a:lnTo>
                  <a:pt x="2152651" y="153591"/>
                </a:lnTo>
                <a:lnTo>
                  <a:pt x="2154436" y="192881"/>
                </a:lnTo>
                <a:cubicBezTo>
                  <a:pt x="2152651" y="203597"/>
                  <a:pt x="2146102" y="212824"/>
                  <a:pt x="2134791" y="220563"/>
                </a:cubicBezTo>
                <a:cubicBezTo>
                  <a:pt x="2133005" y="221159"/>
                  <a:pt x="2131815" y="219373"/>
                  <a:pt x="2131219" y="215205"/>
                </a:cubicBezTo>
                <a:lnTo>
                  <a:pt x="2132112" y="175022"/>
                </a:lnTo>
                <a:lnTo>
                  <a:pt x="2132112" y="85725"/>
                </a:lnTo>
                <a:lnTo>
                  <a:pt x="2113360" y="86618"/>
                </a:lnTo>
                <a:cubicBezTo>
                  <a:pt x="2103239" y="86618"/>
                  <a:pt x="2095203" y="87511"/>
                  <a:pt x="2089250" y="89297"/>
                </a:cubicBezTo>
                <a:lnTo>
                  <a:pt x="2081213" y="82153"/>
                </a:lnTo>
                <a:lnTo>
                  <a:pt x="2132112" y="80367"/>
                </a:lnTo>
                <a:lnTo>
                  <a:pt x="2133005" y="44648"/>
                </a:lnTo>
                <a:close/>
                <a:moveTo>
                  <a:pt x="262533" y="3572"/>
                </a:moveTo>
                <a:lnTo>
                  <a:pt x="281285" y="17859"/>
                </a:lnTo>
                <a:cubicBezTo>
                  <a:pt x="282476" y="18455"/>
                  <a:pt x="281881" y="20241"/>
                  <a:pt x="279500" y="23217"/>
                </a:cubicBezTo>
                <a:cubicBezTo>
                  <a:pt x="270570" y="36909"/>
                  <a:pt x="257771" y="52685"/>
                  <a:pt x="241102" y="70545"/>
                </a:cubicBezTo>
                <a:lnTo>
                  <a:pt x="270570" y="69652"/>
                </a:lnTo>
                <a:cubicBezTo>
                  <a:pt x="271761" y="66675"/>
                  <a:pt x="273546" y="62508"/>
                  <a:pt x="275928" y="57150"/>
                </a:cubicBezTo>
                <a:cubicBezTo>
                  <a:pt x="278904" y="50602"/>
                  <a:pt x="280690" y="46434"/>
                  <a:pt x="281285" y="44648"/>
                </a:cubicBezTo>
                <a:lnTo>
                  <a:pt x="297359" y="61615"/>
                </a:lnTo>
                <a:cubicBezTo>
                  <a:pt x="298550" y="62210"/>
                  <a:pt x="298252" y="63401"/>
                  <a:pt x="296466" y="65187"/>
                </a:cubicBezTo>
                <a:cubicBezTo>
                  <a:pt x="275630" y="91976"/>
                  <a:pt x="258068" y="112216"/>
                  <a:pt x="243781" y="125909"/>
                </a:cubicBezTo>
                <a:lnTo>
                  <a:pt x="299145" y="121444"/>
                </a:lnTo>
                <a:cubicBezTo>
                  <a:pt x="300335" y="122039"/>
                  <a:pt x="300335" y="122932"/>
                  <a:pt x="299145" y="124123"/>
                </a:cubicBezTo>
                <a:cubicBezTo>
                  <a:pt x="265807" y="135434"/>
                  <a:pt x="244674" y="143470"/>
                  <a:pt x="235744" y="148233"/>
                </a:cubicBezTo>
                <a:cubicBezTo>
                  <a:pt x="234553" y="149423"/>
                  <a:pt x="233661" y="149721"/>
                  <a:pt x="233065" y="149126"/>
                </a:cubicBezTo>
                <a:cubicBezTo>
                  <a:pt x="232470" y="149126"/>
                  <a:pt x="232172" y="148530"/>
                  <a:pt x="232172" y="147340"/>
                </a:cubicBezTo>
                <a:lnTo>
                  <a:pt x="225921" y="126802"/>
                </a:lnTo>
                <a:cubicBezTo>
                  <a:pt x="231279" y="127397"/>
                  <a:pt x="236339" y="125016"/>
                  <a:pt x="241102" y="119658"/>
                </a:cubicBezTo>
                <a:cubicBezTo>
                  <a:pt x="248841" y="109537"/>
                  <a:pt x="257473" y="95250"/>
                  <a:pt x="266998" y="76795"/>
                </a:cubicBezTo>
                <a:cubicBezTo>
                  <a:pt x="265807" y="77391"/>
                  <a:pt x="263724" y="77986"/>
                  <a:pt x="260747" y="78581"/>
                </a:cubicBezTo>
                <a:cubicBezTo>
                  <a:pt x="244674" y="84534"/>
                  <a:pt x="235149" y="88404"/>
                  <a:pt x="232172" y="90190"/>
                </a:cubicBezTo>
                <a:cubicBezTo>
                  <a:pt x="229791" y="91380"/>
                  <a:pt x="228303" y="91083"/>
                  <a:pt x="227707" y="89297"/>
                </a:cubicBezTo>
                <a:lnTo>
                  <a:pt x="224135" y="72330"/>
                </a:lnTo>
                <a:cubicBezTo>
                  <a:pt x="229493" y="72926"/>
                  <a:pt x="233958" y="70545"/>
                  <a:pt x="237530" y="65187"/>
                </a:cubicBezTo>
                <a:cubicBezTo>
                  <a:pt x="245269" y="52685"/>
                  <a:pt x="253603" y="32147"/>
                  <a:pt x="262533" y="3572"/>
                </a:cubicBezTo>
                <a:close/>
                <a:moveTo>
                  <a:pt x="2291284" y="1786"/>
                </a:moveTo>
                <a:cubicBezTo>
                  <a:pt x="2291433" y="1488"/>
                  <a:pt x="2291656" y="1488"/>
                  <a:pt x="2291953" y="1786"/>
                </a:cubicBezTo>
                <a:lnTo>
                  <a:pt x="2310706" y="13395"/>
                </a:lnTo>
                <a:lnTo>
                  <a:pt x="2308920" y="20538"/>
                </a:lnTo>
                <a:lnTo>
                  <a:pt x="2309813" y="94655"/>
                </a:lnTo>
                <a:cubicBezTo>
                  <a:pt x="2312194" y="148233"/>
                  <a:pt x="2283619" y="191095"/>
                  <a:pt x="2224088" y="223242"/>
                </a:cubicBezTo>
                <a:cubicBezTo>
                  <a:pt x="2222897" y="223242"/>
                  <a:pt x="2222004" y="222945"/>
                  <a:pt x="2221409" y="222349"/>
                </a:cubicBezTo>
                <a:cubicBezTo>
                  <a:pt x="2221409" y="221159"/>
                  <a:pt x="2221707" y="220266"/>
                  <a:pt x="2222302" y="219670"/>
                </a:cubicBezTo>
                <a:cubicBezTo>
                  <a:pt x="2269927" y="191691"/>
                  <a:pt x="2293144" y="149721"/>
                  <a:pt x="2291953" y="93762"/>
                </a:cubicBezTo>
                <a:lnTo>
                  <a:pt x="2291061" y="28575"/>
                </a:lnTo>
                <a:lnTo>
                  <a:pt x="2291061" y="3572"/>
                </a:lnTo>
                <a:cubicBezTo>
                  <a:pt x="2291061" y="2679"/>
                  <a:pt x="2291135" y="2084"/>
                  <a:pt x="2291284" y="1786"/>
                </a:cubicBezTo>
                <a:close/>
                <a:moveTo>
                  <a:pt x="341114" y="1786"/>
                </a:moveTo>
                <a:lnTo>
                  <a:pt x="366118" y="8037"/>
                </a:lnTo>
                <a:cubicBezTo>
                  <a:pt x="367903" y="8632"/>
                  <a:pt x="367903" y="10120"/>
                  <a:pt x="366118" y="12502"/>
                </a:cubicBezTo>
                <a:cubicBezTo>
                  <a:pt x="363736" y="14883"/>
                  <a:pt x="362546" y="19348"/>
                  <a:pt x="362546" y="25896"/>
                </a:cubicBezTo>
                <a:lnTo>
                  <a:pt x="361653" y="34826"/>
                </a:lnTo>
                <a:lnTo>
                  <a:pt x="384870" y="34826"/>
                </a:lnTo>
                <a:lnTo>
                  <a:pt x="394693" y="23217"/>
                </a:lnTo>
                <a:lnTo>
                  <a:pt x="408980" y="36612"/>
                </a:lnTo>
                <a:cubicBezTo>
                  <a:pt x="410171" y="37207"/>
                  <a:pt x="409873" y="38100"/>
                  <a:pt x="408087" y="39291"/>
                </a:cubicBezTo>
                <a:lnTo>
                  <a:pt x="361653" y="40184"/>
                </a:lnTo>
                <a:lnTo>
                  <a:pt x="361653" y="67866"/>
                </a:lnTo>
                <a:lnTo>
                  <a:pt x="400050" y="66080"/>
                </a:lnTo>
                <a:lnTo>
                  <a:pt x="408980" y="56257"/>
                </a:lnTo>
                <a:lnTo>
                  <a:pt x="430411" y="75902"/>
                </a:lnTo>
                <a:cubicBezTo>
                  <a:pt x="431602" y="76498"/>
                  <a:pt x="432197" y="77391"/>
                  <a:pt x="432197" y="78581"/>
                </a:cubicBezTo>
                <a:cubicBezTo>
                  <a:pt x="431602" y="79177"/>
                  <a:pt x="430709" y="79474"/>
                  <a:pt x="429518" y="79474"/>
                </a:cubicBezTo>
                <a:cubicBezTo>
                  <a:pt x="421184" y="79474"/>
                  <a:pt x="409873" y="84534"/>
                  <a:pt x="395586" y="94655"/>
                </a:cubicBezTo>
                <a:cubicBezTo>
                  <a:pt x="393800" y="95250"/>
                  <a:pt x="393204" y="94655"/>
                  <a:pt x="393800" y="92869"/>
                </a:cubicBezTo>
                <a:lnTo>
                  <a:pt x="400050" y="71437"/>
                </a:lnTo>
                <a:lnTo>
                  <a:pt x="327720" y="74116"/>
                </a:lnTo>
                <a:cubicBezTo>
                  <a:pt x="317004" y="74116"/>
                  <a:pt x="308075" y="75009"/>
                  <a:pt x="300931" y="76795"/>
                </a:cubicBezTo>
                <a:lnTo>
                  <a:pt x="294680" y="69652"/>
                </a:lnTo>
                <a:lnTo>
                  <a:pt x="341114" y="67866"/>
                </a:lnTo>
                <a:lnTo>
                  <a:pt x="342007" y="41077"/>
                </a:lnTo>
                <a:lnTo>
                  <a:pt x="329506" y="41077"/>
                </a:lnTo>
                <a:cubicBezTo>
                  <a:pt x="320576" y="41672"/>
                  <a:pt x="312837" y="42565"/>
                  <a:pt x="306289" y="43755"/>
                </a:cubicBezTo>
                <a:lnTo>
                  <a:pt x="300038" y="36612"/>
                </a:lnTo>
                <a:lnTo>
                  <a:pt x="342007" y="35719"/>
                </a:lnTo>
                <a:lnTo>
                  <a:pt x="342007" y="29468"/>
                </a:lnTo>
                <a:cubicBezTo>
                  <a:pt x="342007" y="17562"/>
                  <a:pt x="341710" y="8334"/>
                  <a:pt x="341114" y="1786"/>
                </a:cubicBezTo>
                <a:close/>
                <a:moveTo>
                  <a:pt x="103585" y="893"/>
                </a:moveTo>
                <a:lnTo>
                  <a:pt x="127695" y="11609"/>
                </a:lnTo>
                <a:cubicBezTo>
                  <a:pt x="129481" y="12204"/>
                  <a:pt x="129779" y="13395"/>
                  <a:pt x="128588" y="15180"/>
                </a:cubicBezTo>
                <a:lnTo>
                  <a:pt x="124123" y="21431"/>
                </a:lnTo>
                <a:cubicBezTo>
                  <a:pt x="123528" y="22027"/>
                  <a:pt x="122932" y="23217"/>
                  <a:pt x="122337" y="25003"/>
                </a:cubicBezTo>
                <a:cubicBezTo>
                  <a:pt x="121146" y="27980"/>
                  <a:pt x="118468" y="33040"/>
                  <a:pt x="114300" y="40184"/>
                </a:cubicBezTo>
                <a:lnTo>
                  <a:pt x="156270" y="39291"/>
                </a:lnTo>
                <a:lnTo>
                  <a:pt x="167879" y="26789"/>
                </a:lnTo>
                <a:lnTo>
                  <a:pt x="183952" y="41077"/>
                </a:lnTo>
                <a:cubicBezTo>
                  <a:pt x="184547" y="41672"/>
                  <a:pt x="183952" y="42565"/>
                  <a:pt x="182166" y="43755"/>
                </a:cubicBezTo>
                <a:lnTo>
                  <a:pt x="111621" y="45541"/>
                </a:lnTo>
                <a:cubicBezTo>
                  <a:pt x="105668" y="56852"/>
                  <a:pt x="97632" y="71437"/>
                  <a:pt x="87511" y="89297"/>
                </a:cubicBezTo>
                <a:lnTo>
                  <a:pt x="117872" y="88404"/>
                </a:lnTo>
                <a:lnTo>
                  <a:pt x="117872" y="80367"/>
                </a:lnTo>
                <a:lnTo>
                  <a:pt x="116979" y="52685"/>
                </a:lnTo>
                <a:lnTo>
                  <a:pt x="139303" y="60722"/>
                </a:lnTo>
                <a:cubicBezTo>
                  <a:pt x="141089" y="61317"/>
                  <a:pt x="141387" y="62210"/>
                  <a:pt x="140196" y="63401"/>
                </a:cubicBezTo>
                <a:lnTo>
                  <a:pt x="137518" y="67866"/>
                </a:lnTo>
                <a:lnTo>
                  <a:pt x="136625" y="87511"/>
                </a:lnTo>
                <a:lnTo>
                  <a:pt x="150912" y="87511"/>
                </a:lnTo>
                <a:lnTo>
                  <a:pt x="161628" y="76795"/>
                </a:lnTo>
                <a:lnTo>
                  <a:pt x="175022" y="88404"/>
                </a:lnTo>
                <a:cubicBezTo>
                  <a:pt x="175618" y="88999"/>
                  <a:pt x="175915" y="89595"/>
                  <a:pt x="175915" y="90190"/>
                </a:cubicBezTo>
                <a:cubicBezTo>
                  <a:pt x="175915" y="90785"/>
                  <a:pt x="175320" y="91083"/>
                  <a:pt x="174129" y="91083"/>
                </a:cubicBezTo>
                <a:lnTo>
                  <a:pt x="136625" y="91976"/>
                </a:lnTo>
                <a:lnTo>
                  <a:pt x="136625" y="122337"/>
                </a:lnTo>
                <a:lnTo>
                  <a:pt x="136625" y="124123"/>
                </a:lnTo>
                <a:lnTo>
                  <a:pt x="166093" y="123230"/>
                </a:lnTo>
                <a:lnTo>
                  <a:pt x="177701" y="110728"/>
                </a:lnTo>
                <a:lnTo>
                  <a:pt x="191989" y="125016"/>
                </a:lnTo>
                <a:cubicBezTo>
                  <a:pt x="193179" y="126206"/>
                  <a:pt x="193179" y="127099"/>
                  <a:pt x="191989" y="127695"/>
                </a:cubicBezTo>
                <a:lnTo>
                  <a:pt x="136625" y="128587"/>
                </a:lnTo>
                <a:lnTo>
                  <a:pt x="137518" y="161627"/>
                </a:lnTo>
                <a:lnTo>
                  <a:pt x="121526" y="185614"/>
                </a:lnTo>
                <a:lnTo>
                  <a:pt x="118239" y="185841"/>
                </a:lnTo>
                <a:lnTo>
                  <a:pt x="116979" y="183952"/>
                </a:lnTo>
                <a:lnTo>
                  <a:pt x="116979" y="129480"/>
                </a:lnTo>
                <a:lnTo>
                  <a:pt x="92869" y="129480"/>
                </a:lnTo>
                <a:cubicBezTo>
                  <a:pt x="81558" y="129480"/>
                  <a:pt x="73224" y="130373"/>
                  <a:pt x="67866" y="132159"/>
                </a:cubicBezTo>
                <a:lnTo>
                  <a:pt x="60722" y="125016"/>
                </a:lnTo>
                <a:lnTo>
                  <a:pt x="117872" y="124123"/>
                </a:lnTo>
                <a:lnTo>
                  <a:pt x="117872" y="92869"/>
                </a:lnTo>
                <a:lnTo>
                  <a:pt x="73224" y="93762"/>
                </a:lnTo>
                <a:cubicBezTo>
                  <a:pt x="71438" y="94357"/>
                  <a:pt x="70247" y="93762"/>
                  <a:pt x="69652" y="91976"/>
                </a:cubicBezTo>
                <a:cubicBezTo>
                  <a:pt x="69652" y="90190"/>
                  <a:pt x="70545" y="88999"/>
                  <a:pt x="72331" y="88404"/>
                </a:cubicBezTo>
                <a:cubicBezTo>
                  <a:pt x="75307" y="87213"/>
                  <a:pt x="77391" y="85130"/>
                  <a:pt x="78582" y="82153"/>
                </a:cubicBezTo>
                <a:cubicBezTo>
                  <a:pt x="79177" y="80367"/>
                  <a:pt x="80368" y="77688"/>
                  <a:pt x="82153" y="74116"/>
                </a:cubicBezTo>
                <a:cubicBezTo>
                  <a:pt x="86916" y="61615"/>
                  <a:pt x="90190" y="52090"/>
                  <a:pt x="91976" y="45541"/>
                </a:cubicBezTo>
                <a:lnTo>
                  <a:pt x="87511" y="45541"/>
                </a:lnTo>
                <a:cubicBezTo>
                  <a:pt x="86321" y="45541"/>
                  <a:pt x="83939" y="45839"/>
                  <a:pt x="80368" y="46434"/>
                </a:cubicBezTo>
                <a:cubicBezTo>
                  <a:pt x="73819" y="47030"/>
                  <a:pt x="69354" y="47625"/>
                  <a:pt x="66973" y="48220"/>
                </a:cubicBezTo>
                <a:lnTo>
                  <a:pt x="60722" y="41077"/>
                </a:lnTo>
                <a:lnTo>
                  <a:pt x="93762" y="40184"/>
                </a:lnTo>
                <a:cubicBezTo>
                  <a:pt x="98525" y="24110"/>
                  <a:pt x="101799" y="11013"/>
                  <a:pt x="103585" y="893"/>
                </a:cubicBezTo>
                <a:close/>
                <a:moveTo>
                  <a:pt x="736700" y="0"/>
                </a:moveTo>
                <a:lnTo>
                  <a:pt x="757238" y="15180"/>
                </a:lnTo>
                <a:cubicBezTo>
                  <a:pt x="758429" y="15180"/>
                  <a:pt x="759024" y="15478"/>
                  <a:pt x="759024" y="16073"/>
                </a:cubicBezTo>
                <a:cubicBezTo>
                  <a:pt x="759024" y="16073"/>
                  <a:pt x="758429" y="16669"/>
                  <a:pt x="757238" y="17859"/>
                </a:cubicBezTo>
                <a:lnTo>
                  <a:pt x="753666" y="21431"/>
                </a:lnTo>
                <a:cubicBezTo>
                  <a:pt x="752475" y="22622"/>
                  <a:pt x="750987" y="24705"/>
                  <a:pt x="749201" y="27682"/>
                </a:cubicBezTo>
                <a:cubicBezTo>
                  <a:pt x="746225" y="32445"/>
                  <a:pt x="743546" y="36016"/>
                  <a:pt x="741165" y="38398"/>
                </a:cubicBezTo>
                <a:lnTo>
                  <a:pt x="838498" y="36612"/>
                </a:lnTo>
                <a:lnTo>
                  <a:pt x="852786" y="24110"/>
                </a:lnTo>
                <a:lnTo>
                  <a:pt x="867966" y="38398"/>
                </a:lnTo>
                <a:cubicBezTo>
                  <a:pt x="868561" y="39588"/>
                  <a:pt x="867966" y="40481"/>
                  <a:pt x="866180" y="41077"/>
                </a:cubicBezTo>
                <a:lnTo>
                  <a:pt x="791171" y="42862"/>
                </a:lnTo>
                <a:lnTo>
                  <a:pt x="800993" y="46434"/>
                </a:lnTo>
                <a:cubicBezTo>
                  <a:pt x="802779" y="46434"/>
                  <a:pt x="803375" y="47923"/>
                  <a:pt x="802779" y="50899"/>
                </a:cubicBezTo>
                <a:lnTo>
                  <a:pt x="802779" y="68759"/>
                </a:lnTo>
                <a:lnTo>
                  <a:pt x="802779" y="83046"/>
                </a:lnTo>
                <a:lnTo>
                  <a:pt x="831354" y="82153"/>
                </a:lnTo>
                <a:lnTo>
                  <a:pt x="844749" y="69652"/>
                </a:lnTo>
                <a:lnTo>
                  <a:pt x="859036" y="83939"/>
                </a:lnTo>
                <a:cubicBezTo>
                  <a:pt x="860227" y="85130"/>
                  <a:pt x="860227" y="85725"/>
                  <a:pt x="859036" y="85725"/>
                </a:cubicBezTo>
                <a:lnTo>
                  <a:pt x="802779" y="87511"/>
                </a:lnTo>
                <a:lnTo>
                  <a:pt x="802779" y="132159"/>
                </a:lnTo>
                <a:lnTo>
                  <a:pt x="859036" y="131266"/>
                </a:lnTo>
                <a:lnTo>
                  <a:pt x="871538" y="116979"/>
                </a:lnTo>
                <a:lnTo>
                  <a:pt x="888504" y="133052"/>
                </a:lnTo>
                <a:cubicBezTo>
                  <a:pt x="889100" y="134243"/>
                  <a:pt x="888504" y="134838"/>
                  <a:pt x="886718" y="134838"/>
                </a:cubicBezTo>
                <a:lnTo>
                  <a:pt x="802779" y="137517"/>
                </a:lnTo>
                <a:lnTo>
                  <a:pt x="802779" y="152698"/>
                </a:lnTo>
                <a:lnTo>
                  <a:pt x="803672" y="189309"/>
                </a:lnTo>
                <a:cubicBezTo>
                  <a:pt x="803077" y="198834"/>
                  <a:pt x="797421" y="208359"/>
                  <a:pt x="786706" y="217884"/>
                </a:cubicBezTo>
                <a:cubicBezTo>
                  <a:pt x="783134" y="219670"/>
                  <a:pt x="781050" y="218777"/>
                  <a:pt x="780455" y="215205"/>
                </a:cubicBezTo>
                <a:lnTo>
                  <a:pt x="781348" y="166985"/>
                </a:lnTo>
                <a:lnTo>
                  <a:pt x="781348" y="137517"/>
                </a:lnTo>
                <a:lnTo>
                  <a:pt x="711697" y="139303"/>
                </a:lnTo>
                <a:cubicBezTo>
                  <a:pt x="705148" y="139303"/>
                  <a:pt x="697409" y="140196"/>
                  <a:pt x="688479" y="141982"/>
                </a:cubicBezTo>
                <a:lnTo>
                  <a:pt x="680443" y="133945"/>
                </a:lnTo>
                <a:lnTo>
                  <a:pt x="724198" y="133945"/>
                </a:lnTo>
                <a:lnTo>
                  <a:pt x="725091" y="76795"/>
                </a:lnTo>
                <a:cubicBezTo>
                  <a:pt x="725091" y="75009"/>
                  <a:pt x="725984" y="74414"/>
                  <a:pt x="727770" y="75009"/>
                </a:cubicBezTo>
                <a:lnTo>
                  <a:pt x="742950" y="83939"/>
                </a:lnTo>
                <a:lnTo>
                  <a:pt x="781348" y="83046"/>
                </a:lnTo>
                <a:lnTo>
                  <a:pt x="781348" y="75902"/>
                </a:lnTo>
                <a:cubicBezTo>
                  <a:pt x="781348" y="62805"/>
                  <a:pt x="781050" y="51792"/>
                  <a:pt x="780455" y="42862"/>
                </a:cubicBezTo>
                <a:lnTo>
                  <a:pt x="737593" y="43755"/>
                </a:lnTo>
                <a:cubicBezTo>
                  <a:pt x="719733" y="65187"/>
                  <a:pt x="702767" y="83939"/>
                  <a:pt x="686693" y="100012"/>
                </a:cubicBezTo>
                <a:cubicBezTo>
                  <a:pt x="684907" y="100608"/>
                  <a:pt x="684312" y="100012"/>
                  <a:pt x="684907" y="98227"/>
                </a:cubicBezTo>
                <a:cubicBezTo>
                  <a:pt x="705743" y="70247"/>
                  <a:pt x="723007" y="37505"/>
                  <a:pt x="736700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260C929-8CDD-40D1-9A08-BD5709E54F0E}"/>
              </a:ext>
            </a:extLst>
          </p:cNvPr>
          <p:cNvSpPr txBox="1"/>
          <p:nvPr/>
        </p:nvSpPr>
        <p:spPr>
          <a:xfrm>
            <a:off x="8817901" y="5387566"/>
            <a:ext cx="2163514" cy="222349"/>
          </a:xfrm>
          <a:custGeom>
            <a:avLst/>
            <a:gdLst/>
            <a:ahLst/>
            <a:cxnLst/>
            <a:rect l="l" t="t" r="r" b="b"/>
            <a:pathLst>
              <a:path w="2163514" h="222349">
                <a:moveTo>
                  <a:pt x="1783110" y="140196"/>
                </a:moveTo>
                <a:cubicBezTo>
                  <a:pt x="1804541" y="149721"/>
                  <a:pt x="1814661" y="158055"/>
                  <a:pt x="1813471" y="165199"/>
                </a:cubicBezTo>
                <a:cubicBezTo>
                  <a:pt x="1812280" y="171152"/>
                  <a:pt x="1807518" y="175915"/>
                  <a:pt x="1799183" y="179487"/>
                </a:cubicBezTo>
                <a:cubicBezTo>
                  <a:pt x="1794421" y="180082"/>
                  <a:pt x="1791742" y="178296"/>
                  <a:pt x="1791147" y="174129"/>
                </a:cubicBezTo>
                <a:cubicBezTo>
                  <a:pt x="1789361" y="159841"/>
                  <a:pt x="1786087" y="149126"/>
                  <a:pt x="1781324" y="141982"/>
                </a:cubicBezTo>
                <a:cubicBezTo>
                  <a:pt x="1780729" y="140791"/>
                  <a:pt x="1781324" y="140196"/>
                  <a:pt x="1783110" y="140196"/>
                </a:cubicBezTo>
                <a:close/>
                <a:moveTo>
                  <a:pt x="1860798" y="98227"/>
                </a:moveTo>
                <a:lnTo>
                  <a:pt x="1885801" y="108049"/>
                </a:lnTo>
                <a:cubicBezTo>
                  <a:pt x="1886992" y="108644"/>
                  <a:pt x="1886992" y="109537"/>
                  <a:pt x="1885801" y="110728"/>
                </a:cubicBezTo>
                <a:cubicBezTo>
                  <a:pt x="1884015" y="112514"/>
                  <a:pt x="1882825" y="114895"/>
                  <a:pt x="1882229" y="117872"/>
                </a:cubicBezTo>
                <a:lnTo>
                  <a:pt x="1882229" y="125909"/>
                </a:lnTo>
                <a:lnTo>
                  <a:pt x="1909019" y="124123"/>
                </a:lnTo>
                <a:lnTo>
                  <a:pt x="1923306" y="109835"/>
                </a:lnTo>
                <a:lnTo>
                  <a:pt x="1940273" y="125909"/>
                </a:lnTo>
                <a:cubicBezTo>
                  <a:pt x="1940868" y="126504"/>
                  <a:pt x="1941165" y="127099"/>
                  <a:pt x="1941165" y="127694"/>
                </a:cubicBezTo>
                <a:cubicBezTo>
                  <a:pt x="1941165" y="128290"/>
                  <a:pt x="1940570" y="128587"/>
                  <a:pt x="1939379" y="128587"/>
                </a:cubicBezTo>
                <a:lnTo>
                  <a:pt x="1882229" y="130373"/>
                </a:lnTo>
                <a:lnTo>
                  <a:pt x="1881337" y="151805"/>
                </a:lnTo>
                <a:lnTo>
                  <a:pt x="1882229" y="178594"/>
                </a:lnTo>
                <a:cubicBezTo>
                  <a:pt x="1882229" y="194667"/>
                  <a:pt x="1872109" y="207466"/>
                  <a:pt x="1851869" y="216991"/>
                </a:cubicBezTo>
                <a:cubicBezTo>
                  <a:pt x="1850083" y="218182"/>
                  <a:pt x="1849189" y="217289"/>
                  <a:pt x="1849189" y="214312"/>
                </a:cubicBezTo>
                <a:cubicBezTo>
                  <a:pt x="1849189" y="203002"/>
                  <a:pt x="1845618" y="196453"/>
                  <a:pt x="1838474" y="194667"/>
                </a:cubicBezTo>
                <a:cubicBezTo>
                  <a:pt x="1837283" y="194072"/>
                  <a:pt x="1836986" y="193179"/>
                  <a:pt x="1837581" y="191988"/>
                </a:cubicBezTo>
                <a:cubicBezTo>
                  <a:pt x="1837581" y="191988"/>
                  <a:pt x="1838176" y="191988"/>
                  <a:pt x="1839367" y="191988"/>
                </a:cubicBezTo>
                <a:cubicBezTo>
                  <a:pt x="1854845" y="193179"/>
                  <a:pt x="1861989" y="191095"/>
                  <a:pt x="1860798" y="185737"/>
                </a:cubicBezTo>
                <a:lnTo>
                  <a:pt x="1860798" y="141982"/>
                </a:lnTo>
                <a:cubicBezTo>
                  <a:pt x="1860798" y="140791"/>
                  <a:pt x="1860798" y="139005"/>
                  <a:pt x="1860798" y="136624"/>
                </a:cubicBezTo>
                <a:cubicBezTo>
                  <a:pt x="1860203" y="134243"/>
                  <a:pt x="1859905" y="132457"/>
                  <a:pt x="1859905" y="131266"/>
                </a:cubicBezTo>
                <a:lnTo>
                  <a:pt x="1764357" y="133945"/>
                </a:lnTo>
                <a:cubicBezTo>
                  <a:pt x="1751856" y="135136"/>
                  <a:pt x="1743819" y="136327"/>
                  <a:pt x="1740247" y="137517"/>
                </a:cubicBezTo>
                <a:lnTo>
                  <a:pt x="1732211" y="129480"/>
                </a:lnTo>
                <a:lnTo>
                  <a:pt x="1859905" y="125909"/>
                </a:lnTo>
                <a:cubicBezTo>
                  <a:pt x="1859905" y="114002"/>
                  <a:pt x="1859905" y="105073"/>
                  <a:pt x="1859905" y="99119"/>
                </a:cubicBezTo>
                <a:cubicBezTo>
                  <a:pt x="1859310" y="97929"/>
                  <a:pt x="1859607" y="97631"/>
                  <a:pt x="1860798" y="98227"/>
                </a:cubicBezTo>
                <a:close/>
                <a:moveTo>
                  <a:pt x="871984" y="91976"/>
                </a:moveTo>
                <a:lnTo>
                  <a:pt x="886272" y="105370"/>
                </a:lnTo>
                <a:cubicBezTo>
                  <a:pt x="887462" y="105966"/>
                  <a:pt x="887165" y="106859"/>
                  <a:pt x="885379" y="108049"/>
                </a:cubicBezTo>
                <a:lnTo>
                  <a:pt x="830908" y="108942"/>
                </a:lnTo>
                <a:lnTo>
                  <a:pt x="847874" y="116979"/>
                </a:lnTo>
                <a:cubicBezTo>
                  <a:pt x="848469" y="117574"/>
                  <a:pt x="848767" y="118169"/>
                  <a:pt x="848767" y="118765"/>
                </a:cubicBezTo>
                <a:lnTo>
                  <a:pt x="845195" y="125016"/>
                </a:lnTo>
                <a:lnTo>
                  <a:pt x="836265" y="174129"/>
                </a:lnTo>
                <a:cubicBezTo>
                  <a:pt x="834479" y="180082"/>
                  <a:pt x="836861" y="183654"/>
                  <a:pt x="843409" y="184844"/>
                </a:cubicBezTo>
                <a:cubicBezTo>
                  <a:pt x="849362" y="186035"/>
                  <a:pt x="858887" y="186035"/>
                  <a:pt x="871984" y="184844"/>
                </a:cubicBezTo>
                <a:cubicBezTo>
                  <a:pt x="877342" y="183654"/>
                  <a:pt x="881509" y="179487"/>
                  <a:pt x="884486" y="172343"/>
                </a:cubicBezTo>
                <a:cubicBezTo>
                  <a:pt x="885081" y="171748"/>
                  <a:pt x="885676" y="171450"/>
                  <a:pt x="886272" y="171450"/>
                </a:cubicBezTo>
                <a:cubicBezTo>
                  <a:pt x="886867" y="172045"/>
                  <a:pt x="887165" y="172938"/>
                  <a:pt x="887165" y="174129"/>
                </a:cubicBezTo>
                <a:cubicBezTo>
                  <a:pt x="885974" y="178891"/>
                  <a:pt x="887462" y="182761"/>
                  <a:pt x="891629" y="185737"/>
                </a:cubicBezTo>
                <a:cubicBezTo>
                  <a:pt x="898773" y="194667"/>
                  <a:pt x="896094" y="201513"/>
                  <a:pt x="883593" y="206276"/>
                </a:cubicBezTo>
                <a:cubicBezTo>
                  <a:pt x="871091" y="208657"/>
                  <a:pt x="857399" y="208955"/>
                  <a:pt x="842516" y="207169"/>
                </a:cubicBezTo>
                <a:cubicBezTo>
                  <a:pt x="827633" y="203597"/>
                  <a:pt x="820787" y="191988"/>
                  <a:pt x="821978" y="172343"/>
                </a:cubicBezTo>
                <a:lnTo>
                  <a:pt x="826443" y="123230"/>
                </a:lnTo>
                <a:lnTo>
                  <a:pt x="827336" y="108942"/>
                </a:lnTo>
                <a:lnTo>
                  <a:pt x="804119" y="108942"/>
                </a:lnTo>
                <a:lnTo>
                  <a:pt x="815727" y="114300"/>
                </a:lnTo>
                <a:cubicBezTo>
                  <a:pt x="816322" y="114300"/>
                  <a:pt x="816918" y="114598"/>
                  <a:pt x="817513" y="115193"/>
                </a:cubicBezTo>
                <a:cubicBezTo>
                  <a:pt x="817513" y="115193"/>
                  <a:pt x="817215" y="115788"/>
                  <a:pt x="816620" y="116979"/>
                </a:cubicBezTo>
                <a:lnTo>
                  <a:pt x="813941" y="122337"/>
                </a:lnTo>
                <a:cubicBezTo>
                  <a:pt x="813941" y="168771"/>
                  <a:pt x="780306" y="201811"/>
                  <a:pt x="713036" y="221456"/>
                </a:cubicBezTo>
                <a:cubicBezTo>
                  <a:pt x="711845" y="222052"/>
                  <a:pt x="710952" y="222052"/>
                  <a:pt x="710357" y="221456"/>
                </a:cubicBezTo>
                <a:cubicBezTo>
                  <a:pt x="709761" y="219670"/>
                  <a:pt x="710059" y="218480"/>
                  <a:pt x="711250" y="217884"/>
                </a:cubicBezTo>
                <a:cubicBezTo>
                  <a:pt x="770186" y="200620"/>
                  <a:pt x="798761" y="164306"/>
                  <a:pt x="796975" y="108942"/>
                </a:cubicBezTo>
                <a:lnTo>
                  <a:pt x="795189" y="108942"/>
                </a:lnTo>
                <a:cubicBezTo>
                  <a:pt x="786259" y="109537"/>
                  <a:pt x="778222" y="110430"/>
                  <a:pt x="771079" y="111621"/>
                </a:cubicBezTo>
                <a:lnTo>
                  <a:pt x="764828" y="104477"/>
                </a:lnTo>
                <a:lnTo>
                  <a:pt x="861269" y="103584"/>
                </a:lnTo>
                <a:close/>
                <a:moveTo>
                  <a:pt x="1055936" y="85725"/>
                </a:moveTo>
                <a:lnTo>
                  <a:pt x="972890" y="86618"/>
                </a:lnTo>
                <a:lnTo>
                  <a:pt x="971997" y="113407"/>
                </a:lnTo>
                <a:lnTo>
                  <a:pt x="1048792" y="112514"/>
                </a:lnTo>
                <a:cubicBezTo>
                  <a:pt x="1050578" y="113109"/>
                  <a:pt x="1051471" y="114002"/>
                  <a:pt x="1051471" y="115193"/>
                </a:cubicBezTo>
                <a:cubicBezTo>
                  <a:pt x="1050875" y="116384"/>
                  <a:pt x="1049983" y="117277"/>
                  <a:pt x="1048792" y="117872"/>
                </a:cubicBezTo>
                <a:lnTo>
                  <a:pt x="971997" y="118765"/>
                </a:lnTo>
                <a:lnTo>
                  <a:pt x="971997" y="145554"/>
                </a:lnTo>
                <a:lnTo>
                  <a:pt x="1049685" y="144661"/>
                </a:lnTo>
                <a:cubicBezTo>
                  <a:pt x="1052661" y="145852"/>
                  <a:pt x="1052661" y="147637"/>
                  <a:pt x="1049685" y="150019"/>
                </a:cubicBezTo>
                <a:lnTo>
                  <a:pt x="971997" y="150912"/>
                </a:lnTo>
                <a:lnTo>
                  <a:pt x="971997" y="185737"/>
                </a:lnTo>
                <a:lnTo>
                  <a:pt x="1053257" y="184844"/>
                </a:lnTo>
                <a:cubicBezTo>
                  <a:pt x="1056233" y="183654"/>
                  <a:pt x="1057424" y="180380"/>
                  <a:pt x="1056829" y="175022"/>
                </a:cubicBezTo>
                <a:close/>
                <a:moveTo>
                  <a:pt x="599629" y="76795"/>
                </a:moveTo>
                <a:lnTo>
                  <a:pt x="618381" y="92869"/>
                </a:lnTo>
                <a:cubicBezTo>
                  <a:pt x="618976" y="93464"/>
                  <a:pt x="619274" y="94059"/>
                  <a:pt x="619274" y="94655"/>
                </a:cubicBezTo>
                <a:cubicBezTo>
                  <a:pt x="619274" y="95250"/>
                  <a:pt x="618381" y="95845"/>
                  <a:pt x="616595" y="96441"/>
                </a:cubicBezTo>
                <a:cubicBezTo>
                  <a:pt x="605284" y="97631"/>
                  <a:pt x="589806" y="105073"/>
                  <a:pt x="570161" y="118765"/>
                </a:cubicBezTo>
                <a:lnTo>
                  <a:pt x="575519" y="121444"/>
                </a:lnTo>
                <a:cubicBezTo>
                  <a:pt x="576709" y="122039"/>
                  <a:pt x="576709" y="122932"/>
                  <a:pt x="575519" y="124123"/>
                </a:cubicBezTo>
                <a:cubicBezTo>
                  <a:pt x="573733" y="125909"/>
                  <a:pt x="572542" y="128290"/>
                  <a:pt x="571947" y="131266"/>
                </a:cubicBezTo>
                <a:lnTo>
                  <a:pt x="571947" y="136624"/>
                </a:lnTo>
                <a:lnTo>
                  <a:pt x="625525" y="135731"/>
                </a:lnTo>
                <a:lnTo>
                  <a:pt x="639812" y="119658"/>
                </a:lnTo>
                <a:lnTo>
                  <a:pt x="656779" y="136624"/>
                </a:lnTo>
                <a:cubicBezTo>
                  <a:pt x="657374" y="137219"/>
                  <a:pt x="657672" y="137815"/>
                  <a:pt x="657672" y="138410"/>
                </a:cubicBezTo>
                <a:cubicBezTo>
                  <a:pt x="657672" y="139005"/>
                  <a:pt x="657076" y="139303"/>
                  <a:pt x="655886" y="139303"/>
                </a:cubicBezTo>
                <a:lnTo>
                  <a:pt x="571947" y="141982"/>
                </a:lnTo>
                <a:lnTo>
                  <a:pt x="571947" y="153591"/>
                </a:lnTo>
                <a:lnTo>
                  <a:pt x="571947" y="180380"/>
                </a:lnTo>
                <a:cubicBezTo>
                  <a:pt x="572542" y="195858"/>
                  <a:pt x="563017" y="208657"/>
                  <a:pt x="543372" y="218777"/>
                </a:cubicBezTo>
                <a:cubicBezTo>
                  <a:pt x="542181" y="219373"/>
                  <a:pt x="541288" y="219670"/>
                  <a:pt x="540693" y="219670"/>
                </a:cubicBezTo>
                <a:cubicBezTo>
                  <a:pt x="540097" y="219075"/>
                  <a:pt x="539800" y="217884"/>
                  <a:pt x="539800" y="216098"/>
                </a:cubicBezTo>
                <a:cubicBezTo>
                  <a:pt x="541586" y="207169"/>
                  <a:pt x="538014" y="200620"/>
                  <a:pt x="529084" y="196453"/>
                </a:cubicBezTo>
                <a:cubicBezTo>
                  <a:pt x="527893" y="194667"/>
                  <a:pt x="528191" y="193477"/>
                  <a:pt x="529977" y="192881"/>
                </a:cubicBezTo>
                <a:cubicBezTo>
                  <a:pt x="545455" y="194072"/>
                  <a:pt x="552301" y="192286"/>
                  <a:pt x="550515" y="187523"/>
                </a:cubicBezTo>
                <a:lnTo>
                  <a:pt x="550515" y="155377"/>
                </a:lnTo>
                <a:cubicBezTo>
                  <a:pt x="550515" y="150614"/>
                  <a:pt x="550515" y="146447"/>
                  <a:pt x="550515" y="142875"/>
                </a:cubicBezTo>
                <a:lnTo>
                  <a:pt x="498723" y="144661"/>
                </a:lnTo>
                <a:cubicBezTo>
                  <a:pt x="488008" y="145256"/>
                  <a:pt x="479971" y="146149"/>
                  <a:pt x="474613" y="147340"/>
                </a:cubicBezTo>
                <a:lnTo>
                  <a:pt x="466576" y="140196"/>
                </a:lnTo>
                <a:lnTo>
                  <a:pt x="550515" y="137517"/>
                </a:lnTo>
                <a:cubicBezTo>
                  <a:pt x="549920" y="126802"/>
                  <a:pt x="549622" y="118467"/>
                  <a:pt x="549622" y="112514"/>
                </a:cubicBezTo>
                <a:cubicBezTo>
                  <a:pt x="549622" y="111323"/>
                  <a:pt x="550218" y="111026"/>
                  <a:pt x="551408" y="111621"/>
                </a:cubicBezTo>
                <a:lnTo>
                  <a:pt x="565696" y="117872"/>
                </a:lnTo>
                <a:lnTo>
                  <a:pt x="587127" y="91083"/>
                </a:lnTo>
                <a:lnTo>
                  <a:pt x="533549" y="93762"/>
                </a:lnTo>
                <a:cubicBezTo>
                  <a:pt x="522238" y="94357"/>
                  <a:pt x="513904" y="95845"/>
                  <a:pt x="508546" y="98227"/>
                </a:cubicBezTo>
                <a:lnTo>
                  <a:pt x="500509" y="90190"/>
                </a:lnTo>
                <a:lnTo>
                  <a:pt x="589806" y="85725"/>
                </a:lnTo>
                <a:close/>
                <a:moveTo>
                  <a:pt x="1285429" y="66080"/>
                </a:moveTo>
                <a:lnTo>
                  <a:pt x="1256854" y="66973"/>
                </a:lnTo>
                <a:lnTo>
                  <a:pt x="1255068" y="89297"/>
                </a:lnTo>
                <a:lnTo>
                  <a:pt x="1285429" y="88404"/>
                </a:lnTo>
                <a:close/>
                <a:moveTo>
                  <a:pt x="851446" y="58936"/>
                </a:moveTo>
                <a:lnTo>
                  <a:pt x="863947" y="70544"/>
                </a:lnTo>
                <a:cubicBezTo>
                  <a:pt x="865138" y="71140"/>
                  <a:pt x="864840" y="72033"/>
                  <a:pt x="863055" y="73223"/>
                </a:cubicBezTo>
                <a:lnTo>
                  <a:pt x="790724" y="75009"/>
                </a:lnTo>
                <a:cubicBezTo>
                  <a:pt x="788938" y="75009"/>
                  <a:pt x="788045" y="74116"/>
                  <a:pt x="788045" y="72330"/>
                </a:cubicBezTo>
                <a:cubicBezTo>
                  <a:pt x="787450" y="71140"/>
                  <a:pt x="788045" y="70544"/>
                  <a:pt x="789831" y="70544"/>
                </a:cubicBezTo>
                <a:lnTo>
                  <a:pt x="842516" y="68759"/>
                </a:lnTo>
                <a:close/>
                <a:moveTo>
                  <a:pt x="1517601" y="41077"/>
                </a:moveTo>
                <a:lnTo>
                  <a:pt x="1517601" y="117872"/>
                </a:lnTo>
                <a:lnTo>
                  <a:pt x="1529209" y="117872"/>
                </a:lnTo>
                <a:cubicBezTo>
                  <a:pt x="1550641" y="117277"/>
                  <a:pt x="1561654" y="103882"/>
                  <a:pt x="1562249" y="77688"/>
                </a:cubicBezTo>
                <a:cubicBezTo>
                  <a:pt x="1562249" y="53280"/>
                  <a:pt x="1551236" y="41077"/>
                  <a:pt x="1529209" y="41077"/>
                </a:cubicBezTo>
                <a:close/>
                <a:moveTo>
                  <a:pt x="1403301" y="41077"/>
                </a:moveTo>
                <a:lnTo>
                  <a:pt x="1403301" y="117872"/>
                </a:lnTo>
                <a:lnTo>
                  <a:pt x="1414909" y="117872"/>
                </a:lnTo>
                <a:cubicBezTo>
                  <a:pt x="1436341" y="117277"/>
                  <a:pt x="1447354" y="103882"/>
                  <a:pt x="1447949" y="77688"/>
                </a:cubicBezTo>
                <a:cubicBezTo>
                  <a:pt x="1447949" y="53280"/>
                  <a:pt x="1436936" y="41077"/>
                  <a:pt x="1414909" y="41077"/>
                </a:cubicBezTo>
                <a:close/>
                <a:moveTo>
                  <a:pt x="1988493" y="34826"/>
                </a:moveTo>
                <a:cubicBezTo>
                  <a:pt x="1988791" y="34528"/>
                  <a:pt x="1989386" y="34528"/>
                  <a:pt x="1990279" y="34826"/>
                </a:cubicBezTo>
                <a:lnTo>
                  <a:pt x="2002780" y="41969"/>
                </a:lnTo>
                <a:cubicBezTo>
                  <a:pt x="2004566" y="42565"/>
                  <a:pt x="2005161" y="44053"/>
                  <a:pt x="2004566" y="46434"/>
                </a:cubicBezTo>
                <a:lnTo>
                  <a:pt x="2002780" y="126802"/>
                </a:lnTo>
                <a:cubicBezTo>
                  <a:pt x="2002780" y="133945"/>
                  <a:pt x="1999506" y="141387"/>
                  <a:pt x="1992957" y="149126"/>
                </a:cubicBezTo>
                <a:cubicBezTo>
                  <a:pt x="1990576" y="151507"/>
                  <a:pt x="1988493" y="150912"/>
                  <a:pt x="1986707" y="147340"/>
                </a:cubicBezTo>
                <a:lnTo>
                  <a:pt x="1988493" y="36612"/>
                </a:lnTo>
                <a:cubicBezTo>
                  <a:pt x="1988195" y="35719"/>
                  <a:pt x="1988195" y="35123"/>
                  <a:pt x="1988493" y="34826"/>
                </a:cubicBezTo>
                <a:close/>
                <a:moveTo>
                  <a:pt x="1601539" y="33933"/>
                </a:moveTo>
                <a:lnTo>
                  <a:pt x="1707803" y="33933"/>
                </a:lnTo>
                <a:lnTo>
                  <a:pt x="1710482" y="87511"/>
                </a:lnTo>
                <a:lnTo>
                  <a:pt x="1705124" y="89297"/>
                </a:lnTo>
                <a:cubicBezTo>
                  <a:pt x="1698575" y="57150"/>
                  <a:pt x="1684883" y="41077"/>
                  <a:pt x="1664047" y="41077"/>
                </a:cubicBezTo>
                <a:lnTo>
                  <a:pt x="1664047" y="160734"/>
                </a:lnTo>
                <a:cubicBezTo>
                  <a:pt x="1662857" y="176212"/>
                  <a:pt x="1669107" y="183356"/>
                  <a:pt x="1682800" y="182166"/>
                </a:cubicBezTo>
                <a:lnTo>
                  <a:pt x="1682800" y="189309"/>
                </a:lnTo>
                <a:lnTo>
                  <a:pt x="1624757" y="189309"/>
                </a:lnTo>
                <a:lnTo>
                  <a:pt x="1624757" y="182166"/>
                </a:lnTo>
                <a:cubicBezTo>
                  <a:pt x="1637854" y="183952"/>
                  <a:pt x="1644105" y="177105"/>
                  <a:pt x="1643509" y="161627"/>
                </a:cubicBezTo>
                <a:lnTo>
                  <a:pt x="1643509" y="41077"/>
                </a:lnTo>
                <a:cubicBezTo>
                  <a:pt x="1622078" y="40481"/>
                  <a:pt x="1608683" y="56555"/>
                  <a:pt x="1603325" y="89297"/>
                </a:cubicBezTo>
                <a:lnTo>
                  <a:pt x="1597075" y="87511"/>
                </a:lnTo>
                <a:close/>
                <a:moveTo>
                  <a:pt x="1481882" y="33933"/>
                </a:moveTo>
                <a:lnTo>
                  <a:pt x="1534567" y="33933"/>
                </a:lnTo>
                <a:cubicBezTo>
                  <a:pt x="1567309" y="33933"/>
                  <a:pt x="1583680" y="48220"/>
                  <a:pt x="1583680" y="76795"/>
                </a:cubicBezTo>
                <a:cubicBezTo>
                  <a:pt x="1584275" y="108942"/>
                  <a:pt x="1568202" y="124718"/>
                  <a:pt x="1535460" y="124123"/>
                </a:cubicBezTo>
                <a:lnTo>
                  <a:pt x="1517601" y="124123"/>
                </a:lnTo>
                <a:lnTo>
                  <a:pt x="1517601" y="158948"/>
                </a:lnTo>
                <a:cubicBezTo>
                  <a:pt x="1517005" y="175617"/>
                  <a:pt x="1522661" y="183356"/>
                  <a:pt x="1534567" y="182166"/>
                </a:cubicBezTo>
                <a:lnTo>
                  <a:pt x="1534567" y="189309"/>
                </a:lnTo>
                <a:lnTo>
                  <a:pt x="1481882" y="189309"/>
                </a:lnTo>
                <a:lnTo>
                  <a:pt x="1481882" y="182166"/>
                </a:lnTo>
                <a:cubicBezTo>
                  <a:pt x="1492597" y="183356"/>
                  <a:pt x="1497657" y="175915"/>
                  <a:pt x="1497062" y="159841"/>
                </a:cubicBezTo>
                <a:lnTo>
                  <a:pt x="1497062" y="63401"/>
                </a:lnTo>
                <a:cubicBezTo>
                  <a:pt x="1497657" y="47327"/>
                  <a:pt x="1492597" y="39886"/>
                  <a:pt x="1481882" y="41077"/>
                </a:cubicBezTo>
                <a:close/>
                <a:moveTo>
                  <a:pt x="1367582" y="33933"/>
                </a:moveTo>
                <a:lnTo>
                  <a:pt x="1420267" y="33933"/>
                </a:lnTo>
                <a:cubicBezTo>
                  <a:pt x="1453009" y="33933"/>
                  <a:pt x="1469380" y="48220"/>
                  <a:pt x="1469380" y="76795"/>
                </a:cubicBezTo>
                <a:cubicBezTo>
                  <a:pt x="1469975" y="108942"/>
                  <a:pt x="1453902" y="124718"/>
                  <a:pt x="1421160" y="124123"/>
                </a:cubicBezTo>
                <a:lnTo>
                  <a:pt x="1403301" y="124123"/>
                </a:lnTo>
                <a:lnTo>
                  <a:pt x="1403301" y="158948"/>
                </a:lnTo>
                <a:cubicBezTo>
                  <a:pt x="1402705" y="175617"/>
                  <a:pt x="1408361" y="183356"/>
                  <a:pt x="1420267" y="182166"/>
                </a:cubicBezTo>
                <a:lnTo>
                  <a:pt x="1420267" y="189309"/>
                </a:lnTo>
                <a:lnTo>
                  <a:pt x="1367582" y="189309"/>
                </a:lnTo>
                <a:lnTo>
                  <a:pt x="1367582" y="182166"/>
                </a:lnTo>
                <a:cubicBezTo>
                  <a:pt x="1378297" y="183356"/>
                  <a:pt x="1383357" y="175915"/>
                  <a:pt x="1382762" y="159841"/>
                </a:cubicBezTo>
                <a:lnTo>
                  <a:pt x="1382762" y="63401"/>
                </a:lnTo>
                <a:cubicBezTo>
                  <a:pt x="1383357" y="47327"/>
                  <a:pt x="1378297" y="39886"/>
                  <a:pt x="1367582" y="41077"/>
                </a:cubicBezTo>
                <a:close/>
                <a:moveTo>
                  <a:pt x="1284982" y="32147"/>
                </a:moveTo>
                <a:cubicBezTo>
                  <a:pt x="1285280" y="31849"/>
                  <a:pt x="1285726" y="31849"/>
                  <a:pt x="1286322" y="32147"/>
                </a:cubicBezTo>
                <a:lnTo>
                  <a:pt x="1304181" y="40184"/>
                </a:lnTo>
                <a:cubicBezTo>
                  <a:pt x="1304776" y="40184"/>
                  <a:pt x="1305074" y="41077"/>
                  <a:pt x="1305074" y="42862"/>
                </a:cubicBezTo>
                <a:lnTo>
                  <a:pt x="1303288" y="60722"/>
                </a:lnTo>
                <a:lnTo>
                  <a:pt x="1317575" y="60722"/>
                </a:lnTo>
                <a:lnTo>
                  <a:pt x="1329184" y="48220"/>
                </a:lnTo>
                <a:lnTo>
                  <a:pt x="1343472" y="61615"/>
                </a:lnTo>
                <a:cubicBezTo>
                  <a:pt x="1344662" y="62210"/>
                  <a:pt x="1344960" y="62805"/>
                  <a:pt x="1344365" y="63401"/>
                </a:cubicBezTo>
                <a:cubicBezTo>
                  <a:pt x="1344365" y="63401"/>
                  <a:pt x="1343769" y="63698"/>
                  <a:pt x="1342579" y="64294"/>
                </a:cubicBezTo>
                <a:lnTo>
                  <a:pt x="1303288" y="65187"/>
                </a:lnTo>
                <a:lnTo>
                  <a:pt x="1301502" y="85725"/>
                </a:lnTo>
                <a:lnTo>
                  <a:pt x="1305074" y="90190"/>
                </a:lnTo>
                <a:cubicBezTo>
                  <a:pt x="1306860" y="91976"/>
                  <a:pt x="1306562" y="93166"/>
                  <a:pt x="1304181" y="93762"/>
                </a:cubicBezTo>
                <a:cubicBezTo>
                  <a:pt x="1302991" y="93762"/>
                  <a:pt x="1300609" y="93762"/>
                  <a:pt x="1297037" y="93762"/>
                </a:cubicBezTo>
                <a:cubicBezTo>
                  <a:pt x="1287512" y="93166"/>
                  <a:pt x="1278583" y="93166"/>
                  <a:pt x="1270248" y="93762"/>
                </a:cubicBezTo>
                <a:lnTo>
                  <a:pt x="1283643" y="100012"/>
                </a:lnTo>
                <a:cubicBezTo>
                  <a:pt x="1285429" y="100608"/>
                  <a:pt x="1286024" y="102394"/>
                  <a:pt x="1285429" y="105370"/>
                </a:cubicBezTo>
                <a:lnTo>
                  <a:pt x="1285429" y="116086"/>
                </a:lnTo>
                <a:lnTo>
                  <a:pt x="1285429" y="123230"/>
                </a:lnTo>
                <a:lnTo>
                  <a:pt x="1309539" y="122337"/>
                </a:lnTo>
                <a:lnTo>
                  <a:pt x="1316683" y="111621"/>
                </a:lnTo>
                <a:lnTo>
                  <a:pt x="1338114" y="122337"/>
                </a:lnTo>
                <a:cubicBezTo>
                  <a:pt x="1339305" y="122932"/>
                  <a:pt x="1339305" y="123825"/>
                  <a:pt x="1338114" y="125016"/>
                </a:cubicBezTo>
                <a:lnTo>
                  <a:pt x="1333649" y="133052"/>
                </a:lnTo>
                <a:lnTo>
                  <a:pt x="1333649" y="146447"/>
                </a:lnTo>
                <a:lnTo>
                  <a:pt x="1334542" y="162520"/>
                </a:lnTo>
                <a:cubicBezTo>
                  <a:pt x="1333947" y="175022"/>
                  <a:pt x="1325315" y="185440"/>
                  <a:pt x="1308646" y="193774"/>
                </a:cubicBezTo>
                <a:cubicBezTo>
                  <a:pt x="1307455" y="194369"/>
                  <a:pt x="1306860" y="194072"/>
                  <a:pt x="1306860" y="192881"/>
                </a:cubicBezTo>
                <a:cubicBezTo>
                  <a:pt x="1308051" y="186333"/>
                  <a:pt x="1305669" y="181570"/>
                  <a:pt x="1299716" y="178594"/>
                </a:cubicBezTo>
                <a:cubicBezTo>
                  <a:pt x="1299121" y="177998"/>
                  <a:pt x="1298823" y="177403"/>
                  <a:pt x="1298823" y="176808"/>
                </a:cubicBezTo>
                <a:cubicBezTo>
                  <a:pt x="1298823" y="176212"/>
                  <a:pt x="1299121" y="175915"/>
                  <a:pt x="1299716" y="175915"/>
                </a:cubicBezTo>
                <a:cubicBezTo>
                  <a:pt x="1308646" y="176510"/>
                  <a:pt x="1312515" y="174724"/>
                  <a:pt x="1311325" y="170557"/>
                </a:cubicBezTo>
                <a:lnTo>
                  <a:pt x="1310432" y="127694"/>
                </a:lnTo>
                <a:lnTo>
                  <a:pt x="1285429" y="128587"/>
                </a:lnTo>
                <a:lnTo>
                  <a:pt x="1285429" y="155377"/>
                </a:lnTo>
                <a:lnTo>
                  <a:pt x="1286322" y="191095"/>
                </a:lnTo>
                <a:cubicBezTo>
                  <a:pt x="1286322" y="197644"/>
                  <a:pt x="1281261" y="206573"/>
                  <a:pt x="1271141" y="217884"/>
                </a:cubicBezTo>
                <a:cubicBezTo>
                  <a:pt x="1268165" y="219670"/>
                  <a:pt x="1266081" y="218777"/>
                  <a:pt x="1264890" y="215205"/>
                </a:cubicBezTo>
                <a:lnTo>
                  <a:pt x="1265783" y="156269"/>
                </a:lnTo>
                <a:lnTo>
                  <a:pt x="1265783" y="129480"/>
                </a:lnTo>
                <a:lnTo>
                  <a:pt x="1237208" y="130373"/>
                </a:lnTo>
                <a:lnTo>
                  <a:pt x="1237208" y="175022"/>
                </a:lnTo>
                <a:cubicBezTo>
                  <a:pt x="1237804" y="182166"/>
                  <a:pt x="1234232" y="189309"/>
                  <a:pt x="1226493" y="196453"/>
                </a:cubicBezTo>
                <a:cubicBezTo>
                  <a:pt x="1224707" y="198239"/>
                  <a:pt x="1223219" y="199132"/>
                  <a:pt x="1222028" y="199132"/>
                </a:cubicBezTo>
                <a:cubicBezTo>
                  <a:pt x="1220837" y="198537"/>
                  <a:pt x="1220242" y="197048"/>
                  <a:pt x="1220242" y="194667"/>
                </a:cubicBezTo>
                <a:lnTo>
                  <a:pt x="1220242" y="166092"/>
                </a:lnTo>
                <a:lnTo>
                  <a:pt x="1221135" y="141089"/>
                </a:lnTo>
                <a:lnTo>
                  <a:pt x="1219349" y="116979"/>
                </a:lnTo>
                <a:cubicBezTo>
                  <a:pt x="1219349" y="115193"/>
                  <a:pt x="1219944" y="114598"/>
                  <a:pt x="1221135" y="115193"/>
                </a:cubicBezTo>
                <a:lnTo>
                  <a:pt x="1238101" y="125909"/>
                </a:lnTo>
                <a:lnTo>
                  <a:pt x="1265783" y="124123"/>
                </a:lnTo>
                <a:cubicBezTo>
                  <a:pt x="1265783" y="120551"/>
                  <a:pt x="1265486" y="115491"/>
                  <a:pt x="1264890" y="108942"/>
                </a:cubicBezTo>
                <a:cubicBezTo>
                  <a:pt x="1264890" y="101798"/>
                  <a:pt x="1264593" y="96738"/>
                  <a:pt x="1263997" y="93762"/>
                </a:cubicBezTo>
                <a:cubicBezTo>
                  <a:pt x="1261616" y="93762"/>
                  <a:pt x="1258640" y="93762"/>
                  <a:pt x="1255068" y="93762"/>
                </a:cubicBezTo>
                <a:lnTo>
                  <a:pt x="1254175" y="103584"/>
                </a:lnTo>
                <a:cubicBezTo>
                  <a:pt x="1253579" y="106561"/>
                  <a:pt x="1252389" y="107454"/>
                  <a:pt x="1250603" y="106263"/>
                </a:cubicBezTo>
                <a:cubicBezTo>
                  <a:pt x="1245840" y="102691"/>
                  <a:pt x="1242864" y="99417"/>
                  <a:pt x="1241673" y="96441"/>
                </a:cubicBezTo>
                <a:lnTo>
                  <a:pt x="1239887" y="66973"/>
                </a:lnTo>
                <a:lnTo>
                  <a:pt x="1238101" y="66973"/>
                </a:lnTo>
                <a:cubicBezTo>
                  <a:pt x="1230362" y="67568"/>
                  <a:pt x="1223219" y="68759"/>
                  <a:pt x="1216670" y="70544"/>
                </a:cubicBezTo>
                <a:lnTo>
                  <a:pt x="1210419" y="63401"/>
                </a:lnTo>
                <a:lnTo>
                  <a:pt x="1239887" y="62508"/>
                </a:lnTo>
                <a:lnTo>
                  <a:pt x="1238994" y="41077"/>
                </a:lnTo>
                <a:cubicBezTo>
                  <a:pt x="1238994" y="39291"/>
                  <a:pt x="1239590" y="38695"/>
                  <a:pt x="1240780" y="39291"/>
                </a:cubicBezTo>
                <a:lnTo>
                  <a:pt x="1256854" y="45541"/>
                </a:lnTo>
                <a:cubicBezTo>
                  <a:pt x="1257449" y="45541"/>
                  <a:pt x="1257747" y="46732"/>
                  <a:pt x="1257747" y="49113"/>
                </a:cubicBezTo>
                <a:lnTo>
                  <a:pt x="1256854" y="62508"/>
                </a:lnTo>
                <a:lnTo>
                  <a:pt x="1285429" y="61615"/>
                </a:lnTo>
                <a:lnTo>
                  <a:pt x="1284536" y="33933"/>
                </a:lnTo>
                <a:cubicBezTo>
                  <a:pt x="1284536" y="33040"/>
                  <a:pt x="1284685" y="32444"/>
                  <a:pt x="1284982" y="32147"/>
                </a:cubicBezTo>
                <a:close/>
                <a:moveTo>
                  <a:pt x="270123" y="23217"/>
                </a:moveTo>
                <a:lnTo>
                  <a:pt x="291555" y="31254"/>
                </a:lnTo>
                <a:cubicBezTo>
                  <a:pt x="292745" y="32444"/>
                  <a:pt x="292745" y="33635"/>
                  <a:pt x="291555" y="34826"/>
                </a:cubicBezTo>
                <a:lnTo>
                  <a:pt x="288875" y="41077"/>
                </a:lnTo>
                <a:lnTo>
                  <a:pt x="287983" y="66080"/>
                </a:lnTo>
                <a:cubicBezTo>
                  <a:pt x="287983" y="67866"/>
                  <a:pt x="287685" y="69949"/>
                  <a:pt x="287089" y="72330"/>
                </a:cubicBezTo>
                <a:cubicBezTo>
                  <a:pt x="287089" y="74712"/>
                  <a:pt x="287089" y="76498"/>
                  <a:pt x="287089" y="77688"/>
                </a:cubicBezTo>
                <a:cubicBezTo>
                  <a:pt x="300187" y="81855"/>
                  <a:pt x="309414" y="86320"/>
                  <a:pt x="314772" y="91083"/>
                </a:cubicBezTo>
                <a:cubicBezTo>
                  <a:pt x="320129" y="97036"/>
                  <a:pt x="317748" y="103584"/>
                  <a:pt x="307628" y="110728"/>
                </a:cubicBezTo>
                <a:cubicBezTo>
                  <a:pt x="306437" y="111919"/>
                  <a:pt x="305247" y="112216"/>
                  <a:pt x="304056" y="111621"/>
                </a:cubicBezTo>
                <a:cubicBezTo>
                  <a:pt x="302865" y="111621"/>
                  <a:pt x="301972" y="110430"/>
                  <a:pt x="301377" y="108049"/>
                </a:cubicBezTo>
                <a:cubicBezTo>
                  <a:pt x="297210" y="94357"/>
                  <a:pt x="292150" y="85130"/>
                  <a:pt x="286197" y="80367"/>
                </a:cubicBezTo>
                <a:cubicBezTo>
                  <a:pt x="281434" y="100608"/>
                  <a:pt x="259705" y="119955"/>
                  <a:pt x="221010" y="138410"/>
                </a:cubicBezTo>
                <a:cubicBezTo>
                  <a:pt x="219819" y="139005"/>
                  <a:pt x="219224" y="138708"/>
                  <a:pt x="219224" y="137517"/>
                </a:cubicBezTo>
                <a:cubicBezTo>
                  <a:pt x="219224" y="136922"/>
                  <a:pt x="219819" y="136327"/>
                  <a:pt x="221010" y="135731"/>
                </a:cubicBezTo>
                <a:cubicBezTo>
                  <a:pt x="255538" y="116086"/>
                  <a:pt x="272207" y="92571"/>
                  <a:pt x="271016" y="65187"/>
                </a:cubicBezTo>
                <a:lnTo>
                  <a:pt x="271016" y="49113"/>
                </a:lnTo>
                <a:close/>
                <a:moveTo>
                  <a:pt x="1876872" y="15180"/>
                </a:moveTo>
                <a:lnTo>
                  <a:pt x="1788468" y="17859"/>
                </a:lnTo>
                <a:lnTo>
                  <a:pt x="1786682" y="22324"/>
                </a:lnTo>
                <a:lnTo>
                  <a:pt x="1784896" y="40184"/>
                </a:lnTo>
                <a:lnTo>
                  <a:pt x="1876872" y="37505"/>
                </a:lnTo>
                <a:lnTo>
                  <a:pt x="1876872" y="16073"/>
                </a:lnTo>
                <a:close/>
                <a:moveTo>
                  <a:pt x="2147441" y="10716"/>
                </a:moveTo>
                <a:lnTo>
                  <a:pt x="2162622" y="24110"/>
                </a:lnTo>
                <a:cubicBezTo>
                  <a:pt x="2163217" y="25896"/>
                  <a:pt x="2162622" y="26789"/>
                  <a:pt x="2160836" y="26789"/>
                </a:cubicBezTo>
                <a:lnTo>
                  <a:pt x="2098328" y="28575"/>
                </a:lnTo>
                <a:lnTo>
                  <a:pt x="2110829" y="33040"/>
                </a:lnTo>
                <a:cubicBezTo>
                  <a:pt x="2112615" y="33635"/>
                  <a:pt x="2113508" y="35421"/>
                  <a:pt x="2113508" y="38398"/>
                </a:cubicBezTo>
                <a:lnTo>
                  <a:pt x="2112615" y="56257"/>
                </a:lnTo>
                <a:lnTo>
                  <a:pt x="2112615" y="69652"/>
                </a:lnTo>
                <a:lnTo>
                  <a:pt x="2135833" y="68759"/>
                </a:lnTo>
                <a:lnTo>
                  <a:pt x="2144762" y="59829"/>
                </a:lnTo>
                <a:lnTo>
                  <a:pt x="2162622" y="71437"/>
                </a:lnTo>
                <a:cubicBezTo>
                  <a:pt x="2163812" y="72033"/>
                  <a:pt x="2163812" y="72926"/>
                  <a:pt x="2162622" y="74116"/>
                </a:cubicBezTo>
                <a:lnTo>
                  <a:pt x="2157264" y="79474"/>
                </a:lnTo>
                <a:lnTo>
                  <a:pt x="2158157" y="115193"/>
                </a:lnTo>
                <a:lnTo>
                  <a:pt x="2159050" y="139303"/>
                </a:lnTo>
                <a:cubicBezTo>
                  <a:pt x="2158455" y="152400"/>
                  <a:pt x="2150418" y="162520"/>
                  <a:pt x="2134939" y="169664"/>
                </a:cubicBezTo>
                <a:cubicBezTo>
                  <a:pt x="2133749" y="169664"/>
                  <a:pt x="2133154" y="169069"/>
                  <a:pt x="2133154" y="167878"/>
                </a:cubicBezTo>
                <a:cubicBezTo>
                  <a:pt x="2133154" y="160734"/>
                  <a:pt x="2130475" y="155377"/>
                  <a:pt x="2125117" y="151805"/>
                </a:cubicBezTo>
                <a:cubicBezTo>
                  <a:pt x="2124522" y="151805"/>
                  <a:pt x="2124224" y="151209"/>
                  <a:pt x="2124224" y="150019"/>
                </a:cubicBezTo>
                <a:cubicBezTo>
                  <a:pt x="2124819" y="149423"/>
                  <a:pt x="2125415" y="149126"/>
                  <a:pt x="2126010" y="149126"/>
                </a:cubicBezTo>
                <a:cubicBezTo>
                  <a:pt x="2133154" y="149126"/>
                  <a:pt x="2137023" y="147340"/>
                  <a:pt x="2137619" y="143768"/>
                </a:cubicBezTo>
                <a:lnTo>
                  <a:pt x="2136725" y="73223"/>
                </a:lnTo>
                <a:lnTo>
                  <a:pt x="2112615" y="74116"/>
                </a:lnTo>
                <a:lnTo>
                  <a:pt x="2112615" y="147340"/>
                </a:lnTo>
                <a:lnTo>
                  <a:pt x="2113508" y="183952"/>
                </a:lnTo>
                <a:cubicBezTo>
                  <a:pt x="2112318" y="198239"/>
                  <a:pt x="2107555" y="210443"/>
                  <a:pt x="2099221" y="220563"/>
                </a:cubicBezTo>
                <a:cubicBezTo>
                  <a:pt x="2096244" y="221754"/>
                  <a:pt x="2094161" y="219968"/>
                  <a:pt x="2092970" y="215205"/>
                </a:cubicBezTo>
                <a:lnTo>
                  <a:pt x="2093863" y="167878"/>
                </a:lnTo>
                <a:lnTo>
                  <a:pt x="2092970" y="75009"/>
                </a:lnTo>
                <a:lnTo>
                  <a:pt x="2069753" y="75009"/>
                </a:lnTo>
                <a:lnTo>
                  <a:pt x="2069753" y="148233"/>
                </a:lnTo>
                <a:cubicBezTo>
                  <a:pt x="2070943" y="156567"/>
                  <a:pt x="2067669" y="164306"/>
                  <a:pt x="2059930" y="171450"/>
                </a:cubicBezTo>
                <a:cubicBezTo>
                  <a:pt x="2058144" y="173236"/>
                  <a:pt x="2056954" y="174129"/>
                  <a:pt x="2056358" y="174129"/>
                </a:cubicBezTo>
                <a:cubicBezTo>
                  <a:pt x="2055168" y="173534"/>
                  <a:pt x="2054573" y="172045"/>
                  <a:pt x="2054573" y="169664"/>
                </a:cubicBezTo>
                <a:lnTo>
                  <a:pt x="2053679" y="88404"/>
                </a:lnTo>
                <a:lnTo>
                  <a:pt x="2053679" y="65187"/>
                </a:lnTo>
                <a:cubicBezTo>
                  <a:pt x="2053679" y="63401"/>
                  <a:pt x="2054275" y="63103"/>
                  <a:pt x="2055465" y="64294"/>
                </a:cubicBezTo>
                <a:lnTo>
                  <a:pt x="2069753" y="70544"/>
                </a:lnTo>
                <a:lnTo>
                  <a:pt x="2092970" y="69652"/>
                </a:lnTo>
                <a:lnTo>
                  <a:pt x="2092970" y="63401"/>
                </a:lnTo>
                <a:cubicBezTo>
                  <a:pt x="2092970" y="49113"/>
                  <a:pt x="2092673" y="37505"/>
                  <a:pt x="2092077" y="28575"/>
                </a:cubicBezTo>
                <a:lnTo>
                  <a:pt x="2079575" y="28575"/>
                </a:lnTo>
                <a:cubicBezTo>
                  <a:pt x="2077789" y="28575"/>
                  <a:pt x="2075111" y="28873"/>
                  <a:pt x="2071539" y="29468"/>
                </a:cubicBezTo>
                <a:cubicBezTo>
                  <a:pt x="2063205" y="29468"/>
                  <a:pt x="2057251" y="30063"/>
                  <a:pt x="2053679" y="31254"/>
                </a:cubicBezTo>
                <a:lnTo>
                  <a:pt x="2047429" y="25003"/>
                </a:lnTo>
                <a:lnTo>
                  <a:pt x="2136725" y="23217"/>
                </a:lnTo>
                <a:close/>
                <a:moveTo>
                  <a:pt x="697855" y="8037"/>
                </a:moveTo>
                <a:lnTo>
                  <a:pt x="713036" y="18752"/>
                </a:lnTo>
                <a:lnTo>
                  <a:pt x="736253" y="17859"/>
                </a:lnTo>
                <a:lnTo>
                  <a:pt x="745183" y="8930"/>
                </a:lnTo>
                <a:lnTo>
                  <a:pt x="760363" y="20538"/>
                </a:lnTo>
                <a:cubicBezTo>
                  <a:pt x="761554" y="21134"/>
                  <a:pt x="761851" y="21729"/>
                  <a:pt x="761256" y="22324"/>
                </a:cubicBezTo>
                <a:cubicBezTo>
                  <a:pt x="761256" y="22919"/>
                  <a:pt x="760661" y="23515"/>
                  <a:pt x="759470" y="24110"/>
                </a:cubicBezTo>
                <a:lnTo>
                  <a:pt x="755005" y="29468"/>
                </a:lnTo>
                <a:cubicBezTo>
                  <a:pt x="751433" y="35421"/>
                  <a:pt x="744885" y="45244"/>
                  <a:pt x="735360" y="58936"/>
                </a:cubicBezTo>
                <a:cubicBezTo>
                  <a:pt x="731788" y="64294"/>
                  <a:pt x="729109" y="68461"/>
                  <a:pt x="727323" y="71437"/>
                </a:cubicBezTo>
                <a:cubicBezTo>
                  <a:pt x="751136" y="90487"/>
                  <a:pt x="762447" y="107752"/>
                  <a:pt x="761256" y="123230"/>
                </a:cubicBezTo>
                <a:cubicBezTo>
                  <a:pt x="760065" y="136327"/>
                  <a:pt x="751433" y="146149"/>
                  <a:pt x="735360" y="152698"/>
                </a:cubicBezTo>
                <a:cubicBezTo>
                  <a:pt x="734765" y="153293"/>
                  <a:pt x="734467" y="152995"/>
                  <a:pt x="734467" y="151805"/>
                </a:cubicBezTo>
                <a:cubicBezTo>
                  <a:pt x="735062" y="144066"/>
                  <a:pt x="732383" y="138112"/>
                  <a:pt x="726430" y="133945"/>
                </a:cubicBezTo>
                <a:cubicBezTo>
                  <a:pt x="725835" y="133350"/>
                  <a:pt x="725835" y="132755"/>
                  <a:pt x="726430" y="132159"/>
                </a:cubicBezTo>
                <a:cubicBezTo>
                  <a:pt x="735955" y="133350"/>
                  <a:pt x="740718" y="131564"/>
                  <a:pt x="740718" y="126802"/>
                </a:cubicBezTo>
                <a:cubicBezTo>
                  <a:pt x="743099" y="107752"/>
                  <a:pt x="737443" y="89297"/>
                  <a:pt x="723751" y="71437"/>
                </a:cubicBezTo>
                <a:cubicBezTo>
                  <a:pt x="731490" y="46434"/>
                  <a:pt x="735955" y="30063"/>
                  <a:pt x="737146" y="22324"/>
                </a:cubicBezTo>
                <a:lnTo>
                  <a:pt x="713036" y="24110"/>
                </a:lnTo>
                <a:lnTo>
                  <a:pt x="711250" y="138410"/>
                </a:lnTo>
                <a:lnTo>
                  <a:pt x="712143" y="182166"/>
                </a:lnTo>
                <a:cubicBezTo>
                  <a:pt x="710952" y="197048"/>
                  <a:pt x="706785" y="208359"/>
                  <a:pt x="699641" y="216098"/>
                </a:cubicBezTo>
                <a:cubicBezTo>
                  <a:pt x="696069" y="219075"/>
                  <a:pt x="693986" y="219075"/>
                  <a:pt x="693390" y="216098"/>
                </a:cubicBezTo>
                <a:lnTo>
                  <a:pt x="695176" y="156269"/>
                </a:lnTo>
                <a:close/>
                <a:moveTo>
                  <a:pt x="500509" y="6251"/>
                </a:moveTo>
                <a:cubicBezTo>
                  <a:pt x="500807" y="5953"/>
                  <a:pt x="501402" y="5953"/>
                  <a:pt x="502295" y="6251"/>
                </a:cubicBezTo>
                <a:cubicBezTo>
                  <a:pt x="520750" y="18752"/>
                  <a:pt x="529977" y="28277"/>
                  <a:pt x="529977" y="34826"/>
                </a:cubicBezTo>
                <a:cubicBezTo>
                  <a:pt x="528787" y="41374"/>
                  <a:pt x="524322" y="46434"/>
                  <a:pt x="516583" y="50006"/>
                </a:cubicBezTo>
                <a:cubicBezTo>
                  <a:pt x="511820" y="50602"/>
                  <a:pt x="509439" y="48518"/>
                  <a:pt x="509439" y="43755"/>
                </a:cubicBezTo>
                <a:cubicBezTo>
                  <a:pt x="510034" y="28277"/>
                  <a:pt x="507058" y="16371"/>
                  <a:pt x="500509" y="8037"/>
                </a:cubicBezTo>
                <a:cubicBezTo>
                  <a:pt x="500211" y="7144"/>
                  <a:pt x="500211" y="6548"/>
                  <a:pt x="500509" y="6251"/>
                </a:cubicBezTo>
                <a:close/>
                <a:moveTo>
                  <a:pt x="167432" y="5358"/>
                </a:moveTo>
                <a:lnTo>
                  <a:pt x="181719" y="21431"/>
                </a:lnTo>
                <a:cubicBezTo>
                  <a:pt x="182910" y="23217"/>
                  <a:pt x="182315" y="24408"/>
                  <a:pt x="179933" y="25003"/>
                </a:cubicBezTo>
                <a:cubicBezTo>
                  <a:pt x="174576" y="25003"/>
                  <a:pt x="159693" y="26491"/>
                  <a:pt x="135285" y="29468"/>
                </a:cubicBezTo>
                <a:lnTo>
                  <a:pt x="147786" y="34826"/>
                </a:lnTo>
                <a:cubicBezTo>
                  <a:pt x="148977" y="34826"/>
                  <a:pt x="148977" y="35421"/>
                  <a:pt x="147786" y="36612"/>
                </a:cubicBezTo>
                <a:lnTo>
                  <a:pt x="146001" y="42862"/>
                </a:lnTo>
                <a:lnTo>
                  <a:pt x="146001" y="66973"/>
                </a:lnTo>
                <a:lnTo>
                  <a:pt x="181719" y="66080"/>
                </a:lnTo>
                <a:lnTo>
                  <a:pt x="193328" y="54471"/>
                </a:lnTo>
                <a:lnTo>
                  <a:pt x="206722" y="68759"/>
                </a:lnTo>
                <a:cubicBezTo>
                  <a:pt x="207913" y="69949"/>
                  <a:pt x="207615" y="70544"/>
                  <a:pt x="205829" y="70544"/>
                </a:cubicBezTo>
                <a:lnTo>
                  <a:pt x="146001" y="71437"/>
                </a:lnTo>
                <a:lnTo>
                  <a:pt x="145107" y="183952"/>
                </a:lnTo>
                <a:lnTo>
                  <a:pt x="174576" y="183952"/>
                </a:lnTo>
                <a:lnTo>
                  <a:pt x="175469" y="140196"/>
                </a:lnTo>
                <a:lnTo>
                  <a:pt x="154930" y="140196"/>
                </a:lnTo>
                <a:cubicBezTo>
                  <a:pt x="153740" y="140196"/>
                  <a:pt x="152847" y="139601"/>
                  <a:pt x="152251" y="138410"/>
                </a:cubicBezTo>
                <a:cubicBezTo>
                  <a:pt x="152251" y="137219"/>
                  <a:pt x="152847" y="136624"/>
                  <a:pt x="154037" y="136624"/>
                </a:cubicBezTo>
                <a:lnTo>
                  <a:pt x="175469" y="135731"/>
                </a:lnTo>
                <a:lnTo>
                  <a:pt x="175469" y="105370"/>
                </a:lnTo>
                <a:lnTo>
                  <a:pt x="154037" y="106263"/>
                </a:lnTo>
                <a:cubicBezTo>
                  <a:pt x="152847" y="106263"/>
                  <a:pt x="152251" y="105370"/>
                  <a:pt x="152251" y="103584"/>
                </a:cubicBezTo>
                <a:cubicBezTo>
                  <a:pt x="152251" y="102394"/>
                  <a:pt x="152847" y="101798"/>
                  <a:pt x="154037" y="101798"/>
                </a:cubicBezTo>
                <a:lnTo>
                  <a:pt x="174576" y="101798"/>
                </a:lnTo>
                <a:lnTo>
                  <a:pt x="182612" y="89297"/>
                </a:lnTo>
                <a:lnTo>
                  <a:pt x="200472" y="100012"/>
                </a:lnTo>
                <a:cubicBezTo>
                  <a:pt x="201662" y="100608"/>
                  <a:pt x="201960" y="101501"/>
                  <a:pt x="201365" y="102691"/>
                </a:cubicBezTo>
                <a:lnTo>
                  <a:pt x="196900" y="109835"/>
                </a:lnTo>
                <a:lnTo>
                  <a:pt x="196007" y="150019"/>
                </a:lnTo>
                <a:lnTo>
                  <a:pt x="196900" y="176808"/>
                </a:lnTo>
                <a:cubicBezTo>
                  <a:pt x="198090" y="187523"/>
                  <a:pt x="193625" y="197941"/>
                  <a:pt x="183505" y="208062"/>
                </a:cubicBezTo>
                <a:cubicBezTo>
                  <a:pt x="180529" y="211634"/>
                  <a:pt x="178147" y="211336"/>
                  <a:pt x="176361" y="207169"/>
                </a:cubicBezTo>
                <a:cubicBezTo>
                  <a:pt x="176361" y="205978"/>
                  <a:pt x="176064" y="204490"/>
                  <a:pt x="175469" y="202704"/>
                </a:cubicBezTo>
                <a:cubicBezTo>
                  <a:pt x="174278" y="195560"/>
                  <a:pt x="172790" y="190798"/>
                  <a:pt x="171004" y="188416"/>
                </a:cubicBezTo>
                <a:lnTo>
                  <a:pt x="94208" y="189309"/>
                </a:lnTo>
                <a:lnTo>
                  <a:pt x="94208" y="191988"/>
                </a:lnTo>
                <a:cubicBezTo>
                  <a:pt x="93613" y="199132"/>
                  <a:pt x="90041" y="206276"/>
                  <a:pt x="83493" y="213419"/>
                </a:cubicBezTo>
                <a:cubicBezTo>
                  <a:pt x="82302" y="214610"/>
                  <a:pt x="81111" y="215205"/>
                  <a:pt x="79921" y="215205"/>
                </a:cubicBezTo>
                <a:cubicBezTo>
                  <a:pt x="78730" y="215205"/>
                  <a:pt x="78135" y="214312"/>
                  <a:pt x="78135" y="212527"/>
                </a:cubicBezTo>
                <a:lnTo>
                  <a:pt x="79028" y="170557"/>
                </a:lnTo>
                <a:lnTo>
                  <a:pt x="79921" y="125016"/>
                </a:lnTo>
                <a:cubicBezTo>
                  <a:pt x="79921" y="111323"/>
                  <a:pt x="79623" y="101501"/>
                  <a:pt x="79028" y="95548"/>
                </a:cubicBezTo>
                <a:cubicBezTo>
                  <a:pt x="79028" y="94952"/>
                  <a:pt x="79623" y="94655"/>
                  <a:pt x="80814" y="94655"/>
                </a:cubicBezTo>
                <a:lnTo>
                  <a:pt x="95101" y="101798"/>
                </a:lnTo>
                <a:cubicBezTo>
                  <a:pt x="104031" y="95250"/>
                  <a:pt x="110282" y="89297"/>
                  <a:pt x="113854" y="83939"/>
                </a:cubicBezTo>
                <a:lnTo>
                  <a:pt x="125462" y="98227"/>
                </a:lnTo>
                <a:cubicBezTo>
                  <a:pt x="126057" y="99417"/>
                  <a:pt x="125760" y="100012"/>
                  <a:pt x="124569" y="100012"/>
                </a:cubicBezTo>
                <a:lnTo>
                  <a:pt x="120104" y="100905"/>
                </a:lnTo>
                <a:cubicBezTo>
                  <a:pt x="113556" y="102691"/>
                  <a:pt x="106115" y="104180"/>
                  <a:pt x="97780" y="105370"/>
                </a:cubicBezTo>
                <a:lnTo>
                  <a:pt x="95101" y="112514"/>
                </a:lnTo>
                <a:lnTo>
                  <a:pt x="95101" y="138410"/>
                </a:lnTo>
                <a:lnTo>
                  <a:pt x="104031" y="138410"/>
                </a:lnTo>
                <a:lnTo>
                  <a:pt x="111175" y="129480"/>
                </a:lnTo>
                <a:lnTo>
                  <a:pt x="122783" y="139303"/>
                </a:lnTo>
                <a:cubicBezTo>
                  <a:pt x="123974" y="140494"/>
                  <a:pt x="123676" y="141089"/>
                  <a:pt x="121890" y="141089"/>
                </a:cubicBezTo>
                <a:lnTo>
                  <a:pt x="95101" y="142875"/>
                </a:lnTo>
                <a:lnTo>
                  <a:pt x="94208" y="184844"/>
                </a:lnTo>
                <a:lnTo>
                  <a:pt x="127248" y="183952"/>
                </a:lnTo>
                <a:lnTo>
                  <a:pt x="128141" y="71437"/>
                </a:lnTo>
                <a:lnTo>
                  <a:pt x="99566" y="72330"/>
                </a:lnTo>
                <a:cubicBezTo>
                  <a:pt x="90041" y="71735"/>
                  <a:pt x="82004" y="72330"/>
                  <a:pt x="75456" y="74116"/>
                </a:cubicBezTo>
                <a:lnTo>
                  <a:pt x="69205" y="67866"/>
                </a:lnTo>
                <a:lnTo>
                  <a:pt x="128141" y="66973"/>
                </a:lnTo>
                <a:lnTo>
                  <a:pt x="128141" y="58936"/>
                </a:lnTo>
                <a:lnTo>
                  <a:pt x="127248" y="30361"/>
                </a:lnTo>
                <a:cubicBezTo>
                  <a:pt x="114747" y="32147"/>
                  <a:pt x="101054" y="33933"/>
                  <a:pt x="86172" y="35719"/>
                </a:cubicBezTo>
                <a:cubicBezTo>
                  <a:pt x="84981" y="35719"/>
                  <a:pt x="84386" y="35421"/>
                  <a:pt x="84386" y="34826"/>
                </a:cubicBezTo>
                <a:cubicBezTo>
                  <a:pt x="83790" y="34230"/>
                  <a:pt x="84088" y="33635"/>
                  <a:pt x="85279" y="33040"/>
                </a:cubicBezTo>
                <a:cubicBezTo>
                  <a:pt x="132904" y="18752"/>
                  <a:pt x="160288" y="9525"/>
                  <a:pt x="167432" y="5358"/>
                </a:cubicBezTo>
                <a:close/>
                <a:moveTo>
                  <a:pt x="818406" y="4465"/>
                </a:moveTo>
                <a:lnTo>
                  <a:pt x="840730" y="9823"/>
                </a:lnTo>
                <a:cubicBezTo>
                  <a:pt x="841921" y="11013"/>
                  <a:pt x="841921" y="12502"/>
                  <a:pt x="840730" y="14287"/>
                </a:cubicBezTo>
                <a:lnTo>
                  <a:pt x="838051" y="21431"/>
                </a:lnTo>
                <a:lnTo>
                  <a:pt x="837158" y="34826"/>
                </a:lnTo>
                <a:lnTo>
                  <a:pt x="863055" y="33933"/>
                </a:lnTo>
                <a:lnTo>
                  <a:pt x="873770" y="25003"/>
                </a:lnTo>
                <a:lnTo>
                  <a:pt x="893415" y="43755"/>
                </a:lnTo>
                <a:cubicBezTo>
                  <a:pt x="894606" y="44946"/>
                  <a:pt x="895201" y="46137"/>
                  <a:pt x="895201" y="47327"/>
                </a:cubicBezTo>
                <a:cubicBezTo>
                  <a:pt x="894606" y="47923"/>
                  <a:pt x="893713" y="48220"/>
                  <a:pt x="892522" y="48220"/>
                </a:cubicBezTo>
                <a:cubicBezTo>
                  <a:pt x="884188" y="48816"/>
                  <a:pt x="874365" y="51792"/>
                  <a:pt x="863055" y="57150"/>
                </a:cubicBezTo>
                <a:cubicBezTo>
                  <a:pt x="861269" y="58341"/>
                  <a:pt x="860673" y="57745"/>
                  <a:pt x="861269" y="55364"/>
                </a:cubicBezTo>
                <a:lnTo>
                  <a:pt x="864840" y="38398"/>
                </a:lnTo>
                <a:lnTo>
                  <a:pt x="786259" y="41077"/>
                </a:lnTo>
                <a:cubicBezTo>
                  <a:pt x="785664" y="55364"/>
                  <a:pt x="780008" y="66377"/>
                  <a:pt x="769293" y="74116"/>
                </a:cubicBezTo>
                <a:cubicBezTo>
                  <a:pt x="766316" y="75307"/>
                  <a:pt x="763340" y="71735"/>
                  <a:pt x="760363" y="63401"/>
                </a:cubicBezTo>
                <a:cubicBezTo>
                  <a:pt x="759172" y="62805"/>
                  <a:pt x="759768" y="61615"/>
                  <a:pt x="762149" y="59829"/>
                </a:cubicBezTo>
                <a:cubicBezTo>
                  <a:pt x="772269" y="52685"/>
                  <a:pt x="779413" y="42565"/>
                  <a:pt x="783580" y="29468"/>
                </a:cubicBezTo>
                <a:cubicBezTo>
                  <a:pt x="784771" y="27682"/>
                  <a:pt x="785961" y="27682"/>
                  <a:pt x="787152" y="29468"/>
                </a:cubicBezTo>
                <a:lnTo>
                  <a:pt x="787152" y="36612"/>
                </a:lnTo>
                <a:lnTo>
                  <a:pt x="817513" y="35719"/>
                </a:lnTo>
                <a:close/>
                <a:moveTo>
                  <a:pt x="31477" y="3572"/>
                </a:moveTo>
                <a:cubicBezTo>
                  <a:pt x="31924" y="3274"/>
                  <a:pt x="32593" y="3274"/>
                  <a:pt x="33487" y="3572"/>
                </a:cubicBezTo>
                <a:lnTo>
                  <a:pt x="53132" y="12502"/>
                </a:lnTo>
                <a:cubicBezTo>
                  <a:pt x="54322" y="13097"/>
                  <a:pt x="54918" y="13394"/>
                  <a:pt x="54918" y="13394"/>
                </a:cubicBezTo>
                <a:cubicBezTo>
                  <a:pt x="54918" y="13394"/>
                  <a:pt x="54322" y="13990"/>
                  <a:pt x="53132" y="15180"/>
                </a:cubicBezTo>
                <a:lnTo>
                  <a:pt x="50453" y="22324"/>
                </a:lnTo>
                <a:lnTo>
                  <a:pt x="50453" y="54471"/>
                </a:lnTo>
                <a:lnTo>
                  <a:pt x="54918" y="53578"/>
                </a:lnTo>
                <a:lnTo>
                  <a:pt x="65633" y="42862"/>
                </a:lnTo>
                <a:lnTo>
                  <a:pt x="78135" y="55364"/>
                </a:lnTo>
                <a:cubicBezTo>
                  <a:pt x="78730" y="56555"/>
                  <a:pt x="78433" y="57448"/>
                  <a:pt x="77242" y="58043"/>
                </a:cubicBezTo>
                <a:lnTo>
                  <a:pt x="50453" y="58936"/>
                </a:lnTo>
                <a:lnTo>
                  <a:pt x="50453" y="95548"/>
                </a:lnTo>
                <a:cubicBezTo>
                  <a:pt x="52834" y="94357"/>
                  <a:pt x="56406" y="92869"/>
                  <a:pt x="61168" y="91083"/>
                </a:cubicBezTo>
                <a:cubicBezTo>
                  <a:pt x="67122" y="88702"/>
                  <a:pt x="71586" y="86618"/>
                  <a:pt x="74563" y="84832"/>
                </a:cubicBezTo>
                <a:cubicBezTo>
                  <a:pt x="75754" y="84832"/>
                  <a:pt x="75754" y="85725"/>
                  <a:pt x="74563" y="87511"/>
                </a:cubicBezTo>
                <a:cubicBezTo>
                  <a:pt x="65633" y="94655"/>
                  <a:pt x="57299" y="101203"/>
                  <a:pt x="49560" y="107156"/>
                </a:cubicBezTo>
                <a:lnTo>
                  <a:pt x="49560" y="136624"/>
                </a:lnTo>
                <a:lnTo>
                  <a:pt x="50453" y="174129"/>
                </a:lnTo>
                <a:cubicBezTo>
                  <a:pt x="51048" y="191393"/>
                  <a:pt x="42416" y="205085"/>
                  <a:pt x="24557" y="215205"/>
                </a:cubicBezTo>
                <a:cubicBezTo>
                  <a:pt x="23366" y="215801"/>
                  <a:pt x="22473" y="215801"/>
                  <a:pt x="21878" y="215205"/>
                </a:cubicBezTo>
                <a:cubicBezTo>
                  <a:pt x="21283" y="214610"/>
                  <a:pt x="21283" y="213717"/>
                  <a:pt x="21878" y="212527"/>
                </a:cubicBezTo>
                <a:cubicBezTo>
                  <a:pt x="22473" y="205978"/>
                  <a:pt x="20092" y="200323"/>
                  <a:pt x="14734" y="195560"/>
                </a:cubicBezTo>
                <a:cubicBezTo>
                  <a:pt x="14139" y="194965"/>
                  <a:pt x="13841" y="194369"/>
                  <a:pt x="13841" y="193774"/>
                </a:cubicBezTo>
                <a:cubicBezTo>
                  <a:pt x="13841" y="193179"/>
                  <a:pt x="14437" y="192881"/>
                  <a:pt x="15627" y="192881"/>
                </a:cubicBezTo>
                <a:cubicBezTo>
                  <a:pt x="28129" y="193477"/>
                  <a:pt x="33487" y="190798"/>
                  <a:pt x="31701" y="184844"/>
                </a:cubicBezTo>
                <a:lnTo>
                  <a:pt x="31701" y="121444"/>
                </a:lnTo>
                <a:cubicBezTo>
                  <a:pt x="22176" y="129183"/>
                  <a:pt x="15329" y="135136"/>
                  <a:pt x="11162" y="139303"/>
                </a:cubicBezTo>
                <a:cubicBezTo>
                  <a:pt x="9376" y="141089"/>
                  <a:pt x="8186" y="141089"/>
                  <a:pt x="7590" y="139303"/>
                </a:cubicBezTo>
                <a:lnTo>
                  <a:pt x="447" y="115193"/>
                </a:lnTo>
                <a:cubicBezTo>
                  <a:pt x="-149" y="114598"/>
                  <a:pt x="-149" y="114300"/>
                  <a:pt x="447" y="114300"/>
                </a:cubicBezTo>
                <a:cubicBezTo>
                  <a:pt x="-149" y="114300"/>
                  <a:pt x="149" y="114002"/>
                  <a:pt x="1340" y="113407"/>
                </a:cubicBezTo>
                <a:cubicBezTo>
                  <a:pt x="9079" y="111621"/>
                  <a:pt x="19199" y="108049"/>
                  <a:pt x="31701" y="102691"/>
                </a:cubicBezTo>
                <a:lnTo>
                  <a:pt x="31701" y="59829"/>
                </a:lnTo>
                <a:lnTo>
                  <a:pt x="26343" y="59829"/>
                </a:lnTo>
                <a:cubicBezTo>
                  <a:pt x="24557" y="59829"/>
                  <a:pt x="22473" y="60127"/>
                  <a:pt x="20092" y="60722"/>
                </a:cubicBezTo>
                <a:cubicBezTo>
                  <a:pt x="12948" y="60722"/>
                  <a:pt x="8186" y="61317"/>
                  <a:pt x="5804" y="62508"/>
                </a:cubicBezTo>
                <a:lnTo>
                  <a:pt x="447" y="55364"/>
                </a:lnTo>
                <a:lnTo>
                  <a:pt x="31701" y="54471"/>
                </a:lnTo>
                <a:lnTo>
                  <a:pt x="31701" y="49113"/>
                </a:lnTo>
                <a:cubicBezTo>
                  <a:pt x="31701" y="28873"/>
                  <a:pt x="31403" y="14287"/>
                  <a:pt x="30808" y="5358"/>
                </a:cubicBezTo>
                <a:cubicBezTo>
                  <a:pt x="30808" y="4465"/>
                  <a:pt x="31031" y="3869"/>
                  <a:pt x="31477" y="3572"/>
                </a:cubicBezTo>
                <a:close/>
                <a:moveTo>
                  <a:pt x="548729" y="2679"/>
                </a:moveTo>
                <a:cubicBezTo>
                  <a:pt x="565993" y="12204"/>
                  <a:pt x="574923" y="20538"/>
                  <a:pt x="575519" y="27682"/>
                </a:cubicBezTo>
                <a:cubicBezTo>
                  <a:pt x="575519" y="34230"/>
                  <a:pt x="571947" y="38993"/>
                  <a:pt x="564803" y="41969"/>
                </a:cubicBezTo>
                <a:cubicBezTo>
                  <a:pt x="559445" y="43160"/>
                  <a:pt x="556469" y="41672"/>
                  <a:pt x="555873" y="37505"/>
                </a:cubicBezTo>
                <a:cubicBezTo>
                  <a:pt x="555278" y="22027"/>
                  <a:pt x="552599" y="10716"/>
                  <a:pt x="547837" y="3572"/>
                </a:cubicBezTo>
                <a:cubicBezTo>
                  <a:pt x="547241" y="2381"/>
                  <a:pt x="547539" y="2084"/>
                  <a:pt x="548729" y="2679"/>
                </a:cubicBezTo>
                <a:close/>
                <a:moveTo>
                  <a:pt x="2021756" y="893"/>
                </a:moveTo>
                <a:cubicBezTo>
                  <a:pt x="2021905" y="595"/>
                  <a:pt x="2022128" y="595"/>
                  <a:pt x="2022425" y="893"/>
                </a:cubicBezTo>
                <a:lnTo>
                  <a:pt x="2041178" y="12502"/>
                </a:lnTo>
                <a:lnTo>
                  <a:pt x="2039392" y="19645"/>
                </a:lnTo>
                <a:lnTo>
                  <a:pt x="2040285" y="93762"/>
                </a:lnTo>
                <a:cubicBezTo>
                  <a:pt x="2042666" y="147340"/>
                  <a:pt x="2014091" y="190202"/>
                  <a:pt x="1954560" y="222349"/>
                </a:cubicBezTo>
                <a:cubicBezTo>
                  <a:pt x="1953369" y="222349"/>
                  <a:pt x="1952476" y="222052"/>
                  <a:pt x="1951881" y="221456"/>
                </a:cubicBezTo>
                <a:cubicBezTo>
                  <a:pt x="1951881" y="220266"/>
                  <a:pt x="1952179" y="219373"/>
                  <a:pt x="1952774" y="218777"/>
                </a:cubicBezTo>
                <a:cubicBezTo>
                  <a:pt x="2000399" y="190798"/>
                  <a:pt x="2023616" y="148828"/>
                  <a:pt x="2022425" y="92869"/>
                </a:cubicBezTo>
                <a:lnTo>
                  <a:pt x="2021533" y="27682"/>
                </a:lnTo>
                <a:lnTo>
                  <a:pt x="2021533" y="2679"/>
                </a:lnTo>
                <a:cubicBezTo>
                  <a:pt x="2021533" y="1786"/>
                  <a:pt x="2021607" y="1191"/>
                  <a:pt x="2021756" y="893"/>
                </a:cubicBezTo>
                <a:close/>
                <a:moveTo>
                  <a:pt x="1885801" y="893"/>
                </a:moveTo>
                <a:lnTo>
                  <a:pt x="1903661" y="12502"/>
                </a:lnTo>
                <a:cubicBezTo>
                  <a:pt x="1905447" y="13097"/>
                  <a:pt x="1905447" y="14287"/>
                  <a:pt x="1903661" y="16073"/>
                </a:cubicBezTo>
                <a:lnTo>
                  <a:pt x="1899196" y="21431"/>
                </a:lnTo>
                <a:lnTo>
                  <a:pt x="1898303" y="39291"/>
                </a:lnTo>
                <a:lnTo>
                  <a:pt x="1900089" y="41969"/>
                </a:lnTo>
                <a:cubicBezTo>
                  <a:pt x="1900684" y="43160"/>
                  <a:pt x="1900387" y="43755"/>
                  <a:pt x="1899196" y="43755"/>
                </a:cubicBezTo>
                <a:cubicBezTo>
                  <a:pt x="1897410" y="43755"/>
                  <a:pt x="1894136" y="43755"/>
                  <a:pt x="1889373" y="43755"/>
                </a:cubicBezTo>
                <a:cubicBezTo>
                  <a:pt x="1875681" y="43160"/>
                  <a:pt x="1864370" y="43160"/>
                  <a:pt x="1855441" y="43755"/>
                </a:cubicBezTo>
                <a:lnTo>
                  <a:pt x="1784003" y="45541"/>
                </a:lnTo>
                <a:lnTo>
                  <a:pt x="1782217" y="58936"/>
                </a:lnTo>
                <a:cubicBezTo>
                  <a:pt x="1781026" y="67270"/>
                  <a:pt x="1784003" y="71437"/>
                  <a:pt x="1791147" y="71437"/>
                </a:cubicBezTo>
                <a:cubicBezTo>
                  <a:pt x="1829842" y="76200"/>
                  <a:pt x="1864965" y="75605"/>
                  <a:pt x="1896517" y="69652"/>
                </a:cubicBezTo>
                <a:cubicBezTo>
                  <a:pt x="1906042" y="69056"/>
                  <a:pt x="1911995" y="63698"/>
                  <a:pt x="1914376" y="53578"/>
                </a:cubicBezTo>
                <a:cubicBezTo>
                  <a:pt x="1914972" y="52983"/>
                  <a:pt x="1915567" y="52387"/>
                  <a:pt x="1916162" y="51792"/>
                </a:cubicBezTo>
                <a:cubicBezTo>
                  <a:pt x="1916757" y="52387"/>
                  <a:pt x="1917055" y="52983"/>
                  <a:pt x="1917055" y="53578"/>
                </a:cubicBezTo>
                <a:cubicBezTo>
                  <a:pt x="1916460" y="58936"/>
                  <a:pt x="1919437" y="62508"/>
                  <a:pt x="1925985" y="64294"/>
                </a:cubicBezTo>
                <a:cubicBezTo>
                  <a:pt x="1936701" y="73223"/>
                  <a:pt x="1934617" y="81260"/>
                  <a:pt x="1919734" y="88404"/>
                </a:cubicBezTo>
                <a:cubicBezTo>
                  <a:pt x="1884611" y="96143"/>
                  <a:pt x="1842939" y="96738"/>
                  <a:pt x="1794719" y="90190"/>
                </a:cubicBezTo>
                <a:cubicBezTo>
                  <a:pt x="1775073" y="87809"/>
                  <a:pt x="1765846" y="74414"/>
                  <a:pt x="1767037" y="50006"/>
                </a:cubicBezTo>
                <a:lnTo>
                  <a:pt x="1767929" y="33933"/>
                </a:lnTo>
                <a:cubicBezTo>
                  <a:pt x="1767929" y="29170"/>
                  <a:pt x="1767632" y="22324"/>
                  <a:pt x="1767037" y="13394"/>
                </a:cubicBezTo>
                <a:cubicBezTo>
                  <a:pt x="1767037" y="8632"/>
                  <a:pt x="1767037" y="5358"/>
                  <a:pt x="1767037" y="3572"/>
                </a:cubicBezTo>
                <a:cubicBezTo>
                  <a:pt x="1767037" y="1786"/>
                  <a:pt x="1767632" y="1191"/>
                  <a:pt x="1768823" y="1786"/>
                </a:cubicBezTo>
                <a:lnTo>
                  <a:pt x="1788468" y="12502"/>
                </a:lnTo>
                <a:lnTo>
                  <a:pt x="1875979" y="10716"/>
                </a:lnTo>
                <a:close/>
                <a:moveTo>
                  <a:pt x="1259533" y="0"/>
                </a:moveTo>
                <a:lnTo>
                  <a:pt x="1286322" y="5358"/>
                </a:lnTo>
                <a:cubicBezTo>
                  <a:pt x="1286917" y="5358"/>
                  <a:pt x="1287512" y="5655"/>
                  <a:pt x="1288108" y="6251"/>
                </a:cubicBezTo>
                <a:cubicBezTo>
                  <a:pt x="1288108" y="6251"/>
                  <a:pt x="1287810" y="6846"/>
                  <a:pt x="1287215" y="8037"/>
                </a:cubicBezTo>
                <a:cubicBezTo>
                  <a:pt x="1283643" y="11013"/>
                  <a:pt x="1281559" y="17264"/>
                  <a:pt x="1280964" y="26789"/>
                </a:cubicBezTo>
                <a:lnTo>
                  <a:pt x="1315789" y="26789"/>
                </a:lnTo>
                <a:lnTo>
                  <a:pt x="1327398" y="13394"/>
                </a:lnTo>
                <a:lnTo>
                  <a:pt x="1344365" y="27682"/>
                </a:lnTo>
                <a:cubicBezTo>
                  <a:pt x="1344960" y="28873"/>
                  <a:pt x="1344365" y="29766"/>
                  <a:pt x="1342579" y="30361"/>
                </a:cubicBezTo>
                <a:lnTo>
                  <a:pt x="1209526" y="33933"/>
                </a:lnTo>
                <a:lnTo>
                  <a:pt x="1209526" y="84832"/>
                </a:lnTo>
                <a:cubicBezTo>
                  <a:pt x="1212503" y="133648"/>
                  <a:pt x="1187797" y="176212"/>
                  <a:pt x="1135410" y="212527"/>
                </a:cubicBezTo>
                <a:cubicBezTo>
                  <a:pt x="1134219" y="212527"/>
                  <a:pt x="1133624" y="212229"/>
                  <a:pt x="1133624" y="211634"/>
                </a:cubicBezTo>
                <a:cubicBezTo>
                  <a:pt x="1133624" y="210443"/>
                  <a:pt x="1134219" y="209550"/>
                  <a:pt x="1135410" y="208955"/>
                </a:cubicBezTo>
                <a:cubicBezTo>
                  <a:pt x="1156841" y="190500"/>
                  <a:pt x="1171426" y="171450"/>
                  <a:pt x="1179165" y="151805"/>
                </a:cubicBezTo>
                <a:cubicBezTo>
                  <a:pt x="1186905" y="132755"/>
                  <a:pt x="1190774" y="106561"/>
                  <a:pt x="1190774" y="73223"/>
                </a:cubicBezTo>
                <a:lnTo>
                  <a:pt x="1190774" y="47327"/>
                </a:lnTo>
                <a:lnTo>
                  <a:pt x="1188988" y="19645"/>
                </a:lnTo>
                <a:cubicBezTo>
                  <a:pt x="1188988" y="18455"/>
                  <a:pt x="1189583" y="18157"/>
                  <a:pt x="1190774" y="18752"/>
                </a:cubicBezTo>
                <a:lnTo>
                  <a:pt x="1212205" y="28575"/>
                </a:lnTo>
                <a:lnTo>
                  <a:pt x="1257747" y="27682"/>
                </a:lnTo>
                <a:close/>
                <a:moveTo>
                  <a:pt x="1045220" y="0"/>
                </a:moveTo>
                <a:lnTo>
                  <a:pt x="1069330" y="11609"/>
                </a:lnTo>
                <a:cubicBezTo>
                  <a:pt x="1069925" y="11609"/>
                  <a:pt x="1070521" y="11906"/>
                  <a:pt x="1071116" y="12502"/>
                </a:cubicBezTo>
                <a:cubicBezTo>
                  <a:pt x="1071116" y="12502"/>
                  <a:pt x="1070819" y="13097"/>
                  <a:pt x="1070223" y="14287"/>
                </a:cubicBezTo>
                <a:lnTo>
                  <a:pt x="1063972" y="17859"/>
                </a:lnTo>
                <a:lnTo>
                  <a:pt x="1044327" y="41077"/>
                </a:lnTo>
                <a:lnTo>
                  <a:pt x="1088083" y="41077"/>
                </a:lnTo>
                <a:lnTo>
                  <a:pt x="1100584" y="27682"/>
                </a:lnTo>
                <a:lnTo>
                  <a:pt x="1117551" y="41969"/>
                </a:lnTo>
                <a:cubicBezTo>
                  <a:pt x="1118741" y="43160"/>
                  <a:pt x="1118741" y="44053"/>
                  <a:pt x="1117551" y="44648"/>
                </a:cubicBezTo>
                <a:lnTo>
                  <a:pt x="1008608" y="46434"/>
                </a:lnTo>
                <a:lnTo>
                  <a:pt x="1023789" y="53578"/>
                </a:lnTo>
                <a:cubicBezTo>
                  <a:pt x="1018431" y="59531"/>
                  <a:pt x="1009204" y="67866"/>
                  <a:pt x="996107" y="78581"/>
                </a:cubicBezTo>
                <a:cubicBezTo>
                  <a:pt x="994321" y="79772"/>
                  <a:pt x="993130" y="80665"/>
                  <a:pt x="992535" y="81260"/>
                </a:cubicBezTo>
                <a:lnTo>
                  <a:pt x="1055936" y="80367"/>
                </a:lnTo>
                <a:lnTo>
                  <a:pt x="1065758" y="67866"/>
                </a:lnTo>
                <a:lnTo>
                  <a:pt x="1085404" y="78581"/>
                </a:lnTo>
                <a:cubicBezTo>
                  <a:pt x="1087190" y="79772"/>
                  <a:pt x="1087190" y="81260"/>
                  <a:pt x="1085404" y="83046"/>
                </a:cubicBezTo>
                <a:lnTo>
                  <a:pt x="1080939" y="89297"/>
                </a:lnTo>
                <a:lnTo>
                  <a:pt x="1083618" y="175915"/>
                </a:lnTo>
                <a:cubicBezTo>
                  <a:pt x="1083022" y="188416"/>
                  <a:pt x="1076176" y="200620"/>
                  <a:pt x="1063079" y="212527"/>
                </a:cubicBezTo>
                <a:cubicBezTo>
                  <a:pt x="1058912" y="214312"/>
                  <a:pt x="1056829" y="212824"/>
                  <a:pt x="1056829" y="208062"/>
                </a:cubicBezTo>
                <a:cubicBezTo>
                  <a:pt x="1055043" y="199727"/>
                  <a:pt x="1052959" y="193477"/>
                  <a:pt x="1050578" y="189309"/>
                </a:cubicBezTo>
                <a:lnTo>
                  <a:pt x="971997" y="190202"/>
                </a:lnTo>
                <a:cubicBezTo>
                  <a:pt x="970806" y="199132"/>
                  <a:pt x="966639" y="207169"/>
                  <a:pt x="959495" y="214312"/>
                </a:cubicBezTo>
                <a:cubicBezTo>
                  <a:pt x="957709" y="216098"/>
                  <a:pt x="956221" y="216694"/>
                  <a:pt x="955030" y="216098"/>
                </a:cubicBezTo>
                <a:cubicBezTo>
                  <a:pt x="953840" y="216098"/>
                  <a:pt x="953244" y="214908"/>
                  <a:pt x="953244" y="212527"/>
                </a:cubicBezTo>
                <a:lnTo>
                  <a:pt x="955030" y="112514"/>
                </a:lnTo>
                <a:cubicBezTo>
                  <a:pt x="955030" y="99417"/>
                  <a:pt x="954435" y="86320"/>
                  <a:pt x="953244" y="73223"/>
                </a:cubicBezTo>
                <a:cubicBezTo>
                  <a:pt x="953244" y="71437"/>
                  <a:pt x="953840" y="70842"/>
                  <a:pt x="955030" y="71437"/>
                </a:cubicBezTo>
                <a:lnTo>
                  <a:pt x="973783" y="82153"/>
                </a:lnTo>
                <a:lnTo>
                  <a:pt x="986284" y="81260"/>
                </a:lnTo>
                <a:cubicBezTo>
                  <a:pt x="990451" y="72926"/>
                  <a:pt x="994916" y="62508"/>
                  <a:pt x="999679" y="50006"/>
                </a:cubicBezTo>
                <a:cubicBezTo>
                  <a:pt x="1000274" y="48220"/>
                  <a:pt x="1000572" y="47030"/>
                  <a:pt x="1000572" y="46434"/>
                </a:cubicBezTo>
                <a:lnTo>
                  <a:pt x="945208" y="47327"/>
                </a:lnTo>
                <a:cubicBezTo>
                  <a:pt x="939255" y="47923"/>
                  <a:pt x="932408" y="48518"/>
                  <a:pt x="924669" y="49113"/>
                </a:cubicBezTo>
                <a:cubicBezTo>
                  <a:pt x="925860" y="49113"/>
                  <a:pt x="924669" y="49411"/>
                  <a:pt x="921097" y="50006"/>
                </a:cubicBezTo>
                <a:lnTo>
                  <a:pt x="913954" y="42862"/>
                </a:lnTo>
                <a:lnTo>
                  <a:pt x="978247" y="41969"/>
                </a:lnTo>
                <a:lnTo>
                  <a:pt x="978247" y="24110"/>
                </a:lnTo>
                <a:cubicBezTo>
                  <a:pt x="978247" y="20538"/>
                  <a:pt x="977950" y="16966"/>
                  <a:pt x="977355" y="13394"/>
                </a:cubicBezTo>
                <a:cubicBezTo>
                  <a:pt x="977355" y="11609"/>
                  <a:pt x="977355" y="10418"/>
                  <a:pt x="977355" y="9823"/>
                </a:cubicBezTo>
                <a:cubicBezTo>
                  <a:pt x="976759" y="8632"/>
                  <a:pt x="976759" y="8037"/>
                  <a:pt x="977355" y="8037"/>
                </a:cubicBezTo>
                <a:cubicBezTo>
                  <a:pt x="977950" y="7441"/>
                  <a:pt x="978843" y="7441"/>
                  <a:pt x="980033" y="8037"/>
                </a:cubicBezTo>
                <a:lnTo>
                  <a:pt x="997000" y="16073"/>
                </a:lnTo>
                <a:cubicBezTo>
                  <a:pt x="998190" y="16073"/>
                  <a:pt x="998786" y="16966"/>
                  <a:pt x="998786" y="18752"/>
                </a:cubicBezTo>
                <a:lnTo>
                  <a:pt x="997000" y="41969"/>
                </a:lnTo>
                <a:lnTo>
                  <a:pt x="1028254" y="41969"/>
                </a:lnTo>
                <a:close/>
                <a:moveTo>
                  <a:pt x="617488" y="0"/>
                </a:moveTo>
                <a:lnTo>
                  <a:pt x="637133" y="13394"/>
                </a:lnTo>
                <a:cubicBezTo>
                  <a:pt x="638919" y="15180"/>
                  <a:pt x="638919" y="16371"/>
                  <a:pt x="637133" y="16966"/>
                </a:cubicBezTo>
                <a:lnTo>
                  <a:pt x="632669" y="19645"/>
                </a:lnTo>
                <a:cubicBezTo>
                  <a:pt x="624929" y="27980"/>
                  <a:pt x="610344" y="40184"/>
                  <a:pt x="588913" y="56257"/>
                </a:cubicBezTo>
                <a:lnTo>
                  <a:pt x="628204" y="54471"/>
                </a:lnTo>
                <a:lnTo>
                  <a:pt x="638919" y="44648"/>
                </a:lnTo>
                <a:lnTo>
                  <a:pt x="659458" y="62508"/>
                </a:lnTo>
                <a:cubicBezTo>
                  <a:pt x="661243" y="64889"/>
                  <a:pt x="660648" y="66377"/>
                  <a:pt x="657672" y="66973"/>
                </a:cubicBezTo>
                <a:cubicBezTo>
                  <a:pt x="645170" y="71140"/>
                  <a:pt x="634752" y="75902"/>
                  <a:pt x="626418" y="81260"/>
                </a:cubicBezTo>
                <a:cubicBezTo>
                  <a:pt x="625227" y="81855"/>
                  <a:pt x="624334" y="81855"/>
                  <a:pt x="623739" y="81260"/>
                </a:cubicBezTo>
                <a:cubicBezTo>
                  <a:pt x="623143" y="80665"/>
                  <a:pt x="623143" y="80070"/>
                  <a:pt x="623739" y="79474"/>
                </a:cubicBezTo>
                <a:lnTo>
                  <a:pt x="628204" y="59829"/>
                </a:lnTo>
                <a:lnTo>
                  <a:pt x="494258" y="64294"/>
                </a:lnTo>
                <a:cubicBezTo>
                  <a:pt x="494258" y="84534"/>
                  <a:pt x="488305" y="98227"/>
                  <a:pt x="476399" y="105370"/>
                </a:cubicBezTo>
                <a:cubicBezTo>
                  <a:pt x="469851" y="105966"/>
                  <a:pt x="466576" y="100310"/>
                  <a:pt x="466576" y="88404"/>
                </a:cubicBezTo>
                <a:cubicBezTo>
                  <a:pt x="479673" y="80665"/>
                  <a:pt x="487412" y="67568"/>
                  <a:pt x="489793" y="49113"/>
                </a:cubicBezTo>
                <a:cubicBezTo>
                  <a:pt x="489793" y="47923"/>
                  <a:pt x="490091" y="47327"/>
                  <a:pt x="490687" y="47327"/>
                </a:cubicBezTo>
                <a:cubicBezTo>
                  <a:pt x="491877" y="46732"/>
                  <a:pt x="492472" y="47030"/>
                  <a:pt x="492472" y="48220"/>
                </a:cubicBezTo>
                <a:cubicBezTo>
                  <a:pt x="492472" y="48816"/>
                  <a:pt x="492770" y="49411"/>
                  <a:pt x="493365" y="50006"/>
                </a:cubicBezTo>
                <a:cubicBezTo>
                  <a:pt x="493961" y="52983"/>
                  <a:pt x="494258" y="56257"/>
                  <a:pt x="494258" y="59829"/>
                </a:cubicBezTo>
                <a:lnTo>
                  <a:pt x="584448" y="56257"/>
                </a:lnTo>
                <a:cubicBezTo>
                  <a:pt x="600522" y="32444"/>
                  <a:pt x="611535" y="13692"/>
                  <a:pt x="617488" y="0"/>
                </a:cubicBezTo>
                <a:close/>
                <a:moveTo>
                  <a:pt x="320129" y="0"/>
                </a:moveTo>
                <a:lnTo>
                  <a:pt x="345133" y="7144"/>
                </a:lnTo>
                <a:cubicBezTo>
                  <a:pt x="346919" y="7739"/>
                  <a:pt x="347216" y="8930"/>
                  <a:pt x="346025" y="10716"/>
                </a:cubicBezTo>
                <a:cubicBezTo>
                  <a:pt x="344239" y="12502"/>
                  <a:pt x="342751" y="15478"/>
                  <a:pt x="341561" y="19645"/>
                </a:cubicBezTo>
                <a:lnTo>
                  <a:pt x="340668" y="121444"/>
                </a:lnTo>
                <a:cubicBezTo>
                  <a:pt x="362099" y="108347"/>
                  <a:pt x="372517" y="87809"/>
                  <a:pt x="371922" y="59829"/>
                </a:cubicBezTo>
                <a:lnTo>
                  <a:pt x="371922" y="50006"/>
                </a:lnTo>
                <a:lnTo>
                  <a:pt x="371029" y="24110"/>
                </a:lnTo>
                <a:lnTo>
                  <a:pt x="393353" y="31254"/>
                </a:lnTo>
                <a:cubicBezTo>
                  <a:pt x="394543" y="32444"/>
                  <a:pt x="394543" y="33933"/>
                  <a:pt x="393353" y="35719"/>
                </a:cubicBezTo>
                <a:lnTo>
                  <a:pt x="390674" y="41077"/>
                </a:lnTo>
                <a:lnTo>
                  <a:pt x="390674" y="62508"/>
                </a:lnTo>
                <a:cubicBezTo>
                  <a:pt x="390079" y="68461"/>
                  <a:pt x="388888" y="73819"/>
                  <a:pt x="387102" y="78581"/>
                </a:cubicBezTo>
                <a:cubicBezTo>
                  <a:pt x="405557" y="85130"/>
                  <a:pt x="418356" y="91678"/>
                  <a:pt x="425500" y="98227"/>
                </a:cubicBezTo>
                <a:cubicBezTo>
                  <a:pt x="428476" y="99417"/>
                  <a:pt x="429369" y="101501"/>
                  <a:pt x="428179" y="104477"/>
                </a:cubicBezTo>
                <a:cubicBezTo>
                  <a:pt x="426393" y="109835"/>
                  <a:pt x="423416" y="114300"/>
                  <a:pt x="419249" y="117872"/>
                </a:cubicBezTo>
                <a:cubicBezTo>
                  <a:pt x="418058" y="119658"/>
                  <a:pt x="416868" y="120551"/>
                  <a:pt x="415677" y="120551"/>
                </a:cubicBezTo>
                <a:cubicBezTo>
                  <a:pt x="413891" y="120551"/>
                  <a:pt x="412701" y="119360"/>
                  <a:pt x="412105" y="116979"/>
                </a:cubicBezTo>
                <a:cubicBezTo>
                  <a:pt x="405557" y="102096"/>
                  <a:pt x="396925" y="90487"/>
                  <a:pt x="386209" y="82153"/>
                </a:cubicBezTo>
                <a:cubicBezTo>
                  <a:pt x="382637" y="97036"/>
                  <a:pt x="367457" y="111621"/>
                  <a:pt x="340668" y="125909"/>
                </a:cubicBezTo>
                <a:lnTo>
                  <a:pt x="340668" y="141089"/>
                </a:lnTo>
                <a:lnTo>
                  <a:pt x="379065" y="140196"/>
                </a:lnTo>
                <a:lnTo>
                  <a:pt x="392460" y="127694"/>
                </a:lnTo>
                <a:lnTo>
                  <a:pt x="408533" y="141982"/>
                </a:lnTo>
                <a:cubicBezTo>
                  <a:pt x="409129" y="143173"/>
                  <a:pt x="408831" y="144066"/>
                  <a:pt x="407640" y="144661"/>
                </a:cubicBezTo>
                <a:lnTo>
                  <a:pt x="340668" y="146447"/>
                </a:lnTo>
                <a:lnTo>
                  <a:pt x="339775" y="196453"/>
                </a:lnTo>
                <a:lnTo>
                  <a:pt x="403175" y="194667"/>
                </a:lnTo>
                <a:lnTo>
                  <a:pt x="418356" y="181273"/>
                </a:lnTo>
                <a:lnTo>
                  <a:pt x="437108" y="196453"/>
                </a:lnTo>
                <a:cubicBezTo>
                  <a:pt x="438299" y="197644"/>
                  <a:pt x="438299" y="198239"/>
                  <a:pt x="437108" y="198239"/>
                </a:cubicBezTo>
                <a:lnTo>
                  <a:pt x="256729" y="203597"/>
                </a:lnTo>
                <a:cubicBezTo>
                  <a:pt x="248394" y="204192"/>
                  <a:pt x="240357" y="205085"/>
                  <a:pt x="232618" y="206276"/>
                </a:cubicBezTo>
                <a:lnTo>
                  <a:pt x="226368" y="199132"/>
                </a:lnTo>
                <a:lnTo>
                  <a:pt x="320129" y="196453"/>
                </a:lnTo>
                <a:lnTo>
                  <a:pt x="320129" y="146447"/>
                </a:lnTo>
                <a:lnTo>
                  <a:pt x="284411" y="147340"/>
                </a:lnTo>
                <a:cubicBezTo>
                  <a:pt x="276076" y="147935"/>
                  <a:pt x="268039" y="148828"/>
                  <a:pt x="260301" y="150019"/>
                </a:cubicBezTo>
                <a:lnTo>
                  <a:pt x="253157" y="142875"/>
                </a:lnTo>
                <a:lnTo>
                  <a:pt x="320129" y="141982"/>
                </a:lnTo>
                <a:lnTo>
                  <a:pt x="321022" y="41969"/>
                </a:lnTo>
                <a:cubicBezTo>
                  <a:pt x="319832" y="19348"/>
                  <a:pt x="319236" y="5655"/>
                  <a:pt x="319236" y="893"/>
                </a:cubicBezTo>
                <a:cubicBezTo>
                  <a:pt x="318641" y="298"/>
                  <a:pt x="318939" y="0"/>
                  <a:pt x="320129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E395A0C9-9464-40E6-81B4-5241452456A9}"/>
              </a:ext>
            </a:extLst>
          </p:cNvPr>
          <p:cNvSpPr txBox="1"/>
          <p:nvPr/>
        </p:nvSpPr>
        <p:spPr>
          <a:xfrm>
            <a:off x="8942544" y="5827362"/>
            <a:ext cx="2049587" cy="224135"/>
          </a:xfrm>
          <a:custGeom>
            <a:avLst/>
            <a:gdLst/>
            <a:ahLst/>
            <a:cxnLst/>
            <a:rect l="l" t="t" r="r" b="b"/>
            <a:pathLst>
              <a:path w="2049587" h="224135">
                <a:moveTo>
                  <a:pt x="717270" y="193187"/>
                </a:moveTo>
                <a:lnTo>
                  <a:pt x="692275" y="217884"/>
                </a:lnTo>
                <a:cubicBezTo>
                  <a:pt x="689894" y="217289"/>
                  <a:pt x="689596" y="216098"/>
                  <a:pt x="691382" y="214312"/>
                </a:cubicBezTo>
                <a:close/>
                <a:moveTo>
                  <a:pt x="739941" y="170786"/>
                </a:moveTo>
                <a:lnTo>
                  <a:pt x="738709" y="175692"/>
                </a:lnTo>
                <a:lnTo>
                  <a:pt x="717270" y="193187"/>
                </a:lnTo>
                <a:close/>
                <a:moveTo>
                  <a:pt x="1196802" y="166092"/>
                </a:moveTo>
                <a:cubicBezTo>
                  <a:pt x="1206327" y="166687"/>
                  <a:pt x="1211387" y="172641"/>
                  <a:pt x="1211982" y="183952"/>
                </a:cubicBezTo>
                <a:cubicBezTo>
                  <a:pt x="1211387" y="193477"/>
                  <a:pt x="1206327" y="198537"/>
                  <a:pt x="1196802" y="199132"/>
                </a:cubicBezTo>
                <a:cubicBezTo>
                  <a:pt x="1187872" y="199132"/>
                  <a:pt x="1183110" y="194072"/>
                  <a:pt x="1182514" y="183952"/>
                </a:cubicBezTo>
                <a:cubicBezTo>
                  <a:pt x="1183705" y="173236"/>
                  <a:pt x="1188468" y="167283"/>
                  <a:pt x="1196802" y="166092"/>
                </a:cubicBezTo>
                <a:close/>
                <a:moveTo>
                  <a:pt x="405632" y="144661"/>
                </a:moveTo>
                <a:lnTo>
                  <a:pt x="351161" y="146447"/>
                </a:lnTo>
                <a:lnTo>
                  <a:pt x="351161" y="191988"/>
                </a:lnTo>
                <a:lnTo>
                  <a:pt x="405632" y="190202"/>
                </a:lnTo>
                <a:close/>
                <a:moveTo>
                  <a:pt x="1866529" y="133945"/>
                </a:moveTo>
                <a:lnTo>
                  <a:pt x="1866529" y="161627"/>
                </a:lnTo>
                <a:lnTo>
                  <a:pt x="1885281" y="160734"/>
                </a:lnTo>
                <a:lnTo>
                  <a:pt x="1886174" y="133945"/>
                </a:lnTo>
                <a:close/>
                <a:moveTo>
                  <a:pt x="413668" y="127695"/>
                </a:moveTo>
                <a:lnTo>
                  <a:pt x="434207" y="141089"/>
                </a:lnTo>
                <a:cubicBezTo>
                  <a:pt x="435397" y="141089"/>
                  <a:pt x="435397" y="141684"/>
                  <a:pt x="434207" y="142875"/>
                </a:cubicBezTo>
                <a:lnTo>
                  <a:pt x="428849" y="150912"/>
                </a:lnTo>
                <a:lnTo>
                  <a:pt x="428849" y="191988"/>
                </a:lnTo>
                <a:lnTo>
                  <a:pt x="430635" y="192881"/>
                </a:lnTo>
                <a:cubicBezTo>
                  <a:pt x="430635" y="194667"/>
                  <a:pt x="430337" y="195560"/>
                  <a:pt x="429742" y="195560"/>
                </a:cubicBezTo>
                <a:cubicBezTo>
                  <a:pt x="407715" y="194370"/>
                  <a:pt x="381522" y="194072"/>
                  <a:pt x="351161" y="194667"/>
                </a:cubicBezTo>
                <a:lnTo>
                  <a:pt x="351161" y="195560"/>
                </a:lnTo>
                <a:cubicBezTo>
                  <a:pt x="349970" y="203895"/>
                  <a:pt x="345208" y="211038"/>
                  <a:pt x="336873" y="216991"/>
                </a:cubicBezTo>
                <a:cubicBezTo>
                  <a:pt x="335682" y="217587"/>
                  <a:pt x="334492" y="217884"/>
                  <a:pt x="333301" y="217884"/>
                </a:cubicBezTo>
                <a:cubicBezTo>
                  <a:pt x="332706" y="217289"/>
                  <a:pt x="332408" y="216396"/>
                  <a:pt x="332408" y="215205"/>
                </a:cubicBezTo>
                <a:lnTo>
                  <a:pt x="333301" y="185737"/>
                </a:lnTo>
                <a:lnTo>
                  <a:pt x="333301" y="155377"/>
                </a:lnTo>
                <a:cubicBezTo>
                  <a:pt x="333301" y="142280"/>
                  <a:pt x="333004" y="134541"/>
                  <a:pt x="332408" y="132159"/>
                </a:cubicBezTo>
                <a:cubicBezTo>
                  <a:pt x="332408" y="130969"/>
                  <a:pt x="333004" y="130671"/>
                  <a:pt x="334194" y="131266"/>
                </a:cubicBezTo>
                <a:lnTo>
                  <a:pt x="352054" y="141089"/>
                </a:lnTo>
                <a:lnTo>
                  <a:pt x="404739" y="140196"/>
                </a:lnTo>
                <a:close/>
                <a:moveTo>
                  <a:pt x="1854920" y="122337"/>
                </a:moveTo>
                <a:cubicBezTo>
                  <a:pt x="1854920" y="122337"/>
                  <a:pt x="1855515" y="122634"/>
                  <a:pt x="1856706" y="123230"/>
                </a:cubicBezTo>
                <a:lnTo>
                  <a:pt x="1867422" y="130373"/>
                </a:lnTo>
                <a:lnTo>
                  <a:pt x="1885281" y="129480"/>
                </a:lnTo>
                <a:lnTo>
                  <a:pt x="1891532" y="122337"/>
                </a:lnTo>
                <a:lnTo>
                  <a:pt x="1906712" y="132159"/>
                </a:lnTo>
                <a:cubicBezTo>
                  <a:pt x="1907903" y="132755"/>
                  <a:pt x="1907903" y="133648"/>
                  <a:pt x="1906712" y="134838"/>
                </a:cubicBezTo>
                <a:lnTo>
                  <a:pt x="1902248" y="140196"/>
                </a:lnTo>
                <a:lnTo>
                  <a:pt x="1901354" y="161627"/>
                </a:lnTo>
                <a:lnTo>
                  <a:pt x="1903140" y="164306"/>
                </a:lnTo>
                <a:cubicBezTo>
                  <a:pt x="1903140" y="165497"/>
                  <a:pt x="1902843" y="166092"/>
                  <a:pt x="1902248" y="166092"/>
                </a:cubicBezTo>
                <a:cubicBezTo>
                  <a:pt x="1896294" y="164902"/>
                  <a:pt x="1884090" y="164902"/>
                  <a:pt x="1865636" y="166092"/>
                </a:cubicBezTo>
                <a:lnTo>
                  <a:pt x="1865636" y="169664"/>
                </a:lnTo>
                <a:cubicBezTo>
                  <a:pt x="1866231" y="177403"/>
                  <a:pt x="1863850" y="183059"/>
                  <a:pt x="1858492" y="186630"/>
                </a:cubicBezTo>
                <a:cubicBezTo>
                  <a:pt x="1857301" y="187821"/>
                  <a:pt x="1856111" y="188119"/>
                  <a:pt x="1854920" y="187523"/>
                </a:cubicBezTo>
                <a:cubicBezTo>
                  <a:pt x="1854325" y="187523"/>
                  <a:pt x="1854027" y="186928"/>
                  <a:pt x="1854027" y="185737"/>
                </a:cubicBezTo>
                <a:lnTo>
                  <a:pt x="1854920" y="159841"/>
                </a:lnTo>
                <a:lnTo>
                  <a:pt x="1854920" y="140196"/>
                </a:lnTo>
                <a:cubicBezTo>
                  <a:pt x="1854920" y="137815"/>
                  <a:pt x="1854622" y="134243"/>
                  <a:pt x="1854027" y="129480"/>
                </a:cubicBezTo>
                <a:cubicBezTo>
                  <a:pt x="1854027" y="126504"/>
                  <a:pt x="1854027" y="124718"/>
                  <a:pt x="1854027" y="124123"/>
                </a:cubicBezTo>
                <a:cubicBezTo>
                  <a:pt x="1854027" y="123527"/>
                  <a:pt x="1854325" y="122932"/>
                  <a:pt x="1854920" y="122337"/>
                </a:cubicBezTo>
                <a:close/>
                <a:moveTo>
                  <a:pt x="123454" y="110728"/>
                </a:moveTo>
                <a:lnTo>
                  <a:pt x="138634" y="118765"/>
                </a:lnTo>
                <a:cubicBezTo>
                  <a:pt x="140420" y="118765"/>
                  <a:pt x="140718" y="119360"/>
                  <a:pt x="139527" y="120551"/>
                </a:cubicBezTo>
                <a:lnTo>
                  <a:pt x="135955" y="125016"/>
                </a:lnTo>
                <a:lnTo>
                  <a:pt x="129704" y="172343"/>
                </a:lnTo>
                <a:lnTo>
                  <a:pt x="152922" y="156270"/>
                </a:lnTo>
                <a:cubicBezTo>
                  <a:pt x="154112" y="155674"/>
                  <a:pt x="154410" y="155972"/>
                  <a:pt x="153814" y="157162"/>
                </a:cubicBezTo>
                <a:lnTo>
                  <a:pt x="118096" y="202704"/>
                </a:lnTo>
                <a:lnTo>
                  <a:pt x="111845" y="184845"/>
                </a:lnTo>
                <a:lnTo>
                  <a:pt x="117203" y="180380"/>
                </a:lnTo>
                <a:lnTo>
                  <a:pt x="118096" y="124123"/>
                </a:lnTo>
                <a:lnTo>
                  <a:pt x="100236" y="125016"/>
                </a:lnTo>
                <a:lnTo>
                  <a:pt x="99344" y="143768"/>
                </a:lnTo>
                <a:cubicBezTo>
                  <a:pt x="98748" y="168176"/>
                  <a:pt x="88033" y="190798"/>
                  <a:pt x="67197" y="211634"/>
                </a:cubicBezTo>
                <a:cubicBezTo>
                  <a:pt x="66006" y="212229"/>
                  <a:pt x="65113" y="212229"/>
                  <a:pt x="64518" y="211634"/>
                </a:cubicBezTo>
                <a:cubicBezTo>
                  <a:pt x="63922" y="211038"/>
                  <a:pt x="63922" y="210443"/>
                  <a:pt x="64518" y="209848"/>
                </a:cubicBezTo>
                <a:cubicBezTo>
                  <a:pt x="78805" y="191988"/>
                  <a:pt x="85354" y="168473"/>
                  <a:pt x="84163" y="139303"/>
                </a:cubicBezTo>
                <a:lnTo>
                  <a:pt x="82377" y="112514"/>
                </a:lnTo>
                <a:lnTo>
                  <a:pt x="100236" y="120551"/>
                </a:lnTo>
                <a:lnTo>
                  <a:pt x="117203" y="120551"/>
                </a:lnTo>
                <a:close/>
                <a:moveTo>
                  <a:pt x="1196802" y="94655"/>
                </a:moveTo>
                <a:cubicBezTo>
                  <a:pt x="1206327" y="95250"/>
                  <a:pt x="1211387" y="101203"/>
                  <a:pt x="1211982" y="112514"/>
                </a:cubicBezTo>
                <a:cubicBezTo>
                  <a:pt x="1211387" y="123230"/>
                  <a:pt x="1206327" y="128885"/>
                  <a:pt x="1196802" y="129480"/>
                </a:cubicBezTo>
                <a:cubicBezTo>
                  <a:pt x="1187872" y="128885"/>
                  <a:pt x="1183110" y="123230"/>
                  <a:pt x="1182514" y="112514"/>
                </a:cubicBezTo>
                <a:cubicBezTo>
                  <a:pt x="1183110" y="101203"/>
                  <a:pt x="1187872" y="95250"/>
                  <a:pt x="1196802" y="94655"/>
                </a:cubicBezTo>
                <a:close/>
                <a:moveTo>
                  <a:pt x="419026" y="94655"/>
                </a:moveTo>
                <a:lnTo>
                  <a:pt x="432421" y="108049"/>
                </a:lnTo>
                <a:cubicBezTo>
                  <a:pt x="434207" y="109240"/>
                  <a:pt x="433909" y="109835"/>
                  <a:pt x="431528" y="109835"/>
                </a:cubicBezTo>
                <a:lnTo>
                  <a:pt x="334194" y="112514"/>
                </a:lnTo>
                <a:cubicBezTo>
                  <a:pt x="332408" y="112514"/>
                  <a:pt x="331218" y="111919"/>
                  <a:pt x="330622" y="110728"/>
                </a:cubicBezTo>
                <a:cubicBezTo>
                  <a:pt x="330622" y="109537"/>
                  <a:pt x="331515" y="108645"/>
                  <a:pt x="333301" y="108049"/>
                </a:cubicBezTo>
                <a:lnTo>
                  <a:pt x="408311" y="106263"/>
                </a:lnTo>
                <a:close/>
                <a:moveTo>
                  <a:pt x="1946896" y="93762"/>
                </a:moveTo>
                <a:lnTo>
                  <a:pt x="1961183" y="107156"/>
                </a:lnTo>
                <a:cubicBezTo>
                  <a:pt x="1961779" y="108942"/>
                  <a:pt x="1961481" y="109835"/>
                  <a:pt x="1960290" y="109835"/>
                </a:cubicBezTo>
                <a:lnTo>
                  <a:pt x="1921000" y="110728"/>
                </a:lnTo>
                <a:lnTo>
                  <a:pt x="1936180" y="117872"/>
                </a:lnTo>
                <a:cubicBezTo>
                  <a:pt x="1936776" y="117872"/>
                  <a:pt x="1937371" y="118170"/>
                  <a:pt x="1937966" y="118765"/>
                </a:cubicBezTo>
                <a:cubicBezTo>
                  <a:pt x="1937966" y="118765"/>
                  <a:pt x="1937668" y="119360"/>
                  <a:pt x="1937073" y="120551"/>
                </a:cubicBezTo>
                <a:lnTo>
                  <a:pt x="1934394" y="127695"/>
                </a:lnTo>
                <a:lnTo>
                  <a:pt x="1934394" y="173236"/>
                </a:lnTo>
                <a:cubicBezTo>
                  <a:pt x="1934990" y="192286"/>
                  <a:pt x="1926953" y="205978"/>
                  <a:pt x="1910284" y="214312"/>
                </a:cubicBezTo>
                <a:cubicBezTo>
                  <a:pt x="1909094" y="214908"/>
                  <a:pt x="1908200" y="215205"/>
                  <a:pt x="1907605" y="215205"/>
                </a:cubicBezTo>
                <a:cubicBezTo>
                  <a:pt x="1907010" y="214610"/>
                  <a:pt x="1907010" y="213717"/>
                  <a:pt x="1907605" y="212527"/>
                </a:cubicBezTo>
                <a:cubicBezTo>
                  <a:pt x="1907605" y="204787"/>
                  <a:pt x="1905224" y="199132"/>
                  <a:pt x="1900462" y="195560"/>
                </a:cubicBezTo>
                <a:cubicBezTo>
                  <a:pt x="1899271" y="193774"/>
                  <a:pt x="1899568" y="192881"/>
                  <a:pt x="1901354" y="192881"/>
                </a:cubicBezTo>
                <a:cubicBezTo>
                  <a:pt x="1911475" y="194667"/>
                  <a:pt x="1915940" y="191988"/>
                  <a:pt x="1914749" y="184845"/>
                </a:cubicBezTo>
                <a:lnTo>
                  <a:pt x="1915642" y="135731"/>
                </a:lnTo>
                <a:cubicBezTo>
                  <a:pt x="1915046" y="133945"/>
                  <a:pt x="1914749" y="125611"/>
                  <a:pt x="1914749" y="110728"/>
                </a:cubicBezTo>
                <a:lnTo>
                  <a:pt x="1871886" y="110728"/>
                </a:lnTo>
                <a:cubicBezTo>
                  <a:pt x="1864743" y="111323"/>
                  <a:pt x="1857301" y="111919"/>
                  <a:pt x="1849562" y="112514"/>
                </a:cubicBezTo>
                <a:cubicBezTo>
                  <a:pt x="1847776" y="113109"/>
                  <a:pt x="1846586" y="113407"/>
                  <a:pt x="1845990" y="113407"/>
                </a:cubicBezTo>
                <a:lnTo>
                  <a:pt x="1837061" y="106263"/>
                </a:lnTo>
                <a:lnTo>
                  <a:pt x="1935287" y="105370"/>
                </a:lnTo>
                <a:close/>
                <a:moveTo>
                  <a:pt x="1499518" y="91083"/>
                </a:moveTo>
                <a:lnTo>
                  <a:pt x="1462014" y="91976"/>
                </a:lnTo>
                <a:lnTo>
                  <a:pt x="1461121" y="141089"/>
                </a:lnTo>
                <a:lnTo>
                  <a:pt x="1500412" y="140196"/>
                </a:lnTo>
                <a:close/>
                <a:moveTo>
                  <a:pt x="558329" y="84832"/>
                </a:moveTo>
                <a:lnTo>
                  <a:pt x="579761" y="102691"/>
                </a:lnTo>
                <a:cubicBezTo>
                  <a:pt x="582737" y="105073"/>
                  <a:pt x="582737" y="107156"/>
                  <a:pt x="579761" y="108942"/>
                </a:cubicBezTo>
                <a:lnTo>
                  <a:pt x="574403" y="113407"/>
                </a:lnTo>
                <a:cubicBezTo>
                  <a:pt x="561901" y="128290"/>
                  <a:pt x="543744" y="148530"/>
                  <a:pt x="519932" y="174129"/>
                </a:cubicBezTo>
                <a:cubicBezTo>
                  <a:pt x="519336" y="174724"/>
                  <a:pt x="518741" y="175320"/>
                  <a:pt x="518146" y="175915"/>
                </a:cubicBezTo>
                <a:lnTo>
                  <a:pt x="605657" y="168771"/>
                </a:lnTo>
                <a:cubicBezTo>
                  <a:pt x="602680" y="155674"/>
                  <a:pt x="597620" y="144959"/>
                  <a:pt x="590476" y="136624"/>
                </a:cubicBezTo>
                <a:cubicBezTo>
                  <a:pt x="589881" y="135434"/>
                  <a:pt x="589881" y="134541"/>
                  <a:pt x="590476" y="133945"/>
                </a:cubicBezTo>
                <a:cubicBezTo>
                  <a:pt x="591072" y="133350"/>
                  <a:pt x="591667" y="133350"/>
                  <a:pt x="592262" y="133945"/>
                </a:cubicBezTo>
                <a:cubicBezTo>
                  <a:pt x="622028" y="157758"/>
                  <a:pt x="637506" y="175022"/>
                  <a:pt x="638697" y="185737"/>
                </a:cubicBezTo>
                <a:cubicBezTo>
                  <a:pt x="637506" y="195262"/>
                  <a:pt x="631850" y="202406"/>
                  <a:pt x="621730" y="207169"/>
                </a:cubicBezTo>
                <a:cubicBezTo>
                  <a:pt x="616968" y="208955"/>
                  <a:pt x="613991" y="209252"/>
                  <a:pt x="612800" y="208062"/>
                </a:cubicBezTo>
                <a:cubicBezTo>
                  <a:pt x="611015" y="207466"/>
                  <a:pt x="610122" y="204787"/>
                  <a:pt x="610122" y="200025"/>
                </a:cubicBezTo>
                <a:cubicBezTo>
                  <a:pt x="609526" y="190500"/>
                  <a:pt x="608336" y="181868"/>
                  <a:pt x="606550" y="174129"/>
                </a:cubicBezTo>
                <a:cubicBezTo>
                  <a:pt x="552376" y="187226"/>
                  <a:pt x="517848" y="196453"/>
                  <a:pt x="502965" y="201811"/>
                </a:cubicBezTo>
                <a:cubicBezTo>
                  <a:pt x="499394" y="203002"/>
                  <a:pt x="497608" y="202704"/>
                  <a:pt x="497608" y="200918"/>
                </a:cubicBezTo>
                <a:lnTo>
                  <a:pt x="491357" y="181273"/>
                </a:lnTo>
                <a:cubicBezTo>
                  <a:pt x="491357" y="179487"/>
                  <a:pt x="491952" y="178594"/>
                  <a:pt x="493143" y="178594"/>
                </a:cubicBezTo>
                <a:cubicBezTo>
                  <a:pt x="501477" y="177998"/>
                  <a:pt x="507132" y="176212"/>
                  <a:pt x="510109" y="173236"/>
                </a:cubicBezTo>
                <a:cubicBezTo>
                  <a:pt x="536303" y="132755"/>
                  <a:pt x="552376" y="103287"/>
                  <a:pt x="558329" y="84832"/>
                </a:cubicBezTo>
                <a:close/>
                <a:moveTo>
                  <a:pt x="132383" y="84832"/>
                </a:moveTo>
                <a:lnTo>
                  <a:pt x="143099" y="96441"/>
                </a:lnTo>
                <a:cubicBezTo>
                  <a:pt x="144290" y="97631"/>
                  <a:pt x="144290" y="98227"/>
                  <a:pt x="143099" y="98227"/>
                </a:cubicBezTo>
                <a:lnTo>
                  <a:pt x="79698" y="100012"/>
                </a:lnTo>
                <a:cubicBezTo>
                  <a:pt x="77912" y="98227"/>
                  <a:pt x="77912" y="96738"/>
                  <a:pt x="79698" y="95548"/>
                </a:cubicBezTo>
                <a:lnTo>
                  <a:pt x="123454" y="94655"/>
                </a:lnTo>
                <a:close/>
                <a:moveTo>
                  <a:pt x="814612" y="82153"/>
                </a:moveTo>
                <a:lnTo>
                  <a:pt x="838722" y="91976"/>
                </a:lnTo>
                <a:cubicBezTo>
                  <a:pt x="839912" y="92571"/>
                  <a:pt x="840508" y="92869"/>
                  <a:pt x="840508" y="92869"/>
                </a:cubicBezTo>
                <a:cubicBezTo>
                  <a:pt x="840508" y="93464"/>
                  <a:pt x="839912" y="94059"/>
                  <a:pt x="838722" y="94655"/>
                </a:cubicBezTo>
                <a:lnTo>
                  <a:pt x="836043" y="96441"/>
                </a:lnTo>
                <a:cubicBezTo>
                  <a:pt x="839019" y="139898"/>
                  <a:pt x="860748" y="174129"/>
                  <a:pt x="901229" y="199132"/>
                </a:cubicBezTo>
                <a:cubicBezTo>
                  <a:pt x="902420" y="199132"/>
                  <a:pt x="902718" y="199727"/>
                  <a:pt x="902122" y="200918"/>
                </a:cubicBezTo>
                <a:cubicBezTo>
                  <a:pt x="902122" y="202109"/>
                  <a:pt x="901527" y="202704"/>
                  <a:pt x="900336" y="202704"/>
                </a:cubicBezTo>
                <a:cubicBezTo>
                  <a:pt x="892002" y="202704"/>
                  <a:pt x="883072" y="207169"/>
                  <a:pt x="873547" y="216098"/>
                </a:cubicBezTo>
                <a:cubicBezTo>
                  <a:pt x="850330" y="193477"/>
                  <a:pt x="836936" y="155674"/>
                  <a:pt x="833364" y="102691"/>
                </a:cubicBezTo>
                <a:lnTo>
                  <a:pt x="832471" y="132159"/>
                </a:lnTo>
                <a:cubicBezTo>
                  <a:pt x="836638" y="172641"/>
                  <a:pt x="807170" y="202704"/>
                  <a:pt x="744067" y="222349"/>
                </a:cubicBezTo>
                <a:cubicBezTo>
                  <a:pt x="742876" y="222349"/>
                  <a:pt x="742281" y="221754"/>
                  <a:pt x="742281" y="220563"/>
                </a:cubicBezTo>
                <a:cubicBezTo>
                  <a:pt x="741686" y="219968"/>
                  <a:pt x="741983" y="219373"/>
                  <a:pt x="743174" y="218777"/>
                </a:cubicBezTo>
                <a:cubicBezTo>
                  <a:pt x="772344" y="206276"/>
                  <a:pt x="790799" y="194667"/>
                  <a:pt x="798538" y="183952"/>
                </a:cubicBezTo>
                <a:cubicBezTo>
                  <a:pt x="807468" y="172641"/>
                  <a:pt x="812528" y="153293"/>
                  <a:pt x="813718" y="125909"/>
                </a:cubicBezTo>
                <a:lnTo>
                  <a:pt x="813718" y="107156"/>
                </a:lnTo>
                <a:cubicBezTo>
                  <a:pt x="813718" y="95250"/>
                  <a:pt x="813421" y="87213"/>
                  <a:pt x="812826" y="83046"/>
                </a:cubicBezTo>
                <a:cubicBezTo>
                  <a:pt x="812826" y="82451"/>
                  <a:pt x="813421" y="82153"/>
                  <a:pt x="814612" y="82153"/>
                </a:cubicBezTo>
                <a:close/>
                <a:moveTo>
                  <a:pt x="1978150" y="76795"/>
                </a:moveTo>
                <a:lnTo>
                  <a:pt x="2000474" y="86618"/>
                </a:lnTo>
                <a:cubicBezTo>
                  <a:pt x="2001664" y="87213"/>
                  <a:pt x="2001664" y="88106"/>
                  <a:pt x="2000474" y="89297"/>
                </a:cubicBezTo>
                <a:lnTo>
                  <a:pt x="1997795" y="91083"/>
                </a:lnTo>
                <a:cubicBezTo>
                  <a:pt x="2000176" y="136327"/>
                  <a:pt x="2017143" y="173831"/>
                  <a:pt x="2048694" y="203597"/>
                </a:cubicBezTo>
                <a:cubicBezTo>
                  <a:pt x="2049290" y="204192"/>
                  <a:pt x="2049587" y="204787"/>
                  <a:pt x="2049587" y="205383"/>
                </a:cubicBezTo>
                <a:cubicBezTo>
                  <a:pt x="2048992" y="206573"/>
                  <a:pt x="2048396" y="206871"/>
                  <a:pt x="2047801" y="206276"/>
                </a:cubicBezTo>
                <a:cubicBezTo>
                  <a:pt x="2042444" y="205680"/>
                  <a:pt x="2035002" y="208062"/>
                  <a:pt x="2025477" y="213420"/>
                </a:cubicBezTo>
                <a:cubicBezTo>
                  <a:pt x="2005236" y="193179"/>
                  <a:pt x="1995414" y="152698"/>
                  <a:pt x="1996009" y="91976"/>
                </a:cubicBezTo>
                <a:lnTo>
                  <a:pt x="1995116" y="92869"/>
                </a:lnTo>
                <a:cubicBezTo>
                  <a:pt x="1995116" y="145256"/>
                  <a:pt x="1971006" y="188714"/>
                  <a:pt x="1922786" y="223242"/>
                </a:cubicBezTo>
                <a:cubicBezTo>
                  <a:pt x="1921595" y="223837"/>
                  <a:pt x="1920702" y="224135"/>
                  <a:pt x="1920107" y="224135"/>
                </a:cubicBezTo>
                <a:cubicBezTo>
                  <a:pt x="1919512" y="223540"/>
                  <a:pt x="1919512" y="222647"/>
                  <a:pt x="1920107" y="221456"/>
                </a:cubicBezTo>
                <a:cubicBezTo>
                  <a:pt x="1942729" y="202406"/>
                  <a:pt x="1958207" y="182166"/>
                  <a:pt x="1966541" y="160734"/>
                </a:cubicBezTo>
                <a:cubicBezTo>
                  <a:pt x="1974876" y="141684"/>
                  <a:pt x="1978745" y="113705"/>
                  <a:pt x="1978150" y="76795"/>
                </a:cubicBezTo>
                <a:close/>
                <a:moveTo>
                  <a:pt x="1507555" y="74116"/>
                </a:moveTo>
                <a:lnTo>
                  <a:pt x="1527200" y="85725"/>
                </a:lnTo>
                <a:cubicBezTo>
                  <a:pt x="1528391" y="86320"/>
                  <a:pt x="1528391" y="87213"/>
                  <a:pt x="1527200" y="88404"/>
                </a:cubicBezTo>
                <a:lnTo>
                  <a:pt x="1521843" y="96441"/>
                </a:lnTo>
                <a:lnTo>
                  <a:pt x="1522736" y="141089"/>
                </a:lnTo>
                <a:lnTo>
                  <a:pt x="1524522" y="144661"/>
                </a:lnTo>
                <a:cubicBezTo>
                  <a:pt x="1525117" y="146447"/>
                  <a:pt x="1524522" y="147340"/>
                  <a:pt x="1522736" y="147340"/>
                </a:cubicBezTo>
                <a:cubicBezTo>
                  <a:pt x="1509639" y="146149"/>
                  <a:pt x="1489100" y="146149"/>
                  <a:pt x="1461121" y="147340"/>
                </a:cubicBezTo>
                <a:cubicBezTo>
                  <a:pt x="1459930" y="155674"/>
                  <a:pt x="1455763" y="163413"/>
                  <a:pt x="1448619" y="170557"/>
                </a:cubicBezTo>
                <a:cubicBezTo>
                  <a:pt x="1446238" y="172343"/>
                  <a:pt x="1444750" y="172045"/>
                  <a:pt x="1444154" y="169664"/>
                </a:cubicBezTo>
                <a:lnTo>
                  <a:pt x="1445048" y="126802"/>
                </a:lnTo>
                <a:lnTo>
                  <a:pt x="1445048" y="95548"/>
                </a:lnTo>
                <a:lnTo>
                  <a:pt x="1445048" y="76795"/>
                </a:lnTo>
                <a:cubicBezTo>
                  <a:pt x="1445048" y="75605"/>
                  <a:pt x="1445345" y="75605"/>
                  <a:pt x="1445940" y="76795"/>
                </a:cubicBezTo>
                <a:lnTo>
                  <a:pt x="1462014" y="86618"/>
                </a:lnTo>
                <a:lnTo>
                  <a:pt x="1499518" y="85725"/>
                </a:lnTo>
                <a:close/>
                <a:moveTo>
                  <a:pt x="1112863" y="74116"/>
                </a:moveTo>
                <a:lnTo>
                  <a:pt x="1130722" y="89297"/>
                </a:lnTo>
                <a:cubicBezTo>
                  <a:pt x="1132508" y="91083"/>
                  <a:pt x="1132211" y="92273"/>
                  <a:pt x="1129829" y="92869"/>
                </a:cubicBezTo>
                <a:lnTo>
                  <a:pt x="999456" y="95548"/>
                </a:lnTo>
                <a:lnTo>
                  <a:pt x="1014636" y="103584"/>
                </a:lnTo>
                <a:lnTo>
                  <a:pt x="1010172" y="110728"/>
                </a:lnTo>
                <a:lnTo>
                  <a:pt x="1003028" y="133052"/>
                </a:lnTo>
                <a:lnTo>
                  <a:pt x="1070000" y="130373"/>
                </a:lnTo>
                <a:lnTo>
                  <a:pt x="1078930" y="118765"/>
                </a:lnTo>
                <a:lnTo>
                  <a:pt x="1101254" y="130373"/>
                </a:lnTo>
                <a:cubicBezTo>
                  <a:pt x="1102445" y="130969"/>
                  <a:pt x="1102445" y="131862"/>
                  <a:pt x="1101254" y="133052"/>
                </a:cubicBezTo>
                <a:lnTo>
                  <a:pt x="1095004" y="141089"/>
                </a:lnTo>
                <a:cubicBezTo>
                  <a:pt x="1090241" y="164902"/>
                  <a:pt x="1083693" y="183059"/>
                  <a:pt x="1075358" y="195560"/>
                </a:cubicBezTo>
                <a:cubicBezTo>
                  <a:pt x="1068215" y="205085"/>
                  <a:pt x="1056308" y="213420"/>
                  <a:pt x="1039640" y="220563"/>
                </a:cubicBezTo>
                <a:cubicBezTo>
                  <a:pt x="1037258" y="221159"/>
                  <a:pt x="1036365" y="219968"/>
                  <a:pt x="1036961" y="216991"/>
                </a:cubicBezTo>
                <a:cubicBezTo>
                  <a:pt x="1036961" y="207466"/>
                  <a:pt x="1033091" y="201216"/>
                  <a:pt x="1025352" y="198239"/>
                </a:cubicBezTo>
                <a:cubicBezTo>
                  <a:pt x="1024757" y="198239"/>
                  <a:pt x="1024459" y="197941"/>
                  <a:pt x="1024459" y="197346"/>
                </a:cubicBezTo>
                <a:cubicBezTo>
                  <a:pt x="1025054" y="196155"/>
                  <a:pt x="1025650" y="195560"/>
                  <a:pt x="1026245" y="195560"/>
                </a:cubicBezTo>
                <a:cubicBezTo>
                  <a:pt x="1036961" y="197346"/>
                  <a:pt x="1043807" y="197048"/>
                  <a:pt x="1046783" y="194667"/>
                </a:cubicBezTo>
                <a:cubicBezTo>
                  <a:pt x="1058690" y="188119"/>
                  <a:pt x="1066726" y="168473"/>
                  <a:pt x="1070894" y="135731"/>
                </a:cubicBezTo>
                <a:lnTo>
                  <a:pt x="1001242" y="137517"/>
                </a:lnTo>
                <a:lnTo>
                  <a:pt x="1001242" y="138410"/>
                </a:lnTo>
                <a:cubicBezTo>
                  <a:pt x="994694" y="145554"/>
                  <a:pt x="988145" y="150019"/>
                  <a:pt x="981597" y="151805"/>
                </a:cubicBezTo>
                <a:cubicBezTo>
                  <a:pt x="978025" y="151209"/>
                  <a:pt x="976536" y="150019"/>
                  <a:pt x="977132" y="148233"/>
                </a:cubicBezTo>
                <a:lnTo>
                  <a:pt x="988740" y="110728"/>
                </a:lnTo>
                <a:lnTo>
                  <a:pt x="991419" y="96441"/>
                </a:lnTo>
                <a:lnTo>
                  <a:pt x="955700" y="97334"/>
                </a:lnTo>
                <a:cubicBezTo>
                  <a:pt x="942604" y="97929"/>
                  <a:pt x="933674" y="99120"/>
                  <a:pt x="928912" y="100905"/>
                </a:cubicBezTo>
                <a:lnTo>
                  <a:pt x="922661" y="92869"/>
                </a:lnTo>
                <a:lnTo>
                  <a:pt x="1100362" y="88404"/>
                </a:lnTo>
                <a:close/>
                <a:moveTo>
                  <a:pt x="61839" y="61615"/>
                </a:moveTo>
                <a:lnTo>
                  <a:pt x="77019" y="73223"/>
                </a:lnTo>
                <a:cubicBezTo>
                  <a:pt x="78210" y="73819"/>
                  <a:pt x="77912" y="74712"/>
                  <a:pt x="76126" y="75902"/>
                </a:cubicBezTo>
                <a:lnTo>
                  <a:pt x="74340" y="79474"/>
                </a:lnTo>
                <a:cubicBezTo>
                  <a:pt x="70173" y="84832"/>
                  <a:pt x="66304" y="90190"/>
                  <a:pt x="62732" y="95548"/>
                </a:cubicBezTo>
                <a:lnTo>
                  <a:pt x="65411" y="188416"/>
                </a:lnTo>
                <a:cubicBezTo>
                  <a:pt x="64220" y="196155"/>
                  <a:pt x="60053" y="204192"/>
                  <a:pt x="52909" y="212527"/>
                </a:cubicBezTo>
                <a:cubicBezTo>
                  <a:pt x="51718" y="213717"/>
                  <a:pt x="50826" y="214312"/>
                  <a:pt x="50230" y="214312"/>
                </a:cubicBezTo>
                <a:cubicBezTo>
                  <a:pt x="49635" y="214312"/>
                  <a:pt x="49040" y="213420"/>
                  <a:pt x="48444" y="211634"/>
                </a:cubicBezTo>
                <a:lnTo>
                  <a:pt x="50230" y="152698"/>
                </a:lnTo>
                <a:lnTo>
                  <a:pt x="50230" y="112514"/>
                </a:lnTo>
                <a:cubicBezTo>
                  <a:pt x="35347" y="129778"/>
                  <a:pt x="19274" y="145852"/>
                  <a:pt x="2010" y="160734"/>
                </a:cubicBezTo>
                <a:cubicBezTo>
                  <a:pt x="224" y="161330"/>
                  <a:pt x="-371" y="160734"/>
                  <a:pt x="224" y="158948"/>
                </a:cubicBezTo>
                <a:cubicBezTo>
                  <a:pt x="23441" y="136327"/>
                  <a:pt x="43979" y="103882"/>
                  <a:pt x="61839" y="61615"/>
                </a:cubicBezTo>
                <a:close/>
                <a:moveTo>
                  <a:pt x="417240" y="59829"/>
                </a:moveTo>
                <a:lnTo>
                  <a:pt x="430635" y="73223"/>
                </a:lnTo>
                <a:cubicBezTo>
                  <a:pt x="431826" y="73819"/>
                  <a:pt x="431528" y="74414"/>
                  <a:pt x="429742" y="75009"/>
                </a:cubicBezTo>
                <a:lnTo>
                  <a:pt x="333301" y="76795"/>
                </a:lnTo>
                <a:cubicBezTo>
                  <a:pt x="331515" y="76795"/>
                  <a:pt x="330622" y="76200"/>
                  <a:pt x="330622" y="75009"/>
                </a:cubicBezTo>
                <a:cubicBezTo>
                  <a:pt x="330622" y="73819"/>
                  <a:pt x="331515" y="73223"/>
                  <a:pt x="333301" y="73223"/>
                </a:cubicBezTo>
                <a:lnTo>
                  <a:pt x="406525" y="71437"/>
                </a:lnTo>
                <a:close/>
                <a:moveTo>
                  <a:pt x="1868314" y="51792"/>
                </a:moveTo>
                <a:lnTo>
                  <a:pt x="1867422" y="74116"/>
                </a:lnTo>
                <a:lnTo>
                  <a:pt x="1887067" y="72330"/>
                </a:lnTo>
                <a:lnTo>
                  <a:pt x="1887067" y="51792"/>
                </a:lnTo>
                <a:close/>
                <a:moveTo>
                  <a:pt x="1858492" y="41077"/>
                </a:moveTo>
                <a:lnTo>
                  <a:pt x="1869208" y="48220"/>
                </a:lnTo>
                <a:lnTo>
                  <a:pt x="1887067" y="47327"/>
                </a:lnTo>
                <a:lnTo>
                  <a:pt x="1893318" y="41077"/>
                </a:lnTo>
                <a:lnTo>
                  <a:pt x="1908498" y="50006"/>
                </a:lnTo>
                <a:cubicBezTo>
                  <a:pt x="1909689" y="50602"/>
                  <a:pt x="1909689" y="51495"/>
                  <a:pt x="1908498" y="52685"/>
                </a:cubicBezTo>
                <a:lnTo>
                  <a:pt x="1904033" y="58043"/>
                </a:lnTo>
                <a:lnTo>
                  <a:pt x="1903140" y="74116"/>
                </a:lnTo>
                <a:lnTo>
                  <a:pt x="1904033" y="76795"/>
                </a:lnTo>
                <a:cubicBezTo>
                  <a:pt x="1904629" y="76795"/>
                  <a:pt x="1904629" y="77093"/>
                  <a:pt x="1904033" y="77688"/>
                </a:cubicBezTo>
                <a:cubicBezTo>
                  <a:pt x="1897485" y="76498"/>
                  <a:pt x="1885281" y="76498"/>
                  <a:pt x="1867422" y="77688"/>
                </a:cubicBezTo>
                <a:cubicBezTo>
                  <a:pt x="1866826" y="84832"/>
                  <a:pt x="1864445" y="89892"/>
                  <a:pt x="1860278" y="92869"/>
                </a:cubicBezTo>
                <a:cubicBezTo>
                  <a:pt x="1858492" y="94059"/>
                  <a:pt x="1857301" y="94357"/>
                  <a:pt x="1856706" y="93762"/>
                </a:cubicBezTo>
                <a:cubicBezTo>
                  <a:pt x="1856111" y="93762"/>
                  <a:pt x="1855813" y="93166"/>
                  <a:pt x="1855813" y="91976"/>
                </a:cubicBezTo>
                <a:lnTo>
                  <a:pt x="1855813" y="66973"/>
                </a:lnTo>
                <a:lnTo>
                  <a:pt x="1856706" y="58043"/>
                </a:lnTo>
                <a:cubicBezTo>
                  <a:pt x="1856706" y="55662"/>
                  <a:pt x="1856408" y="52090"/>
                  <a:pt x="1855813" y="47327"/>
                </a:cubicBezTo>
                <a:cubicBezTo>
                  <a:pt x="1855813" y="44351"/>
                  <a:pt x="1855813" y="42565"/>
                  <a:pt x="1855813" y="41970"/>
                </a:cubicBezTo>
                <a:cubicBezTo>
                  <a:pt x="1855813" y="40779"/>
                  <a:pt x="1856706" y="40481"/>
                  <a:pt x="1858492" y="41077"/>
                </a:cubicBezTo>
                <a:close/>
                <a:moveTo>
                  <a:pt x="1548632" y="33933"/>
                </a:moveTo>
                <a:lnTo>
                  <a:pt x="1570956" y="45541"/>
                </a:lnTo>
                <a:cubicBezTo>
                  <a:pt x="1572146" y="46137"/>
                  <a:pt x="1572146" y="47030"/>
                  <a:pt x="1570956" y="48220"/>
                </a:cubicBezTo>
                <a:lnTo>
                  <a:pt x="1564705" y="57150"/>
                </a:lnTo>
                <a:lnTo>
                  <a:pt x="1565598" y="137517"/>
                </a:lnTo>
                <a:lnTo>
                  <a:pt x="1566491" y="177701"/>
                </a:lnTo>
                <a:cubicBezTo>
                  <a:pt x="1566491" y="195560"/>
                  <a:pt x="1556371" y="208955"/>
                  <a:pt x="1536130" y="217884"/>
                </a:cubicBezTo>
                <a:cubicBezTo>
                  <a:pt x="1534940" y="218480"/>
                  <a:pt x="1534344" y="217884"/>
                  <a:pt x="1534344" y="216098"/>
                </a:cubicBezTo>
                <a:cubicBezTo>
                  <a:pt x="1534940" y="205978"/>
                  <a:pt x="1531368" y="199430"/>
                  <a:pt x="1523629" y="196453"/>
                </a:cubicBezTo>
                <a:cubicBezTo>
                  <a:pt x="1523033" y="195858"/>
                  <a:pt x="1522736" y="195262"/>
                  <a:pt x="1522736" y="194667"/>
                </a:cubicBezTo>
                <a:cubicBezTo>
                  <a:pt x="1522736" y="194072"/>
                  <a:pt x="1523033" y="193774"/>
                  <a:pt x="1523629" y="193774"/>
                </a:cubicBezTo>
                <a:cubicBezTo>
                  <a:pt x="1536726" y="194370"/>
                  <a:pt x="1542976" y="193477"/>
                  <a:pt x="1542381" y="191095"/>
                </a:cubicBezTo>
                <a:lnTo>
                  <a:pt x="1540595" y="50899"/>
                </a:lnTo>
                <a:lnTo>
                  <a:pt x="1424509" y="52685"/>
                </a:lnTo>
                <a:lnTo>
                  <a:pt x="1425402" y="185737"/>
                </a:lnTo>
                <a:cubicBezTo>
                  <a:pt x="1424212" y="195858"/>
                  <a:pt x="1419151" y="205680"/>
                  <a:pt x="1410222" y="215205"/>
                </a:cubicBezTo>
                <a:cubicBezTo>
                  <a:pt x="1409031" y="216991"/>
                  <a:pt x="1407840" y="217587"/>
                  <a:pt x="1406650" y="216991"/>
                </a:cubicBezTo>
                <a:cubicBezTo>
                  <a:pt x="1405459" y="216396"/>
                  <a:pt x="1404864" y="215205"/>
                  <a:pt x="1404864" y="213420"/>
                </a:cubicBezTo>
                <a:lnTo>
                  <a:pt x="1405757" y="147340"/>
                </a:lnTo>
                <a:lnTo>
                  <a:pt x="1406650" y="70545"/>
                </a:lnTo>
                <a:lnTo>
                  <a:pt x="1405757" y="38398"/>
                </a:lnTo>
                <a:cubicBezTo>
                  <a:pt x="1405757" y="37207"/>
                  <a:pt x="1406650" y="36909"/>
                  <a:pt x="1408436" y="37505"/>
                </a:cubicBezTo>
                <a:lnTo>
                  <a:pt x="1426295" y="48220"/>
                </a:lnTo>
                <a:lnTo>
                  <a:pt x="1539702" y="45541"/>
                </a:lnTo>
                <a:close/>
                <a:moveTo>
                  <a:pt x="1059285" y="21431"/>
                </a:moveTo>
                <a:lnTo>
                  <a:pt x="990526" y="23217"/>
                </a:lnTo>
                <a:lnTo>
                  <a:pt x="990526" y="60722"/>
                </a:lnTo>
                <a:lnTo>
                  <a:pt x="1058392" y="58936"/>
                </a:lnTo>
                <a:close/>
                <a:moveTo>
                  <a:pt x="1774553" y="15180"/>
                </a:moveTo>
                <a:lnTo>
                  <a:pt x="1791519" y="30361"/>
                </a:lnTo>
                <a:cubicBezTo>
                  <a:pt x="1792114" y="31552"/>
                  <a:pt x="1792412" y="32147"/>
                  <a:pt x="1792412" y="32147"/>
                </a:cubicBezTo>
                <a:cubicBezTo>
                  <a:pt x="1791817" y="32742"/>
                  <a:pt x="1791222" y="33040"/>
                  <a:pt x="1790626" y="33040"/>
                </a:cubicBezTo>
                <a:lnTo>
                  <a:pt x="1725440" y="34826"/>
                </a:lnTo>
                <a:cubicBezTo>
                  <a:pt x="1726035" y="54471"/>
                  <a:pt x="1725440" y="73521"/>
                  <a:pt x="1723654" y="91976"/>
                </a:cubicBezTo>
                <a:lnTo>
                  <a:pt x="1779911" y="90190"/>
                </a:lnTo>
                <a:lnTo>
                  <a:pt x="1793305" y="75902"/>
                </a:lnTo>
                <a:lnTo>
                  <a:pt x="1810272" y="91976"/>
                </a:lnTo>
                <a:cubicBezTo>
                  <a:pt x="1810867" y="92571"/>
                  <a:pt x="1811164" y="93166"/>
                  <a:pt x="1811164" y="93762"/>
                </a:cubicBezTo>
                <a:cubicBezTo>
                  <a:pt x="1811164" y="94357"/>
                  <a:pt x="1810569" y="94655"/>
                  <a:pt x="1809379" y="94655"/>
                </a:cubicBezTo>
                <a:lnTo>
                  <a:pt x="1731690" y="96441"/>
                </a:lnTo>
                <a:cubicBezTo>
                  <a:pt x="1737644" y="139898"/>
                  <a:pt x="1767409" y="172045"/>
                  <a:pt x="1820987" y="192881"/>
                </a:cubicBezTo>
                <a:cubicBezTo>
                  <a:pt x="1822178" y="194072"/>
                  <a:pt x="1822773" y="194965"/>
                  <a:pt x="1822773" y="195560"/>
                </a:cubicBezTo>
                <a:cubicBezTo>
                  <a:pt x="1822773" y="196155"/>
                  <a:pt x="1821880" y="196751"/>
                  <a:pt x="1820094" y="197346"/>
                </a:cubicBezTo>
                <a:cubicBezTo>
                  <a:pt x="1811760" y="197346"/>
                  <a:pt x="1802235" y="202406"/>
                  <a:pt x="1791519" y="212527"/>
                </a:cubicBezTo>
                <a:cubicBezTo>
                  <a:pt x="1752229" y="191095"/>
                  <a:pt x="1731095" y="152400"/>
                  <a:pt x="1728118" y="96441"/>
                </a:cubicBezTo>
                <a:lnTo>
                  <a:pt x="1722761" y="96441"/>
                </a:lnTo>
                <a:cubicBezTo>
                  <a:pt x="1722165" y="152995"/>
                  <a:pt x="1682577" y="194072"/>
                  <a:pt x="1603996" y="219670"/>
                </a:cubicBezTo>
                <a:cubicBezTo>
                  <a:pt x="1602805" y="220266"/>
                  <a:pt x="1601912" y="219968"/>
                  <a:pt x="1601317" y="218777"/>
                </a:cubicBezTo>
                <a:cubicBezTo>
                  <a:pt x="1601317" y="217587"/>
                  <a:pt x="1601912" y="216694"/>
                  <a:pt x="1603103" y="216098"/>
                </a:cubicBezTo>
                <a:cubicBezTo>
                  <a:pt x="1667992" y="191691"/>
                  <a:pt x="1701330" y="152102"/>
                  <a:pt x="1703115" y="97334"/>
                </a:cubicBezTo>
                <a:lnTo>
                  <a:pt x="1650430" y="99120"/>
                </a:lnTo>
                <a:cubicBezTo>
                  <a:pt x="1639714" y="99120"/>
                  <a:pt x="1631678" y="99715"/>
                  <a:pt x="1626320" y="100905"/>
                </a:cubicBezTo>
                <a:lnTo>
                  <a:pt x="1618283" y="93762"/>
                </a:lnTo>
                <a:lnTo>
                  <a:pt x="1703115" y="91976"/>
                </a:lnTo>
                <a:cubicBezTo>
                  <a:pt x="1704901" y="75902"/>
                  <a:pt x="1705794" y="57150"/>
                  <a:pt x="1705794" y="35719"/>
                </a:cubicBezTo>
                <a:lnTo>
                  <a:pt x="1669182" y="36612"/>
                </a:lnTo>
                <a:cubicBezTo>
                  <a:pt x="1658467" y="36612"/>
                  <a:pt x="1650430" y="37505"/>
                  <a:pt x="1645072" y="39291"/>
                </a:cubicBezTo>
                <a:lnTo>
                  <a:pt x="1637929" y="32147"/>
                </a:lnTo>
                <a:lnTo>
                  <a:pt x="1761158" y="28575"/>
                </a:lnTo>
                <a:close/>
                <a:moveTo>
                  <a:pt x="536898" y="13395"/>
                </a:moveTo>
                <a:lnTo>
                  <a:pt x="561008" y="23217"/>
                </a:lnTo>
                <a:cubicBezTo>
                  <a:pt x="562199" y="23812"/>
                  <a:pt x="562199" y="24705"/>
                  <a:pt x="561008" y="25896"/>
                </a:cubicBezTo>
                <a:lnTo>
                  <a:pt x="555650" y="29468"/>
                </a:lnTo>
                <a:cubicBezTo>
                  <a:pt x="534219" y="65782"/>
                  <a:pt x="506240" y="100012"/>
                  <a:pt x="471712" y="132159"/>
                </a:cubicBezTo>
                <a:cubicBezTo>
                  <a:pt x="470521" y="133350"/>
                  <a:pt x="469628" y="133648"/>
                  <a:pt x="469032" y="133052"/>
                </a:cubicBezTo>
                <a:cubicBezTo>
                  <a:pt x="468437" y="131862"/>
                  <a:pt x="468735" y="130671"/>
                  <a:pt x="469926" y="129480"/>
                </a:cubicBezTo>
                <a:cubicBezTo>
                  <a:pt x="499691" y="93166"/>
                  <a:pt x="522015" y="54471"/>
                  <a:pt x="536898" y="13395"/>
                </a:cubicBezTo>
                <a:close/>
                <a:moveTo>
                  <a:pt x="66304" y="13395"/>
                </a:moveTo>
                <a:lnTo>
                  <a:pt x="77912" y="25896"/>
                </a:lnTo>
                <a:cubicBezTo>
                  <a:pt x="79103" y="27087"/>
                  <a:pt x="78508" y="28575"/>
                  <a:pt x="76126" y="30361"/>
                </a:cubicBezTo>
                <a:cubicBezTo>
                  <a:pt x="55886" y="43458"/>
                  <a:pt x="35050" y="54769"/>
                  <a:pt x="13618" y="64294"/>
                </a:cubicBezTo>
                <a:cubicBezTo>
                  <a:pt x="11832" y="63698"/>
                  <a:pt x="11535" y="63103"/>
                  <a:pt x="12726" y="62508"/>
                </a:cubicBezTo>
                <a:cubicBezTo>
                  <a:pt x="35347" y="47030"/>
                  <a:pt x="53207" y="30659"/>
                  <a:pt x="66304" y="13395"/>
                </a:cubicBezTo>
                <a:close/>
                <a:moveTo>
                  <a:pt x="1937966" y="12502"/>
                </a:moveTo>
                <a:lnTo>
                  <a:pt x="1952254" y="25003"/>
                </a:lnTo>
                <a:cubicBezTo>
                  <a:pt x="1953444" y="26194"/>
                  <a:pt x="1953444" y="27087"/>
                  <a:pt x="1952254" y="27682"/>
                </a:cubicBezTo>
                <a:cubicBezTo>
                  <a:pt x="1952254" y="27087"/>
                  <a:pt x="1951956" y="27087"/>
                  <a:pt x="1951361" y="27682"/>
                </a:cubicBezTo>
                <a:lnTo>
                  <a:pt x="1922786" y="27682"/>
                </a:lnTo>
                <a:lnTo>
                  <a:pt x="1937966" y="35719"/>
                </a:lnTo>
                <a:cubicBezTo>
                  <a:pt x="1939752" y="36314"/>
                  <a:pt x="1939752" y="37505"/>
                  <a:pt x="1937966" y="39291"/>
                </a:cubicBezTo>
                <a:cubicBezTo>
                  <a:pt x="1936180" y="41672"/>
                  <a:pt x="1935287" y="45541"/>
                  <a:pt x="1935287" y="50899"/>
                </a:cubicBezTo>
                <a:lnTo>
                  <a:pt x="1933501" y="76795"/>
                </a:lnTo>
                <a:cubicBezTo>
                  <a:pt x="1932906" y="85130"/>
                  <a:pt x="1929334" y="91976"/>
                  <a:pt x="1922786" y="97334"/>
                </a:cubicBezTo>
                <a:cubicBezTo>
                  <a:pt x="1921000" y="98524"/>
                  <a:pt x="1919512" y="98822"/>
                  <a:pt x="1918321" y="98227"/>
                </a:cubicBezTo>
                <a:cubicBezTo>
                  <a:pt x="1917726" y="98227"/>
                  <a:pt x="1917428" y="97334"/>
                  <a:pt x="1917428" y="95548"/>
                </a:cubicBezTo>
                <a:lnTo>
                  <a:pt x="1917428" y="27682"/>
                </a:lnTo>
                <a:lnTo>
                  <a:pt x="1874565" y="28575"/>
                </a:lnTo>
                <a:cubicBezTo>
                  <a:pt x="1872780" y="28575"/>
                  <a:pt x="1870398" y="28575"/>
                  <a:pt x="1867422" y="28575"/>
                </a:cubicBezTo>
                <a:cubicBezTo>
                  <a:pt x="1858492" y="29170"/>
                  <a:pt x="1852241" y="30063"/>
                  <a:pt x="1848669" y="31254"/>
                </a:cubicBezTo>
                <a:lnTo>
                  <a:pt x="1839740" y="24110"/>
                </a:lnTo>
                <a:lnTo>
                  <a:pt x="1927250" y="23217"/>
                </a:lnTo>
                <a:close/>
                <a:moveTo>
                  <a:pt x="582440" y="5358"/>
                </a:moveTo>
                <a:cubicBezTo>
                  <a:pt x="593155" y="40481"/>
                  <a:pt x="623218" y="72330"/>
                  <a:pt x="672629" y="100905"/>
                </a:cubicBezTo>
                <a:cubicBezTo>
                  <a:pt x="673820" y="101501"/>
                  <a:pt x="674415" y="102096"/>
                  <a:pt x="674415" y="102691"/>
                </a:cubicBezTo>
                <a:cubicBezTo>
                  <a:pt x="674415" y="103882"/>
                  <a:pt x="673820" y="104477"/>
                  <a:pt x="672629" y="104477"/>
                </a:cubicBezTo>
                <a:cubicBezTo>
                  <a:pt x="664890" y="104477"/>
                  <a:pt x="655365" y="110728"/>
                  <a:pt x="644054" y="123230"/>
                </a:cubicBezTo>
                <a:cubicBezTo>
                  <a:pt x="611312" y="97631"/>
                  <a:pt x="590179" y="58638"/>
                  <a:pt x="580654" y="6251"/>
                </a:cubicBezTo>
                <a:close/>
                <a:moveTo>
                  <a:pt x="369020" y="4465"/>
                </a:moveTo>
                <a:lnTo>
                  <a:pt x="394023" y="10716"/>
                </a:lnTo>
                <a:cubicBezTo>
                  <a:pt x="395809" y="11311"/>
                  <a:pt x="396107" y="12502"/>
                  <a:pt x="394916" y="14287"/>
                </a:cubicBezTo>
                <a:lnTo>
                  <a:pt x="392237" y="18752"/>
                </a:lnTo>
                <a:lnTo>
                  <a:pt x="390451" y="40184"/>
                </a:lnTo>
                <a:lnTo>
                  <a:pt x="421705" y="39291"/>
                </a:lnTo>
                <a:lnTo>
                  <a:pt x="433314" y="25896"/>
                </a:lnTo>
                <a:lnTo>
                  <a:pt x="449387" y="40184"/>
                </a:lnTo>
                <a:cubicBezTo>
                  <a:pt x="449982" y="41374"/>
                  <a:pt x="449685" y="42267"/>
                  <a:pt x="448494" y="42862"/>
                </a:cubicBezTo>
                <a:lnTo>
                  <a:pt x="347589" y="45541"/>
                </a:lnTo>
                <a:cubicBezTo>
                  <a:pt x="338659" y="45541"/>
                  <a:pt x="329729" y="46137"/>
                  <a:pt x="320800" y="47327"/>
                </a:cubicBezTo>
                <a:lnTo>
                  <a:pt x="313656" y="41077"/>
                </a:lnTo>
                <a:lnTo>
                  <a:pt x="369913" y="40184"/>
                </a:lnTo>
                <a:lnTo>
                  <a:pt x="369913" y="26789"/>
                </a:lnTo>
                <a:close/>
                <a:moveTo>
                  <a:pt x="168995" y="4465"/>
                </a:moveTo>
                <a:lnTo>
                  <a:pt x="187747" y="16073"/>
                </a:lnTo>
                <a:cubicBezTo>
                  <a:pt x="188938" y="16669"/>
                  <a:pt x="188938" y="17562"/>
                  <a:pt x="187747" y="18752"/>
                </a:cubicBezTo>
                <a:lnTo>
                  <a:pt x="184176" y="23217"/>
                </a:lnTo>
                <a:cubicBezTo>
                  <a:pt x="178818" y="37505"/>
                  <a:pt x="172567" y="52090"/>
                  <a:pt x="165423" y="66973"/>
                </a:cubicBezTo>
                <a:lnTo>
                  <a:pt x="193998" y="64294"/>
                </a:lnTo>
                <a:lnTo>
                  <a:pt x="202035" y="53578"/>
                </a:lnTo>
                <a:lnTo>
                  <a:pt x="215429" y="65187"/>
                </a:lnTo>
                <a:cubicBezTo>
                  <a:pt x="217215" y="66377"/>
                  <a:pt x="217215" y="66973"/>
                  <a:pt x="215429" y="66973"/>
                </a:cubicBezTo>
                <a:lnTo>
                  <a:pt x="185068" y="70545"/>
                </a:lnTo>
                <a:lnTo>
                  <a:pt x="196677" y="75902"/>
                </a:lnTo>
                <a:cubicBezTo>
                  <a:pt x="198463" y="76498"/>
                  <a:pt x="198463" y="78284"/>
                  <a:pt x="196677" y="81260"/>
                </a:cubicBezTo>
                <a:cubicBezTo>
                  <a:pt x="191319" y="114002"/>
                  <a:pt x="183580" y="139005"/>
                  <a:pt x="173460" y="156270"/>
                </a:cubicBezTo>
                <a:cubicBezTo>
                  <a:pt x="183580" y="174129"/>
                  <a:pt x="199356" y="187523"/>
                  <a:pt x="220787" y="196453"/>
                </a:cubicBezTo>
                <a:cubicBezTo>
                  <a:pt x="222573" y="197644"/>
                  <a:pt x="222573" y="198834"/>
                  <a:pt x="220787" y="200025"/>
                </a:cubicBezTo>
                <a:cubicBezTo>
                  <a:pt x="213048" y="199430"/>
                  <a:pt x="204118" y="203895"/>
                  <a:pt x="193998" y="213420"/>
                </a:cubicBezTo>
                <a:cubicBezTo>
                  <a:pt x="179711" y="197346"/>
                  <a:pt x="170186" y="182761"/>
                  <a:pt x="165423" y="169664"/>
                </a:cubicBezTo>
                <a:cubicBezTo>
                  <a:pt x="155303" y="183952"/>
                  <a:pt x="141015" y="198537"/>
                  <a:pt x="122561" y="213420"/>
                </a:cubicBezTo>
                <a:cubicBezTo>
                  <a:pt x="120179" y="214015"/>
                  <a:pt x="119584" y="213420"/>
                  <a:pt x="120775" y="211634"/>
                </a:cubicBezTo>
                <a:cubicBezTo>
                  <a:pt x="139229" y="194370"/>
                  <a:pt x="152922" y="176212"/>
                  <a:pt x="161851" y="157162"/>
                </a:cubicBezTo>
                <a:cubicBezTo>
                  <a:pt x="158279" y="144661"/>
                  <a:pt x="155600" y="125611"/>
                  <a:pt x="153814" y="100012"/>
                </a:cubicBezTo>
                <a:lnTo>
                  <a:pt x="156494" y="100012"/>
                </a:lnTo>
                <a:cubicBezTo>
                  <a:pt x="157089" y="101798"/>
                  <a:pt x="157684" y="104477"/>
                  <a:pt x="158279" y="108049"/>
                </a:cubicBezTo>
                <a:cubicBezTo>
                  <a:pt x="161851" y="124123"/>
                  <a:pt x="164828" y="135136"/>
                  <a:pt x="167209" y="141089"/>
                </a:cubicBezTo>
                <a:cubicBezTo>
                  <a:pt x="174353" y="119658"/>
                  <a:pt x="178520" y="96143"/>
                  <a:pt x="179711" y="70545"/>
                </a:cubicBezTo>
                <a:lnTo>
                  <a:pt x="163637" y="72330"/>
                </a:lnTo>
                <a:cubicBezTo>
                  <a:pt x="163042" y="74116"/>
                  <a:pt x="161851" y="76795"/>
                  <a:pt x="160065" y="80367"/>
                </a:cubicBezTo>
                <a:cubicBezTo>
                  <a:pt x="157089" y="85725"/>
                  <a:pt x="152624" y="94059"/>
                  <a:pt x="146671" y="105370"/>
                </a:cubicBezTo>
                <a:cubicBezTo>
                  <a:pt x="146076" y="105966"/>
                  <a:pt x="145480" y="106263"/>
                  <a:pt x="144885" y="106263"/>
                </a:cubicBezTo>
                <a:cubicBezTo>
                  <a:pt x="144290" y="106263"/>
                  <a:pt x="143992" y="105668"/>
                  <a:pt x="143992" y="104477"/>
                </a:cubicBezTo>
                <a:cubicBezTo>
                  <a:pt x="155898" y="68163"/>
                  <a:pt x="163637" y="35421"/>
                  <a:pt x="167209" y="6251"/>
                </a:cubicBezTo>
                <a:cubicBezTo>
                  <a:pt x="167209" y="5060"/>
                  <a:pt x="167804" y="4465"/>
                  <a:pt x="168995" y="4465"/>
                </a:cubicBezTo>
                <a:close/>
                <a:moveTo>
                  <a:pt x="1066429" y="3572"/>
                </a:moveTo>
                <a:lnTo>
                  <a:pt x="1089646" y="14287"/>
                </a:lnTo>
                <a:cubicBezTo>
                  <a:pt x="1091432" y="14883"/>
                  <a:pt x="1091729" y="15776"/>
                  <a:pt x="1090539" y="16966"/>
                </a:cubicBezTo>
                <a:lnTo>
                  <a:pt x="1085181" y="25896"/>
                </a:lnTo>
                <a:lnTo>
                  <a:pt x="1083395" y="59829"/>
                </a:lnTo>
                <a:lnTo>
                  <a:pt x="1085181" y="63401"/>
                </a:lnTo>
                <a:cubicBezTo>
                  <a:pt x="1086372" y="65187"/>
                  <a:pt x="1085776" y="65782"/>
                  <a:pt x="1083395" y="65187"/>
                </a:cubicBezTo>
                <a:cubicBezTo>
                  <a:pt x="1081014" y="65187"/>
                  <a:pt x="1077144" y="65187"/>
                  <a:pt x="1071786" y="65187"/>
                </a:cubicBezTo>
                <a:cubicBezTo>
                  <a:pt x="1057499" y="64591"/>
                  <a:pt x="1044402" y="64591"/>
                  <a:pt x="1032496" y="65187"/>
                </a:cubicBezTo>
                <a:lnTo>
                  <a:pt x="990526" y="66080"/>
                </a:lnTo>
                <a:lnTo>
                  <a:pt x="989633" y="68759"/>
                </a:lnTo>
                <a:cubicBezTo>
                  <a:pt x="983085" y="79474"/>
                  <a:pt x="977132" y="83344"/>
                  <a:pt x="971774" y="80367"/>
                </a:cubicBezTo>
                <a:lnTo>
                  <a:pt x="973560" y="8930"/>
                </a:lnTo>
                <a:cubicBezTo>
                  <a:pt x="973560" y="7739"/>
                  <a:pt x="973858" y="7144"/>
                  <a:pt x="974453" y="7144"/>
                </a:cubicBezTo>
                <a:cubicBezTo>
                  <a:pt x="974453" y="6548"/>
                  <a:pt x="975048" y="6548"/>
                  <a:pt x="976239" y="7144"/>
                </a:cubicBezTo>
                <a:lnTo>
                  <a:pt x="993205" y="17859"/>
                </a:lnTo>
                <a:lnTo>
                  <a:pt x="1058392" y="16073"/>
                </a:lnTo>
                <a:close/>
                <a:moveTo>
                  <a:pt x="791394" y="3572"/>
                </a:moveTo>
                <a:lnTo>
                  <a:pt x="814612" y="15180"/>
                </a:lnTo>
                <a:cubicBezTo>
                  <a:pt x="815802" y="15776"/>
                  <a:pt x="816397" y="16371"/>
                  <a:pt x="816397" y="16966"/>
                </a:cubicBezTo>
                <a:cubicBezTo>
                  <a:pt x="816397" y="16966"/>
                  <a:pt x="815802" y="17562"/>
                  <a:pt x="814612" y="18752"/>
                </a:cubicBezTo>
                <a:lnTo>
                  <a:pt x="811932" y="20538"/>
                </a:lnTo>
                <a:cubicBezTo>
                  <a:pt x="827411" y="50899"/>
                  <a:pt x="858962" y="75902"/>
                  <a:pt x="906587" y="95548"/>
                </a:cubicBezTo>
                <a:cubicBezTo>
                  <a:pt x="907182" y="97929"/>
                  <a:pt x="906885" y="99120"/>
                  <a:pt x="905694" y="99120"/>
                </a:cubicBezTo>
                <a:cubicBezTo>
                  <a:pt x="897360" y="99715"/>
                  <a:pt x="887537" y="104775"/>
                  <a:pt x="876226" y="114300"/>
                </a:cubicBezTo>
                <a:cubicBezTo>
                  <a:pt x="844079" y="91083"/>
                  <a:pt x="821755" y="60722"/>
                  <a:pt x="809254" y="23217"/>
                </a:cubicBezTo>
                <a:cubicBezTo>
                  <a:pt x="791990" y="47030"/>
                  <a:pt x="772940" y="67568"/>
                  <a:pt x="752104" y="84832"/>
                </a:cubicBezTo>
                <a:lnTo>
                  <a:pt x="752997" y="84832"/>
                </a:lnTo>
                <a:lnTo>
                  <a:pt x="773535" y="91976"/>
                </a:lnTo>
                <a:cubicBezTo>
                  <a:pt x="774726" y="92571"/>
                  <a:pt x="775321" y="93166"/>
                  <a:pt x="775321" y="93762"/>
                </a:cubicBezTo>
                <a:cubicBezTo>
                  <a:pt x="775916" y="93762"/>
                  <a:pt x="775618" y="94357"/>
                  <a:pt x="774428" y="95548"/>
                </a:cubicBezTo>
                <a:lnTo>
                  <a:pt x="770856" y="100012"/>
                </a:lnTo>
                <a:lnTo>
                  <a:pt x="769963" y="124123"/>
                </a:lnTo>
                <a:cubicBezTo>
                  <a:pt x="769963" y="125909"/>
                  <a:pt x="769665" y="128587"/>
                  <a:pt x="769070" y="132159"/>
                </a:cubicBezTo>
                <a:cubicBezTo>
                  <a:pt x="769070" y="135136"/>
                  <a:pt x="768772" y="137517"/>
                  <a:pt x="768177" y="139303"/>
                </a:cubicBezTo>
                <a:cubicBezTo>
                  <a:pt x="786036" y="146447"/>
                  <a:pt x="796454" y="152400"/>
                  <a:pt x="799431" y="157162"/>
                </a:cubicBezTo>
                <a:cubicBezTo>
                  <a:pt x="800026" y="163711"/>
                  <a:pt x="797347" y="169664"/>
                  <a:pt x="791394" y="175022"/>
                </a:cubicBezTo>
                <a:cubicBezTo>
                  <a:pt x="789013" y="176808"/>
                  <a:pt x="787227" y="176212"/>
                  <a:pt x="786036" y="173236"/>
                </a:cubicBezTo>
                <a:cubicBezTo>
                  <a:pt x="781869" y="161330"/>
                  <a:pt x="775618" y="151507"/>
                  <a:pt x="767284" y="143768"/>
                </a:cubicBezTo>
                <a:lnTo>
                  <a:pt x="739941" y="170786"/>
                </a:lnTo>
                <a:lnTo>
                  <a:pt x="752104" y="122337"/>
                </a:lnTo>
                <a:lnTo>
                  <a:pt x="752104" y="109835"/>
                </a:lnTo>
                <a:cubicBezTo>
                  <a:pt x="751508" y="103882"/>
                  <a:pt x="751211" y="95845"/>
                  <a:pt x="751211" y="85725"/>
                </a:cubicBezTo>
                <a:cubicBezTo>
                  <a:pt x="751211" y="85130"/>
                  <a:pt x="751211" y="84832"/>
                  <a:pt x="751211" y="84832"/>
                </a:cubicBezTo>
                <a:cubicBezTo>
                  <a:pt x="735732" y="97334"/>
                  <a:pt x="715492" y="110728"/>
                  <a:pt x="690489" y="125016"/>
                </a:cubicBezTo>
                <a:cubicBezTo>
                  <a:pt x="688703" y="125016"/>
                  <a:pt x="687810" y="124123"/>
                  <a:pt x="687810" y="122337"/>
                </a:cubicBezTo>
                <a:cubicBezTo>
                  <a:pt x="735435" y="94357"/>
                  <a:pt x="769963" y="54769"/>
                  <a:pt x="791394" y="3572"/>
                </a:cubicBezTo>
                <a:close/>
                <a:moveTo>
                  <a:pt x="104701" y="3572"/>
                </a:moveTo>
                <a:lnTo>
                  <a:pt x="120775" y="11609"/>
                </a:lnTo>
                <a:lnTo>
                  <a:pt x="119882" y="17859"/>
                </a:lnTo>
                <a:lnTo>
                  <a:pt x="117203" y="66973"/>
                </a:lnTo>
                <a:lnTo>
                  <a:pt x="128812" y="66973"/>
                </a:lnTo>
                <a:lnTo>
                  <a:pt x="128812" y="37505"/>
                </a:lnTo>
                <a:lnTo>
                  <a:pt x="128812" y="19645"/>
                </a:lnTo>
                <a:lnTo>
                  <a:pt x="147564" y="29468"/>
                </a:lnTo>
                <a:lnTo>
                  <a:pt x="143992" y="36612"/>
                </a:lnTo>
                <a:lnTo>
                  <a:pt x="143099" y="68759"/>
                </a:lnTo>
                <a:lnTo>
                  <a:pt x="143992" y="71437"/>
                </a:lnTo>
                <a:cubicBezTo>
                  <a:pt x="144587" y="71437"/>
                  <a:pt x="144587" y="71735"/>
                  <a:pt x="143992" y="72330"/>
                </a:cubicBezTo>
                <a:cubicBezTo>
                  <a:pt x="137444" y="71140"/>
                  <a:pt x="119882" y="71140"/>
                  <a:pt x="91307" y="72330"/>
                </a:cubicBezTo>
                <a:cubicBezTo>
                  <a:pt x="89521" y="76498"/>
                  <a:pt x="86544" y="80070"/>
                  <a:pt x="82377" y="83046"/>
                </a:cubicBezTo>
                <a:cubicBezTo>
                  <a:pt x="81186" y="83641"/>
                  <a:pt x="80294" y="83939"/>
                  <a:pt x="79698" y="83939"/>
                </a:cubicBezTo>
                <a:cubicBezTo>
                  <a:pt x="79103" y="83939"/>
                  <a:pt x="78805" y="83344"/>
                  <a:pt x="78805" y="82153"/>
                </a:cubicBezTo>
                <a:lnTo>
                  <a:pt x="80591" y="60722"/>
                </a:lnTo>
                <a:lnTo>
                  <a:pt x="80591" y="38398"/>
                </a:lnTo>
                <a:lnTo>
                  <a:pt x="80591" y="19645"/>
                </a:lnTo>
                <a:lnTo>
                  <a:pt x="95772" y="27682"/>
                </a:lnTo>
                <a:lnTo>
                  <a:pt x="93986" y="32147"/>
                </a:lnTo>
                <a:lnTo>
                  <a:pt x="92200" y="66973"/>
                </a:lnTo>
                <a:lnTo>
                  <a:pt x="92200" y="67866"/>
                </a:lnTo>
                <a:lnTo>
                  <a:pt x="104701" y="67866"/>
                </a:lnTo>
                <a:lnTo>
                  <a:pt x="104701" y="24110"/>
                </a:lnTo>
                <a:close/>
                <a:moveTo>
                  <a:pt x="1977257" y="893"/>
                </a:moveTo>
                <a:lnTo>
                  <a:pt x="1996902" y="8930"/>
                </a:lnTo>
                <a:cubicBezTo>
                  <a:pt x="1999283" y="10120"/>
                  <a:pt x="1999581" y="11609"/>
                  <a:pt x="1997795" y="13395"/>
                </a:cubicBezTo>
                <a:cubicBezTo>
                  <a:pt x="1990651" y="25896"/>
                  <a:pt x="1982317" y="38695"/>
                  <a:pt x="1972792" y="51792"/>
                </a:cubicBezTo>
                <a:lnTo>
                  <a:pt x="2012976" y="49113"/>
                </a:lnTo>
                <a:lnTo>
                  <a:pt x="2021012" y="41970"/>
                </a:lnTo>
                <a:lnTo>
                  <a:pt x="2041550" y="58043"/>
                </a:lnTo>
                <a:cubicBezTo>
                  <a:pt x="2043336" y="60424"/>
                  <a:pt x="2042741" y="61912"/>
                  <a:pt x="2039764" y="62508"/>
                </a:cubicBezTo>
                <a:cubicBezTo>
                  <a:pt x="2030835" y="63103"/>
                  <a:pt x="2021310" y="67866"/>
                  <a:pt x="2011190" y="76795"/>
                </a:cubicBezTo>
                <a:cubicBezTo>
                  <a:pt x="2009999" y="77391"/>
                  <a:pt x="2009404" y="77688"/>
                  <a:pt x="2009404" y="77688"/>
                </a:cubicBezTo>
                <a:cubicBezTo>
                  <a:pt x="2008808" y="77093"/>
                  <a:pt x="2008511" y="76498"/>
                  <a:pt x="2008511" y="75902"/>
                </a:cubicBezTo>
                <a:lnTo>
                  <a:pt x="2012976" y="54471"/>
                </a:lnTo>
                <a:lnTo>
                  <a:pt x="1969220" y="57150"/>
                </a:lnTo>
                <a:cubicBezTo>
                  <a:pt x="1962076" y="67270"/>
                  <a:pt x="1953742" y="77688"/>
                  <a:pt x="1944217" y="88404"/>
                </a:cubicBezTo>
                <a:cubicBezTo>
                  <a:pt x="1942431" y="89595"/>
                  <a:pt x="1941836" y="88999"/>
                  <a:pt x="1942431" y="86618"/>
                </a:cubicBezTo>
                <a:cubicBezTo>
                  <a:pt x="1959100" y="59829"/>
                  <a:pt x="1970411" y="31552"/>
                  <a:pt x="1976364" y="1786"/>
                </a:cubicBezTo>
                <a:cubicBezTo>
                  <a:pt x="1976364" y="595"/>
                  <a:pt x="1976662" y="298"/>
                  <a:pt x="1977257" y="893"/>
                </a:cubicBezTo>
                <a:close/>
                <a:moveTo>
                  <a:pt x="303833" y="893"/>
                </a:moveTo>
                <a:lnTo>
                  <a:pt x="323479" y="12502"/>
                </a:lnTo>
                <a:cubicBezTo>
                  <a:pt x="324669" y="13097"/>
                  <a:pt x="324669" y="14287"/>
                  <a:pt x="323479" y="16073"/>
                </a:cubicBezTo>
                <a:lnTo>
                  <a:pt x="319907" y="19645"/>
                </a:lnTo>
                <a:cubicBezTo>
                  <a:pt x="312763" y="32742"/>
                  <a:pt x="305322" y="44946"/>
                  <a:pt x="297582" y="56257"/>
                </a:cubicBezTo>
                <a:lnTo>
                  <a:pt x="299368" y="192881"/>
                </a:lnTo>
                <a:cubicBezTo>
                  <a:pt x="298178" y="201216"/>
                  <a:pt x="293415" y="209252"/>
                  <a:pt x="285081" y="216991"/>
                </a:cubicBezTo>
                <a:cubicBezTo>
                  <a:pt x="282700" y="219373"/>
                  <a:pt x="280914" y="219075"/>
                  <a:pt x="279723" y="216098"/>
                </a:cubicBezTo>
                <a:lnTo>
                  <a:pt x="281509" y="157162"/>
                </a:lnTo>
                <a:lnTo>
                  <a:pt x="281509" y="77688"/>
                </a:lnTo>
                <a:cubicBezTo>
                  <a:pt x="265436" y="97929"/>
                  <a:pt x="248172" y="116384"/>
                  <a:pt x="229717" y="133052"/>
                </a:cubicBezTo>
                <a:cubicBezTo>
                  <a:pt x="229122" y="133648"/>
                  <a:pt x="228526" y="133648"/>
                  <a:pt x="227931" y="133052"/>
                </a:cubicBezTo>
                <a:cubicBezTo>
                  <a:pt x="227336" y="131862"/>
                  <a:pt x="227336" y="130969"/>
                  <a:pt x="227931" y="130373"/>
                </a:cubicBezTo>
                <a:cubicBezTo>
                  <a:pt x="259482" y="96441"/>
                  <a:pt x="284783" y="53280"/>
                  <a:pt x="303833" y="893"/>
                </a:cubicBezTo>
                <a:close/>
                <a:moveTo>
                  <a:pt x="1480766" y="0"/>
                </a:moveTo>
                <a:lnTo>
                  <a:pt x="1494161" y="16966"/>
                </a:lnTo>
                <a:cubicBezTo>
                  <a:pt x="1494756" y="17562"/>
                  <a:pt x="1494161" y="18455"/>
                  <a:pt x="1492375" y="19645"/>
                </a:cubicBezTo>
                <a:cubicBezTo>
                  <a:pt x="1482254" y="25003"/>
                  <a:pt x="1462609" y="33337"/>
                  <a:pt x="1433439" y="44648"/>
                </a:cubicBezTo>
                <a:cubicBezTo>
                  <a:pt x="1431653" y="44648"/>
                  <a:pt x="1431355" y="44053"/>
                  <a:pt x="1432546" y="42862"/>
                </a:cubicBezTo>
                <a:cubicBezTo>
                  <a:pt x="1454572" y="27980"/>
                  <a:pt x="1470646" y="13692"/>
                  <a:pt x="1480766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F1937EFD-2684-4BCB-A91F-E0A7324D3E24}"/>
              </a:ext>
            </a:extLst>
          </p:cNvPr>
          <p:cNvCxnSpPr>
            <a:cxnSpLocks/>
          </p:cNvCxnSpPr>
          <p:nvPr/>
        </p:nvCxnSpPr>
        <p:spPr>
          <a:xfrm flipV="1">
            <a:off x="8219919" y="3717922"/>
            <a:ext cx="585327" cy="7649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4742740-D04E-4856-8E1D-326A34ECC42A}"/>
              </a:ext>
            </a:extLst>
          </p:cNvPr>
          <p:cNvCxnSpPr>
            <a:cxnSpLocks/>
          </p:cNvCxnSpPr>
          <p:nvPr/>
        </p:nvCxnSpPr>
        <p:spPr>
          <a:xfrm flipV="1">
            <a:off x="10358054" y="1058447"/>
            <a:ext cx="522433" cy="59255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015DF817-EDE6-43B0-9832-BC47C47477DC}"/>
              </a:ext>
            </a:extLst>
          </p:cNvPr>
          <p:cNvGrpSpPr/>
          <p:nvPr/>
        </p:nvGrpSpPr>
        <p:grpSpPr>
          <a:xfrm>
            <a:off x="2238820" y="654071"/>
            <a:ext cx="3830544" cy="6293989"/>
            <a:chOff x="1024539" y="633039"/>
            <a:chExt cx="4271382" cy="7018333"/>
          </a:xfrm>
        </p:grpSpPr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11355643-ECA3-45AB-88E6-B751FC7977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19160"/>
            <a:stretch/>
          </p:blipFill>
          <p:spPr>
            <a:xfrm>
              <a:off x="1024539" y="2375207"/>
              <a:ext cx="4271382" cy="5276165"/>
            </a:xfrm>
            <a:prstGeom prst="rect">
              <a:avLst/>
            </a:pr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8AE576F9-AF04-4DFB-86E3-A8D312A84B4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AD3D1D94-FDCC-4A44-988F-5D5577DF017D}"/>
              </a:ext>
            </a:extLst>
          </p:cNvPr>
          <p:cNvSpPr txBox="1"/>
          <p:nvPr/>
        </p:nvSpPr>
        <p:spPr>
          <a:xfrm>
            <a:off x="5289556" y="977937"/>
            <a:ext cx="43947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学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2CF79087-3EDF-4A9A-B155-CDC3B7B1CA0E}"/>
              </a:ext>
            </a:extLst>
          </p:cNvPr>
          <p:cNvSpPr/>
          <p:nvPr/>
        </p:nvSpPr>
        <p:spPr>
          <a:xfrm>
            <a:off x="5956300" y="1867679"/>
            <a:ext cx="5827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</a:t>
            </a:r>
            <a:r>
              <a:rPr kumimoji="0" lang="zh-CN" altLang="en-US" sz="7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少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62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ADD5957-FDA7-4E58-8AF3-61121020EFC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4DF84"/>
              </a:gs>
              <a:gs pos="100000">
                <a:srgbClr val="E8B75E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xmlns="" id="{4E63EDE0-56D6-4E9A-B805-833AF5FE2809}"/>
              </a:ext>
            </a:extLst>
          </p:cNvPr>
          <p:cNvSpPr/>
          <p:nvPr/>
        </p:nvSpPr>
        <p:spPr>
          <a:xfrm rot="10800000" flipH="1">
            <a:off x="6368813" y="2970367"/>
            <a:ext cx="5823186" cy="3887632"/>
          </a:xfrm>
          <a:custGeom>
            <a:avLst/>
            <a:gdLst>
              <a:gd name="connsiteX0" fmla="*/ 5823186 w 5823186"/>
              <a:gd name="connsiteY0" fmla="*/ 3887632 h 3887632"/>
              <a:gd name="connsiteX1" fmla="*/ 5823186 w 5823186"/>
              <a:gd name="connsiteY1" fmla="*/ 0 h 3887632"/>
              <a:gd name="connsiteX2" fmla="*/ 0 w 5823186"/>
              <a:gd name="connsiteY2" fmla="*/ 0 h 3887632"/>
              <a:gd name="connsiteX3" fmla="*/ 96545 w 5823186"/>
              <a:gd name="connsiteY3" fmla="*/ 195405 h 3887632"/>
              <a:gd name="connsiteX4" fmla="*/ 5624574 w 5823186"/>
              <a:gd name="connsiteY4" fmla="*/ 3874210 h 3887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23186" h="3887632">
                <a:moveTo>
                  <a:pt x="5823186" y="3887632"/>
                </a:moveTo>
                <a:lnTo>
                  <a:pt x="5823186" y="0"/>
                </a:lnTo>
                <a:lnTo>
                  <a:pt x="0" y="0"/>
                </a:lnTo>
                <a:lnTo>
                  <a:pt x="96545" y="195405"/>
                </a:lnTo>
                <a:cubicBezTo>
                  <a:pt x="1163484" y="2232508"/>
                  <a:pt x="3218167" y="3670783"/>
                  <a:pt x="5624574" y="3874210"/>
                </a:cubicBezTo>
                <a:close/>
              </a:path>
            </a:pathLst>
          </a:custGeom>
          <a:gradFill>
            <a:gsLst>
              <a:gs pos="0">
                <a:srgbClr val="ECD274"/>
              </a:gs>
              <a:gs pos="100000">
                <a:srgbClr val="D2AC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xmlns="" id="{F26500D4-5060-43F0-9F63-5C4BABA56F3A}"/>
              </a:ext>
            </a:extLst>
          </p:cNvPr>
          <p:cNvSpPr/>
          <p:nvPr/>
        </p:nvSpPr>
        <p:spPr>
          <a:xfrm rot="13500000">
            <a:off x="11603173" y="-631791"/>
            <a:ext cx="377372" cy="2021104"/>
          </a:xfrm>
          <a:custGeom>
            <a:avLst/>
            <a:gdLst>
              <a:gd name="connsiteX0" fmla="*/ 55265 w 377372"/>
              <a:gd name="connsiteY0" fmla="*/ 55265 h 2021104"/>
              <a:gd name="connsiteX1" fmla="*/ 188686 w 377372"/>
              <a:gd name="connsiteY1" fmla="*/ 0 h 2021104"/>
              <a:gd name="connsiteX2" fmla="*/ 377372 w 377372"/>
              <a:gd name="connsiteY2" fmla="*/ 188686 h 2021104"/>
              <a:gd name="connsiteX3" fmla="*/ 377371 w 377372"/>
              <a:gd name="connsiteY3" fmla="*/ 1795585 h 2021104"/>
              <a:gd name="connsiteX4" fmla="*/ 151853 w 377372"/>
              <a:gd name="connsiteY4" fmla="*/ 2021104 h 2021104"/>
              <a:gd name="connsiteX5" fmla="*/ 115241 w 377372"/>
              <a:gd name="connsiteY5" fmla="*/ 2013712 h 2021104"/>
              <a:gd name="connsiteX6" fmla="*/ 0 w 377372"/>
              <a:gd name="connsiteY6" fmla="*/ 1839854 h 2021104"/>
              <a:gd name="connsiteX7" fmla="*/ 0 w 377372"/>
              <a:gd name="connsiteY7" fmla="*/ 188686 h 2021104"/>
              <a:gd name="connsiteX8" fmla="*/ 55265 w 377372"/>
              <a:gd name="connsiteY8" fmla="*/ 55265 h 2021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7372" h="2021104">
                <a:moveTo>
                  <a:pt x="55265" y="55265"/>
                </a:moveTo>
                <a:cubicBezTo>
                  <a:pt x="89411" y="21119"/>
                  <a:pt x="136582" y="0"/>
                  <a:pt x="188686" y="0"/>
                </a:cubicBezTo>
                <a:cubicBezTo>
                  <a:pt x="292894" y="0"/>
                  <a:pt x="377372" y="84478"/>
                  <a:pt x="377372" y="188686"/>
                </a:cubicBezTo>
                <a:lnTo>
                  <a:pt x="377371" y="1795585"/>
                </a:lnTo>
                <a:lnTo>
                  <a:pt x="151853" y="2021104"/>
                </a:lnTo>
                <a:lnTo>
                  <a:pt x="115241" y="2013712"/>
                </a:lnTo>
                <a:cubicBezTo>
                  <a:pt x="47519" y="1985068"/>
                  <a:pt x="0" y="1918010"/>
                  <a:pt x="0" y="1839854"/>
                </a:cubicBezTo>
                <a:lnTo>
                  <a:pt x="0" y="188686"/>
                </a:lnTo>
                <a:cubicBezTo>
                  <a:pt x="0" y="136582"/>
                  <a:pt x="21120" y="89410"/>
                  <a:pt x="55265" y="55265"/>
                </a:cubicBezTo>
                <a:close/>
              </a:path>
            </a:pathLst>
          </a:custGeom>
          <a:gradFill>
            <a:gsLst>
              <a:gs pos="0">
                <a:srgbClr val="ECD274"/>
              </a:gs>
              <a:gs pos="100000">
                <a:srgbClr val="D2AC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xmlns="" id="{E536FB3E-126D-47D6-B417-86AA19801359}"/>
              </a:ext>
            </a:extLst>
          </p:cNvPr>
          <p:cNvSpPr/>
          <p:nvPr/>
        </p:nvSpPr>
        <p:spPr>
          <a:xfrm flipH="1">
            <a:off x="1" y="0"/>
            <a:ext cx="1380541" cy="1366615"/>
          </a:xfrm>
          <a:custGeom>
            <a:avLst/>
            <a:gdLst>
              <a:gd name="connsiteX0" fmla="*/ 1380541 w 1380541"/>
              <a:gd name="connsiteY0" fmla="*/ 0 h 1366615"/>
              <a:gd name="connsiteX1" fmla="*/ 0 w 1380541"/>
              <a:gd name="connsiteY1" fmla="*/ 0 h 1366615"/>
              <a:gd name="connsiteX2" fmla="*/ 27802 w 1380541"/>
              <a:gd name="connsiteY2" fmla="*/ 108126 h 1366615"/>
              <a:gd name="connsiteX3" fmla="*/ 1215442 w 1380541"/>
              <a:gd name="connsiteY3" fmla="*/ 1325303 h 1366615"/>
              <a:gd name="connsiteX4" fmla="*/ 1380541 w 1380541"/>
              <a:gd name="connsiteY4" fmla="*/ 1366615 h 136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0541" h="1366615">
                <a:moveTo>
                  <a:pt x="1380541" y="0"/>
                </a:moveTo>
                <a:lnTo>
                  <a:pt x="0" y="0"/>
                </a:lnTo>
                <a:lnTo>
                  <a:pt x="27802" y="108126"/>
                </a:lnTo>
                <a:cubicBezTo>
                  <a:pt x="205596" y="679750"/>
                  <a:pt x="649936" y="1133937"/>
                  <a:pt x="1215442" y="1325303"/>
                </a:cubicBezTo>
                <a:lnTo>
                  <a:pt x="1380541" y="1366615"/>
                </a:lnTo>
                <a:close/>
              </a:path>
            </a:pathLst>
          </a:custGeom>
          <a:gradFill>
            <a:gsLst>
              <a:gs pos="0">
                <a:srgbClr val="ECD274"/>
              </a:gs>
              <a:gs pos="100000">
                <a:srgbClr val="D2AC5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3FAECAD2-1F10-46AD-B77F-1977FD7AD83F}"/>
              </a:ext>
            </a:extLst>
          </p:cNvPr>
          <p:cNvSpPr txBox="1"/>
          <p:nvPr/>
        </p:nvSpPr>
        <p:spPr>
          <a:xfrm>
            <a:off x="1963323" y="1988416"/>
            <a:ext cx="2202656" cy="628055"/>
          </a:xfrm>
          <a:custGeom>
            <a:avLst/>
            <a:gdLst/>
            <a:ahLst/>
            <a:cxnLst/>
            <a:rect l="l" t="t" r="r" b="b"/>
            <a:pathLst>
              <a:path w="2202656" h="628055">
                <a:moveTo>
                  <a:pt x="196453" y="416719"/>
                </a:moveTo>
                <a:lnTo>
                  <a:pt x="517922" y="416719"/>
                </a:lnTo>
                <a:lnTo>
                  <a:pt x="517922" y="482203"/>
                </a:lnTo>
                <a:lnTo>
                  <a:pt x="196453" y="482203"/>
                </a:lnTo>
                <a:close/>
                <a:moveTo>
                  <a:pt x="848320" y="381000"/>
                </a:moveTo>
                <a:lnTo>
                  <a:pt x="919758" y="398859"/>
                </a:lnTo>
                <a:lnTo>
                  <a:pt x="845344" y="628055"/>
                </a:lnTo>
                <a:lnTo>
                  <a:pt x="773906" y="613172"/>
                </a:lnTo>
                <a:close/>
                <a:moveTo>
                  <a:pt x="83344" y="291703"/>
                </a:moveTo>
                <a:lnTo>
                  <a:pt x="151805" y="324445"/>
                </a:lnTo>
                <a:lnTo>
                  <a:pt x="62508" y="628055"/>
                </a:lnTo>
                <a:lnTo>
                  <a:pt x="0" y="595313"/>
                </a:lnTo>
                <a:close/>
                <a:moveTo>
                  <a:pt x="1836539" y="193477"/>
                </a:moveTo>
                <a:lnTo>
                  <a:pt x="1907977" y="193477"/>
                </a:lnTo>
                <a:lnTo>
                  <a:pt x="1907977" y="358959"/>
                </a:lnTo>
                <a:lnTo>
                  <a:pt x="2140148" y="199430"/>
                </a:lnTo>
                <a:lnTo>
                  <a:pt x="2202656" y="232172"/>
                </a:lnTo>
                <a:lnTo>
                  <a:pt x="1907977" y="433417"/>
                </a:lnTo>
                <a:lnTo>
                  <a:pt x="1907977" y="562570"/>
                </a:lnTo>
                <a:lnTo>
                  <a:pt x="2178844" y="562570"/>
                </a:lnTo>
                <a:lnTo>
                  <a:pt x="2178844" y="628055"/>
                </a:lnTo>
                <a:lnTo>
                  <a:pt x="1836539" y="628055"/>
                </a:lnTo>
                <a:lnTo>
                  <a:pt x="1836539" y="482203"/>
                </a:lnTo>
                <a:lnTo>
                  <a:pt x="1714500" y="565547"/>
                </a:lnTo>
                <a:lnTo>
                  <a:pt x="1654969" y="532805"/>
                </a:lnTo>
                <a:lnTo>
                  <a:pt x="1836539" y="408045"/>
                </a:lnTo>
                <a:close/>
                <a:moveTo>
                  <a:pt x="803672" y="193477"/>
                </a:moveTo>
                <a:lnTo>
                  <a:pt x="913805" y="270867"/>
                </a:lnTo>
                <a:lnTo>
                  <a:pt x="887016" y="339328"/>
                </a:lnTo>
                <a:lnTo>
                  <a:pt x="776883" y="258961"/>
                </a:lnTo>
                <a:close/>
                <a:moveTo>
                  <a:pt x="323657" y="89297"/>
                </a:moveTo>
                <a:lnTo>
                  <a:pt x="297656" y="285750"/>
                </a:lnTo>
                <a:lnTo>
                  <a:pt x="550664" y="285750"/>
                </a:lnTo>
                <a:lnTo>
                  <a:pt x="577453" y="89297"/>
                </a:lnTo>
                <a:close/>
                <a:moveTo>
                  <a:pt x="199430" y="23812"/>
                </a:moveTo>
                <a:lnTo>
                  <a:pt x="660797" y="23812"/>
                </a:lnTo>
                <a:lnTo>
                  <a:pt x="628055" y="285750"/>
                </a:lnTo>
                <a:lnTo>
                  <a:pt x="678656" y="285750"/>
                </a:lnTo>
                <a:lnTo>
                  <a:pt x="654844" y="628055"/>
                </a:lnTo>
                <a:lnTo>
                  <a:pt x="303609" y="628055"/>
                </a:lnTo>
                <a:lnTo>
                  <a:pt x="303609" y="565547"/>
                </a:lnTo>
                <a:lnTo>
                  <a:pt x="580430" y="562570"/>
                </a:lnTo>
                <a:lnTo>
                  <a:pt x="598289" y="348258"/>
                </a:lnTo>
                <a:lnTo>
                  <a:pt x="214312" y="348258"/>
                </a:lnTo>
                <a:lnTo>
                  <a:pt x="246319" y="89297"/>
                </a:lnTo>
                <a:lnTo>
                  <a:pt x="199430" y="89297"/>
                </a:lnTo>
                <a:close/>
                <a:moveTo>
                  <a:pt x="815578" y="11906"/>
                </a:moveTo>
                <a:lnTo>
                  <a:pt x="925711" y="89297"/>
                </a:lnTo>
                <a:lnTo>
                  <a:pt x="898922" y="154781"/>
                </a:lnTo>
                <a:lnTo>
                  <a:pt x="791766" y="80367"/>
                </a:lnTo>
                <a:close/>
                <a:moveTo>
                  <a:pt x="74414" y="8930"/>
                </a:moveTo>
                <a:lnTo>
                  <a:pt x="151805" y="190500"/>
                </a:lnTo>
                <a:lnTo>
                  <a:pt x="86320" y="232172"/>
                </a:lnTo>
                <a:lnTo>
                  <a:pt x="14883" y="47625"/>
                </a:lnTo>
                <a:close/>
                <a:moveTo>
                  <a:pt x="1684734" y="5953"/>
                </a:moveTo>
                <a:lnTo>
                  <a:pt x="1759148" y="11906"/>
                </a:lnTo>
                <a:lnTo>
                  <a:pt x="1753195" y="71437"/>
                </a:lnTo>
                <a:lnTo>
                  <a:pt x="2053828" y="71437"/>
                </a:lnTo>
                <a:lnTo>
                  <a:pt x="2053828" y="133945"/>
                </a:lnTo>
                <a:lnTo>
                  <a:pt x="1738312" y="133945"/>
                </a:lnTo>
                <a:lnTo>
                  <a:pt x="1592461" y="628055"/>
                </a:lnTo>
                <a:lnTo>
                  <a:pt x="1535906" y="583406"/>
                </a:lnTo>
                <a:lnTo>
                  <a:pt x="1663898" y="133945"/>
                </a:lnTo>
                <a:lnTo>
                  <a:pt x="1550789" y="133945"/>
                </a:lnTo>
                <a:lnTo>
                  <a:pt x="1550789" y="71437"/>
                </a:lnTo>
                <a:lnTo>
                  <a:pt x="1678781" y="71437"/>
                </a:lnTo>
                <a:close/>
                <a:moveTo>
                  <a:pt x="2128242" y="0"/>
                </a:moveTo>
                <a:lnTo>
                  <a:pt x="2199680" y="113109"/>
                </a:lnTo>
                <a:lnTo>
                  <a:pt x="2134195" y="130969"/>
                </a:lnTo>
                <a:lnTo>
                  <a:pt x="2062758" y="17859"/>
                </a:lnTo>
                <a:close/>
                <a:moveTo>
                  <a:pt x="1259086" y="0"/>
                </a:moveTo>
                <a:lnTo>
                  <a:pt x="1274088" y="62508"/>
                </a:lnTo>
                <a:lnTo>
                  <a:pt x="1437680" y="62508"/>
                </a:lnTo>
                <a:lnTo>
                  <a:pt x="1437680" y="127992"/>
                </a:lnTo>
                <a:lnTo>
                  <a:pt x="1253133" y="127992"/>
                </a:lnTo>
                <a:lnTo>
                  <a:pt x="1253133" y="297656"/>
                </a:lnTo>
                <a:lnTo>
                  <a:pt x="1419820" y="297656"/>
                </a:lnTo>
                <a:lnTo>
                  <a:pt x="1419820" y="363141"/>
                </a:lnTo>
                <a:lnTo>
                  <a:pt x="1253133" y="363141"/>
                </a:lnTo>
                <a:lnTo>
                  <a:pt x="1253133" y="562570"/>
                </a:lnTo>
                <a:lnTo>
                  <a:pt x="1437680" y="562570"/>
                </a:lnTo>
                <a:lnTo>
                  <a:pt x="1437680" y="628055"/>
                </a:lnTo>
                <a:lnTo>
                  <a:pt x="991195" y="628055"/>
                </a:lnTo>
                <a:lnTo>
                  <a:pt x="991195" y="562570"/>
                </a:lnTo>
                <a:lnTo>
                  <a:pt x="1178719" y="562570"/>
                </a:lnTo>
                <a:lnTo>
                  <a:pt x="1178719" y="363141"/>
                </a:lnTo>
                <a:lnTo>
                  <a:pt x="1012031" y="363141"/>
                </a:lnTo>
                <a:lnTo>
                  <a:pt x="1012031" y="297656"/>
                </a:lnTo>
                <a:lnTo>
                  <a:pt x="1178719" y="297656"/>
                </a:lnTo>
                <a:lnTo>
                  <a:pt x="1178719" y="127992"/>
                </a:lnTo>
                <a:lnTo>
                  <a:pt x="997148" y="127992"/>
                </a:lnTo>
                <a:lnTo>
                  <a:pt x="997148" y="62508"/>
                </a:lnTo>
                <a:lnTo>
                  <a:pt x="1193602" y="62508"/>
                </a:lnTo>
                <a:lnTo>
                  <a:pt x="1181695" y="14883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张海山锐谐体" panose="02000000000000000000" pitchFamily="2" charset="-122"/>
              <a:ea typeface="张海山锐谐体" panose="02000000000000000000" pitchFamily="2" charset="-122"/>
              <a:cs typeface="+mn-cs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49CC678C-DD17-491C-AB4D-BB7D6A9B2E85}"/>
              </a:ext>
            </a:extLst>
          </p:cNvPr>
          <p:cNvGrpSpPr/>
          <p:nvPr/>
        </p:nvGrpSpPr>
        <p:grpSpPr>
          <a:xfrm>
            <a:off x="6823680" y="732643"/>
            <a:ext cx="4685234" cy="6169906"/>
            <a:chOff x="1024539" y="633039"/>
            <a:chExt cx="4271382" cy="5624911"/>
          </a:xfrm>
        </p:grpSpPr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xmlns="" id="{2ABDC5FD-7263-444E-A3EA-D622283670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35193"/>
            <a:stretch/>
          </p:blipFill>
          <p:spPr>
            <a:xfrm>
              <a:off x="1024539" y="2375207"/>
              <a:ext cx="4271382" cy="3882743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xmlns="" id="{A662A3FF-E019-490E-B79B-1385E36170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1B9258F6-B60D-4F29-B4B8-BB169B405457}"/>
              </a:ext>
            </a:extLst>
          </p:cNvPr>
          <p:cNvSpPr/>
          <p:nvPr/>
        </p:nvSpPr>
        <p:spPr>
          <a:xfrm rot="2700000">
            <a:off x="711369" y="5905963"/>
            <a:ext cx="570420" cy="1989690"/>
          </a:xfrm>
          <a:custGeom>
            <a:avLst/>
            <a:gdLst>
              <a:gd name="connsiteX0" fmla="*/ 83536 w 570420"/>
              <a:gd name="connsiteY0" fmla="*/ 83536 h 1989690"/>
              <a:gd name="connsiteX1" fmla="*/ 285210 w 570420"/>
              <a:gd name="connsiteY1" fmla="*/ 0 h 1989690"/>
              <a:gd name="connsiteX2" fmla="*/ 570420 w 570420"/>
              <a:gd name="connsiteY2" fmla="*/ 285210 h 1989690"/>
              <a:gd name="connsiteX3" fmla="*/ 570420 w 570420"/>
              <a:gd name="connsiteY3" fmla="*/ 1563180 h 1989690"/>
              <a:gd name="connsiteX4" fmla="*/ 143911 w 570420"/>
              <a:gd name="connsiteY4" fmla="*/ 1989690 h 1989690"/>
              <a:gd name="connsiteX5" fmla="*/ 125746 w 570420"/>
              <a:gd name="connsiteY5" fmla="*/ 1979830 h 1989690"/>
              <a:gd name="connsiteX6" fmla="*/ 0 w 570420"/>
              <a:gd name="connsiteY6" fmla="*/ 1743330 h 1989690"/>
              <a:gd name="connsiteX7" fmla="*/ 0 w 570420"/>
              <a:gd name="connsiteY7" fmla="*/ 285210 h 1989690"/>
              <a:gd name="connsiteX8" fmla="*/ 83536 w 570420"/>
              <a:gd name="connsiteY8" fmla="*/ 83536 h 1989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70420" h="1989690">
                <a:moveTo>
                  <a:pt x="83536" y="83536"/>
                </a:moveTo>
                <a:cubicBezTo>
                  <a:pt x="135149" y="31923"/>
                  <a:pt x="206452" y="0"/>
                  <a:pt x="285210" y="0"/>
                </a:cubicBezTo>
                <a:cubicBezTo>
                  <a:pt x="442727" y="0"/>
                  <a:pt x="570420" y="127693"/>
                  <a:pt x="570420" y="285210"/>
                </a:cubicBezTo>
                <a:lnTo>
                  <a:pt x="570420" y="1563180"/>
                </a:lnTo>
                <a:lnTo>
                  <a:pt x="143911" y="1989690"/>
                </a:lnTo>
                <a:lnTo>
                  <a:pt x="125746" y="1979830"/>
                </a:lnTo>
                <a:cubicBezTo>
                  <a:pt x="49880" y="1928576"/>
                  <a:pt x="0" y="1841778"/>
                  <a:pt x="0" y="1743330"/>
                </a:cubicBezTo>
                <a:lnTo>
                  <a:pt x="0" y="285210"/>
                </a:lnTo>
                <a:cubicBezTo>
                  <a:pt x="0" y="206452"/>
                  <a:pt x="31923" y="135149"/>
                  <a:pt x="83536" y="83536"/>
                </a:cubicBezTo>
                <a:close/>
              </a:path>
            </a:pathLst>
          </a:custGeom>
          <a:gradFill>
            <a:gsLst>
              <a:gs pos="0">
                <a:srgbClr val="ECD274"/>
              </a:gs>
              <a:gs pos="100000">
                <a:srgbClr val="EDC96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70F42E7-03FB-4804-8628-562067C4D6FC}"/>
              </a:ext>
            </a:extLst>
          </p:cNvPr>
          <p:cNvGrpSpPr/>
          <p:nvPr/>
        </p:nvGrpSpPr>
        <p:grpSpPr>
          <a:xfrm>
            <a:off x="1952367" y="3001222"/>
            <a:ext cx="2452183" cy="45916"/>
            <a:chOff x="6159342" y="2746063"/>
            <a:chExt cx="4051748" cy="75867"/>
          </a:xfrm>
          <a:solidFill>
            <a:schemeClr val="tx1"/>
          </a:solidFill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369E05F5-591A-4020-A5A7-3C4FB50BED4A}"/>
                </a:ext>
              </a:extLst>
            </p:cNvPr>
            <p:cNvSpPr/>
            <p:nvPr/>
          </p:nvSpPr>
          <p:spPr>
            <a:xfrm rot="2700000">
              <a:off x="7149367" y="2577242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xmlns="" id="{712A34F0-72FA-4C3D-B93F-C0948B0E8B06}"/>
                </a:ext>
              </a:extLst>
            </p:cNvPr>
            <p:cNvSpPr/>
            <p:nvPr/>
          </p:nvSpPr>
          <p:spPr>
            <a:xfrm rot="2700000">
              <a:off x="6745547" y="2586944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C4005950-AE90-46C4-8995-D8CCA111DCAF}"/>
                </a:ext>
              </a:extLst>
            </p:cNvPr>
            <p:cNvSpPr/>
            <p:nvPr/>
          </p:nvSpPr>
          <p:spPr>
            <a:xfrm rot="2700000">
              <a:off x="7553187" y="2563678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xmlns="" id="{E9212ECA-7274-413E-83E7-461F33A6C548}"/>
                </a:ext>
              </a:extLst>
            </p:cNvPr>
            <p:cNvSpPr/>
            <p:nvPr/>
          </p:nvSpPr>
          <p:spPr>
            <a:xfrm rot="2700000">
              <a:off x="7957007" y="2577243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xmlns="" id="{4D1A4FD4-AC57-4A20-A097-4CF0FE443D29}"/>
                </a:ext>
              </a:extLst>
            </p:cNvPr>
            <p:cNvSpPr/>
            <p:nvPr/>
          </p:nvSpPr>
          <p:spPr>
            <a:xfrm rot="2700000">
              <a:off x="6341727" y="2581348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xmlns="" id="{FE97D5B4-58F1-40CF-A840-FD474BF19E58}"/>
                </a:ext>
              </a:extLst>
            </p:cNvPr>
            <p:cNvSpPr/>
            <p:nvPr/>
          </p:nvSpPr>
          <p:spPr>
            <a:xfrm rot="2700000">
              <a:off x="9168467" y="2577242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E38A39DA-77A3-45E4-94B8-07A5F5B897AA}"/>
                </a:ext>
              </a:extLst>
            </p:cNvPr>
            <p:cNvSpPr/>
            <p:nvPr/>
          </p:nvSpPr>
          <p:spPr>
            <a:xfrm rot="2700000">
              <a:off x="8764647" y="2586944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xmlns="" id="{E833344E-E7ED-4C04-9753-4133E4BA0D13}"/>
                </a:ext>
              </a:extLst>
            </p:cNvPr>
            <p:cNvSpPr/>
            <p:nvPr/>
          </p:nvSpPr>
          <p:spPr>
            <a:xfrm rot="2700000">
              <a:off x="9572287" y="2563678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xmlns="" id="{8EBA8773-9BEC-440B-9D9E-05D4BC81CB1C}"/>
                </a:ext>
              </a:extLst>
            </p:cNvPr>
            <p:cNvSpPr/>
            <p:nvPr/>
          </p:nvSpPr>
          <p:spPr>
            <a:xfrm rot="2700000">
              <a:off x="9976104" y="2577243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xmlns="" id="{6DE8BC53-ADC6-452E-811A-4F19A0E133AD}"/>
                </a:ext>
              </a:extLst>
            </p:cNvPr>
            <p:cNvSpPr/>
            <p:nvPr/>
          </p:nvSpPr>
          <p:spPr>
            <a:xfrm rot="2700000">
              <a:off x="8360827" y="2581348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7E2381E-87FC-4F02-A568-A6C60190666B}"/>
              </a:ext>
            </a:extLst>
          </p:cNvPr>
          <p:cNvSpPr txBox="1"/>
          <p:nvPr/>
        </p:nvSpPr>
        <p:spPr>
          <a:xfrm>
            <a:off x="1858376" y="3632220"/>
            <a:ext cx="34682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向天歌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PPT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创始人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06C1315A-76DE-42AB-B30E-C1CFF3DBC21A}"/>
              </a:ext>
            </a:extLst>
          </p:cNvPr>
          <p:cNvSpPr txBox="1"/>
          <p:nvPr/>
        </p:nvSpPr>
        <p:spPr>
          <a:xfrm>
            <a:off x="1858376" y="4111830"/>
            <a:ext cx="346821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场景化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PPT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倡导者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BA725688-0D5C-48A4-81EF-6C2AE9DD7722}"/>
              </a:ext>
            </a:extLst>
          </p:cNvPr>
          <p:cNvSpPr txBox="1"/>
          <p:nvPr/>
        </p:nvSpPr>
        <p:spPr>
          <a:xfrm>
            <a:off x="1894581" y="4591441"/>
            <a:ext cx="33958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全网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PPT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付费学员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锐字工房张海山锐线体2.0" panose="02000000000000000000" pitchFamily="2" charset="-122"/>
                <a:ea typeface="锐字工房张海山锐线体2.0" panose="02000000000000000000" pitchFamily="2" charset="-122"/>
                <a:cs typeface="+mn-cs"/>
              </a:rPr>
              <a:t>10W+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锐字工房张海山锐线体2.0" panose="02000000000000000000" pitchFamily="2" charset="-122"/>
              <a:ea typeface="锐字工房张海山锐线体2.0" panose="02000000000000000000" pitchFamily="2" charset="-122"/>
              <a:cs typeface="+mn-cs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7A8F10F2-44B7-4BBA-942C-F0D419C43379}"/>
              </a:ext>
            </a:extLst>
          </p:cNvPr>
          <p:cNvGrpSpPr/>
          <p:nvPr/>
        </p:nvGrpSpPr>
        <p:grpSpPr>
          <a:xfrm>
            <a:off x="11303057" y="4476464"/>
            <a:ext cx="417372" cy="1525271"/>
            <a:chOff x="1056076" y="584432"/>
            <a:chExt cx="417372" cy="1525271"/>
          </a:xfrm>
          <a:solidFill>
            <a:srgbClr val="FFFF99"/>
          </a:solidFill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4FEA187E-5F69-4577-9FE7-A373C0F21F9B}"/>
                </a:ext>
              </a:extLst>
            </p:cNvPr>
            <p:cNvSpPr/>
            <p:nvPr/>
          </p:nvSpPr>
          <p:spPr>
            <a:xfrm rot="2700000">
              <a:off x="1238462" y="1874717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35FAF25A-E960-4390-ADC1-6E353E5A5A3F}"/>
                </a:ext>
              </a:extLst>
            </p:cNvPr>
            <p:cNvSpPr/>
            <p:nvPr/>
          </p:nvSpPr>
          <p:spPr>
            <a:xfrm rot="2700000">
              <a:off x="1238462" y="1579517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xmlns="" id="{2F2F80D6-55E6-4CA7-BE46-2D60BABAA998}"/>
                </a:ext>
              </a:extLst>
            </p:cNvPr>
            <p:cNvSpPr/>
            <p:nvPr/>
          </p:nvSpPr>
          <p:spPr>
            <a:xfrm rot="2700000">
              <a:off x="1238461" y="1284316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xmlns="" id="{7A4BC6B2-BF5B-4806-B559-23F70BE3EA58}"/>
                </a:ext>
              </a:extLst>
            </p:cNvPr>
            <p:cNvSpPr/>
            <p:nvPr/>
          </p:nvSpPr>
          <p:spPr>
            <a:xfrm rot="2700000">
              <a:off x="1238461" y="989115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E3B61D8B-76F4-4567-8369-88DE865B75BA}"/>
                </a:ext>
              </a:extLst>
            </p:cNvPr>
            <p:cNvSpPr/>
            <p:nvPr/>
          </p:nvSpPr>
          <p:spPr>
            <a:xfrm rot="2700000">
              <a:off x="1238461" y="693914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xmlns="" id="{506CBB85-E37A-4095-B427-26CE776F4F04}"/>
                </a:ext>
              </a:extLst>
            </p:cNvPr>
            <p:cNvSpPr/>
            <p:nvPr/>
          </p:nvSpPr>
          <p:spPr>
            <a:xfrm rot="2700000">
              <a:off x="1238461" y="402047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E943E0C5-E4DD-431F-93BD-7818F59FB86A}"/>
              </a:ext>
            </a:extLst>
          </p:cNvPr>
          <p:cNvGrpSpPr/>
          <p:nvPr/>
        </p:nvGrpSpPr>
        <p:grpSpPr>
          <a:xfrm>
            <a:off x="425896" y="-633972"/>
            <a:ext cx="373958" cy="1366615"/>
            <a:chOff x="1056076" y="584432"/>
            <a:chExt cx="417372" cy="1525271"/>
          </a:xfrm>
          <a:solidFill>
            <a:srgbClr val="FFFF99"/>
          </a:solidFill>
        </p:grpSpPr>
        <p:sp>
          <p:nvSpPr>
            <p:cNvPr id="80" name="矩形: 圆角 79">
              <a:extLst>
                <a:ext uri="{FF2B5EF4-FFF2-40B4-BE49-F238E27FC236}">
                  <a16:creationId xmlns:a16="http://schemas.microsoft.com/office/drawing/2014/main" xmlns="" id="{A7D5FA46-B5CA-41AA-A037-22DF5526B7CF}"/>
                </a:ext>
              </a:extLst>
            </p:cNvPr>
            <p:cNvSpPr/>
            <p:nvPr/>
          </p:nvSpPr>
          <p:spPr>
            <a:xfrm rot="2700000">
              <a:off x="1238462" y="1874717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xmlns="" id="{B85FC567-8769-4E60-AA39-A3B654588778}"/>
                </a:ext>
              </a:extLst>
            </p:cNvPr>
            <p:cNvSpPr/>
            <p:nvPr/>
          </p:nvSpPr>
          <p:spPr>
            <a:xfrm rot="2700000">
              <a:off x="1238462" y="1579517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矩形: 圆角 81">
              <a:extLst>
                <a:ext uri="{FF2B5EF4-FFF2-40B4-BE49-F238E27FC236}">
                  <a16:creationId xmlns:a16="http://schemas.microsoft.com/office/drawing/2014/main" xmlns="" id="{3FA556D6-65BE-48F9-8DF7-C1159959C7AA}"/>
                </a:ext>
              </a:extLst>
            </p:cNvPr>
            <p:cNvSpPr/>
            <p:nvPr/>
          </p:nvSpPr>
          <p:spPr>
            <a:xfrm rot="2700000">
              <a:off x="1238461" y="1284316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xmlns="" id="{1571C861-A4B2-4697-BDDA-6143047CA577}"/>
                </a:ext>
              </a:extLst>
            </p:cNvPr>
            <p:cNvSpPr/>
            <p:nvPr/>
          </p:nvSpPr>
          <p:spPr>
            <a:xfrm rot="2700000">
              <a:off x="1238461" y="989115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: 圆角 83">
              <a:extLst>
                <a:ext uri="{FF2B5EF4-FFF2-40B4-BE49-F238E27FC236}">
                  <a16:creationId xmlns:a16="http://schemas.microsoft.com/office/drawing/2014/main" xmlns="" id="{9D79C53D-FB2A-41F1-BDF5-BB7D3A45A818}"/>
                </a:ext>
              </a:extLst>
            </p:cNvPr>
            <p:cNvSpPr/>
            <p:nvPr/>
          </p:nvSpPr>
          <p:spPr>
            <a:xfrm rot="2700000">
              <a:off x="1238461" y="693914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xmlns="" id="{FE463997-F9AC-4DCF-A3BE-628FD29181B5}"/>
                </a:ext>
              </a:extLst>
            </p:cNvPr>
            <p:cNvSpPr/>
            <p:nvPr/>
          </p:nvSpPr>
          <p:spPr>
            <a:xfrm rot="2700000">
              <a:off x="1238461" y="402047"/>
              <a:ext cx="52601" cy="417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0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B316DBC8-5A9D-46EA-A4C4-E3C3777BFC7B}"/>
              </a:ext>
            </a:extLst>
          </p:cNvPr>
          <p:cNvSpPr/>
          <p:nvPr/>
        </p:nvSpPr>
        <p:spPr>
          <a:xfrm>
            <a:off x="-25400" y="2313391"/>
            <a:ext cx="12214155" cy="4365053"/>
          </a:xfrm>
          <a:custGeom>
            <a:avLst/>
            <a:gdLst>
              <a:gd name="connsiteX0" fmla="*/ 12252417 w 12252417"/>
              <a:gd name="connsiteY0" fmla="*/ 0 h 3736540"/>
              <a:gd name="connsiteX1" fmla="*/ 12252417 w 12252417"/>
              <a:gd name="connsiteY1" fmla="*/ 3736540 h 3736540"/>
              <a:gd name="connsiteX2" fmla="*/ 0 w 12252417"/>
              <a:gd name="connsiteY2" fmla="*/ 3736540 h 3736540"/>
              <a:gd name="connsiteX3" fmla="*/ 255 w 12252417"/>
              <a:gd name="connsiteY3" fmla="*/ 3680784 h 3736540"/>
              <a:gd name="connsiteX4" fmla="*/ 11425 w 12252417"/>
              <a:gd name="connsiteY4" fmla="*/ 1057728 h 3736540"/>
              <a:gd name="connsiteX0" fmla="*/ 12252417 w 12252417"/>
              <a:gd name="connsiteY0" fmla="*/ 0 h 4549340"/>
              <a:gd name="connsiteX1" fmla="*/ 12252417 w 12252417"/>
              <a:gd name="connsiteY1" fmla="*/ 4549340 h 4549340"/>
              <a:gd name="connsiteX2" fmla="*/ 0 w 12252417"/>
              <a:gd name="connsiteY2" fmla="*/ 4549340 h 4549340"/>
              <a:gd name="connsiteX3" fmla="*/ 255 w 12252417"/>
              <a:gd name="connsiteY3" fmla="*/ 4493584 h 4549340"/>
              <a:gd name="connsiteX4" fmla="*/ 11425 w 12252417"/>
              <a:gd name="connsiteY4" fmla="*/ 1870528 h 4549340"/>
              <a:gd name="connsiteX5" fmla="*/ 12252417 w 12252417"/>
              <a:gd name="connsiteY5" fmla="*/ 0 h 4549340"/>
              <a:gd name="connsiteX0" fmla="*/ 12252417 w 12252417"/>
              <a:gd name="connsiteY0" fmla="*/ 0 h 4549340"/>
              <a:gd name="connsiteX1" fmla="*/ 12252417 w 12252417"/>
              <a:gd name="connsiteY1" fmla="*/ 4549340 h 4549340"/>
              <a:gd name="connsiteX2" fmla="*/ 0 w 12252417"/>
              <a:gd name="connsiteY2" fmla="*/ 4549340 h 4549340"/>
              <a:gd name="connsiteX3" fmla="*/ 255 w 12252417"/>
              <a:gd name="connsiteY3" fmla="*/ 4493584 h 4549340"/>
              <a:gd name="connsiteX4" fmla="*/ 11425 w 12252417"/>
              <a:gd name="connsiteY4" fmla="*/ 1870528 h 4549340"/>
              <a:gd name="connsiteX5" fmla="*/ 12252417 w 12252417"/>
              <a:gd name="connsiteY5" fmla="*/ 0 h 4549340"/>
              <a:gd name="connsiteX0" fmla="*/ 12254677 w 12254677"/>
              <a:gd name="connsiteY0" fmla="*/ 0 h 4549340"/>
              <a:gd name="connsiteX1" fmla="*/ 12254677 w 12254677"/>
              <a:gd name="connsiteY1" fmla="*/ 4549340 h 4549340"/>
              <a:gd name="connsiteX2" fmla="*/ 2260 w 12254677"/>
              <a:gd name="connsiteY2" fmla="*/ 4549340 h 4549340"/>
              <a:gd name="connsiteX3" fmla="*/ 2515 w 12254677"/>
              <a:gd name="connsiteY3" fmla="*/ 4493584 h 4549340"/>
              <a:gd name="connsiteX4" fmla="*/ 918 w 12254677"/>
              <a:gd name="connsiteY4" fmla="*/ 1718128 h 4549340"/>
              <a:gd name="connsiteX5" fmla="*/ 12254677 w 12254677"/>
              <a:gd name="connsiteY5" fmla="*/ 0 h 4549340"/>
              <a:gd name="connsiteX0" fmla="*/ 12254677 w 12254677"/>
              <a:gd name="connsiteY0" fmla="*/ 0 h 4549340"/>
              <a:gd name="connsiteX1" fmla="*/ 12254677 w 12254677"/>
              <a:gd name="connsiteY1" fmla="*/ 4549340 h 4549340"/>
              <a:gd name="connsiteX2" fmla="*/ 2260 w 12254677"/>
              <a:gd name="connsiteY2" fmla="*/ 4549340 h 4549340"/>
              <a:gd name="connsiteX3" fmla="*/ 2515 w 12254677"/>
              <a:gd name="connsiteY3" fmla="*/ 4493584 h 4549340"/>
              <a:gd name="connsiteX4" fmla="*/ 918 w 12254677"/>
              <a:gd name="connsiteY4" fmla="*/ 1718128 h 4549340"/>
              <a:gd name="connsiteX5" fmla="*/ 12254677 w 12254677"/>
              <a:gd name="connsiteY5" fmla="*/ 0 h 4549340"/>
              <a:gd name="connsiteX0" fmla="*/ 12254677 w 12254677"/>
              <a:gd name="connsiteY0" fmla="*/ 0 h 4600140"/>
              <a:gd name="connsiteX1" fmla="*/ 12254677 w 12254677"/>
              <a:gd name="connsiteY1" fmla="*/ 4600140 h 4600140"/>
              <a:gd name="connsiteX2" fmla="*/ 2260 w 12254677"/>
              <a:gd name="connsiteY2" fmla="*/ 4600140 h 4600140"/>
              <a:gd name="connsiteX3" fmla="*/ 2515 w 12254677"/>
              <a:gd name="connsiteY3" fmla="*/ 4544384 h 4600140"/>
              <a:gd name="connsiteX4" fmla="*/ 918 w 12254677"/>
              <a:gd name="connsiteY4" fmla="*/ 1768928 h 4600140"/>
              <a:gd name="connsiteX5" fmla="*/ 12254677 w 12254677"/>
              <a:gd name="connsiteY5" fmla="*/ 0 h 4600140"/>
              <a:gd name="connsiteX0" fmla="*/ 12252417 w 12252417"/>
              <a:gd name="connsiteY0" fmla="*/ 0 h 4600140"/>
              <a:gd name="connsiteX1" fmla="*/ 12252417 w 12252417"/>
              <a:gd name="connsiteY1" fmla="*/ 4600140 h 4600140"/>
              <a:gd name="connsiteX2" fmla="*/ 0 w 12252417"/>
              <a:gd name="connsiteY2" fmla="*/ 4600140 h 4600140"/>
              <a:gd name="connsiteX3" fmla="*/ 255 w 12252417"/>
              <a:gd name="connsiteY3" fmla="*/ 4544384 h 4600140"/>
              <a:gd name="connsiteX4" fmla="*/ 24191 w 12252417"/>
              <a:gd name="connsiteY4" fmla="*/ 1984828 h 4600140"/>
              <a:gd name="connsiteX5" fmla="*/ 12252417 w 12252417"/>
              <a:gd name="connsiteY5" fmla="*/ 0 h 4600140"/>
              <a:gd name="connsiteX0" fmla="*/ 12252417 w 12252417"/>
              <a:gd name="connsiteY0" fmla="*/ 0 h 4600140"/>
              <a:gd name="connsiteX1" fmla="*/ 12252417 w 12252417"/>
              <a:gd name="connsiteY1" fmla="*/ 4600140 h 4600140"/>
              <a:gd name="connsiteX2" fmla="*/ 0 w 12252417"/>
              <a:gd name="connsiteY2" fmla="*/ 4600140 h 4600140"/>
              <a:gd name="connsiteX3" fmla="*/ 255 w 12252417"/>
              <a:gd name="connsiteY3" fmla="*/ 4544384 h 4600140"/>
              <a:gd name="connsiteX4" fmla="*/ 11425 w 12252417"/>
              <a:gd name="connsiteY4" fmla="*/ 1908628 h 4600140"/>
              <a:gd name="connsiteX5" fmla="*/ 12252417 w 12252417"/>
              <a:gd name="connsiteY5" fmla="*/ 0 h 4600140"/>
              <a:gd name="connsiteX0" fmla="*/ 12252417 w 12252417"/>
              <a:gd name="connsiteY0" fmla="*/ 0 h 4600140"/>
              <a:gd name="connsiteX1" fmla="*/ 12252417 w 12252417"/>
              <a:gd name="connsiteY1" fmla="*/ 4600140 h 4600140"/>
              <a:gd name="connsiteX2" fmla="*/ 0 w 12252417"/>
              <a:gd name="connsiteY2" fmla="*/ 4600140 h 4600140"/>
              <a:gd name="connsiteX3" fmla="*/ 255 w 12252417"/>
              <a:gd name="connsiteY3" fmla="*/ 4544384 h 4600140"/>
              <a:gd name="connsiteX4" fmla="*/ 11425 w 12252417"/>
              <a:gd name="connsiteY4" fmla="*/ 1908628 h 4600140"/>
              <a:gd name="connsiteX5" fmla="*/ 12252417 w 12252417"/>
              <a:gd name="connsiteY5" fmla="*/ 0 h 4600140"/>
              <a:gd name="connsiteX0" fmla="*/ 12252417 w 12252417"/>
              <a:gd name="connsiteY0" fmla="*/ 0 h 4625540"/>
              <a:gd name="connsiteX1" fmla="*/ 12252417 w 12252417"/>
              <a:gd name="connsiteY1" fmla="*/ 4625540 h 4625540"/>
              <a:gd name="connsiteX2" fmla="*/ 0 w 12252417"/>
              <a:gd name="connsiteY2" fmla="*/ 4625540 h 4625540"/>
              <a:gd name="connsiteX3" fmla="*/ 255 w 12252417"/>
              <a:gd name="connsiteY3" fmla="*/ 4569784 h 4625540"/>
              <a:gd name="connsiteX4" fmla="*/ 11425 w 12252417"/>
              <a:gd name="connsiteY4" fmla="*/ 1934028 h 4625540"/>
              <a:gd name="connsiteX5" fmla="*/ 12252417 w 12252417"/>
              <a:gd name="connsiteY5" fmla="*/ 0 h 4625540"/>
              <a:gd name="connsiteX0" fmla="*/ 12252417 w 12252417"/>
              <a:gd name="connsiteY0" fmla="*/ 0 h 4625540"/>
              <a:gd name="connsiteX1" fmla="*/ 12252417 w 12252417"/>
              <a:gd name="connsiteY1" fmla="*/ 4625540 h 4625540"/>
              <a:gd name="connsiteX2" fmla="*/ 0 w 12252417"/>
              <a:gd name="connsiteY2" fmla="*/ 4625540 h 4625540"/>
              <a:gd name="connsiteX3" fmla="*/ 255 w 12252417"/>
              <a:gd name="connsiteY3" fmla="*/ 4569784 h 4625540"/>
              <a:gd name="connsiteX4" fmla="*/ 11425 w 12252417"/>
              <a:gd name="connsiteY4" fmla="*/ 1934028 h 4625540"/>
              <a:gd name="connsiteX5" fmla="*/ 12252417 w 12252417"/>
              <a:gd name="connsiteY5" fmla="*/ 0 h 4625540"/>
              <a:gd name="connsiteX0" fmla="*/ 12252417 w 12252417"/>
              <a:gd name="connsiteY0" fmla="*/ 0 h 4269940"/>
              <a:gd name="connsiteX1" fmla="*/ 12252417 w 12252417"/>
              <a:gd name="connsiteY1" fmla="*/ 4269940 h 4269940"/>
              <a:gd name="connsiteX2" fmla="*/ 0 w 12252417"/>
              <a:gd name="connsiteY2" fmla="*/ 4269940 h 4269940"/>
              <a:gd name="connsiteX3" fmla="*/ 255 w 12252417"/>
              <a:gd name="connsiteY3" fmla="*/ 4214184 h 4269940"/>
              <a:gd name="connsiteX4" fmla="*/ 11425 w 12252417"/>
              <a:gd name="connsiteY4" fmla="*/ 1578428 h 4269940"/>
              <a:gd name="connsiteX5" fmla="*/ 12252417 w 12252417"/>
              <a:gd name="connsiteY5" fmla="*/ 0 h 4269940"/>
              <a:gd name="connsiteX0" fmla="*/ 12252417 w 12252417"/>
              <a:gd name="connsiteY0" fmla="*/ 0 h 4269940"/>
              <a:gd name="connsiteX1" fmla="*/ 12252417 w 12252417"/>
              <a:gd name="connsiteY1" fmla="*/ 4269940 h 4269940"/>
              <a:gd name="connsiteX2" fmla="*/ 0 w 12252417"/>
              <a:gd name="connsiteY2" fmla="*/ 4269940 h 4269940"/>
              <a:gd name="connsiteX3" fmla="*/ 255 w 12252417"/>
              <a:gd name="connsiteY3" fmla="*/ 4214184 h 4269940"/>
              <a:gd name="connsiteX4" fmla="*/ 11425 w 12252417"/>
              <a:gd name="connsiteY4" fmla="*/ 1578428 h 4269940"/>
              <a:gd name="connsiteX5" fmla="*/ 12252417 w 12252417"/>
              <a:gd name="connsiteY5" fmla="*/ 0 h 4269940"/>
              <a:gd name="connsiteX0" fmla="*/ 12252417 w 12252417"/>
              <a:gd name="connsiteY0" fmla="*/ 0 h 4269940"/>
              <a:gd name="connsiteX1" fmla="*/ 12252417 w 12252417"/>
              <a:gd name="connsiteY1" fmla="*/ 4269940 h 4269940"/>
              <a:gd name="connsiteX2" fmla="*/ 0 w 12252417"/>
              <a:gd name="connsiteY2" fmla="*/ 4269940 h 4269940"/>
              <a:gd name="connsiteX3" fmla="*/ 255 w 12252417"/>
              <a:gd name="connsiteY3" fmla="*/ 4214184 h 4269940"/>
              <a:gd name="connsiteX4" fmla="*/ 11425 w 12252417"/>
              <a:gd name="connsiteY4" fmla="*/ 1324428 h 4269940"/>
              <a:gd name="connsiteX5" fmla="*/ 12252417 w 12252417"/>
              <a:gd name="connsiteY5" fmla="*/ 0 h 4269940"/>
              <a:gd name="connsiteX0" fmla="*/ 12252417 w 12252417"/>
              <a:gd name="connsiteY0" fmla="*/ 0 h 4269940"/>
              <a:gd name="connsiteX1" fmla="*/ 12252417 w 12252417"/>
              <a:gd name="connsiteY1" fmla="*/ 4269940 h 4269940"/>
              <a:gd name="connsiteX2" fmla="*/ 0 w 12252417"/>
              <a:gd name="connsiteY2" fmla="*/ 4269940 h 4269940"/>
              <a:gd name="connsiteX3" fmla="*/ 255 w 12252417"/>
              <a:gd name="connsiteY3" fmla="*/ 4214184 h 4269940"/>
              <a:gd name="connsiteX4" fmla="*/ 11425 w 12252417"/>
              <a:gd name="connsiteY4" fmla="*/ 1466409 h 4269940"/>
              <a:gd name="connsiteX5" fmla="*/ 12252417 w 12252417"/>
              <a:gd name="connsiteY5" fmla="*/ 0 h 4269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52417" h="4269940">
                <a:moveTo>
                  <a:pt x="12252417" y="0"/>
                </a:moveTo>
                <a:lnTo>
                  <a:pt x="12252417" y="4269940"/>
                </a:lnTo>
                <a:lnTo>
                  <a:pt x="0" y="4269940"/>
                </a:lnTo>
                <a:lnTo>
                  <a:pt x="255" y="4214184"/>
                </a:lnTo>
                <a:cubicBezTo>
                  <a:pt x="3978" y="3375022"/>
                  <a:pt x="7702" y="2252787"/>
                  <a:pt x="11425" y="1466409"/>
                </a:cubicBezTo>
                <a:cubicBezTo>
                  <a:pt x="1921452" y="1634533"/>
                  <a:pt x="7380564" y="2194076"/>
                  <a:pt x="12252417" y="0"/>
                </a:cubicBezTo>
                <a:close/>
              </a:path>
            </a:pathLst>
          </a:custGeom>
          <a:solidFill>
            <a:srgbClr val="5FB9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C47E0D4E-B06D-4963-90DD-32BC612643AC}"/>
              </a:ext>
            </a:extLst>
          </p:cNvPr>
          <p:cNvSpPr/>
          <p:nvPr/>
        </p:nvSpPr>
        <p:spPr>
          <a:xfrm>
            <a:off x="-27628" y="2206170"/>
            <a:ext cx="12216383" cy="4663659"/>
          </a:xfrm>
          <a:custGeom>
            <a:avLst/>
            <a:gdLst>
              <a:gd name="connsiteX0" fmla="*/ 12252417 w 12252417"/>
              <a:gd name="connsiteY0" fmla="*/ 0 h 3736540"/>
              <a:gd name="connsiteX1" fmla="*/ 12252417 w 12252417"/>
              <a:gd name="connsiteY1" fmla="*/ 3736540 h 3736540"/>
              <a:gd name="connsiteX2" fmla="*/ 0 w 12252417"/>
              <a:gd name="connsiteY2" fmla="*/ 3736540 h 3736540"/>
              <a:gd name="connsiteX3" fmla="*/ 255 w 12252417"/>
              <a:gd name="connsiteY3" fmla="*/ 3680784 h 3736540"/>
              <a:gd name="connsiteX4" fmla="*/ 11425 w 12252417"/>
              <a:gd name="connsiteY4" fmla="*/ 1057728 h 3736540"/>
              <a:gd name="connsiteX0" fmla="*/ 12252417 w 12252417"/>
              <a:gd name="connsiteY0" fmla="*/ 0 h 4549340"/>
              <a:gd name="connsiteX1" fmla="*/ 12252417 w 12252417"/>
              <a:gd name="connsiteY1" fmla="*/ 4549340 h 4549340"/>
              <a:gd name="connsiteX2" fmla="*/ 0 w 12252417"/>
              <a:gd name="connsiteY2" fmla="*/ 4549340 h 4549340"/>
              <a:gd name="connsiteX3" fmla="*/ 255 w 12252417"/>
              <a:gd name="connsiteY3" fmla="*/ 4493584 h 4549340"/>
              <a:gd name="connsiteX4" fmla="*/ 11425 w 12252417"/>
              <a:gd name="connsiteY4" fmla="*/ 1870528 h 4549340"/>
              <a:gd name="connsiteX5" fmla="*/ 12252417 w 12252417"/>
              <a:gd name="connsiteY5" fmla="*/ 0 h 4549340"/>
              <a:gd name="connsiteX0" fmla="*/ 12252417 w 12252417"/>
              <a:gd name="connsiteY0" fmla="*/ 0 h 4549340"/>
              <a:gd name="connsiteX1" fmla="*/ 12252417 w 12252417"/>
              <a:gd name="connsiteY1" fmla="*/ 4549340 h 4549340"/>
              <a:gd name="connsiteX2" fmla="*/ 0 w 12252417"/>
              <a:gd name="connsiteY2" fmla="*/ 4549340 h 4549340"/>
              <a:gd name="connsiteX3" fmla="*/ 255 w 12252417"/>
              <a:gd name="connsiteY3" fmla="*/ 4493584 h 4549340"/>
              <a:gd name="connsiteX4" fmla="*/ 11425 w 12252417"/>
              <a:gd name="connsiteY4" fmla="*/ 1870528 h 4549340"/>
              <a:gd name="connsiteX5" fmla="*/ 12252417 w 12252417"/>
              <a:gd name="connsiteY5" fmla="*/ 0 h 4549340"/>
              <a:gd name="connsiteX0" fmla="*/ 12254677 w 12254677"/>
              <a:gd name="connsiteY0" fmla="*/ 0 h 4549340"/>
              <a:gd name="connsiteX1" fmla="*/ 12254677 w 12254677"/>
              <a:gd name="connsiteY1" fmla="*/ 4549340 h 4549340"/>
              <a:gd name="connsiteX2" fmla="*/ 2260 w 12254677"/>
              <a:gd name="connsiteY2" fmla="*/ 4549340 h 4549340"/>
              <a:gd name="connsiteX3" fmla="*/ 2515 w 12254677"/>
              <a:gd name="connsiteY3" fmla="*/ 4493584 h 4549340"/>
              <a:gd name="connsiteX4" fmla="*/ 918 w 12254677"/>
              <a:gd name="connsiteY4" fmla="*/ 1718128 h 4549340"/>
              <a:gd name="connsiteX5" fmla="*/ 12254677 w 12254677"/>
              <a:gd name="connsiteY5" fmla="*/ 0 h 4549340"/>
              <a:gd name="connsiteX0" fmla="*/ 12254677 w 12254677"/>
              <a:gd name="connsiteY0" fmla="*/ 0 h 4549340"/>
              <a:gd name="connsiteX1" fmla="*/ 12254677 w 12254677"/>
              <a:gd name="connsiteY1" fmla="*/ 4549340 h 4549340"/>
              <a:gd name="connsiteX2" fmla="*/ 2260 w 12254677"/>
              <a:gd name="connsiteY2" fmla="*/ 4549340 h 4549340"/>
              <a:gd name="connsiteX3" fmla="*/ 2515 w 12254677"/>
              <a:gd name="connsiteY3" fmla="*/ 4493584 h 4549340"/>
              <a:gd name="connsiteX4" fmla="*/ 918 w 12254677"/>
              <a:gd name="connsiteY4" fmla="*/ 1718128 h 4549340"/>
              <a:gd name="connsiteX5" fmla="*/ 12254677 w 12254677"/>
              <a:gd name="connsiteY5" fmla="*/ 0 h 4549340"/>
              <a:gd name="connsiteX0" fmla="*/ 12254677 w 12254677"/>
              <a:gd name="connsiteY0" fmla="*/ 0 h 4600140"/>
              <a:gd name="connsiteX1" fmla="*/ 12254677 w 12254677"/>
              <a:gd name="connsiteY1" fmla="*/ 4600140 h 4600140"/>
              <a:gd name="connsiteX2" fmla="*/ 2260 w 12254677"/>
              <a:gd name="connsiteY2" fmla="*/ 4600140 h 4600140"/>
              <a:gd name="connsiteX3" fmla="*/ 2515 w 12254677"/>
              <a:gd name="connsiteY3" fmla="*/ 4544384 h 4600140"/>
              <a:gd name="connsiteX4" fmla="*/ 918 w 12254677"/>
              <a:gd name="connsiteY4" fmla="*/ 1768928 h 4600140"/>
              <a:gd name="connsiteX5" fmla="*/ 12254677 w 12254677"/>
              <a:gd name="connsiteY5" fmla="*/ 0 h 4600140"/>
              <a:gd name="connsiteX0" fmla="*/ 12252417 w 12252417"/>
              <a:gd name="connsiteY0" fmla="*/ 0 h 4600140"/>
              <a:gd name="connsiteX1" fmla="*/ 12252417 w 12252417"/>
              <a:gd name="connsiteY1" fmla="*/ 4600140 h 4600140"/>
              <a:gd name="connsiteX2" fmla="*/ 0 w 12252417"/>
              <a:gd name="connsiteY2" fmla="*/ 4600140 h 4600140"/>
              <a:gd name="connsiteX3" fmla="*/ 255 w 12252417"/>
              <a:gd name="connsiteY3" fmla="*/ 4544384 h 4600140"/>
              <a:gd name="connsiteX4" fmla="*/ 24191 w 12252417"/>
              <a:gd name="connsiteY4" fmla="*/ 1984828 h 4600140"/>
              <a:gd name="connsiteX5" fmla="*/ 12252417 w 12252417"/>
              <a:gd name="connsiteY5" fmla="*/ 0 h 4600140"/>
              <a:gd name="connsiteX0" fmla="*/ 12252417 w 12252417"/>
              <a:gd name="connsiteY0" fmla="*/ 0 h 4600140"/>
              <a:gd name="connsiteX1" fmla="*/ 12252417 w 12252417"/>
              <a:gd name="connsiteY1" fmla="*/ 4600140 h 4600140"/>
              <a:gd name="connsiteX2" fmla="*/ 0 w 12252417"/>
              <a:gd name="connsiteY2" fmla="*/ 4600140 h 4600140"/>
              <a:gd name="connsiteX3" fmla="*/ 255 w 12252417"/>
              <a:gd name="connsiteY3" fmla="*/ 4544384 h 4600140"/>
              <a:gd name="connsiteX4" fmla="*/ 11425 w 12252417"/>
              <a:gd name="connsiteY4" fmla="*/ 1908628 h 4600140"/>
              <a:gd name="connsiteX5" fmla="*/ 12252417 w 12252417"/>
              <a:gd name="connsiteY5" fmla="*/ 0 h 4600140"/>
              <a:gd name="connsiteX0" fmla="*/ 12252417 w 12252417"/>
              <a:gd name="connsiteY0" fmla="*/ 0 h 4600140"/>
              <a:gd name="connsiteX1" fmla="*/ 12252417 w 12252417"/>
              <a:gd name="connsiteY1" fmla="*/ 4600140 h 4600140"/>
              <a:gd name="connsiteX2" fmla="*/ 0 w 12252417"/>
              <a:gd name="connsiteY2" fmla="*/ 4600140 h 4600140"/>
              <a:gd name="connsiteX3" fmla="*/ 255 w 12252417"/>
              <a:gd name="connsiteY3" fmla="*/ 4544384 h 4600140"/>
              <a:gd name="connsiteX4" fmla="*/ 11425 w 12252417"/>
              <a:gd name="connsiteY4" fmla="*/ 1908628 h 4600140"/>
              <a:gd name="connsiteX5" fmla="*/ 12252417 w 12252417"/>
              <a:gd name="connsiteY5" fmla="*/ 0 h 4600140"/>
              <a:gd name="connsiteX0" fmla="*/ 12252417 w 12252417"/>
              <a:gd name="connsiteY0" fmla="*/ 0 h 4625540"/>
              <a:gd name="connsiteX1" fmla="*/ 12252417 w 12252417"/>
              <a:gd name="connsiteY1" fmla="*/ 4625540 h 4625540"/>
              <a:gd name="connsiteX2" fmla="*/ 0 w 12252417"/>
              <a:gd name="connsiteY2" fmla="*/ 4625540 h 4625540"/>
              <a:gd name="connsiteX3" fmla="*/ 255 w 12252417"/>
              <a:gd name="connsiteY3" fmla="*/ 4569784 h 4625540"/>
              <a:gd name="connsiteX4" fmla="*/ 11425 w 12252417"/>
              <a:gd name="connsiteY4" fmla="*/ 1934028 h 4625540"/>
              <a:gd name="connsiteX5" fmla="*/ 12252417 w 12252417"/>
              <a:gd name="connsiteY5" fmla="*/ 0 h 4625540"/>
              <a:gd name="connsiteX0" fmla="*/ 12252417 w 12252417"/>
              <a:gd name="connsiteY0" fmla="*/ 0 h 4625540"/>
              <a:gd name="connsiteX1" fmla="*/ 12252417 w 12252417"/>
              <a:gd name="connsiteY1" fmla="*/ 4625540 h 4625540"/>
              <a:gd name="connsiteX2" fmla="*/ 0 w 12252417"/>
              <a:gd name="connsiteY2" fmla="*/ 4625540 h 4625540"/>
              <a:gd name="connsiteX3" fmla="*/ 255 w 12252417"/>
              <a:gd name="connsiteY3" fmla="*/ 4569784 h 4625540"/>
              <a:gd name="connsiteX4" fmla="*/ 11425 w 12252417"/>
              <a:gd name="connsiteY4" fmla="*/ 1934028 h 4625540"/>
              <a:gd name="connsiteX5" fmla="*/ 12252417 w 12252417"/>
              <a:gd name="connsiteY5" fmla="*/ 0 h 4625540"/>
              <a:gd name="connsiteX0" fmla="*/ 12252417 w 12252417"/>
              <a:gd name="connsiteY0" fmla="*/ 0 h 4625540"/>
              <a:gd name="connsiteX1" fmla="*/ 12252417 w 12252417"/>
              <a:gd name="connsiteY1" fmla="*/ 4625540 h 4625540"/>
              <a:gd name="connsiteX2" fmla="*/ 0 w 12252417"/>
              <a:gd name="connsiteY2" fmla="*/ 4625540 h 4625540"/>
              <a:gd name="connsiteX3" fmla="*/ 255 w 12252417"/>
              <a:gd name="connsiteY3" fmla="*/ 4569784 h 4625540"/>
              <a:gd name="connsiteX4" fmla="*/ 11425 w 12252417"/>
              <a:gd name="connsiteY4" fmla="*/ 2099128 h 4625540"/>
              <a:gd name="connsiteX5" fmla="*/ 12252417 w 12252417"/>
              <a:gd name="connsiteY5" fmla="*/ 0 h 4625540"/>
              <a:gd name="connsiteX0" fmla="*/ 12252417 w 12252417"/>
              <a:gd name="connsiteY0" fmla="*/ 0 h 4562040"/>
              <a:gd name="connsiteX1" fmla="*/ 12252417 w 12252417"/>
              <a:gd name="connsiteY1" fmla="*/ 4562040 h 4562040"/>
              <a:gd name="connsiteX2" fmla="*/ 0 w 12252417"/>
              <a:gd name="connsiteY2" fmla="*/ 4562040 h 4562040"/>
              <a:gd name="connsiteX3" fmla="*/ 255 w 12252417"/>
              <a:gd name="connsiteY3" fmla="*/ 4506284 h 4562040"/>
              <a:gd name="connsiteX4" fmla="*/ 11425 w 12252417"/>
              <a:gd name="connsiteY4" fmla="*/ 2035628 h 4562040"/>
              <a:gd name="connsiteX5" fmla="*/ 12252417 w 12252417"/>
              <a:gd name="connsiteY5" fmla="*/ 0 h 4562040"/>
              <a:gd name="connsiteX0" fmla="*/ 12254652 w 12254652"/>
              <a:gd name="connsiteY0" fmla="*/ 0 h 4562040"/>
              <a:gd name="connsiteX1" fmla="*/ 12254652 w 12254652"/>
              <a:gd name="connsiteY1" fmla="*/ 4562040 h 4562040"/>
              <a:gd name="connsiteX2" fmla="*/ 2235 w 12254652"/>
              <a:gd name="connsiteY2" fmla="*/ 4562040 h 4562040"/>
              <a:gd name="connsiteX3" fmla="*/ 2490 w 12254652"/>
              <a:gd name="connsiteY3" fmla="*/ 4506284 h 4562040"/>
              <a:gd name="connsiteX4" fmla="*/ 920 w 12254652"/>
              <a:gd name="connsiteY4" fmla="*/ 1730828 h 4562040"/>
              <a:gd name="connsiteX5" fmla="*/ 12254652 w 12254652"/>
              <a:gd name="connsiteY5" fmla="*/ 0 h 4562040"/>
              <a:gd name="connsiteX0" fmla="*/ 12254652 w 12254652"/>
              <a:gd name="connsiteY0" fmla="*/ 0 h 4562040"/>
              <a:gd name="connsiteX1" fmla="*/ 12254652 w 12254652"/>
              <a:gd name="connsiteY1" fmla="*/ 4562040 h 4562040"/>
              <a:gd name="connsiteX2" fmla="*/ 2235 w 12254652"/>
              <a:gd name="connsiteY2" fmla="*/ 4562040 h 4562040"/>
              <a:gd name="connsiteX3" fmla="*/ 2490 w 12254652"/>
              <a:gd name="connsiteY3" fmla="*/ 4506284 h 4562040"/>
              <a:gd name="connsiteX4" fmla="*/ 920 w 12254652"/>
              <a:gd name="connsiteY4" fmla="*/ 1901204 h 4562040"/>
              <a:gd name="connsiteX5" fmla="*/ 12254652 w 12254652"/>
              <a:gd name="connsiteY5" fmla="*/ 0 h 456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54652" h="4562040">
                <a:moveTo>
                  <a:pt x="12254652" y="0"/>
                </a:moveTo>
                <a:lnTo>
                  <a:pt x="12254652" y="4562040"/>
                </a:lnTo>
                <a:lnTo>
                  <a:pt x="2235" y="4562040"/>
                </a:lnTo>
                <a:lnTo>
                  <a:pt x="2490" y="4506284"/>
                </a:lnTo>
                <a:cubicBezTo>
                  <a:pt x="6213" y="3667122"/>
                  <a:pt x="-2803" y="2687582"/>
                  <a:pt x="920" y="1901204"/>
                </a:cubicBezTo>
                <a:cubicBezTo>
                  <a:pt x="1910947" y="2069328"/>
                  <a:pt x="7855159" y="2384576"/>
                  <a:pt x="12254652" y="0"/>
                </a:cubicBezTo>
                <a:close/>
              </a:path>
            </a:pathLst>
          </a:custGeom>
          <a:solidFill>
            <a:srgbClr val="028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96AD3B3-8DE9-4024-AE2E-773AA97FB73E}"/>
              </a:ext>
            </a:extLst>
          </p:cNvPr>
          <p:cNvSpPr txBox="1"/>
          <p:nvPr/>
        </p:nvSpPr>
        <p:spPr>
          <a:xfrm>
            <a:off x="3466572" y="1617209"/>
            <a:ext cx="36856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多学一个技能，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就少一个求人的理由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D6B09338-7C1F-4A4A-BE50-F69FCD84A9DB}"/>
              </a:ext>
            </a:extLst>
          </p:cNvPr>
          <p:cNvSpPr/>
          <p:nvPr/>
        </p:nvSpPr>
        <p:spPr>
          <a:xfrm>
            <a:off x="927741" y="3207115"/>
            <a:ext cx="1448720" cy="1448720"/>
          </a:xfrm>
          <a:prstGeom prst="ellipse">
            <a:avLst/>
          </a:prstGeom>
          <a:solidFill>
            <a:schemeClr val="bg1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1DC0471-6F60-463A-84BF-45AC34B84EF6}"/>
              </a:ext>
            </a:extLst>
          </p:cNvPr>
          <p:cNvSpPr/>
          <p:nvPr/>
        </p:nvSpPr>
        <p:spPr>
          <a:xfrm>
            <a:off x="985351" y="3264725"/>
            <a:ext cx="1333500" cy="1333500"/>
          </a:xfrm>
          <a:prstGeom prst="ellipse">
            <a:avLst/>
          </a:prstGeom>
          <a:solidFill>
            <a:srgbClr val="028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32F955D-4023-4947-B6F9-2CAF4F333C3A}"/>
              </a:ext>
            </a:extLst>
          </p:cNvPr>
          <p:cNvSpPr txBox="1"/>
          <p:nvPr/>
        </p:nvSpPr>
        <p:spPr>
          <a:xfrm>
            <a:off x="487235" y="4867507"/>
            <a:ext cx="2329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创始人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438FAB3-5A1A-4A30-972C-F82CA96E222A}"/>
              </a:ext>
            </a:extLst>
          </p:cNvPr>
          <p:cNvSpPr txBox="1"/>
          <p:nvPr/>
        </p:nvSpPr>
        <p:spPr>
          <a:xfrm>
            <a:off x="487235" y="5200414"/>
            <a:ext cx="2329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3B6526F-4127-45A5-B39F-39CABC3E036F}"/>
              </a:ext>
            </a:extLst>
          </p:cNvPr>
          <p:cNvSpPr txBox="1"/>
          <p:nvPr/>
        </p:nvSpPr>
        <p:spPr>
          <a:xfrm>
            <a:off x="2654639" y="4852135"/>
            <a:ext cx="2811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最佳设计师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1CB3D60-2E0F-4B5B-A5FD-A146B7A29D56}"/>
              </a:ext>
            </a:extLst>
          </p:cNvPr>
          <p:cNvSpPr txBox="1"/>
          <p:nvPr/>
        </p:nvSpPr>
        <p:spPr>
          <a:xfrm>
            <a:off x="2709549" y="5185042"/>
            <a:ext cx="27015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插坐学院首席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FB01CDB-A4C7-447B-B485-F8FBB17ED131}"/>
              </a:ext>
            </a:extLst>
          </p:cNvPr>
          <p:cNvSpPr txBox="1"/>
          <p:nvPr/>
        </p:nvSpPr>
        <p:spPr>
          <a:xfrm>
            <a:off x="5079629" y="4602135"/>
            <a:ext cx="2811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62679B0-0E31-4583-A37B-1F5F134BB04A}"/>
              </a:ext>
            </a:extLst>
          </p:cNvPr>
          <p:cNvSpPr txBox="1"/>
          <p:nvPr/>
        </p:nvSpPr>
        <p:spPr>
          <a:xfrm>
            <a:off x="5120025" y="4935042"/>
            <a:ext cx="27015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微信公众号：向天歌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5B83FF1-B968-4C2C-B161-DB855E9CFE37}"/>
              </a:ext>
            </a:extLst>
          </p:cNvPr>
          <p:cNvSpPr txBox="1"/>
          <p:nvPr/>
        </p:nvSpPr>
        <p:spPr>
          <a:xfrm>
            <a:off x="968953" y="1594942"/>
            <a:ext cx="22291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285E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4B84CBB-04D2-4665-BCB9-90A013BADA7C}"/>
              </a:ext>
            </a:extLst>
          </p:cNvPr>
          <p:cNvCxnSpPr>
            <a:cxnSpLocks/>
          </p:cNvCxnSpPr>
          <p:nvPr/>
        </p:nvCxnSpPr>
        <p:spPr>
          <a:xfrm>
            <a:off x="3187267" y="1750500"/>
            <a:ext cx="0" cy="53340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FB6D90EF-C8D0-4F28-B481-4EE2F39D24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6826" y="3661198"/>
            <a:ext cx="590550" cy="59055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D444FFC2-31F6-4EB0-BC74-BF48AEDEE01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1897"/>
          <a:stretch/>
        </p:blipFill>
        <p:spPr>
          <a:xfrm>
            <a:off x="7567242" y="542293"/>
            <a:ext cx="4544246" cy="6330228"/>
          </a:xfrm>
          <a:prstGeom prst="rect">
            <a:avLst/>
          </a:prstGeom>
        </p:spPr>
      </p:pic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47FBA09-E854-4702-B39A-BE59669B058D}"/>
              </a:ext>
            </a:extLst>
          </p:cNvPr>
          <p:cNvSpPr/>
          <p:nvPr/>
        </p:nvSpPr>
        <p:spPr>
          <a:xfrm>
            <a:off x="3335944" y="3215874"/>
            <a:ext cx="1448720" cy="1448720"/>
          </a:xfrm>
          <a:prstGeom prst="ellipse">
            <a:avLst/>
          </a:prstGeom>
          <a:solidFill>
            <a:schemeClr val="bg1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6F96848-D7A1-4841-94D2-2E0B19040058}"/>
              </a:ext>
            </a:extLst>
          </p:cNvPr>
          <p:cNvSpPr/>
          <p:nvPr/>
        </p:nvSpPr>
        <p:spPr>
          <a:xfrm>
            <a:off x="3393554" y="3262922"/>
            <a:ext cx="1333500" cy="1333500"/>
          </a:xfrm>
          <a:prstGeom prst="ellipse">
            <a:avLst/>
          </a:prstGeom>
          <a:solidFill>
            <a:srgbClr val="028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xmlns="" id="{4B510F5D-9044-4560-A1F7-41531854DAD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5029" y="3659395"/>
            <a:ext cx="590550" cy="590550"/>
          </a:xfrm>
          <a:prstGeom prst="rect">
            <a:avLst/>
          </a:prstGeom>
        </p:spPr>
      </p:pic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DED7BF8F-D145-4571-B851-C2CA43DFEAB1}"/>
              </a:ext>
            </a:extLst>
          </p:cNvPr>
          <p:cNvSpPr/>
          <p:nvPr/>
        </p:nvSpPr>
        <p:spPr>
          <a:xfrm>
            <a:off x="5746420" y="2925643"/>
            <a:ext cx="1448720" cy="1448720"/>
          </a:xfrm>
          <a:prstGeom prst="ellipse">
            <a:avLst/>
          </a:prstGeom>
          <a:solidFill>
            <a:schemeClr val="bg1"/>
          </a:solidFill>
          <a:ln w="317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9F7402CC-8D2E-4C3F-AF8A-FB683AC93636}"/>
              </a:ext>
            </a:extLst>
          </p:cNvPr>
          <p:cNvSpPr/>
          <p:nvPr/>
        </p:nvSpPr>
        <p:spPr>
          <a:xfrm>
            <a:off x="5804030" y="2970553"/>
            <a:ext cx="1333500" cy="1333500"/>
          </a:xfrm>
          <a:prstGeom prst="ellipse">
            <a:avLst/>
          </a:prstGeom>
          <a:solidFill>
            <a:srgbClr val="028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6A32D285-1AEE-4BD2-9D92-263D0BED20B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54" y="3275804"/>
            <a:ext cx="773252" cy="77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3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525104" y="4903355"/>
            <a:ext cx="2369701" cy="564625"/>
          </a:xfrm>
          <a:prstGeom prst="roundRect">
            <a:avLst>
              <a:gd name="adj" fmla="val 10185"/>
            </a:avLst>
          </a:prstGeom>
          <a:solidFill>
            <a:srgbClr val="6E7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AAC13703-990E-4503-824F-6A8F19170354}"/>
              </a:ext>
            </a:extLst>
          </p:cNvPr>
          <p:cNvSpPr txBox="1"/>
          <p:nvPr/>
        </p:nvSpPr>
        <p:spPr>
          <a:xfrm>
            <a:off x="9540271" y="2120365"/>
            <a:ext cx="1260379" cy="1489031"/>
          </a:xfrm>
          <a:custGeom>
            <a:avLst/>
            <a:gdLst/>
            <a:ahLst/>
            <a:cxnLst/>
            <a:rect l="l" t="t" r="r" b="b"/>
            <a:pathLst>
              <a:path w="807244" h="953691">
                <a:moveTo>
                  <a:pt x="509587" y="0"/>
                </a:moveTo>
                <a:cubicBezTo>
                  <a:pt x="608012" y="0"/>
                  <a:pt x="693936" y="13891"/>
                  <a:pt x="767358" y="41672"/>
                </a:cubicBezTo>
                <a:lnTo>
                  <a:pt x="767358" y="228005"/>
                </a:lnTo>
                <a:cubicBezTo>
                  <a:pt x="695920" y="186333"/>
                  <a:pt x="608608" y="165497"/>
                  <a:pt x="505420" y="165497"/>
                </a:cubicBezTo>
                <a:cubicBezTo>
                  <a:pt x="416520" y="165497"/>
                  <a:pt x="344487" y="194469"/>
                  <a:pt x="289322" y="252413"/>
                </a:cubicBezTo>
                <a:cubicBezTo>
                  <a:pt x="234156" y="310356"/>
                  <a:pt x="206573" y="386755"/>
                  <a:pt x="206573" y="481608"/>
                </a:cubicBezTo>
                <a:cubicBezTo>
                  <a:pt x="206573" y="578048"/>
                  <a:pt x="231477" y="653256"/>
                  <a:pt x="281285" y="707231"/>
                </a:cubicBezTo>
                <a:cubicBezTo>
                  <a:pt x="331093" y="761206"/>
                  <a:pt x="399058" y="788194"/>
                  <a:pt x="485179" y="788194"/>
                </a:cubicBezTo>
                <a:cubicBezTo>
                  <a:pt x="536376" y="788194"/>
                  <a:pt x="578247" y="780256"/>
                  <a:pt x="610790" y="764381"/>
                </a:cubicBezTo>
                <a:lnTo>
                  <a:pt x="610790" y="575072"/>
                </a:lnTo>
                <a:lnTo>
                  <a:pt x="424458" y="575072"/>
                </a:lnTo>
                <a:lnTo>
                  <a:pt x="424458" y="417314"/>
                </a:lnTo>
                <a:lnTo>
                  <a:pt x="807244" y="417314"/>
                </a:lnTo>
                <a:lnTo>
                  <a:pt x="807244" y="875705"/>
                </a:lnTo>
                <a:cubicBezTo>
                  <a:pt x="717153" y="927695"/>
                  <a:pt x="606425" y="953691"/>
                  <a:pt x="475059" y="953691"/>
                </a:cubicBezTo>
                <a:cubicBezTo>
                  <a:pt x="328216" y="953691"/>
                  <a:pt x="212328" y="912416"/>
                  <a:pt x="127397" y="829866"/>
                </a:cubicBezTo>
                <a:cubicBezTo>
                  <a:pt x="42466" y="747316"/>
                  <a:pt x="0" y="634405"/>
                  <a:pt x="0" y="491133"/>
                </a:cubicBezTo>
                <a:cubicBezTo>
                  <a:pt x="0" y="345877"/>
                  <a:pt x="46732" y="227707"/>
                  <a:pt x="140196" y="136624"/>
                </a:cubicBezTo>
                <a:cubicBezTo>
                  <a:pt x="233660" y="45541"/>
                  <a:pt x="356791" y="0"/>
                  <a:pt x="509587" y="0"/>
                </a:cubicBezTo>
                <a:close/>
              </a:path>
            </a:pathLst>
          </a:custGeom>
          <a:solidFill>
            <a:srgbClr val="EBF6E9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340FBC7-46BA-4FBA-A943-A4FFFB262034}"/>
              </a:ext>
            </a:extLst>
          </p:cNvPr>
          <p:cNvSpPr txBox="1"/>
          <p:nvPr/>
        </p:nvSpPr>
        <p:spPr>
          <a:xfrm>
            <a:off x="7660552" y="2219862"/>
            <a:ext cx="1404448" cy="1439768"/>
          </a:xfrm>
          <a:custGeom>
            <a:avLst/>
            <a:gdLst/>
            <a:ahLst/>
            <a:cxnLst/>
            <a:rect l="l" t="t" r="r" b="b"/>
            <a:pathLst>
              <a:path w="899517" h="922139">
                <a:moveTo>
                  <a:pt x="337542" y="0"/>
                </a:moveTo>
                <a:lnTo>
                  <a:pt x="568523" y="0"/>
                </a:lnTo>
                <a:lnTo>
                  <a:pt x="899517" y="922139"/>
                </a:lnTo>
                <a:lnTo>
                  <a:pt x="685205" y="922139"/>
                </a:lnTo>
                <a:lnTo>
                  <a:pt x="616148" y="710803"/>
                </a:lnTo>
                <a:lnTo>
                  <a:pt x="280988" y="710803"/>
                </a:lnTo>
                <a:lnTo>
                  <a:pt x="213122" y="922139"/>
                </a:lnTo>
                <a:lnTo>
                  <a:pt x="0" y="922139"/>
                </a:lnTo>
                <a:lnTo>
                  <a:pt x="337542" y="0"/>
                </a:lnTo>
                <a:close/>
                <a:moveTo>
                  <a:pt x="445294" y="158949"/>
                </a:moveTo>
                <a:cubicBezTo>
                  <a:pt x="442913" y="185936"/>
                  <a:pt x="437555" y="211931"/>
                  <a:pt x="429220" y="236935"/>
                </a:cubicBezTo>
                <a:lnTo>
                  <a:pt x="323850" y="558999"/>
                </a:lnTo>
                <a:lnTo>
                  <a:pt x="569714" y="558999"/>
                </a:lnTo>
                <a:lnTo>
                  <a:pt x="464939" y="239316"/>
                </a:lnTo>
                <a:cubicBezTo>
                  <a:pt x="458192" y="219075"/>
                  <a:pt x="453430" y="192286"/>
                  <a:pt x="450652" y="158949"/>
                </a:cubicBezTo>
                <a:lnTo>
                  <a:pt x="445294" y="158949"/>
                </a:lnTo>
                <a:close/>
              </a:path>
            </a:pathLst>
          </a:custGeom>
          <a:solidFill>
            <a:srgbClr val="EBF6E9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E6CA1C17-1471-40BC-A934-814998E0A440}"/>
              </a:ext>
            </a:extLst>
          </p:cNvPr>
          <p:cNvSpPr txBox="1"/>
          <p:nvPr/>
        </p:nvSpPr>
        <p:spPr>
          <a:xfrm>
            <a:off x="8849357" y="3197392"/>
            <a:ext cx="1279896" cy="1439768"/>
          </a:xfrm>
          <a:custGeom>
            <a:avLst/>
            <a:gdLst/>
            <a:ahLst/>
            <a:cxnLst/>
            <a:rect l="l" t="t" r="r" b="b"/>
            <a:pathLst>
              <a:path w="819745" h="922139">
                <a:moveTo>
                  <a:pt x="0" y="0"/>
                </a:moveTo>
                <a:lnTo>
                  <a:pt x="214313" y="0"/>
                </a:lnTo>
                <a:lnTo>
                  <a:pt x="590550" y="579835"/>
                </a:lnTo>
                <a:cubicBezTo>
                  <a:pt x="615553" y="618331"/>
                  <a:pt x="630833" y="642739"/>
                  <a:pt x="636389" y="653058"/>
                </a:cubicBezTo>
                <a:lnTo>
                  <a:pt x="639366" y="653058"/>
                </a:lnTo>
                <a:cubicBezTo>
                  <a:pt x="635397" y="630833"/>
                  <a:pt x="633413" y="588367"/>
                  <a:pt x="633413" y="525661"/>
                </a:cubicBezTo>
                <a:lnTo>
                  <a:pt x="633413" y="0"/>
                </a:lnTo>
                <a:lnTo>
                  <a:pt x="819745" y="0"/>
                </a:lnTo>
                <a:lnTo>
                  <a:pt x="819745" y="922139"/>
                </a:lnTo>
                <a:lnTo>
                  <a:pt x="618530" y="922139"/>
                </a:lnTo>
                <a:lnTo>
                  <a:pt x="228005" y="325636"/>
                </a:lnTo>
                <a:cubicBezTo>
                  <a:pt x="207764" y="294680"/>
                  <a:pt x="193080" y="269677"/>
                  <a:pt x="183952" y="250627"/>
                </a:cubicBezTo>
                <a:lnTo>
                  <a:pt x="180975" y="250627"/>
                </a:lnTo>
                <a:cubicBezTo>
                  <a:pt x="184547" y="282377"/>
                  <a:pt x="186333" y="331391"/>
                  <a:pt x="186333" y="397669"/>
                </a:cubicBezTo>
                <a:lnTo>
                  <a:pt x="186333" y="922139"/>
                </a:lnTo>
                <a:lnTo>
                  <a:pt x="0" y="922139"/>
                </a:lnTo>
                <a:lnTo>
                  <a:pt x="0" y="0"/>
                </a:lnTo>
                <a:close/>
              </a:path>
            </a:pathLst>
          </a:custGeom>
          <a:solidFill>
            <a:srgbClr val="EBF6E9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xmlns="" id="{EC7D505E-A5DD-4915-889E-50FD0EBF3DF2}"/>
              </a:ext>
            </a:extLst>
          </p:cNvPr>
          <p:cNvSpPr/>
          <p:nvPr/>
        </p:nvSpPr>
        <p:spPr>
          <a:xfrm>
            <a:off x="9933972" y="4286556"/>
            <a:ext cx="1260379" cy="1489031"/>
          </a:xfrm>
          <a:custGeom>
            <a:avLst/>
            <a:gdLst/>
            <a:ahLst/>
            <a:cxnLst/>
            <a:rect l="l" t="t" r="r" b="b"/>
            <a:pathLst>
              <a:path w="807244" h="953691">
                <a:moveTo>
                  <a:pt x="509587" y="0"/>
                </a:moveTo>
                <a:cubicBezTo>
                  <a:pt x="608012" y="0"/>
                  <a:pt x="693936" y="13891"/>
                  <a:pt x="767358" y="41672"/>
                </a:cubicBezTo>
                <a:lnTo>
                  <a:pt x="767358" y="228005"/>
                </a:lnTo>
                <a:cubicBezTo>
                  <a:pt x="695920" y="186333"/>
                  <a:pt x="608608" y="165497"/>
                  <a:pt x="505420" y="165497"/>
                </a:cubicBezTo>
                <a:cubicBezTo>
                  <a:pt x="416520" y="165497"/>
                  <a:pt x="344487" y="194469"/>
                  <a:pt x="289322" y="252413"/>
                </a:cubicBezTo>
                <a:cubicBezTo>
                  <a:pt x="234156" y="310356"/>
                  <a:pt x="206573" y="386755"/>
                  <a:pt x="206573" y="481608"/>
                </a:cubicBezTo>
                <a:cubicBezTo>
                  <a:pt x="206573" y="578048"/>
                  <a:pt x="231477" y="653256"/>
                  <a:pt x="281285" y="707231"/>
                </a:cubicBezTo>
                <a:cubicBezTo>
                  <a:pt x="331092" y="761206"/>
                  <a:pt x="399058" y="788194"/>
                  <a:pt x="485179" y="788194"/>
                </a:cubicBezTo>
                <a:cubicBezTo>
                  <a:pt x="536376" y="788194"/>
                  <a:pt x="578246" y="780256"/>
                  <a:pt x="610790" y="764381"/>
                </a:cubicBezTo>
                <a:lnTo>
                  <a:pt x="610790" y="575072"/>
                </a:lnTo>
                <a:lnTo>
                  <a:pt x="424458" y="575072"/>
                </a:lnTo>
                <a:lnTo>
                  <a:pt x="424458" y="417314"/>
                </a:lnTo>
                <a:lnTo>
                  <a:pt x="807244" y="417314"/>
                </a:lnTo>
                <a:lnTo>
                  <a:pt x="807244" y="875705"/>
                </a:lnTo>
                <a:cubicBezTo>
                  <a:pt x="717152" y="927695"/>
                  <a:pt x="606424" y="953691"/>
                  <a:pt x="475059" y="953691"/>
                </a:cubicBezTo>
                <a:cubicBezTo>
                  <a:pt x="328216" y="953691"/>
                  <a:pt x="212328" y="912416"/>
                  <a:pt x="127396" y="829866"/>
                </a:cubicBezTo>
                <a:cubicBezTo>
                  <a:pt x="42466" y="747316"/>
                  <a:pt x="0" y="634405"/>
                  <a:pt x="0" y="491133"/>
                </a:cubicBezTo>
                <a:cubicBezTo>
                  <a:pt x="0" y="345877"/>
                  <a:pt x="46732" y="227707"/>
                  <a:pt x="140196" y="136624"/>
                </a:cubicBezTo>
                <a:cubicBezTo>
                  <a:pt x="233660" y="45541"/>
                  <a:pt x="356790" y="0"/>
                  <a:pt x="509587" y="0"/>
                </a:cubicBezTo>
                <a:close/>
              </a:path>
            </a:pathLst>
          </a:custGeom>
          <a:solidFill>
            <a:srgbClr val="E6F5F9"/>
          </a:solidFill>
          <a:ln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64CF6BD8-26D9-4525-8343-FAA8C35B8B15}"/>
              </a:ext>
            </a:extLst>
          </p:cNvPr>
          <p:cNvSpPr/>
          <p:nvPr/>
        </p:nvSpPr>
        <p:spPr>
          <a:xfrm>
            <a:off x="4446309" y="4310723"/>
            <a:ext cx="1128391" cy="1439768"/>
          </a:xfrm>
          <a:custGeom>
            <a:avLst/>
            <a:gdLst/>
            <a:ahLst/>
            <a:cxnLst/>
            <a:rect l="l" t="t" r="r" b="b"/>
            <a:pathLst>
              <a:path w="722709" h="922139">
                <a:moveTo>
                  <a:pt x="0" y="0"/>
                </a:moveTo>
                <a:lnTo>
                  <a:pt x="722709" y="0"/>
                </a:lnTo>
                <a:lnTo>
                  <a:pt x="722709" y="160735"/>
                </a:lnTo>
                <a:lnTo>
                  <a:pt x="459581" y="160735"/>
                </a:lnTo>
                <a:lnTo>
                  <a:pt x="459581" y="922139"/>
                </a:lnTo>
                <a:lnTo>
                  <a:pt x="262533" y="922139"/>
                </a:lnTo>
                <a:lnTo>
                  <a:pt x="262533" y="160735"/>
                </a:lnTo>
                <a:lnTo>
                  <a:pt x="0" y="160735"/>
                </a:lnTo>
                <a:lnTo>
                  <a:pt x="0" y="0"/>
                </a:lnTo>
                <a:close/>
              </a:path>
            </a:pathLst>
          </a:custGeom>
          <a:solidFill>
            <a:srgbClr val="E6F5F9"/>
          </a:solidFill>
          <a:ln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xmlns="" id="{05AD776F-56AB-4D3B-BC8B-0F186543C58E}"/>
              </a:ext>
            </a:extLst>
          </p:cNvPr>
          <p:cNvSpPr/>
          <p:nvPr/>
        </p:nvSpPr>
        <p:spPr>
          <a:xfrm>
            <a:off x="5769892" y="4310723"/>
            <a:ext cx="306729" cy="1439768"/>
          </a:xfrm>
          <a:custGeom>
            <a:avLst/>
            <a:gdLst/>
            <a:ahLst/>
            <a:cxnLst/>
            <a:rect l="l" t="t" r="r" b="b"/>
            <a:pathLst>
              <a:path w="196453" h="922139">
                <a:moveTo>
                  <a:pt x="0" y="0"/>
                </a:moveTo>
                <a:lnTo>
                  <a:pt x="196453" y="0"/>
                </a:lnTo>
                <a:lnTo>
                  <a:pt x="196453" y="922139"/>
                </a:lnTo>
                <a:lnTo>
                  <a:pt x="0" y="922139"/>
                </a:lnTo>
                <a:lnTo>
                  <a:pt x="0" y="0"/>
                </a:lnTo>
                <a:close/>
              </a:path>
            </a:pathLst>
          </a:custGeom>
          <a:solidFill>
            <a:srgbClr val="E6F5F9"/>
          </a:solidFill>
          <a:ln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745CE9BD-DA88-4E2C-8A2F-4CF9ABC792DF}"/>
              </a:ext>
            </a:extLst>
          </p:cNvPr>
          <p:cNvSpPr/>
          <p:nvPr/>
        </p:nvSpPr>
        <p:spPr>
          <a:xfrm>
            <a:off x="6255081" y="4310723"/>
            <a:ext cx="1404448" cy="1439768"/>
          </a:xfrm>
          <a:custGeom>
            <a:avLst/>
            <a:gdLst/>
            <a:ahLst/>
            <a:cxnLst/>
            <a:rect l="l" t="t" r="r" b="b"/>
            <a:pathLst>
              <a:path w="899517" h="922139">
                <a:moveTo>
                  <a:pt x="337542" y="0"/>
                </a:moveTo>
                <a:lnTo>
                  <a:pt x="568523" y="0"/>
                </a:lnTo>
                <a:lnTo>
                  <a:pt x="899517" y="922139"/>
                </a:lnTo>
                <a:lnTo>
                  <a:pt x="685205" y="922139"/>
                </a:lnTo>
                <a:lnTo>
                  <a:pt x="616148" y="710803"/>
                </a:lnTo>
                <a:lnTo>
                  <a:pt x="280987" y="710803"/>
                </a:lnTo>
                <a:lnTo>
                  <a:pt x="213122" y="922139"/>
                </a:lnTo>
                <a:lnTo>
                  <a:pt x="0" y="922139"/>
                </a:lnTo>
                <a:lnTo>
                  <a:pt x="337542" y="0"/>
                </a:lnTo>
                <a:close/>
                <a:moveTo>
                  <a:pt x="445294" y="158949"/>
                </a:moveTo>
                <a:cubicBezTo>
                  <a:pt x="442913" y="185936"/>
                  <a:pt x="437555" y="211931"/>
                  <a:pt x="429220" y="236935"/>
                </a:cubicBezTo>
                <a:lnTo>
                  <a:pt x="323850" y="558999"/>
                </a:lnTo>
                <a:lnTo>
                  <a:pt x="569714" y="558999"/>
                </a:lnTo>
                <a:lnTo>
                  <a:pt x="464939" y="239316"/>
                </a:lnTo>
                <a:cubicBezTo>
                  <a:pt x="458192" y="219075"/>
                  <a:pt x="453430" y="192286"/>
                  <a:pt x="450651" y="158949"/>
                </a:cubicBezTo>
                <a:lnTo>
                  <a:pt x="445294" y="158949"/>
                </a:lnTo>
                <a:close/>
              </a:path>
            </a:pathLst>
          </a:custGeom>
          <a:solidFill>
            <a:srgbClr val="E6F5F9"/>
          </a:solidFill>
          <a:ln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6664AC11-ACB3-4AB4-A2ED-F1114A71A4ED}"/>
              </a:ext>
            </a:extLst>
          </p:cNvPr>
          <p:cNvSpPr/>
          <p:nvPr/>
        </p:nvSpPr>
        <p:spPr>
          <a:xfrm>
            <a:off x="7837989" y="4310723"/>
            <a:ext cx="1279896" cy="1439768"/>
          </a:xfrm>
          <a:custGeom>
            <a:avLst/>
            <a:gdLst/>
            <a:ahLst/>
            <a:cxnLst/>
            <a:rect l="l" t="t" r="r" b="b"/>
            <a:pathLst>
              <a:path w="819745" h="922139">
                <a:moveTo>
                  <a:pt x="0" y="0"/>
                </a:moveTo>
                <a:lnTo>
                  <a:pt x="214312" y="0"/>
                </a:lnTo>
                <a:lnTo>
                  <a:pt x="590550" y="579835"/>
                </a:lnTo>
                <a:cubicBezTo>
                  <a:pt x="615553" y="618331"/>
                  <a:pt x="630833" y="642739"/>
                  <a:pt x="636389" y="653058"/>
                </a:cubicBezTo>
                <a:lnTo>
                  <a:pt x="639366" y="653058"/>
                </a:lnTo>
                <a:cubicBezTo>
                  <a:pt x="635397" y="630833"/>
                  <a:pt x="633412" y="588367"/>
                  <a:pt x="633412" y="525661"/>
                </a:cubicBezTo>
                <a:lnTo>
                  <a:pt x="633412" y="0"/>
                </a:lnTo>
                <a:lnTo>
                  <a:pt x="819745" y="0"/>
                </a:lnTo>
                <a:lnTo>
                  <a:pt x="819745" y="922139"/>
                </a:lnTo>
                <a:lnTo>
                  <a:pt x="618530" y="922139"/>
                </a:lnTo>
                <a:lnTo>
                  <a:pt x="228005" y="325636"/>
                </a:lnTo>
                <a:cubicBezTo>
                  <a:pt x="207764" y="294680"/>
                  <a:pt x="193080" y="269677"/>
                  <a:pt x="183952" y="250627"/>
                </a:cubicBezTo>
                <a:lnTo>
                  <a:pt x="180975" y="250627"/>
                </a:lnTo>
                <a:cubicBezTo>
                  <a:pt x="184547" y="282377"/>
                  <a:pt x="186333" y="331391"/>
                  <a:pt x="186333" y="397669"/>
                </a:cubicBezTo>
                <a:lnTo>
                  <a:pt x="186333" y="922139"/>
                </a:lnTo>
                <a:lnTo>
                  <a:pt x="0" y="922139"/>
                </a:lnTo>
                <a:lnTo>
                  <a:pt x="0" y="0"/>
                </a:lnTo>
                <a:close/>
              </a:path>
            </a:pathLst>
          </a:custGeom>
          <a:solidFill>
            <a:srgbClr val="E6F5F9"/>
          </a:solidFill>
          <a:ln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xmlns="" id="{6DA0B649-D840-419A-B873-37E84A169CD7}"/>
              </a:ext>
            </a:extLst>
          </p:cNvPr>
          <p:cNvSpPr/>
          <p:nvPr/>
        </p:nvSpPr>
        <p:spPr>
          <a:xfrm>
            <a:off x="11428674" y="4310723"/>
            <a:ext cx="852334" cy="1439768"/>
          </a:xfrm>
          <a:custGeom>
            <a:avLst/>
            <a:gdLst/>
            <a:ahLst/>
            <a:cxnLst/>
            <a:rect l="l" t="t" r="r" b="b"/>
            <a:pathLst>
              <a:path w="545901" h="922139">
                <a:moveTo>
                  <a:pt x="0" y="0"/>
                </a:moveTo>
                <a:lnTo>
                  <a:pt x="524470" y="0"/>
                </a:lnTo>
                <a:lnTo>
                  <a:pt x="524470" y="160735"/>
                </a:lnTo>
                <a:lnTo>
                  <a:pt x="196453" y="160735"/>
                </a:lnTo>
                <a:lnTo>
                  <a:pt x="196453" y="378024"/>
                </a:lnTo>
                <a:lnTo>
                  <a:pt x="501253" y="378024"/>
                </a:lnTo>
                <a:lnTo>
                  <a:pt x="501253" y="538163"/>
                </a:lnTo>
                <a:lnTo>
                  <a:pt x="196453" y="538163"/>
                </a:lnTo>
                <a:lnTo>
                  <a:pt x="196453" y="761405"/>
                </a:lnTo>
                <a:lnTo>
                  <a:pt x="545901" y="761405"/>
                </a:lnTo>
                <a:lnTo>
                  <a:pt x="545901" y="922139"/>
                </a:lnTo>
                <a:lnTo>
                  <a:pt x="0" y="922139"/>
                </a:lnTo>
                <a:lnTo>
                  <a:pt x="0" y="0"/>
                </a:lnTo>
                <a:close/>
              </a:path>
            </a:pathLst>
          </a:custGeom>
          <a:solidFill>
            <a:srgbClr val="E6F5F9"/>
          </a:solidFill>
          <a:ln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E5DC9106-2DC9-4C87-B20B-201CA475BBFB}"/>
              </a:ext>
            </a:extLst>
          </p:cNvPr>
          <p:cNvSpPr txBox="1"/>
          <p:nvPr/>
        </p:nvSpPr>
        <p:spPr>
          <a:xfrm>
            <a:off x="5969665" y="2195928"/>
            <a:ext cx="1315217" cy="1439768"/>
          </a:xfrm>
          <a:custGeom>
            <a:avLst/>
            <a:gdLst/>
            <a:ahLst/>
            <a:cxnLst/>
            <a:rect l="l" t="t" r="r" b="b"/>
            <a:pathLst>
              <a:path w="842367" h="922139">
                <a:moveTo>
                  <a:pt x="25598" y="0"/>
                </a:moveTo>
                <a:lnTo>
                  <a:pt x="264914" y="0"/>
                </a:lnTo>
                <a:lnTo>
                  <a:pt x="402431" y="282178"/>
                </a:lnTo>
                <a:cubicBezTo>
                  <a:pt x="413544" y="305197"/>
                  <a:pt x="423069" y="330597"/>
                  <a:pt x="431006" y="358378"/>
                </a:cubicBezTo>
                <a:lnTo>
                  <a:pt x="433387" y="358378"/>
                </a:lnTo>
                <a:cubicBezTo>
                  <a:pt x="441722" y="333375"/>
                  <a:pt x="451842" y="306983"/>
                  <a:pt x="463748" y="279202"/>
                </a:cubicBezTo>
                <a:lnTo>
                  <a:pt x="615553" y="0"/>
                </a:lnTo>
                <a:lnTo>
                  <a:pt x="835223" y="0"/>
                </a:lnTo>
                <a:lnTo>
                  <a:pt x="556617" y="457200"/>
                </a:lnTo>
                <a:lnTo>
                  <a:pt x="842367" y="922139"/>
                </a:lnTo>
                <a:lnTo>
                  <a:pt x="609004" y="922139"/>
                </a:lnTo>
                <a:lnTo>
                  <a:pt x="443508" y="616149"/>
                </a:lnTo>
                <a:cubicBezTo>
                  <a:pt x="437554" y="605036"/>
                  <a:pt x="431403" y="584994"/>
                  <a:pt x="425053" y="556022"/>
                </a:cubicBezTo>
                <a:lnTo>
                  <a:pt x="422672" y="556022"/>
                </a:lnTo>
                <a:cubicBezTo>
                  <a:pt x="419497" y="570310"/>
                  <a:pt x="412353" y="590947"/>
                  <a:pt x="401240" y="617935"/>
                </a:cubicBezTo>
                <a:lnTo>
                  <a:pt x="235148" y="922139"/>
                </a:lnTo>
                <a:lnTo>
                  <a:pt x="0" y="922139"/>
                </a:lnTo>
                <a:lnTo>
                  <a:pt x="295870" y="460772"/>
                </a:lnTo>
                <a:lnTo>
                  <a:pt x="25598" y="0"/>
                </a:lnTo>
                <a:close/>
              </a:path>
            </a:pathLst>
          </a:custGeom>
          <a:solidFill>
            <a:srgbClr val="EBF6E9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AA98373A-38E9-42F6-85C4-45195F6D8642}"/>
              </a:ext>
            </a:extLst>
          </p:cNvPr>
          <p:cNvSpPr txBox="1"/>
          <p:nvPr/>
        </p:nvSpPr>
        <p:spPr>
          <a:xfrm>
            <a:off x="7070301" y="3181536"/>
            <a:ext cx="306729" cy="1439768"/>
          </a:xfrm>
          <a:custGeom>
            <a:avLst/>
            <a:gdLst/>
            <a:ahLst/>
            <a:cxnLst/>
            <a:rect l="l" t="t" r="r" b="b"/>
            <a:pathLst>
              <a:path w="196453" h="922139">
                <a:moveTo>
                  <a:pt x="0" y="0"/>
                </a:moveTo>
                <a:lnTo>
                  <a:pt x="196453" y="0"/>
                </a:lnTo>
                <a:lnTo>
                  <a:pt x="196453" y="922139"/>
                </a:lnTo>
                <a:lnTo>
                  <a:pt x="0" y="922139"/>
                </a:lnTo>
                <a:lnTo>
                  <a:pt x="0" y="0"/>
                </a:lnTo>
                <a:close/>
              </a:path>
            </a:pathLst>
          </a:custGeom>
          <a:solidFill>
            <a:srgbClr val="EBF6E9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286BF51B-79AB-437B-97D6-8C1440BF83CB}"/>
              </a:ext>
            </a:extLst>
          </p:cNvPr>
          <p:cNvSpPr txBox="1"/>
          <p:nvPr/>
        </p:nvSpPr>
        <p:spPr>
          <a:xfrm>
            <a:off x="7084914" y="3286556"/>
            <a:ext cx="214580" cy="349140"/>
          </a:xfrm>
          <a:custGeom>
            <a:avLst/>
            <a:gdLst>
              <a:gd name="connsiteX0" fmla="*/ 0 w 137434"/>
              <a:gd name="connsiteY0" fmla="*/ 0 h 223616"/>
              <a:gd name="connsiteX1" fmla="*/ 137434 w 137434"/>
              <a:gd name="connsiteY1" fmla="*/ 223616 h 223616"/>
              <a:gd name="connsiteX2" fmla="*/ 0 w 137434"/>
              <a:gd name="connsiteY2" fmla="*/ 223616 h 223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434" h="223616">
                <a:moveTo>
                  <a:pt x="0" y="0"/>
                </a:moveTo>
                <a:lnTo>
                  <a:pt x="137434" y="223616"/>
                </a:lnTo>
                <a:lnTo>
                  <a:pt x="0" y="223616"/>
                </a:lnTo>
                <a:close/>
              </a:path>
            </a:pathLst>
          </a:custGeom>
          <a:solidFill>
            <a:srgbClr val="DBE6F2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54718139-DBC7-4300-B310-EB4311C5F2B3}"/>
              </a:ext>
            </a:extLst>
          </p:cNvPr>
          <p:cNvSpPr txBox="1"/>
          <p:nvPr/>
        </p:nvSpPr>
        <p:spPr>
          <a:xfrm>
            <a:off x="9836983" y="3196605"/>
            <a:ext cx="290927" cy="400673"/>
          </a:xfrm>
          <a:custGeom>
            <a:avLst/>
            <a:gdLst>
              <a:gd name="connsiteX0" fmla="*/ 0 w 186332"/>
              <a:gd name="connsiteY0" fmla="*/ 0 h 256622"/>
              <a:gd name="connsiteX1" fmla="*/ 77582 w 186332"/>
              <a:gd name="connsiteY1" fmla="*/ 0 h 256622"/>
              <a:gd name="connsiteX2" fmla="*/ 90387 w 186332"/>
              <a:gd name="connsiteY2" fmla="*/ 17419 h 256622"/>
              <a:gd name="connsiteX3" fmla="*/ 178717 w 186332"/>
              <a:gd name="connsiteY3" fmla="*/ 78141 h 256622"/>
              <a:gd name="connsiteX4" fmla="*/ 186332 w 186332"/>
              <a:gd name="connsiteY4" fmla="*/ 80267 h 256622"/>
              <a:gd name="connsiteX5" fmla="*/ 186332 w 186332"/>
              <a:gd name="connsiteY5" fmla="*/ 256622 h 256622"/>
              <a:gd name="connsiteX6" fmla="*/ 179833 w 186332"/>
              <a:gd name="connsiteY6" fmla="*/ 256140 h 256622"/>
              <a:gd name="connsiteX7" fmla="*/ 6002 w 186332"/>
              <a:gd name="connsiteY7" fmla="*/ 194228 h 256622"/>
              <a:gd name="connsiteX8" fmla="*/ 0 w 186332"/>
              <a:gd name="connsiteY8" fmla="*/ 189550 h 256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6332" h="256622">
                <a:moveTo>
                  <a:pt x="0" y="0"/>
                </a:moveTo>
                <a:lnTo>
                  <a:pt x="77582" y="0"/>
                </a:lnTo>
                <a:lnTo>
                  <a:pt x="90387" y="17419"/>
                </a:lnTo>
                <a:cubicBezTo>
                  <a:pt x="115291" y="44407"/>
                  <a:pt x="144734" y="64648"/>
                  <a:pt x="178717" y="78141"/>
                </a:cubicBezTo>
                <a:lnTo>
                  <a:pt x="186332" y="80267"/>
                </a:lnTo>
                <a:lnTo>
                  <a:pt x="186332" y="256622"/>
                </a:lnTo>
                <a:lnTo>
                  <a:pt x="179833" y="256140"/>
                </a:lnTo>
                <a:cubicBezTo>
                  <a:pt x="114150" y="245821"/>
                  <a:pt x="56207" y="225184"/>
                  <a:pt x="6002" y="194228"/>
                </a:cubicBezTo>
                <a:lnTo>
                  <a:pt x="0" y="189550"/>
                </a:lnTo>
                <a:close/>
              </a:path>
            </a:pathLst>
          </a:custGeom>
          <a:solidFill>
            <a:srgbClr val="DBE6F2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78A8D5BB-1C6B-4247-9E8E-B4E76A3DD084}"/>
              </a:ext>
            </a:extLst>
          </p:cNvPr>
          <p:cNvSpPr txBox="1"/>
          <p:nvPr/>
        </p:nvSpPr>
        <p:spPr>
          <a:xfrm>
            <a:off x="8841604" y="4310723"/>
            <a:ext cx="268529" cy="326437"/>
          </a:xfrm>
          <a:custGeom>
            <a:avLst/>
            <a:gdLst>
              <a:gd name="connsiteX0" fmla="*/ 0 w 171987"/>
              <a:gd name="connsiteY0" fmla="*/ 0 h 209076"/>
              <a:gd name="connsiteX1" fmla="*/ 171987 w 171987"/>
              <a:gd name="connsiteY1" fmla="*/ 0 h 209076"/>
              <a:gd name="connsiteX2" fmla="*/ 171987 w 171987"/>
              <a:gd name="connsiteY2" fmla="*/ 209076 h 209076"/>
              <a:gd name="connsiteX3" fmla="*/ 0 w 171987"/>
              <a:gd name="connsiteY3" fmla="*/ 209076 h 209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987" h="209076">
                <a:moveTo>
                  <a:pt x="0" y="0"/>
                </a:moveTo>
                <a:lnTo>
                  <a:pt x="171987" y="0"/>
                </a:lnTo>
                <a:lnTo>
                  <a:pt x="171987" y="209076"/>
                </a:lnTo>
                <a:lnTo>
                  <a:pt x="0" y="209076"/>
                </a:lnTo>
                <a:close/>
              </a:path>
            </a:pathLst>
          </a:custGeom>
          <a:solidFill>
            <a:srgbClr val="DBE6F2"/>
          </a:solidFill>
          <a:ln w="9525"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56DF86CB-D432-479A-9A4D-61F0AF680876}"/>
              </a:ext>
            </a:extLst>
          </p:cNvPr>
          <p:cNvSpPr txBox="1"/>
          <p:nvPr/>
        </p:nvSpPr>
        <p:spPr>
          <a:xfrm>
            <a:off x="10039570" y="4528126"/>
            <a:ext cx="84056" cy="109034"/>
          </a:xfrm>
          <a:custGeom>
            <a:avLst/>
            <a:gdLst>
              <a:gd name="connsiteX0" fmla="*/ 53836 w 53836"/>
              <a:gd name="connsiteY0" fmla="*/ 0 h 69834"/>
              <a:gd name="connsiteX1" fmla="*/ 53836 w 53836"/>
              <a:gd name="connsiteY1" fmla="*/ 69834 h 69834"/>
              <a:gd name="connsiteX2" fmla="*/ 0 w 53836"/>
              <a:gd name="connsiteY2" fmla="*/ 69834 h 69834"/>
              <a:gd name="connsiteX3" fmla="*/ 7624 w 53836"/>
              <a:gd name="connsiteY3" fmla="*/ 55295 h 69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836" h="69834">
                <a:moveTo>
                  <a:pt x="53836" y="0"/>
                </a:moveTo>
                <a:lnTo>
                  <a:pt x="53836" y="69834"/>
                </a:lnTo>
                <a:lnTo>
                  <a:pt x="0" y="69834"/>
                </a:lnTo>
                <a:lnTo>
                  <a:pt x="7624" y="55295"/>
                </a:lnTo>
                <a:close/>
              </a:path>
            </a:pathLst>
          </a:custGeom>
          <a:solidFill>
            <a:srgbClr val="DBE6F2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35BE7558-B644-4216-A319-CDFCB7D3D925}"/>
              </a:ext>
            </a:extLst>
          </p:cNvPr>
          <p:cNvSpPr txBox="1"/>
          <p:nvPr/>
        </p:nvSpPr>
        <p:spPr>
          <a:xfrm>
            <a:off x="8855634" y="3198943"/>
            <a:ext cx="215644" cy="462238"/>
          </a:xfrm>
          <a:custGeom>
            <a:avLst/>
            <a:gdLst>
              <a:gd name="connsiteX0" fmla="*/ 0 w 138115"/>
              <a:gd name="connsiteY0" fmla="*/ 0 h 296053"/>
              <a:gd name="connsiteX1" fmla="*/ 31850 w 138115"/>
              <a:gd name="connsiteY1" fmla="*/ 0 h 296053"/>
              <a:gd name="connsiteX2" fmla="*/ 138115 w 138115"/>
              <a:gd name="connsiteY2" fmla="*/ 296053 h 296053"/>
              <a:gd name="connsiteX3" fmla="*/ 0 w 138115"/>
              <a:gd name="connsiteY3" fmla="*/ 296053 h 296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15" h="296053">
                <a:moveTo>
                  <a:pt x="0" y="0"/>
                </a:moveTo>
                <a:lnTo>
                  <a:pt x="31850" y="0"/>
                </a:lnTo>
                <a:lnTo>
                  <a:pt x="138115" y="296053"/>
                </a:lnTo>
                <a:lnTo>
                  <a:pt x="0" y="296053"/>
                </a:lnTo>
                <a:close/>
              </a:path>
            </a:pathLst>
          </a:custGeom>
          <a:solidFill>
            <a:srgbClr val="DBE6F2"/>
          </a:solidFill>
          <a:ln>
            <a:solidFill>
              <a:srgbClr val="C2BBE6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38F2C6B7-D599-4D80-8601-EED1CE55659F}"/>
              </a:ext>
            </a:extLst>
          </p:cNvPr>
          <p:cNvSpPr/>
          <p:nvPr/>
        </p:nvSpPr>
        <p:spPr>
          <a:xfrm>
            <a:off x="7076874" y="4316481"/>
            <a:ext cx="183915" cy="310581"/>
          </a:xfrm>
          <a:custGeom>
            <a:avLst/>
            <a:gdLst>
              <a:gd name="connsiteX0" fmla="*/ 0 w 117794"/>
              <a:gd name="connsiteY0" fmla="*/ 0 h 198920"/>
              <a:gd name="connsiteX1" fmla="*/ 46393 w 117794"/>
              <a:gd name="connsiteY1" fmla="*/ 0 h 198920"/>
              <a:gd name="connsiteX2" fmla="*/ 117794 w 117794"/>
              <a:gd name="connsiteY2" fmla="*/ 198920 h 198920"/>
              <a:gd name="connsiteX3" fmla="*/ 0 w 117794"/>
              <a:gd name="connsiteY3" fmla="*/ 198920 h 19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794" h="198920">
                <a:moveTo>
                  <a:pt x="0" y="0"/>
                </a:moveTo>
                <a:lnTo>
                  <a:pt x="46393" y="0"/>
                </a:lnTo>
                <a:lnTo>
                  <a:pt x="117794" y="198920"/>
                </a:lnTo>
                <a:lnTo>
                  <a:pt x="0" y="198920"/>
                </a:lnTo>
                <a:close/>
              </a:path>
            </a:pathLst>
          </a:custGeom>
          <a:solidFill>
            <a:srgbClr val="DBE6F2"/>
          </a:solidFill>
          <a:ln w="9525">
            <a:solidFill>
              <a:srgbClr val="C2BB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B16BD93-4FD0-4147-8D8D-EE24709976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7" t="195" r="-1077" b="27323"/>
          <a:stretch/>
        </p:blipFill>
        <p:spPr>
          <a:xfrm>
            <a:off x="6034359" y="508303"/>
            <a:ext cx="4896602" cy="6349698"/>
          </a:xfrm>
          <a:prstGeom prst="rect">
            <a:avLst/>
          </a:prstGeom>
        </p:spPr>
      </p:pic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D1B6FAE9-5C1C-4AE4-B820-D7732FC2E425}"/>
              </a:ext>
            </a:extLst>
          </p:cNvPr>
          <p:cNvSpPr/>
          <p:nvPr/>
        </p:nvSpPr>
        <p:spPr>
          <a:xfrm>
            <a:off x="1435483" y="1518696"/>
            <a:ext cx="210826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92EF4282-035F-4064-8242-4E533D9CC9CA}"/>
              </a:ext>
            </a:extLst>
          </p:cNvPr>
          <p:cNvSpPr/>
          <p:nvPr/>
        </p:nvSpPr>
        <p:spPr>
          <a:xfrm>
            <a:off x="1474619" y="2377116"/>
            <a:ext cx="26093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CEO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6E75B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5CEF9F03-3CC5-45B4-B2FD-3509F3EE920D}"/>
              </a:ext>
            </a:extLst>
          </p:cNvPr>
          <p:cNvSpPr txBox="1"/>
          <p:nvPr/>
        </p:nvSpPr>
        <p:spPr>
          <a:xfrm>
            <a:off x="1654643" y="4001741"/>
            <a:ext cx="376678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最佳设计师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57EA8759-BF89-4501-8958-C13BDB4BBD9E}"/>
              </a:ext>
            </a:extLst>
          </p:cNvPr>
          <p:cNvSpPr txBox="1"/>
          <p:nvPr/>
        </p:nvSpPr>
        <p:spPr>
          <a:xfrm>
            <a:off x="1654643" y="3172018"/>
            <a:ext cx="271433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924EB59B-F740-429A-A18C-9074B01146FA}"/>
              </a:ext>
            </a:extLst>
          </p:cNvPr>
          <p:cNvSpPr txBox="1"/>
          <p:nvPr/>
        </p:nvSpPr>
        <p:spPr>
          <a:xfrm>
            <a:off x="1654643" y="3586880"/>
            <a:ext cx="362208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6E75BF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6E75BF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7179741C-9FCD-44F6-AD77-6A2EF027E1EC}"/>
              </a:ext>
            </a:extLst>
          </p:cNvPr>
          <p:cNvSpPr txBox="1"/>
          <p:nvPr/>
        </p:nvSpPr>
        <p:spPr>
          <a:xfrm>
            <a:off x="1575622" y="4994309"/>
            <a:ext cx="2281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5A83898C-6E71-49D6-B84C-A1497DB3B1D4}"/>
              </a:ext>
            </a:extLst>
          </p:cNvPr>
          <p:cNvSpPr txBox="1"/>
          <p:nvPr/>
        </p:nvSpPr>
        <p:spPr>
          <a:xfrm>
            <a:off x="1505741" y="5527915"/>
            <a:ext cx="23770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8690D0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WWW.TOPPPT.CN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8690D0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46266FF2-568C-4945-997F-58780E38A6B6}"/>
              </a:ext>
            </a:extLst>
          </p:cNvPr>
          <p:cNvGrpSpPr/>
          <p:nvPr/>
        </p:nvGrpSpPr>
        <p:grpSpPr>
          <a:xfrm rot="3072592">
            <a:off x="1572494" y="3301005"/>
            <a:ext cx="86970" cy="86969"/>
            <a:chOff x="1701800" y="965200"/>
            <a:chExt cx="431800" cy="431800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A142285-EBFF-4941-A88D-99DA52B423A6}"/>
                </a:ext>
              </a:extLst>
            </p:cNvPr>
            <p:cNvSpPr/>
            <p:nvPr/>
          </p:nvSpPr>
          <p:spPr>
            <a:xfrm>
              <a:off x="1701800" y="9652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solidFill>
              <a:srgbClr val="7272C6"/>
            </a:solidFill>
            <a:ln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4811826D-A8EC-4AD4-ABD1-735EC809C3DF}"/>
                </a:ext>
              </a:extLst>
            </p:cNvPr>
            <p:cNvSpPr/>
            <p:nvPr/>
          </p:nvSpPr>
          <p:spPr>
            <a:xfrm rot="10800000">
              <a:off x="1701800" y="11811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noFill/>
            <a:ln w="12700"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FF37A6BA-A144-4B04-AC01-084EE2D786F8}"/>
              </a:ext>
            </a:extLst>
          </p:cNvPr>
          <p:cNvGrpSpPr/>
          <p:nvPr/>
        </p:nvGrpSpPr>
        <p:grpSpPr>
          <a:xfrm rot="3072592">
            <a:off x="1572494" y="3720128"/>
            <a:ext cx="86970" cy="86969"/>
            <a:chOff x="1701800" y="965200"/>
            <a:chExt cx="431800" cy="431800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BAC3436E-5AE0-4841-96D5-C3CA4B76D442}"/>
                </a:ext>
              </a:extLst>
            </p:cNvPr>
            <p:cNvSpPr/>
            <p:nvPr/>
          </p:nvSpPr>
          <p:spPr>
            <a:xfrm>
              <a:off x="1701800" y="9652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solidFill>
              <a:srgbClr val="7272C6"/>
            </a:solidFill>
            <a:ln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3A29514F-1A57-4C69-AB70-E21A17C06B0C}"/>
                </a:ext>
              </a:extLst>
            </p:cNvPr>
            <p:cNvSpPr/>
            <p:nvPr/>
          </p:nvSpPr>
          <p:spPr>
            <a:xfrm rot="10800000">
              <a:off x="1701800" y="11811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noFill/>
            <a:ln w="12700"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B89F4F5-F847-47C0-B157-39D496C42D66}"/>
              </a:ext>
            </a:extLst>
          </p:cNvPr>
          <p:cNvGrpSpPr/>
          <p:nvPr/>
        </p:nvGrpSpPr>
        <p:grpSpPr>
          <a:xfrm rot="3072592">
            <a:off x="1572494" y="4145601"/>
            <a:ext cx="86970" cy="86969"/>
            <a:chOff x="1701800" y="965200"/>
            <a:chExt cx="431800" cy="431800"/>
          </a:xfrm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2F617C21-C9AF-47A5-ACD3-78D76B6BE504}"/>
                </a:ext>
              </a:extLst>
            </p:cNvPr>
            <p:cNvSpPr/>
            <p:nvPr/>
          </p:nvSpPr>
          <p:spPr>
            <a:xfrm>
              <a:off x="1701800" y="9652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solidFill>
              <a:srgbClr val="7272C6"/>
            </a:solidFill>
            <a:ln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77B9904-5E28-4CF6-8A58-FE1220481D0A}"/>
                </a:ext>
              </a:extLst>
            </p:cNvPr>
            <p:cNvSpPr/>
            <p:nvPr/>
          </p:nvSpPr>
          <p:spPr>
            <a:xfrm rot="10800000">
              <a:off x="1701800" y="11811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noFill/>
            <a:ln w="12700"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0E616FD4-CCA9-4E00-93C7-641845BFAB2B}"/>
              </a:ext>
            </a:extLst>
          </p:cNvPr>
          <p:cNvCxnSpPr>
            <a:cxnSpLocks/>
          </p:cNvCxnSpPr>
          <p:nvPr/>
        </p:nvCxnSpPr>
        <p:spPr>
          <a:xfrm>
            <a:off x="1209675" y="726017"/>
            <a:ext cx="5553982" cy="0"/>
          </a:xfrm>
          <a:prstGeom prst="line">
            <a:avLst/>
          </a:prstGeom>
          <a:noFill/>
          <a:ln w="38100">
            <a:solidFill>
              <a:srgbClr val="B6B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>
            <a:extLst>
              <a:ext uri="{FF2B5EF4-FFF2-40B4-BE49-F238E27FC236}">
                <a16:creationId xmlns:a16="http://schemas.microsoft.com/office/drawing/2014/main" xmlns="" id="{748532CF-9AD2-402D-BFE9-A748C410EE00}"/>
              </a:ext>
            </a:extLst>
          </p:cNvPr>
          <p:cNvCxnSpPr>
            <a:cxnSpLocks/>
          </p:cNvCxnSpPr>
          <p:nvPr/>
        </p:nvCxnSpPr>
        <p:spPr>
          <a:xfrm>
            <a:off x="8714014" y="726017"/>
            <a:ext cx="2749131" cy="0"/>
          </a:xfrm>
          <a:prstGeom prst="line">
            <a:avLst/>
          </a:prstGeom>
          <a:noFill/>
          <a:ln w="38100">
            <a:solidFill>
              <a:srgbClr val="B6B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E85FD415-6850-49AE-A1E8-A672F5853F37}"/>
              </a:ext>
            </a:extLst>
          </p:cNvPr>
          <p:cNvCxnSpPr>
            <a:cxnSpLocks/>
          </p:cNvCxnSpPr>
          <p:nvPr/>
        </p:nvCxnSpPr>
        <p:spPr>
          <a:xfrm>
            <a:off x="774700" y="1133475"/>
            <a:ext cx="0" cy="5093154"/>
          </a:xfrm>
          <a:prstGeom prst="line">
            <a:avLst/>
          </a:prstGeom>
          <a:noFill/>
          <a:ln w="38100">
            <a:solidFill>
              <a:srgbClr val="B6B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780BE1AC-6598-4952-AEC0-CECE1EF9534B}"/>
              </a:ext>
            </a:extLst>
          </p:cNvPr>
          <p:cNvCxnSpPr/>
          <p:nvPr/>
        </p:nvCxnSpPr>
        <p:spPr>
          <a:xfrm>
            <a:off x="774700" y="6226629"/>
            <a:ext cx="5988957" cy="0"/>
          </a:xfrm>
          <a:prstGeom prst="line">
            <a:avLst/>
          </a:prstGeom>
          <a:noFill/>
          <a:ln w="38100">
            <a:solidFill>
              <a:srgbClr val="B6B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直接连接符 81">
            <a:extLst>
              <a:ext uri="{FF2B5EF4-FFF2-40B4-BE49-F238E27FC236}">
                <a16:creationId xmlns:a16="http://schemas.microsoft.com/office/drawing/2014/main" xmlns="" id="{FC77E9DF-24AD-4D55-8BF1-D753F9EA1623}"/>
              </a:ext>
            </a:extLst>
          </p:cNvPr>
          <p:cNvCxnSpPr>
            <a:cxnSpLocks/>
          </p:cNvCxnSpPr>
          <p:nvPr/>
        </p:nvCxnSpPr>
        <p:spPr>
          <a:xfrm>
            <a:off x="10081598" y="6226629"/>
            <a:ext cx="1347076" cy="0"/>
          </a:xfrm>
          <a:prstGeom prst="line">
            <a:avLst/>
          </a:prstGeom>
          <a:noFill/>
          <a:ln w="38100">
            <a:solidFill>
              <a:srgbClr val="B6B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4" name="直接连接符 83">
            <a:extLst>
              <a:ext uri="{FF2B5EF4-FFF2-40B4-BE49-F238E27FC236}">
                <a16:creationId xmlns:a16="http://schemas.microsoft.com/office/drawing/2014/main" xmlns="" id="{D7EFB656-7A37-4532-A064-B3B05CEA1F0D}"/>
              </a:ext>
            </a:extLst>
          </p:cNvPr>
          <p:cNvCxnSpPr>
            <a:cxnSpLocks/>
          </p:cNvCxnSpPr>
          <p:nvPr/>
        </p:nvCxnSpPr>
        <p:spPr>
          <a:xfrm>
            <a:off x="11463145" y="722389"/>
            <a:ext cx="0" cy="3322894"/>
          </a:xfrm>
          <a:prstGeom prst="line">
            <a:avLst/>
          </a:prstGeom>
          <a:noFill/>
          <a:ln w="38100">
            <a:solidFill>
              <a:srgbClr val="B6BF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E7C1AA8F-E90F-434A-998E-FA13D74F03ED}"/>
              </a:ext>
            </a:extLst>
          </p:cNvPr>
          <p:cNvGrpSpPr/>
          <p:nvPr/>
        </p:nvGrpSpPr>
        <p:grpSpPr>
          <a:xfrm rot="2790517">
            <a:off x="553019" y="515221"/>
            <a:ext cx="443361" cy="443361"/>
            <a:chOff x="1701800" y="965200"/>
            <a:chExt cx="431800" cy="431800"/>
          </a:xfrm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80265CD8-5EB7-4092-B439-ADBA888B1947}"/>
                </a:ext>
              </a:extLst>
            </p:cNvPr>
            <p:cNvSpPr/>
            <p:nvPr/>
          </p:nvSpPr>
          <p:spPr>
            <a:xfrm>
              <a:off x="1701800" y="9652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solidFill>
              <a:srgbClr val="7272C6"/>
            </a:solidFill>
            <a:ln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1F72DE88-8D98-47A7-A5D7-03D28F19C459}"/>
                </a:ext>
              </a:extLst>
            </p:cNvPr>
            <p:cNvSpPr/>
            <p:nvPr/>
          </p:nvSpPr>
          <p:spPr>
            <a:xfrm rot="10800000">
              <a:off x="1701800" y="1181100"/>
              <a:ext cx="431800" cy="215900"/>
            </a:xfrm>
            <a:custGeom>
              <a:avLst/>
              <a:gdLst>
                <a:gd name="connsiteX0" fmla="*/ 215900 w 431800"/>
                <a:gd name="connsiteY0" fmla="*/ 0 h 215900"/>
                <a:gd name="connsiteX1" fmla="*/ 431800 w 431800"/>
                <a:gd name="connsiteY1" fmla="*/ 215900 h 215900"/>
                <a:gd name="connsiteX2" fmla="*/ 0 w 431800"/>
                <a:gd name="connsiteY2" fmla="*/ 215900 h 215900"/>
                <a:gd name="connsiteX3" fmla="*/ 215900 w 431800"/>
                <a:gd name="connsiteY3" fmla="*/ 0 h 2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800" h="215900">
                  <a:moveTo>
                    <a:pt x="215900" y="0"/>
                  </a:moveTo>
                  <a:cubicBezTo>
                    <a:pt x="335138" y="0"/>
                    <a:pt x="431800" y="96662"/>
                    <a:pt x="431800" y="215900"/>
                  </a:cubicBezTo>
                  <a:lnTo>
                    <a:pt x="0" y="215900"/>
                  </a:lnTo>
                  <a:cubicBezTo>
                    <a:pt x="0" y="96662"/>
                    <a:pt x="96662" y="0"/>
                    <a:pt x="215900" y="0"/>
                  </a:cubicBezTo>
                  <a:close/>
                </a:path>
              </a:pathLst>
            </a:custGeom>
            <a:noFill/>
            <a:ln w="12700">
              <a:solidFill>
                <a:srgbClr val="727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DEC1946C-829D-49FC-9FB2-1895AE63D9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7648"/>
          <a:stretch/>
        </p:blipFill>
        <p:spPr>
          <a:xfrm>
            <a:off x="6405134" y="686016"/>
            <a:ext cx="4170494" cy="617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5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56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xmlns="" id="{21BB3D06-AE47-4678-B479-0E9890FB86B9}"/>
              </a:ext>
            </a:extLst>
          </p:cNvPr>
          <p:cNvSpPr/>
          <p:nvPr/>
        </p:nvSpPr>
        <p:spPr>
          <a:xfrm>
            <a:off x="4216097" y="0"/>
            <a:ext cx="7975903" cy="6858000"/>
          </a:xfrm>
          <a:custGeom>
            <a:avLst/>
            <a:gdLst>
              <a:gd name="connsiteX0" fmla="*/ 6042600 w 7975903"/>
              <a:gd name="connsiteY0" fmla="*/ 0 h 6858000"/>
              <a:gd name="connsiteX1" fmla="*/ 7975903 w 7975903"/>
              <a:gd name="connsiteY1" fmla="*/ 0 h 6858000"/>
              <a:gd name="connsiteX2" fmla="*/ 7975903 w 7975903"/>
              <a:gd name="connsiteY2" fmla="*/ 6858000 h 6858000"/>
              <a:gd name="connsiteX3" fmla="*/ 0 w 797590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75903" h="6858000">
                <a:moveTo>
                  <a:pt x="6042600" y="0"/>
                </a:moveTo>
                <a:lnTo>
                  <a:pt x="7975903" y="0"/>
                </a:lnTo>
                <a:lnTo>
                  <a:pt x="7975903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7030A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D23AC62A-E780-4BDB-8C0B-E4864DC25BBC}"/>
              </a:ext>
            </a:extLst>
          </p:cNvPr>
          <p:cNvSpPr/>
          <p:nvPr/>
        </p:nvSpPr>
        <p:spPr>
          <a:xfrm>
            <a:off x="1390650" y="1015638"/>
            <a:ext cx="9410700" cy="4852125"/>
          </a:xfrm>
          <a:custGeom>
            <a:avLst/>
            <a:gdLst>
              <a:gd name="connsiteX0" fmla="*/ 0 w 9410700"/>
              <a:gd name="connsiteY0" fmla="*/ 0 h 4852125"/>
              <a:gd name="connsiteX1" fmla="*/ 9410700 w 9410700"/>
              <a:gd name="connsiteY1" fmla="*/ 0 h 4852125"/>
              <a:gd name="connsiteX2" fmla="*/ 9410700 w 9410700"/>
              <a:gd name="connsiteY2" fmla="*/ 730631 h 4852125"/>
              <a:gd name="connsiteX3" fmla="*/ 9381009 w 9410700"/>
              <a:gd name="connsiteY3" fmla="*/ 736625 h 4852125"/>
              <a:gd name="connsiteX4" fmla="*/ 9282113 w 9410700"/>
              <a:gd name="connsiteY4" fmla="*/ 885825 h 4852125"/>
              <a:gd name="connsiteX5" fmla="*/ 9381009 w 9410700"/>
              <a:gd name="connsiteY5" fmla="*/ 1035025 h 4852125"/>
              <a:gd name="connsiteX6" fmla="*/ 9410700 w 9410700"/>
              <a:gd name="connsiteY6" fmla="*/ 1041020 h 4852125"/>
              <a:gd name="connsiteX7" fmla="*/ 9410700 w 9410700"/>
              <a:gd name="connsiteY7" fmla="*/ 4852125 h 4852125"/>
              <a:gd name="connsiteX8" fmla="*/ 0 w 9410700"/>
              <a:gd name="connsiteY8" fmla="*/ 4852125 h 4852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10700" h="4852125">
                <a:moveTo>
                  <a:pt x="0" y="0"/>
                </a:moveTo>
                <a:lnTo>
                  <a:pt x="9410700" y="0"/>
                </a:lnTo>
                <a:lnTo>
                  <a:pt x="9410700" y="730631"/>
                </a:lnTo>
                <a:lnTo>
                  <a:pt x="9381009" y="736625"/>
                </a:lnTo>
                <a:cubicBezTo>
                  <a:pt x="9322892" y="761206"/>
                  <a:pt x="9282113" y="818753"/>
                  <a:pt x="9282113" y="885825"/>
                </a:cubicBezTo>
                <a:cubicBezTo>
                  <a:pt x="9282113" y="952897"/>
                  <a:pt x="9322892" y="1010444"/>
                  <a:pt x="9381009" y="1035025"/>
                </a:cubicBezTo>
                <a:lnTo>
                  <a:pt x="9410700" y="1041020"/>
                </a:lnTo>
                <a:lnTo>
                  <a:pt x="9410700" y="4852125"/>
                </a:lnTo>
                <a:lnTo>
                  <a:pt x="0" y="4852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04800" dist="177800" dir="24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1749" y="1907542"/>
            <a:ext cx="2952940" cy="3583078"/>
          </a:xfrm>
          <a:prstGeom prst="rect">
            <a:avLst/>
          </a:prstGeom>
          <a:ln w="28575">
            <a:solidFill>
              <a:srgbClr val="7030A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81"/>
          <a:stretch/>
        </p:blipFill>
        <p:spPr>
          <a:xfrm>
            <a:off x="7533593" y="1466487"/>
            <a:ext cx="3168597" cy="4401275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2080559A-8D30-473F-A9B2-0A6BD6C26EBC}"/>
              </a:ext>
            </a:extLst>
          </p:cNvPr>
          <p:cNvSpPr txBox="1"/>
          <p:nvPr/>
        </p:nvSpPr>
        <p:spPr>
          <a:xfrm>
            <a:off x="2067532" y="2694637"/>
            <a:ext cx="4105610" cy="220340"/>
          </a:xfrm>
          <a:custGeom>
            <a:avLst/>
            <a:gdLst/>
            <a:ahLst/>
            <a:cxnLst/>
            <a:rect l="l" t="t" r="r" b="b"/>
            <a:pathLst>
              <a:path w="4105610" h="220340">
                <a:moveTo>
                  <a:pt x="1687674" y="163078"/>
                </a:moveTo>
                <a:lnTo>
                  <a:pt x="1699952" y="163078"/>
                </a:lnTo>
                <a:lnTo>
                  <a:pt x="1678967" y="220340"/>
                </a:lnTo>
                <a:lnTo>
                  <a:pt x="1669591" y="220340"/>
                </a:lnTo>
                <a:close/>
                <a:moveTo>
                  <a:pt x="1854845" y="142651"/>
                </a:moveTo>
                <a:lnTo>
                  <a:pt x="1865672" y="147005"/>
                </a:lnTo>
                <a:cubicBezTo>
                  <a:pt x="1857859" y="163971"/>
                  <a:pt x="1850082" y="178965"/>
                  <a:pt x="1842343" y="191988"/>
                </a:cubicBezTo>
                <a:cubicBezTo>
                  <a:pt x="1838102" y="189383"/>
                  <a:pt x="1834679" y="187486"/>
                  <a:pt x="1832074" y="186295"/>
                </a:cubicBezTo>
                <a:cubicBezTo>
                  <a:pt x="1841450" y="171115"/>
                  <a:pt x="1849041" y="156567"/>
                  <a:pt x="1854845" y="142651"/>
                </a:cubicBezTo>
                <a:close/>
                <a:moveTo>
                  <a:pt x="1915009" y="139414"/>
                </a:moveTo>
                <a:cubicBezTo>
                  <a:pt x="1923492" y="150576"/>
                  <a:pt x="1929817" y="159506"/>
                  <a:pt x="1933984" y="166203"/>
                </a:cubicBezTo>
                <a:lnTo>
                  <a:pt x="1924385" y="172566"/>
                </a:lnTo>
                <a:cubicBezTo>
                  <a:pt x="1918283" y="162966"/>
                  <a:pt x="1912107" y="153813"/>
                  <a:pt x="1905856" y="145107"/>
                </a:cubicBezTo>
                <a:close/>
                <a:moveTo>
                  <a:pt x="1360550" y="133498"/>
                </a:moveTo>
                <a:lnTo>
                  <a:pt x="1360550" y="158167"/>
                </a:lnTo>
                <a:lnTo>
                  <a:pt x="1421495" y="158167"/>
                </a:lnTo>
                <a:lnTo>
                  <a:pt x="1421495" y="133498"/>
                </a:lnTo>
                <a:close/>
                <a:moveTo>
                  <a:pt x="2900660" y="129145"/>
                </a:moveTo>
                <a:cubicBezTo>
                  <a:pt x="2901479" y="134056"/>
                  <a:pt x="2902297" y="138559"/>
                  <a:pt x="2903116" y="142651"/>
                </a:cubicBezTo>
                <a:cubicBezTo>
                  <a:pt x="2871639" y="158278"/>
                  <a:pt x="2843919" y="172603"/>
                  <a:pt x="2819958" y="185625"/>
                </a:cubicBezTo>
                <a:lnTo>
                  <a:pt x="2813819" y="173012"/>
                </a:lnTo>
                <a:cubicBezTo>
                  <a:pt x="2846189" y="158427"/>
                  <a:pt x="2875136" y="143805"/>
                  <a:pt x="2900660" y="129145"/>
                </a:cubicBezTo>
                <a:close/>
                <a:moveTo>
                  <a:pt x="3907743" y="128699"/>
                </a:moveTo>
                <a:lnTo>
                  <a:pt x="3907743" y="189979"/>
                </a:lnTo>
                <a:lnTo>
                  <a:pt x="3978845" y="189979"/>
                </a:lnTo>
                <a:lnTo>
                  <a:pt x="3978845" y="128699"/>
                </a:lnTo>
                <a:close/>
                <a:moveTo>
                  <a:pt x="3824362" y="128699"/>
                </a:moveTo>
                <a:lnTo>
                  <a:pt x="3824362" y="189979"/>
                </a:lnTo>
                <a:lnTo>
                  <a:pt x="3895465" y="189979"/>
                </a:lnTo>
                <a:lnTo>
                  <a:pt x="3895465" y="128699"/>
                </a:lnTo>
                <a:close/>
                <a:moveTo>
                  <a:pt x="3328318" y="122560"/>
                </a:moveTo>
                <a:lnTo>
                  <a:pt x="3328318" y="184509"/>
                </a:lnTo>
                <a:lnTo>
                  <a:pt x="3385244" y="184509"/>
                </a:lnTo>
                <a:lnTo>
                  <a:pt x="3385244" y="122560"/>
                </a:lnTo>
                <a:close/>
                <a:moveTo>
                  <a:pt x="1461343" y="112737"/>
                </a:moveTo>
                <a:lnTo>
                  <a:pt x="1473175" y="112737"/>
                </a:lnTo>
                <a:lnTo>
                  <a:pt x="1473175" y="151358"/>
                </a:lnTo>
                <a:cubicBezTo>
                  <a:pt x="1497657" y="142502"/>
                  <a:pt x="1520131" y="131973"/>
                  <a:pt x="1540594" y="119769"/>
                </a:cubicBezTo>
                <a:lnTo>
                  <a:pt x="1547738" y="130485"/>
                </a:lnTo>
                <a:cubicBezTo>
                  <a:pt x="1522586" y="143656"/>
                  <a:pt x="1497732" y="154781"/>
                  <a:pt x="1473175" y="163859"/>
                </a:cubicBezTo>
                <a:lnTo>
                  <a:pt x="1473175" y="184956"/>
                </a:lnTo>
                <a:cubicBezTo>
                  <a:pt x="1472729" y="196118"/>
                  <a:pt x="1478384" y="201513"/>
                  <a:pt x="1490142" y="201141"/>
                </a:cubicBezTo>
                <a:lnTo>
                  <a:pt x="1516373" y="201141"/>
                </a:lnTo>
                <a:cubicBezTo>
                  <a:pt x="1527758" y="201290"/>
                  <a:pt x="1534232" y="196974"/>
                  <a:pt x="1535795" y="188193"/>
                </a:cubicBezTo>
                <a:cubicBezTo>
                  <a:pt x="1537060" y="182388"/>
                  <a:pt x="1537990" y="174352"/>
                  <a:pt x="1538585" y="164083"/>
                </a:cubicBezTo>
                <a:cubicBezTo>
                  <a:pt x="1542752" y="165794"/>
                  <a:pt x="1546548" y="167096"/>
                  <a:pt x="1549971" y="167989"/>
                </a:cubicBezTo>
                <a:cubicBezTo>
                  <a:pt x="1549003" y="177440"/>
                  <a:pt x="1547887" y="185142"/>
                  <a:pt x="1546622" y="191095"/>
                </a:cubicBezTo>
                <a:cubicBezTo>
                  <a:pt x="1543943" y="205754"/>
                  <a:pt x="1534269" y="212861"/>
                  <a:pt x="1517600" y="212414"/>
                </a:cubicBezTo>
                <a:lnTo>
                  <a:pt x="1487574" y="212414"/>
                </a:lnTo>
                <a:cubicBezTo>
                  <a:pt x="1469641" y="212861"/>
                  <a:pt x="1460897" y="204303"/>
                  <a:pt x="1461343" y="186742"/>
                </a:cubicBezTo>
                <a:close/>
                <a:moveTo>
                  <a:pt x="2251844" y="108160"/>
                </a:moveTo>
                <a:lnTo>
                  <a:pt x="2263229" y="115416"/>
                </a:lnTo>
                <a:cubicBezTo>
                  <a:pt x="2224311" y="166910"/>
                  <a:pt x="2165189" y="201290"/>
                  <a:pt x="2085863" y="218554"/>
                </a:cubicBezTo>
                <a:cubicBezTo>
                  <a:pt x="2083482" y="213642"/>
                  <a:pt x="2081101" y="209289"/>
                  <a:pt x="2078720" y="205494"/>
                </a:cubicBezTo>
                <a:cubicBezTo>
                  <a:pt x="2158045" y="189644"/>
                  <a:pt x="2215753" y="157199"/>
                  <a:pt x="2251844" y="108160"/>
                </a:cubicBezTo>
                <a:close/>
                <a:moveTo>
                  <a:pt x="1197397" y="101017"/>
                </a:moveTo>
                <a:cubicBezTo>
                  <a:pt x="1206475" y="129443"/>
                  <a:pt x="1218382" y="150874"/>
                  <a:pt x="1233115" y="165310"/>
                </a:cubicBezTo>
                <a:cubicBezTo>
                  <a:pt x="1250528" y="150353"/>
                  <a:pt x="1264295" y="128922"/>
                  <a:pt x="1274415" y="101017"/>
                </a:cubicBezTo>
                <a:close/>
                <a:moveTo>
                  <a:pt x="1360550" y="98784"/>
                </a:moveTo>
                <a:lnTo>
                  <a:pt x="1360550" y="123452"/>
                </a:lnTo>
                <a:lnTo>
                  <a:pt x="1421495" y="123452"/>
                </a:lnTo>
                <a:lnTo>
                  <a:pt x="1421495" y="98784"/>
                </a:lnTo>
                <a:close/>
                <a:moveTo>
                  <a:pt x="2325923" y="97333"/>
                </a:moveTo>
                <a:lnTo>
                  <a:pt x="2542691" y="97333"/>
                </a:lnTo>
                <a:lnTo>
                  <a:pt x="2542691" y="110616"/>
                </a:lnTo>
                <a:lnTo>
                  <a:pt x="2325923" y="110616"/>
                </a:lnTo>
                <a:close/>
                <a:moveTo>
                  <a:pt x="592373" y="97333"/>
                </a:moveTo>
                <a:lnTo>
                  <a:pt x="809141" y="97333"/>
                </a:lnTo>
                <a:lnTo>
                  <a:pt x="809141" y="110616"/>
                </a:lnTo>
                <a:lnTo>
                  <a:pt x="592373" y="110616"/>
                </a:lnTo>
                <a:close/>
                <a:moveTo>
                  <a:pt x="3435697" y="92533"/>
                </a:moveTo>
                <a:cubicBezTo>
                  <a:pt x="3446041" y="105258"/>
                  <a:pt x="3458096" y="120885"/>
                  <a:pt x="3471862" y="139414"/>
                </a:cubicBezTo>
                <a:lnTo>
                  <a:pt x="3461817" y="147005"/>
                </a:lnTo>
                <a:cubicBezTo>
                  <a:pt x="3449538" y="129368"/>
                  <a:pt x="3437781" y="113369"/>
                  <a:pt x="3426544" y="99007"/>
                </a:cubicBezTo>
                <a:close/>
                <a:moveTo>
                  <a:pt x="388590" y="91640"/>
                </a:moveTo>
                <a:lnTo>
                  <a:pt x="514834" y="91640"/>
                </a:lnTo>
                <a:lnTo>
                  <a:pt x="514834" y="105593"/>
                </a:lnTo>
                <a:lnTo>
                  <a:pt x="463823" y="136066"/>
                </a:lnTo>
                <a:lnTo>
                  <a:pt x="463823" y="144437"/>
                </a:lnTo>
                <a:lnTo>
                  <a:pt x="560375" y="144437"/>
                </a:lnTo>
                <a:lnTo>
                  <a:pt x="560375" y="156381"/>
                </a:lnTo>
                <a:lnTo>
                  <a:pt x="463823" y="156381"/>
                </a:lnTo>
                <a:lnTo>
                  <a:pt x="463823" y="189979"/>
                </a:lnTo>
                <a:cubicBezTo>
                  <a:pt x="464567" y="207987"/>
                  <a:pt x="455898" y="216917"/>
                  <a:pt x="437815" y="216768"/>
                </a:cubicBezTo>
                <a:cubicBezTo>
                  <a:pt x="433871" y="216842"/>
                  <a:pt x="429741" y="216917"/>
                  <a:pt x="425425" y="216991"/>
                </a:cubicBezTo>
                <a:cubicBezTo>
                  <a:pt x="423416" y="216991"/>
                  <a:pt x="421109" y="216991"/>
                  <a:pt x="418505" y="216991"/>
                </a:cubicBezTo>
                <a:cubicBezTo>
                  <a:pt x="416421" y="216991"/>
                  <a:pt x="413035" y="216991"/>
                  <a:pt x="408347" y="216991"/>
                </a:cubicBezTo>
                <a:cubicBezTo>
                  <a:pt x="407677" y="211708"/>
                  <a:pt x="406896" y="207057"/>
                  <a:pt x="406003" y="203038"/>
                </a:cubicBezTo>
                <a:cubicBezTo>
                  <a:pt x="414933" y="203485"/>
                  <a:pt x="424383" y="203708"/>
                  <a:pt x="434355" y="203708"/>
                </a:cubicBezTo>
                <a:cubicBezTo>
                  <a:pt x="440978" y="203782"/>
                  <a:pt x="445405" y="202629"/>
                  <a:pt x="447638" y="200248"/>
                </a:cubicBezTo>
                <a:cubicBezTo>
                  <a:pt x="450019" y="198015"/>
                  <a:pt x="451172" y="193588"/>
                  <a:pt x="451098" y="186965"/>
                </a:cubicBezTo>
                <a:lnTo>
                  <a:pt x="451098" y="156381"/>
                </a:lnTo>
                <a:lnTo>
                  <a:pt x="346397" y="156381"/>
                </a:lnTo>
                <a:lnTo>
                  <a:pt x="346397" y="144437"/>
                </a:lnTo>
                <a:lnTo>
                  <a:pt x="451098" y="144437"/>
                </a:lnTo>
                <a:lnTo>
                  <a:pt x="451098" y="131043"/>
                </a:lnTo>
                <a:lnTo>
                  <a:pt x="499765" y="103361"/>
                </a:lnTo>
                <a:lnTo>
                  <a:pt x="388590" y="103361"/>
                </a:lnTo>
                <a:close/>
                <a:moveTo>
                  <a:pt x="1348829" y="88515"/>
                </a:moveTo>
                <a:lnTo>
                  <a:pt x="1433215" y="88515"/>
                </a:lnTo>
                <a:lnTo>
                  <a:pt x="1433215" y="192434"/>
                </a:lnTo>
                <a:cubicBezTo>
                  <a:pt x="1433885" y="206796"/>
                  <a:pt x="1426927" y="213977"/>
                  <a:pt x="1412342" y="213977"/>
                </a:cubicBezTo>
                <a:cubicBezTo>
                  <a:pt x="1405496" y="214275"/>
                  <a:pt x="1398501" y="214424"/>
                  <a:pt x="1391357" y="214424"/>
                </a:cubicBezTo>
                <a:cubicBezTo>
                  <a:pt x="1390836" y="210480"/>
                  <a:pt x="1389980" y="206536"/>
                  <a:pt x="1388790" y="202592"/>
                </a:cubicBezTo>
                <a:cubicBezTo>
                  <a:pt x="1394743" y="203038"/>
                  <a:pt x="1401626" y="203262"/>
                  <a:pt x="1409440" y="203262"/>
                </a:cubicBezTo>
                <a:cubicBezTo>
                  <a:pt x="1417848" y="203559"/>
                  <a:pt x="1421867" y="200136"/>
                  <a:pt x="1421495" y="192992"/>
                </a:cubicBezTo>
                <a:lnTo>
                  <a:pt x="1421495" y="168213"/>
                </a:lnTo>
                <a:lnTo>
                  <a:pt x="1360550" y="168213"/>
                </a:lnTo>
                <a:lnTo>
                  <a:pt x="1360550" y="215986"/>
                </a:lnTo>
                <a:lnTo>
                  <a:pt x="1348829" y="215986"/>
                </a:lnTo>
                <a:close/>
                <a:moveTo>
                  <a:pt x="231018" y="87287"/>
                </a:moveTo>
                <a:lnTo>
                  <a:pt x="241846" y="94208"/>
                </a:lnTo>
                <a:cubicBezTo>
                  <a:pt x="241474" y="94505"/>
                  <a:pt x="240878" y="94952"/>
                  <a:pt x="240060" y="95547"/>
                </a:cubicBezTo>
                <a:cubicBezTo>
                  <a:pt x="231428" y="102617"/>
                  <a:pt x="224842" y="107788"/>
                  <a:pt x="220303" y="111063"/>
                </a:cubicBezTo>
                <a:lnTo>
                  <a:pt x="303572" y="111063"/>
                </a:lnTo>
                <a:lnTo>
                  <a:pt x="303572" y="123452"/>
                </a:lnTo>
                <a:cubicBezTo>
                  <a:pt x="260710" y="172194"/>
                  <a:pt x="196453" y="203894"/>
                  <a:pt x="110803" y="218554"/>
                </a:cubicBezTo>
                <a:cubicBezTo>
                  <a:pt x="109314" y="214535"/>
                  <a:pt x="107491" y="210666"/>
                  <a:pt x="105333" y="206945"/>
                </a:cubicBezTo>
                <a:cubicBezTo>
                  <a:pt x="185328" y="194146"/>
                  <a:pt x="246348" y="165868"/>
                  <a:pt x="288392" y="122113"/>
                </a:cubicBezTo>
                <a:lnTo>
                  <a:pt x="204564" y="122113"/>
                </a:lnTo>
                <a:cubicBezTo>
                  <a:pt x="197272" y="127173"/>
                  <a:pt x="190314" y="131564"/>
                  <a:pt x="183691" y="135284"/>
                </a:cubicBezTo>
                <a:cubicBezTo>
                  <a:pt x="193663" y="142130"/>
                  <a:pt x="205346" y="150465"/>
                  <a:pt x="218740" y="160287"/>
                </a:cubicBezTo>
                <a:lnTo>
                  <a:pt x="210034" y="169217"/>
                </a:lnTo>
                <a:cubicBezTo>
                  <a:pt x="197532" y="158874"/>
                  <a:pt x="185328" y="149572"/>
                  <a:pt x="173422" y="141312"/>
                </a:cubicBezTo>
                <a:cubicBezTo>
                  <a:pt x="157944" y="149721"/>
                  <a:pt x="141573" y="157422"/>
                  <a:pt x="124309" y="164417"/>
                </a:cubicBezTo>
                <a:cubicBezTo>
                  <a:pt x="121630" y="160176"/>
                  <a:pt x="119100" y="156418"/>
                  <a:pt x="116718" y="153144"/>
                </a:cubicBezTo>
                <a:cubicBezTo>
                  <a:pt x="161590" y="137145"/>
                  <a:pt x="199690" y="115193"/>
                  <a:pt x="231018" y="87287"/>
                </a:cubicBezTo>
                <a:close/>
                <a:moveTo>
                  <a:pt x="2675372" y="83939"/>
                </a:moveTo>
                <a:lnTo>
                  <a:pt x="2688543" y="83939"/>
                </a:lnTo>
                <a:lnTo>
                  <a:pt x="2688543" y="218107"/>
                </a:lnTo>
                <a:lnTo>
                  <a:pt x="2675372" y="218107"/>
                </a:lnTo>
                <a:close/>
                <a:moveTo>
                  <a:pt x="941822" y="83939"/>
                </a:moveTo>
                <a:lnTo>
                  <a:pt x="954993" y="83939"/>
                </a:lnTo>
                <a:lnTo>
                  <a:pt x="954993" y="218107"/>
                </a:lnTo>
                <a:lnTo>
                  <a:pt x="941822" y="218107"/>
                </a:lnTo>
                <a:close/>
                <a:moveTo>
                  <a:pt x="1858305" y="78358"/>
                </a:moveTo>
                <a:lnTo>
                  <a:pt x="1858305" y="116085"/>
                </a:lnTo>
                <a:lnTo>
                  <a:pt x="1919139" y="116085"/>
                </a:lnTo>
                <a:lnTo>
                  <a:pt x="1919139" y="78358"/>
                </a:lnTo>
                <a:close/>
                <a:moveTo>
                  <a:pt x="2846747" y="76795"/>
                </a:moveTo>
                <a:cubicBezTo>
                  <a:pt x="2859472" y="89817"/>
                  <a:pt x="2871267" y="102542"/>
                  <a:pt x="2882131" y="114969"/>
                </a:cubicBezTo>
                <a:lnTo>
                  <a:pt x="2871862" y="122783"/>
                </a:lnTo>
                <a:cubicBezTo>
                  <a:pt x="2861295" y="109909"/>
                  <a:pt x="2849724" y="96961"/>
                  <a:pt x="2837148" y="83939"/>
                </a:cubicBezTo>
                <a:close/>
                <a:moveTo>
                  <a:pt x="3705337" y="72665"/>
                </a:moveTo>
                <a:lnTo>
                  <a:pt x="3705337" y="109500"/>
                </a:lnTo>
                <a:lnTo>
                  <a:pt x="3745520" y="109500"/>
                </a:lnTo>
                <a:lnTo>
                  <a:pt x="3745520" y="72665"/>
                </a:lnTo>
                <a:close/>
                <a:moveTo>
                  <a:pt x="3653210" y="72665"/>
                </a:moveTo>
                <a:lnTo>
                  <a:pt x="3653210" y="109500"/>
                </a:lnTo>
                <a:lnTo>
                  <a:pt x="3693393" y="109500"/>
                </a:lnTo>
                <a:lnTo>
                  <a:pt x="3693393" y="72665"/>
                </a:lnTo>
                <a:close/>
                <a:moveTo>
                  <a:pt x="1846697" y="68088"/>
                </a:moveTo>
                <a:lnTo>
                  <a:pt x="1930747" y="68088"/>
                </a:lnTo>
                <a:lnTo>
                  <a:pt x="1930747" y="126466"/>
                </a:lnTo>
                <a:lnTo>
                  <a:pt x="1894471" y="126466"/>
                </a:lnTo>
                <a:lnTo>
                  <a:pt x="1894471" y="190425"/>
                </a:lnTo>
                <a:cubicBezTo>
                  <a:pt x="1895289" y="206424"/>
                  <a:pt x="1887736" y="214424"/>
                  <a:pt x="1871811" y="214424"/>
                </a:cubicBezTo>
                <a:cubicBezTo>
                  <a:pt x="1868314" y="214572"/>
                  <a:pt x="1863068" y="214647"/>
                  <a:pt x="1856073" y="214647"/>
                </a:cubicBezTo>
                <a:cubicBezTo>
                  <a:pt x="1855329" y="210182"/>
                  <a:pt x="1854473" y="206164"/>
                  <a:pt x="1853505" y="202592"/>
                </a:cubicBezTo>
                <a:cubicBezTo>
                  <a:pt x="1858343" y="202964"/>
                  <a:pt x="1863923" y="203187"/>
                  <a:pt x="1870249" y="203262"/>
                </a:cubicBezTo>
                <a:cubicBezTo>
                  <a:pt x="1878881" y="203559"/>
                  <a:pt x="1883048" y="199206"/>
                  <a:pt x="1882750" y="190202"/>
                </a:cubicBezTo>
                <a:lnTo>
                  <a:pt x="1882750" y="126466"/>
                </a:lnTo>
                <a:lnTo>
                  <a:pt x="1846697" y="126466"/>
                </a:lnTo>
                <a:close/>
                <a:moveTo>
                  <a:pt x="3907743" y="56926"/>
                </a:moveTo>
                <a:lnTo>
                  <a:pt x="3907743" y="117313"/>
                </a:lnTo>
                <a:lnTo>
                  <a:pt x="3978845" y="117313"/>
                </a:lnTo>
                <a:lnTo>
                  <a:pt x="3978845" y="56926"/>
                </a:lnTo>
                <a:close/>
                <a:moveTo>
                  <a:pt x="3824362" y="56926"/>
                </a:moveTo>
                <a:lnTo>
                  <a:pt x="3824362" y="117313"/>
                </a:lnTo>
                <a:lnTo>
                  <a:pt x="3895465" y="117313"/>
                </a:lnTo>
                <a:lnTo>
                  <a:pt x="3895465" y="56926"/>
                </a:lnTo>
                <a:close/>
                <a:moveTo>
                  <a:pt x="354099" y="52350"/>
                </a:moveTo>
                <a:lnTo>
                  <a:pt x="552785" y="52350"/>
                </a:lnTo>
                <a:lnTo>
                  <a:pt x="552785" y="93985"/>
                </a:lnTo>
                <a:lnTo>
                  <a:pt x="540172" y="93985"/>
                </a:lnTo>
                <a:lnTo>
                  <a:pt x="540172" y="63958"/>
                </a:lnTo>
                <a:lnTo>
                  <a:pt x="366712" y="63958"/>
                </a:lnTo>
                <a:lnTo>
                  <a:pt x="366712" y="93985"/>
                </a:lnTo>
                <a:lnTo>
                  <a:pt x="354099" y="93985"/>
                </a:lnTo>
                <a:close/>
                <a:moveTo>
                  <a:pt x="3328318" y="51234"/>
                </a:moveTo>
                <a:lnTo>
                  <a:pt x="3328318" y="111732"/>
                </a:lnTo>
                <a:lnTo>
                  <a:pt x="3385244" y="111732"/>
                </a:lnTo>
                <a:lnTo>
                  <a:pt x="3385244" y="51234"/>
                </a:lnTo>
                <a:close/>
                <a:moveTo>
                  <a:pt x="2132521" y="35383"/>
                </a:moveTo>
                <a:lnTo>
                  <a:pt x="2145023" y="40518"/>
                </a:lnTo>
                <a:cubicBezTo>
                  <a:pt x="2130140" y="74079"/>
                  <a:pt x="2113471" y="105221"/>
                  <a:pt x="2095016" y="133945"/>
                </a:cubicBezTo>
                <a:cubicBezTo>
                  <a:pt x="2090477" y="131117"/>
                  <a:pt x="2086421" y="128773"/>
                  <a:pt x="2082850" y="126913"/>
                </a:cubicBezTo>
                <a:cubicBezTo>
                  <a:pt x="2101825" y="99231"/>
                  <a:pt x="2118382" y="68721"/>
                  <a:pt x="2132521" y="35383"/>
                </a:cubicBezTo>
                <a:close/>
                <a:moveTo>
                  <a:pt x="1833190" y="33374"/>
                </a:moveTo>
                <a:lnTo>
                  <a:pt x="1942467" y="33374"/>
                </a:lnTo>
                <a:lnTo>
                  <a:pt x="1942467" y="43867"/>
                </a:lnTo>
                <a:lnTo>
                  <a:pt x="1833190" y="43867"/>
                </a:lnTo>
                <a:close/>
                <a:moveTo>
                  <a:pt x="2233985" y="30584"/>
                </a:moveTo>
                <a:cubicBezTo>
                  <a:pt x="2252737" y="51122"/>
                  <a:pt x="2273015" y="74153"/>
                  <a:pt x="2294818" y="99677"/>
                </a:cubicBezTo>
                <a:lnTo>
                  <a:pt x="2283768" y="109053"/>
                </a:lnTo>
                <a:cubicBezTo>
                  <a:pt x="2264569" y="84646"/>
                  <a:pt x="2244700" y="61019"/>
                  <a:pt x="2224162" y="38174"/>
                </a:cubicBezTo>
                <a:close/>
                <a:moveTo>
                  <a:pt x="3705337" y="25561"/>
                </a:moveTo>
                <a:lnTo>
                  <a:pt x="3705337" y="62396"/>
                </a:lnTo>
                <a:lnTo>
                  <a:pt x="3745520" y="62396"/>
                </a:lnTo>
                <a:lnTo>
                  <a:pt x="3745520" y="25561"/>
                </a:lnTo>
                <a:close/>
                <a:moveTo>
                  <a:pt x="3653210" y="25561"/>
                </a:moveTo>
                <a:lnTo>
                  <a:pt x="3653210" y="62396"/>
                </a:lnTo>
                <a:lnTo>
                  <a:pt x="3693393" y="62396"/>
                </a:lnTo>
                <a:lnTo>
                  <a:pt x="3693393" y="25561"/>
                </a:lnTo>
                <a:close/>
                <a:moveTo>
                  <a:pt x="3555764" y="23105"/>
                </a:moveTo>
                <a:lnTo>
                  <a:pt x="3627648" y="23105"/>
                </a:lnTo>
                <a:lnTo>
                  <a:pt x="3627648" y="33821"/>
                </a:lnTo>
                <a:lnTo>
                  <a:pt x="3597845" y="33821"/>
                </a:lnTo>
                <a:lnTo>
                  <a:pt x="3597845" y="98114"/>
                </a:lnTo>
                <a:lnTo>
                  <a:pt x="3625974" y="98114"/>
                </a:lnTo>
                <a:lnTo>
                  <a:pt x="3625974" y="108607"/>
                </a:lnTo>
                <a:lnTo>
                  <a:pt x="3597845" y="108607"/>
                </a:lnTo>
                <a:lnTo>
                  <a:pt x="3597845" y="175580"/>
                </a:lnTo>
                <a:cubicBezTo>
                  <a:pt x="3607222" y="173422"/>
                  <a:pt x="3617156" y="171040"/>
                  <a:pt x="3627648" y="168436"/>
                </a:cubicBezTo>
                <a:cubicBezTo>
                  <a:pt x="3627648" y="173273"/>
                  <a:pt x="3627872" y="177403"/>
                  <a:pt x="3628318" y="180826"/>
                </a:cubicBezTo>
                <a:cubicBezTo>
                  <a:pt x="3603538" y="185811"/>
                  <a:pt x="3579763" y="191206"/>
                  <a:pt x="3556992" y="197011"/>
                </a:cubicBezTo>
                <a:lnTo>
                  <a:pt x="3554202" y="184732"/>
                </a:lnTo>
                <a:cubicBezTo>
                  <a:pt x="3566331" y="182426"/>
                  <a:pt x="3577010" y="180193"/>
                  <a:pt x="3586237" y="178035"/>
                </a:cubicBezTo>
                <a:lnTo>
                  <a:pt x="3586237" y="108607"/>
                </a:lnTo>
                <a:lnTo>
                  <a:pt x="3557885" y="108607"/>
                </a:lnTo>
                <a:lnTo>
                  <a:pt x="3557885" y="98114"/>
                </a:lnTo>
                <a:lnTo>
                  <a:pt x="3586237" y="98114"/>
                </a:lnTo>
                <a:lnTo>
                  <a:pt x="3586237" y="33821"/>
                </a:lnTo>
                <a:lnTo>
                  <a:pt x="3555764" y="33821"/>
                </a:lnTo>
                <a:close/>
                <a:moveTo>
                  <a:pt x="2001627" y="18305"/>
                </a:moveTo>
                <a:cubicBezTo>
                  <a:pt x="2016212" y="28947"/>
                  <a:pt x="2026258" y="36648"/>
                  <a:pt x="2031764" y="41411"/>
                </a:cubicBezTo>
                <a:lnTo>
                  <a:pt x="2023616" y="50341"/>
                </a:lnTo>
                <a:cubicBezTo>
                  <a:pt x="2015728" y="43271"/>
                  <a:pt x="2005831" y="35346"/>
                  <a:pt x="1993925" y="26565"/>
                </a:cubicBezTo>
                <a:close/>
                <a:moveTo>
                  <a:pt x="4092774" y="17524"/>
                </a:moveTo>
                <a:lnTo>
                  <a:pt x="4105610" y="17524"/>
                </a:lnTo>
                <a:lnTo>
                  <a:pt x="4087081" y="71660"/>
                </a:lnTo>
                <a:lnTo>
                  <a:pt x="4077928" y="71660"/>
                </a:lnTo>
                <a:close/>
                <a:moveTo>
                  <a:pt x="4063194" y="17524"/>
                </a:moveTo>
                <a:lnTo>
                  <a:pt x="4075695" y="17524"/>
                </a:lnTo>
                <a:lnTo>
                  <a:pt x="4056943" y="71660"/>
                </a:lnTo>
                <a:lnTo>
                  <a:pt x="4048125" y="71660"/>
                </a:lnTo>
                <a:close/>
                <a:moveTo>
                  <a:pt x="48555" y="17524"/>
                </a:moveTo>
                <a:lnTo>
                  <a:pt x="57485" y="17524"/>
                </a:lnTo>
                <a:lnTo>
                  <a:pt x="42416" y="71660"/>
                </a:lnTo>
                <a:lnTo>
                  <a:pt x="29803" y="71660"/>
                </a:lnTo>
                <a:close/>
                <a:moveTo>
                  <a:pt x="18417" y="17524"/>
                </a:moveTo>
                <a:lnTo>
                  <a:pt x="27570" y="17524"/>
                </a:lnTo>
                <a:lnTo>
                  <a:pt x="12836" y="71660"/>
                </a:lnTo>
                <a:lnTo>
                  <a:pt x="0" y="71660"/>
                </a:lnTo>
                <a:close/>
                <a:moveTo>
                  <a:pt x="3641489" y="15068"/>
                </a:moveTo>
                <a:lnTo>
                  <a:pt x="3757240" y="15068"/>
                </a:lnTo>
                <a:lnTo>
                  <a:pt x="3757240" y="119992"/>
                </a:lnTo>
                <a:lnTo>
                  <a:pt x="3705337" y="119992"/>
                </a:lnTo>
                <a:lnTo>
                  <a:pt x="3705337" y="151358"/>
                </a:lnTo>
                <a:lnTo>
                  <a:pt x="3762040" y="151358"/>
                </a:lnTo>
                <a:lnTo>
                  <a:pt x="3762040" y="161850"/>
                </a:lnTo>
                <a:lnTo>
                  <a:pt x="3705337" y="161850"/>
                </a:lnTo>
                <a:lnTo>
                  <a:pt x="3705337" y="198908"/>
                </a:lnTo>
                <a:lnTo>
                  <a:pt x="3771416" y="198908"/>
                </a:lnTo>
                <a:lnTo>
                  <a:pt x="3771416" y="209624"/>
                </a:lnTo>
                <a:lnTo>
                  <a:pt x="3623742" y="209624"/>
                </a:lnTo>
                <a:lnTo>
                  <a:pt x="3623742" y="198908"/>
                </a:lnTo>
                <a:lnTo>
                  <a:pt x="3693393" y="198908"/>
                </a:lnTo>
                <a:lnTo>
                  <a:pt x="3693393" y="161850"/>
                </a:lnTo>
                <a:lnTo>
                  <a:pt x="3636690" y="161850"/>
                </a:lnTo>
                <a:lnTo>
                  <a:pt x="3636690" y="151358"/>
                </a:lnTo>
                <a:lnTo>
                  <a:pt x="3693393" y="151358"/>
                </a:lnTo>
                <a:lnTo>
                  <a:pt x="3693393" y="119992"/>
                </a:lnTo>
                <a:lnTo>
                  <a:pt x="3641489" y="119992"/>
                </a:lnTo>
                <a:close/>
                <a:moveTo>
                  <a:pt x="2958257" y="12389"/>
                </a:moveTo>
                <a:cubicBezTo>
                  <a:pt x="2968526" y="19608"/>
                  <a:pt x="2979427" y="27756"/>
                  <a:pt x="2990962" y="36835"/>
                </a:cubicBezTo>
                <a:lnTo>
                  <a:pt x="2982032" y="45764"/>
                </a:lnTo>
                <a:cubicBezTo>
                  <a:pt x="2973177" y="37951"/>
                  <a:pt x="2962573" y="29616"/>
                  <a:pt x="2950220" y="20761"/>
                </a:cubicBezTo>
                <a:close/>
                <a:moveTo>
                  <a:pt x="381781" y="8260"/>
                </a:moveTo>
                <a:cubicBezTo>
                  <a:pt x="390711" y="18603"/>
                  <a:pt x="399380" y="29095"/>
                  <a:pt x="407789" y="39737"/>
                </a:cubicBezTo>
                <a:lnTo>
                  <a:pt x="396850" y="47327"/>
                </a:lnTo>
                <a:cubicBezTo>
                  <a:pt x="388590" y="35942"/>
                  <a:pt x="380293" y="25114"/>
                  <a:pt x="371959" y="14845"/>
                </a:cubicBezTo>
                <a:close/>
                <a:moveTo>
                  <a:pt x="522424" y="6585"/>
                </a:moveTo>
                <a:lnTo>
                  <a:pt x="533363" y="14175"/>
                </a:lnTo>
                <a:cubicBezTo>
                  <a:pt x="522722" y="26826"/>
                  <a:pt x="512676" y="38397"/>
                  <a:pt x="503225" y="48890"/>
                </a:cubicBezTo>
                <a:lnTo>
                  <a:pt x="492621" y="40964"/>
                </a:lnTo>
                <a:cubicBezTo>
                  <a:pt x="504081" y="28761"/>
                  <a:pt x="514015" y="17301"/>
                  <a:pt x="522424" y="6585"/>
                </a:cubicBezTo>
                <a:close/>
                <a:moveTo>
                  <a:pt x="3161593" y="6362"/>
                </a:moveTo>
                <a:lnTo>
                  <a:pt x="3174764" y="6362"/>
                </a:lnTo>
                <a:cubicBezTo>
                  <a:pt x="3174690" y="8743"/>
                  <a:pt x="3174578" y="12166"/>
                  <a:pt x="3174429" y="16631"/>
                </a:cubicBezTo>
                <a:cubicBezTo>
                  <a:pt x="3174132" y="27347"/>
                  <a:pt x="3173797" y="35309"/>
                  <a:pt x="3173425" y="40518"/>
                </a:cubicBezTo>
                <a:cubicBezTo>
                  <a:pt x="3182503" y="122894"/>
                  <a:pt x="3216027" y="176584"/>
                  <a:pt x="3273995" y="201587"/>
                </a:cubicBezTo>
                <a:cubicBezTo>
                  <a:pt x="3270944" y="204861"/>
                  <a:pt x="3267968" y="208619"/>
                  <a:pt x="3265066" y="212861"/>
                </a:cubicBezTo>
                <a:cubicBezTo>
                  <a:pt x="3207916" y="183021"/>
                  <a:pt x="3175694" y="135545"/>
                  <a:pt x="3168402" y="70432"/>
                </a:cubicBezTo>
                <a:cubicBezTo>
                  <a:pt x="3160291" y="134280"/>
                  <a:pt x="3127772" y="182649"/>
                  <a:pt x="3070845" y="215540"/>
                </a:cubicBezTo>
                <a:cubicBezTo>
                  <a:pt x="3066827" y="211075"/>
                  <a:pt x="3063701" y="207652"/>
                  <a:pt x="3061469" y="205271"/>
                </a:cubicBezTo>
                <a:cubicBezTo>
                  <a:pt x="3118544" y="172454"/>
                  <a:pt x="3150840" y="124606"/>
                  <a:pt x="3158356" y="61726"/>
                </a:cubicBezTo>
                <a:cubicBezTo>
                  <a:pt x="3159621" y="53987"/>
                  <a:pt x="3160477" y="46062"/>
                  <a:pt x="3160923" y="37951"/>
                </a:cubicBezTo>
                <a:cubicBezTo>
                  <a:pt x="3161370" y="30509"/>
                  <a:pt x="3161593" y="19980"/>
                  <a:pt x="3161593" y="6362"/>
                </a:cubicBezTo>
                <a:close/>
                <a:moveTo>
                  <a:pt x="1120601" y="4799"/>
                </a:moveTo>
                <a:lnTo>
                  <a:pt x="1132545" y="4799"/>
                </a:lnTo>
                <a:lnTo>
                  <a:pt x="1132545" y="48220"/>
                </a:lnTo>
                <a:lnTo>
                  <a:pt x="1159669" y="48220"/>
                </a:lnTo>
                <a:lnTo>
                  <a:pt x="1159669" y="58712"/>
                </a:lnTo>
                <a:lnTo>
                  <a:pt x="1132545" y="58712"/>
                </a:lnTo>
                <a:lnTo>
                  <a:pt x="1132545" y="109277"/>
                </a:lnTo>
                <a:cubicBezTo>
                  <a:pt x="1137233" y="108012"/>
                  <a:pt x="1144079" y="106040"/>
                  <a:pt x="1153083" y="103361"/>
                </a:cubicBezTo>
                <a:cubicBezTo>
                  <a:pt x="1156804" y="102319"/>
                  <a:pt x="1159557" y="101538"/>
                  <a:pt x="1161343" y="101017"/>
                </a:cubicBezTo>
                <a:cubicBezTo>
                  <a:pt x="1161343" y="105928"/>
                  <a:pt x="1161417" y="109835"/>
                  <a:pt x="1161566" y="112737"/>
                </a:cubicBezTo>
                <a:cubicBezTo>
                  <a:pt x="1153381" y="114969"/>
                  <a:pt x="1143707" y="117685"/>
                  <a:pt x="1132545" y="120885"/>
                </a:cubicBezTo>
                <a:lnTo>
                  <a:pt x="1132545" y="189979"/>
                </a:lnTo>
                <a:cubicBezTo>
                  <a:pt x="1133363" y="206573"/>
                  <a:pt x="1125959" y="214945"/>
                  <a:pt x="1110332" y="215093"/>
                </a:cubicBezTo>
                <a:cubicBezTo>
                  <a:pt x="1105495" y="215391"/>
                  <a:pt x="1100026" y="215540"/>
                  <a:pt x="1093924" y="215540"/>
                </a:cubicBezTo>
                <a:cubicBezTo>
                  <a:pt x="1093254" y="211522"/>
                  <a:pt x="1092250" y="207354"/>
                  <a:pt x="1090910" y="203038"/>
                </a:cubicBezTo>
                <a:cubicBezTo>
                  <a:pt x="1092473" y="203113"/>
                  <a:pt x="1094594" y="203187"/>
                  <a:pt x="1097273" y="203262"/>
                </a:cubicBezTo>
                <a:cubicBezTo>
                  <a:pt x="1098538" y="203262"/>
                  <a:pt x="1099989" y="203262"/>
                  <a:pt x="1101626" y="203262"/>
                </a:cubicBezTo>
                <a:cubicBezTo>
                  <a:pt x="1103040" y="203262"/>
                  <a:pt x="1105198" y="203262"/>
                  <a:pt x="1108100" y="203262"/>
                </a:cubicBezTo>
                <a:cubicBezTo>
                  <a:pt x="1113011" y="203336"/>
                  <a:pt x="1116323" y="202369"/>
                  <a:pt x="1118034" y="200359"/>
                </a:cubicBezTo>
                <a:cubicBezTo>
                  <a:pt x="1119820" y="198499"/>
                  <a:pt x="1120676" y="194816"/>
                  <a:pt x="1120601" y="189309"/>
                </a:cubicBezTo>
                <a:lnTo>
                  <a:pt x="1120601" y="124345"/>
                </a:lnTo>
                <a:cubicBezTo>
                  <a:pt x="1118295" y="125015"/>
                  <a:pt x="1114797" y="126057"/>
                  <a:pt x="1110109" y="127471"/>
                </a:cubicBezTo>
                <a:cubicBezTo>
                  <a:pt x="1107058" y="128364"/>
                  <a:pt x="1099877" y="130522"/>
                  <a:pt x="1088566" y="133945"/>
                </a:cubicBezTo>
                <a:lnTo>
                  <a:pt x="1087003" y="121108"/>
                </a:lnTo>
                <a:cubicBezTo>
                  <a:pt x="1092287" y="119918"/>
                  <a:pt x="1103486" y="117053"/>
                  <a:pt x="1120601" y="112514"/>
                </a:cubicBezTo>
                <a:lnTo>
                  <a:pt x="1120601" y="58712"/>
                </a:lnTo>
                <a:lnTo>
                  <a:pt x="1089571" y="58712"/>
                </a:lnTo>
                <a:lnTo>
                  <a:pt x="1089571" y="48220"/>
                </a:lnTo>
                <a:lnTo>
                  <a:pt x="1120601" y="48220"/>
                </a:lnTo>
                <a:close/>
                <a:moveTo>
                  <a:pt x="2180072" y="3906"/>
                </a:moveTo>
                <a:lnTo>
                  <a:pt x="2192796" y="3906"/>
                </a:lnTo>
                <a:lnTo>
                  <a:pt x="2192796" y="135842"/>
                </a:lnTo>
                <a:lnTo>
                  <a:pt x="2180072" y="135842"/>
                </a:lnTo>
                <a:close/>
                <a:moveTo>
                  <a:pt x="3440720" y="3683"/>
                </a:moveTo>
                <a:lnTo>
                  <a:pt x="3452887" y="6808"/>
                </a:lnTo>
                <a:cubicBezTo>
                  <a:pt x="3448869" y="18640"/>
                  <a:pt x="3444739" y="29616"/>
                  <a:pt x="3440497" y="39737"/>
                </a:cubicBezTo>
                <a:lnTo>
                  <a:pt x="3514390" y="39737"/>
                </a:lnTo>
                <a:cubicBezTo>
                  <a:pt x="3513497" y="91826"/>
                  <a:pt x="3512120" y="137182"/>
                  <a:pt x="3510260" y="175803"/>
                </a:cubicBezTo>
                <a:cubicBezTo>
                  <a:pt x="3510260" y="200806"/>
                  <a:pt x="3497535" y="213233"/>
                  <a:pt x="3472086" y="213084"/>
                </a:cubicBezTo>
                <a:cubicBezTo>
                  <a:pt x="3467546" y="213233"/>
                  <a:pt x="3462486" y="213345"/>
                  <a:pt x="3456905" y="213419"/>
                </a:cubicBezTo>
                <a:cubicBezTo>
                  <a:pt x="3454226" y="213494"/>
                  <a:pt x="3451287" y="213531"/>
                  <a:pt x="3448087" y="213531"/>
                </a:cubicBezTo>
                <a:cubicBezTo>
                  <a:pt x="3445259" y="213531"/>
                  <a:pt x="3441353" y="213531"/>
                  <a:pt x="3436367" y="213531"/>
                </a:cubicBezTo>
                <a:cubicBezTo>
                  <a:pt x="3435623" y="209215"/>
                  <a:pt x="3434655" y="205010"/>
                  <a:pt x="3433465" y="200918"/>
                </a:cubicBezTo>
                <a:cubicBezTo>
                  <a:pt x="3445148" y="201364"/>
                  <a:pt x="3457315" y="201587"/>
                  <a:pt x="3469965" y="201587"/>
                </a:cubicBezTo>
                <a:cubicBezTo>
                  <a:pt x="3488792" y="202555"/>
                  <a:pt x="3498242" y="193513"/>
                  <a:pt x="3498317" y="174463"/>
                </a:cubicBezTo>
                <a:cubicBezTo>
                  <a:pt x="3499656" y="150428"/>
                  <a:pt x="3500884" y="109351"/>
                  <a:pt x="3502000" y="51234"/>
                </a:cubicBezTo>
                <a:lnTo>
                  <a:pt x="3435697" y="51234"/>
                </a:lnTo>
                <a:cubicBezTo>
                  <a:pt x="3429595" y="65819"/>
                  <a:pt x="3423344" y="78395"/>
                  <a:pt x="3416945" y="88962"/>
                </a:cubicBezTo>
                <a:cubicBezTo>
                  <a:pt x="3414415" y="86952"/>
                  <a:pt x="3410917" y="84720"/>
                  <a:pt x="3406452" y="82264"/>
                </a:cubicBezTo>
                <a:cubicBezTo>
                  <a:pt x="3420070" y="60312"/>
                  <a:pt x="3431493" y="34118"/>
                  <a:pt x="3440720" y="3683"/>
                </a:cubicBezTo>
                <a:close/>
                <a:moveTo>
                  <a:pt x="3350195" y="3683"/>
                </a:moveTo>
                <a:lnTo>
                  <a:pt x="3362585" y="6362"/>
                </a:lnTo>
                <a:cubicBezTo>
                  <a:pt x="3361692" y="9041"/>
                  <a:pt x="3360167" y="13729"/>
                  <a:pt x="3358009" y="20426"/>
                </a:cubicBezTo>
                <a:cubicBezTo>
                  <a:pt x="3355107" y="29579"/>
                  <a:pt x="3352986" y="36165"/>
                  <a:pt x="3351647" y="40183"/>
                </a:cubicBezTo>
                <a:lnTo>
                  <a:pt x="3397076" y="40183"/>
                </a:lnTo>
                <a:lnTo>
                  <a:pt x="3397076" y="213531"/>
                </a:lnTo>
                <a:lnTo>
                  <a:pt x="3385244" y="213531"/>
                </a:lnTo>
                <a:lnTo>
                  <a:pt x="3385244" y="195225"/>
                </a:lnTo>
                <a:lnTo>
                  <a:pt x="3328318" y="195225"/>
                </a:lnTo>
                <a:lnTo>
                  <a:pt x="3328318" y="215093"/>
                </a:lnTo>
                <a:lnTo>
                  <a:pt x="3316374" y="215093"/>
                </a:lnTo>
                <a:lnTo>
                  <a:pt x="3316374" y="40183"/>
                </a:lnTo>
                <a:lnTo>
                  <a:pt x="3339703" y="40183"/>
                </a:lnTo>
                <a:cubicBezTo>
                  <a:pt x="3344094" y="26342"/>
                  <a:pt x="3347591" y="14175"/>
                  <a:pt x="3350195" y="3683"/>
                </a:cubicBezTo>
                <a:close/>
                <a:moveTo>
                  <a:pt x="2682404" y="3683"/>
                </a:moveTo>
                <a:lnTo>
                  <a:pt x="2695687" y="6139"/>
                </a:lnTo>
                <a:lnTo>
                  <a:pt x="2690217" y="15068"/>
                </a:lnTo>
                <a:cubicBezTo>
                  <a:pt x="2714030" y="49150"/>
                  <a:pt x="2747107" y="76348"/>
                  <a:pt x="2789448" y="96663"/>
                </a:cubicBezTo>
                <a:cubicBezTo>
                  <a:pt x="2785281" y="101203"/>
                  <a:pt x="2782305" y="104886"/>
                  <a:pt x="2780519" y="107714"/>
                </a:cubicBezTo>
                <a:cubicBezTo>
                  <a:pt x="2737507" y="84943"/>
                  <a:pt x="2705100" y="57336"/>
                  <a:pt x="2683297" y="24891"/>
                </a:cubicBezTo>
                <a:cubicBezTo>
                  <a:pt x="2659261" y="59866"/>
                  <a:pt x="2625737" y="88738"/>
                  <a:pt x="2582726" y="111509"/>
                </a:cubicBezTo>
                <a:cubicBezTo>
                  <a:pt x="2577666" y="105258"/>
                  <a:pt x="2574615" y="101761"/>
                  <a:pt x="2573573" y="101017"/>
                </a:cubicBezTo>
                <a:cubicBezTo>
                  <a:pt x="2624100" y="74674"/>
                  <a:pt x="2660377" y="42230"/>
                  <a:pt x="2682404" y="3683"/>
                </a:cubicBezTo>
                <a:close/>
                <a:moveTo>
                  <a:pt x="948854" y="3683"/>
                </a:moveTo>
                <a:lnTo>
                  <a:pt x="962137" y="6139"/>
                </a:lnTo>
                <a:lnTo>
                  <a:pt x="956667" y="15068"/>
                </a:lnTo>
                <a:cubicBezTo>
                  <a:pt x="980480" y="49150"/>
                  <a:pt x="1013557" y="76348"/>
                  <a:pt x="1055898" y="96663"/>
                </a:cubicBezTo>
                <a:cubicBezTo>
                  <a:pt x="1051731" y="101203"/>
                  <a:pt x="1048755" y="104886"/>
                  <a:pt x="1046969" y="107714"/>
                </a:cubicBezTo>
                <a:cubicBezTo>
                  <a:pt x="1003957" y="84943"/>
                  <a:pt x="971550" y="57336"/>
                  <a:pt x="949747" y="24891"/>
                </a:cubicBezTo>
                <a:cubicBezTo>
                  <a:pt x="925711" y="59866"/>
                  <a:pt x="892187" y="88738"/>
                  <a:pt x="849176" y="111509"/>
                </a:cubicBezTo>
                <a:cubicBezTo>
                  <a:pt x="844116" y="105258"/>
                  <a:pt x="841065" y="101761"/>
                  <a:pt x="840023" y="101017"/>
                </a:cubicBezTo>
                <a:cubicBezTo>
                  <a:pt x="890550" y="74674"/>
                  <a:pt x="926827" y="42230"/>
                  <a:pt x="948854" y="3683"/>
                </a:cubicBezTo>
                <a:close/>
                <a:moveTo>
                  <a:pt x="1461567" y="3460"/>
                </a:moveTo>
                <a:lnTo>
                  <a:pt x="1473398" y="3460"/>
                </a:lnTo>
                <a:lnTo>
                  <a:pt x="1473398" y="45987"/>
                </a:lnTo>
                <a:cubicBezTo>
                  <a:pt x="1496020" y="37504"/>
                  <a:pt x="1517042" y="27570"/>
                  <a:pt x="1536465" y="16185"/>
                </a:cubicBezTo>
                <a:lnTo>
                  <a:pt x="1543385" y="26565"/>
                </a:lnTo>
                <a:cubicBezTo>
                  <a:pt x="1520168" y="38546"/>
                  <a:pt x="1496839" y="49038"/>
                  <a:pt x="1473398" y="58043"/>
                </a:cubicBezTo>
                <a:lnTo>
                  <a:pt x="1473398" y="72218"/>
                </a:lnTo>
                <a:cubicBezTo>
                  <a:pt x="1472803" y="82934"/>
                  <a:pt x="1478459" y="88031"/>
                  <a:pt x="1490365" y="87510"/>
                </a:cubicBezTo>
                <a:lnTo>
                  <a:pt x="1515926" y="87510"/>
                </a:lnTo>
                <a:cubicBezTo>
                  <a:pt x="1527163" y="87659"/>
                  <a:pt x="1533562" y="83269"/>
                  <a:pt x="1535125" y="74339"/>
                </a:cubicBezTo>
                <a:cubicBezTo>
                  <a:pt x="1536539" y="67642"/>
                  <a:pt x="1537692" y="59568"/>
                  <a:pt x="1538585" y="50117"/>
                </a:cubicBezTo>
                <a:cubicBezTo>
                  <a:pt x="1542529" y="51680"/>
                  <a:pt x="1546399" y="53020"/>
                  <a:pt x="1550194" y="54136"/>
                </a:cubicBezTo>
                <a:cubicBezTo>
                  <a:pt x="1548854" y="63661"/>
                  <a:pt x="1547515" y="71363"/>
                  <a:pt x="1546175" y="77241"/>
                </a:cubicBezTo>
                <a:cubicBezTo>
                  <a:pt x="1543050" y="91901"/>
                  <a:pt x="1533339" y="99082"/>
                  <a:pt x="1517042" y="98784"/>
                </a:cubicBezTo>
                <a:lnTo>
                  <a:pt x="1488244" y="98784"/>
                </a:lnTo>
                <a:cubicBezTo>
                  <a:pt x="1470087" y="99156"/>
                  <a:pt x="1461195" y="91008"/>
                  <a:pt x="1461567" y="74339"/>
                </a:cubicBezTo>
                <a:close/>
                <a:moveTo>
                  <a:pt x="1227869" y="3460"/>
                </a:moveTo>
                <a:lnTo>
                  <a:pt x="1239924" y="3460"/>
                </a:lnTo>
                <a:lnTo>
                  <a:pt x="1239924" y="39513"/>
                </a:lnTo>
                <a:lnTo>
                  <a:pt x="1300758" y="39513"/>
                </a:lnTo>
                <a:lnTo>
                  <a:pt x="1300758" y="50787"/>
                </a:lnTo>
                <a:lnTo>
                  <a:pt x="1239924" y="50787"/>
                </a:lnTo>
                <a:lnTo>
                  <a:pt x="1239924" y="90078"/>
                </a:lnTo>
                <a:lnTo>
                  <a:pt x="1287475" y="90078"/>
                </a:lnTo>
                <a:lnTo>
                  <a:pt x="1287475" y="100793"/>
                </a:lnTo>
                <a:cubicBezTo>
                  <a:pt x="1275866" y="132494"/>
                  <a:pt x="1260723" y="156716"/>
                  <a:pt x="1242045" y="173459"/>
                </a:cubicBezTo>
                <a:cubicBezTo>
                  <a:pt x="1255961" y="185067"/>
                  <a:pt x="1276387" y="195597"/>
                  <a:pt x="1303325" y="205047"/>
                </a:cubicBezTo>
                <a:cubicBezTo>
                  <a:pt x="1300200" y="208843"/>
                  <a:pt x="1297595" y="212749"/>
                  <a:pt x="1295512" y="216768"/>
                </a:cubicBezTo>
                <a:cubicBezTo>
                  <a:pt x="1268425" y="205754"/>
                  <a:pt x="1247552" y="193997"/>
                  <a:pt x="1232892" y="181495"/>
                </a:cubicBezTo>
                <a:cubicBezTo>
                  <a:pt x="1215926" y="194741"/>
                  <a:pt x="1192076" y="207094"/>
                  <a:pt x="1161343" y="218554"/>
                </a:cubicBezTo>
                <a:cubicBezTo>
                  <a:pt x="1159483" y="215800"/>
                  <a:pt x="1156804" y="212228"/>
                  <a:pt x="1153306" y="207838"/>
                </a:cubicBezTo>
                <a:cubicBezTo>
                  <a:pt x="1184263" y="196304"/>
                  <a:pt x="1207740" y="184695"/>
                  <a:pt x="1223739" y="173012"/>
                </a:cubicBezTo>
                <a:cubicBezTo>
                  <a:pt x="1207666" y="157162"/>
                  <a:pt x="1194718" y="133164"/>
                  <a:pt x="1184895" y="101017"/>
                </a:cubicBezTo>
                <a:lnTo>
                  <a:pt x="1173398" y="101017"/>
                </a:lnTo>
                <a:lnTo>
                  <a:pt x="1173398" y="90078"/>
                </a:lnTo>
                <a:lnTo>
                  <a:pt x="1227869" y="90078"/>
                </a:lnTo>
                <a:lnTo>
                  <a:pt x="1227869" y="50787"/>
                </a:lnTo>
                <a:lnTo>
                  <a:pt x="1171166" y="50787"/>
                </a:lnTo>
                <a:lnTo>
                  <a:pt x="1171166" y="39513"/>
                </a:lnTo>
                <a:lnTo>
                  <a:pt x="1227869" y="39513"/>
                </a:lnTo>
                <a:close/>
                <a:moveTo>
                  <a:pt x="1967805" y="3237"/>
                </a:moveTo>
                <a:lnTo>
                  <a:pt x="1979414" y="3237"/>
                </a:lnTo>
                <a:cubicBezTo>
                  <a:pt x="1979414" y="24965"/>
                  <a:pt x="1978968" y="46136"/>
                  <a:pt x="1978075" y="66749"/>
                </a:cubicBezTo>
                <a:lnTo>
                  <a:pt x="2040694" y="66749"/>
                </a:lnTo>
                <a:lnTo>
                  <a:pt x="2040694" y="77465"/>
                </a:lnTo>
                <a:lnTo>
                  <a:pt x="2001403" y="77465"/>
                </a:lnTo>
                <a:lnTo>
                  <a:pt x="2001403" y="186965"/>
                </a:lnTo>
                <a:cubicBezTo>
                  <a:pt x="2000957" y="196862"/>
                  <a:pt x="2005087" y="201513"/>
                  <a:pt x="2013793" y="200918"/>
                </a:cubicBezTo>
                <a:lnTo>
                  <a:pt x="2018816" y="200918"/>
                </a:lnTo>
                <a:cubicBezTo>
                  <a:pt x="2027225" y="201513"/>
                  <a:pt x="2032099" y="196267"/>
                  <a:pt x="2033439" y="185179"/>
                </a:cubicBezTo>
                <a:cubicBezTo>
                  <a:pt x="2034778" y="176547"/>
                  <a:pt x="2035820" y="166575"/>
                  <a:pt x="2036564" y="155264"/>
                </a:cubicBezTo>
                <a:cubicBezTo>
                  <a:pt x="2040806" y="157199"/>
                  <a:pt x="2044489" y="158539"/>
                  <a:pt x="2047615" y="159283"/>
                </a:cubicBezTo>
                <a:cubicBezTo>
                  <a:pt x="2047019" y="168287"/>
                  <a:pt x="2045940" y="178072"/>
                  <a:pt x="2044377" y="188639"/>
                </a:cubicBezTo>
                <a:cubicBezTo>
                  <a:pt x="2042592" y="205010"/>
                  <a:pt x="2034220" y="212861"/>
                  <a:pt x="2019263" y="212191"/>
                </a:cubicBezTo>
                <a:lnTo>
                  <a:pt x="2011673" y="212191"/>
                </a:lnTo>
                <a:cubicBezTo>
                  <a:pt x="1996939" y="212340"/>
                  <a:pt x="1989646" y="205010"/>
                  <a:pt x="1989795" y="190202"/>
                </a:cubicBezTo>
                <a:lnTo>
                  <a:pt x="1989795" y="77465"/>
                </a:lnTo>
                <a:lnTo>
                  <a:pt x="1977405" y="77465"/>
                </a:lnTo>
                <a:cubicBezTo>
                  <a:pt x="1976065" y="137517"/>
                  <a:pt x="1959322" y="184472"/>
                  <a:pt x="1927176" y="218330"/>
                </a:cubicBezTo>
                <a:cubicBezTo>
                  <a:pt x="1925464" y="216619"/>
                  <a:pt x="1922152" y="213866"/>
                  <a:pt x="1917241" y="210070"/>
                </a:cubicBezTo>
                <a:cubicBezTo>
                  <a:pt x="1949165" y="178147"/>
                  <a:pt x="1965499" y="133945"/>
                  <a:pt x="1966243" y="77465"/>
                </a:cubicBezTo>
                <a:lnTo>
                  <a:pt x="1941240" y="77465"/>
                </a:lnTo>
                <a:lnTo>
                  <a:pt x="1941240" y="66749"/>
                </a:lnTo>
                <a:lnTo>
                  <a:pt x="1966689" y="66749"/>
                </a:lnTo>
                <a:cubicBezTo>
                  <a:pt x="1967433" y="45243"/>
                  <a:pt x="1967805" y="24072"/>
                  <a:pt x="1967805" y="3237"/>
                </a:cubicBezTo>
                <a:close/>
                <a:moveTo>
                  <a:pt x="3895465" y="2790"/>
                </a:moveTo>
                <a:lnTo>
                  <a:pt x="3907743" y="2790"/>
                </a:lnTo>
                <a:lnTo>
                  <a:pt x="3907743" y="44983"/>
                </a:lnTo>
                <a:lnTo>
                  <a:pt x="3991012" y="44983"/>
                </a:lnTo>
                <a:lnTo>
                  <a:pt x="3991012" y="215093"/>
                </a:lnTo>
                <a:lnTo>
                  <a:pt x="3978845" y="215093"/>
                </a:lnTo>
                <a:lnTo>
                  <a:pt x="3978845" y="201587"/>
                </a:lnTo>
                <a:lnTo>
                  <a:pt x="3824362" y="201587"/>
                </a:lnTo>
                <a:lnTo>
                  <a:pt x="3824362" y="215093"/>
                </a:lnTo>
                <a:lnTo>
                  <a:pt x="3812195" y="215093"/>
                </a:lnTo>
                <a:lnTo>
                  <a:pt x="3812195" y="44983"/>
                </a:lnTo>
                <a:lnTo>
                  <a:pt x="3895465" y="44983"/>
                </a:lnTo>
                <a:close/>
                <a:moveTo>
                  <a:pt x="2915059" y="2567"/>
                </a:moveTo>
                <a:lnTo>
                  <a:pt x="2927449" y="2567"/>
                </a:lnTo>
                <a:lnTo>
                  <a:pt x="2927449" y="49113"/>
                </a:lnTo>
                <a:lnTo>
                  <a:pt x="3024783" y="49113"/>
                </a:lnTo>
                <a:lnTo>
                  <a:pt x="3024783" y="60610"/>
                </a:lnTo>
                <a:lnTo>
                  <a:pt x="2927449" y="60610"/>
                </a:lnTo>
                <a:lnTo>
                  <a:pt x="2927449" y="67195"/>
                </a:lnTo>
                <a:cubicBezTo>
                  <a:pt x="2935337" y="88255"/>
                  <a:pt x="2944155" y="106077"/>
                  <a:pt x="2953903" y="120662"/>
                </a:cubicBezTo>
                <a:cubicBezTo>
                  <a:pt x="2973846" y="105333"/>
                  <a:pt x="2990143" y="90934"/>
                  <a:pt x="3002793" y="77465"/>
                </a:cubicBezTo>
                <a:lnTo>
                  <a:pt x="3012616" y="85948"/>
                </a:lnTo>
                <a:cubicBezTo>
                  <a:pt x="3002124" y="95994"/>
                  <a:pt x="2984934" y="110839"/>
                  <a:pt x="2961047" y="130485"/>
                </a:cubicBezTo>
                <a:cubicBezTo>
                  <a:pt x="2975632" y="149981"/>
                  <a:pt x="2997547" y="167282"/>
                  <a:pt x="3026792" y="182388"/>
                </a:cubicBezTo>
                <a:cubicBezTo>
                  <a:pt x="3023667" y="185663"/>
                  <a:pt x="3020950" y="189123"/>
                  <a:pt x="3018644" y="192769"/>
                </a:cubicBezTo>
                <a:cubicBezTo>
                  <a:pt x="2974814" y="169924"/>
                  <a:pt x="2944416" y="137368"/>
                  <a:pt x="2927449" y="95101"/>
                </a:cubicBezTo>
                <a:lnTo>
                  <a:pt x="2927449" y="182835"/>
                </a:lnTo>
                <a:cubicBezTo>
                  <a:pt x="2928565" y="203224"/>
                  <a:pt x="2918259" y="213456"/>
                  <a:pt x="2896530" y="213531"/>
                </a:cubicBezTo>
                <a:cubicBezTo>
                  <a:pt x="2892884" y="213680"/>
                  <a:pt x="2889238" y="213791"/>
                  <a:pt x="2885591" y="213866"/>
                </a:cubicBezTo>
                <a:cubicBezTo>
                  <a:pt x="2883805" y="213940"/>
                  <a:pt x="2881908" y="213977"/>
                  <a:pt x="2879899" y="213977"/>
                </a:cubicBezTo>
                <a:cubicBezTo>
                  <a:pt x="2878187" y="213977"/>
                  <a:pt x="2875880" y="213977"/>
                  <a:pt x="2872978" y="213977"/>
                </a:cubicBezTo>
                <a:cubicBezTo>
                  <a:pt x="2872680" y="209736"/>
                  <a:pt x="2871787" y="205382"/>
                  <a:pt x="2870299" y="200918"/>
                </a:cubicBezTo>
                <a:cubicBezTo>
                  <a:pt x="2876848" y="201364"/>
                  <a:pt x="2884922" y="201587"/>
                  <a:pt x="2894521" y="201587"/>
                </a:cubicBezTo>
                <a:cubicBezTo>
                  <a:pt x="2902483" y="201662"/>
                  <a:pt x="2907878" y="200062"/>
                  <a:pt x="2910706" y="196788"/>
                </a:cubicBezTo>
                <a:cubicBezTo>
                  <a:pt x="2913683" y="193811"/>
                  <a:pt x="2915134" y="188044"/>
                  <a:pt x="2915059" y="179486"/>
                </a:cubicBezTo>
                <a:lnTo>
                  <a:pt x="2915059" y="60610"/>
                </a:lnTo>
                <a:lnTo>
                  <a:pt x="2815382" y="60610"/>
                </a:lnTo>
                <a:lnTo>
                  <a:pt x="2815382" y="49113"/>
                </a:lnTo>
                <a:lnTo>
                  <a:pt x="2915059" y="49113"/>
                </a:lnTo>
                <a:close/>
                <a:moveTo>
                  <a:pt x="443285" y="2567"/>
                </a:moveTo>
                <a:cubicBezTo>
                  <a:pt x="451544" y="13952"/>
                  <a:pt x="459544" y="25598"/>
                  <a:pt x="467283" y="37504"/>
                </a:cubicBezTo>
                <a:lnTo>
                  <a:pt x="455898" y="44090"/>
                </a:lnTo>
                <a:cubicBezTo>
                  <a:pt x="448307" y="31514"/>
                  <a:pt x="440606" y="19645"/>
                  <a:pt x="432792" y="8483"/>
                </a:cubicBezTo>
                <a:close/>
                <a:moveTo>
                  <a:pt x="1891010" y="2009"/>
                </a:moveTo>
                <a:cubicBezTo>
                  <a:pt x="1894359" y="13320"/>
                  <a:pt x="1896889" y="22845"/>
                  <a:pt x="1898600" y="30584"/>
                </a:cubicBezTo>
                <a:lnTo>
                  <a:pt x="1886880" y="32928"/>
                </a:lnTo>
                <a:cubicBezTo>
                  <a:pt x="1884425" y="22212"/>
                  <a:pt x="1882006" y="12687"/>
                  <a:pt x="1879625" y="4353"/>
                </a:cubicBezTo>
                <a:close/>
                <a:moveTo>
                  <a:pt x="1385664" y="1116"/>
                </a:moveTo>
                <a:lnTo>
                  <a:pt x="1397273" y="6808"/>
                </a:lnTo>
                <a:cubicBezTo>
                  <a:pt x="1383060" y="25040"/>
                  <a:pt x="1368810" y="41597"/>
                  <a:pt x="1354522" y="56480"/>
                </a:cubicBezTo>
                <a:cubicBezTo>
                  <a:pt x="1369554" y="55959"/>
                  <a:pt x="1391804" y="54806"/>
                  <a:pt x="1421272" y="53020"/>
                </a:cubicBezTo>
                <a:cubicBezTo>
                  <a:pt x="1414574" y="45429"/>
                  <a:pt x="1408100" y="38434"/>
                  <a:pt x="1401849" y="32035"/>
                </a:cubicBezTo>
                <a:lnTo>
                  <a:pt x="1410779" y="24891"/>
                </a:lnTo>
                <a:cubicBezTo>
                  <a:pt x="1423876" y="37988"/>
                  <a:pt x="1437531" y="52536"/>
                  <a:pt x="1451744" y="68535"/>
                </a:cubicBezTo>
                <a:lnTo>
                  <a:pt x="1441698" y="76795"/>
                </a:lnTo>
                <a:cubicBezTo>
                  <a:pt x="1440061" y="74786"/>
                  <a:pt x="1437605" y="71884"/>
                  <a:pt x="1434331" y="68088"/>
                </a:cubicBezTo>
                <a:cubicBezTo>
                  <a:pt x="1432471" y="65930"/>
                  <a:pt x="1431094" y="64331"/>
                  <a:pt x="1430201" y="63289"/>
                </a:cubicBezTo>
                <a:cubicBezTo>
                  <a:pt x="1406389" y="64256"/>
                  <a:pt x="1381869" y="65484"/>
                  <a:pt x="1356643" y="66972"/>
                </a:cubicBezTo>
                <a:cubicBezTo>
                  <a:pt x="1350541" y="67344"/>
                  <a:pt x="1345183" y="68126"/>
                  <a:pt x="1340569" y="69316"/>
                </a:cubicBezTo>
                <a:lnTo>
                  <a:pt x="1335323" y="57373"/>
                </a:lnTo>
                <a:cubicBezTo>
                  <a:pt x="1339788" y="55066"/>
                  <a:pt x="1344364" y="51494"/>
                  <a:pt x="1349053" y="46657"/>
                </a:cubicBezTo>
                <a:cubicBezTo>
                  <a:pt x="1362447" y="32667"/>
                  <a:pt x="1374651" y="17487"/>
                  <a:pt x="1385664" y="1116"/>
                </a:cubicBezTo>
                <a:close/>
                <a:moveTo>
                  <a:pt x="205011" y="0"/>
                </a:moveTo>
                <a:lnTo>
                  <a:pt x="217624" y="3683"/>
                </a:lnTo>
                <a:cubicBezTo>
                  <a:pt x="208322" y="12389"/>
                  <a:pt x="200211" y="19384"/>
                  <a:pt x="193291" y="24668"/>
                </a:cubicBezTo>
                <a:lnTo>
                  <a:pt x="293973" y="24668"/>
                </a:lnTo>
                <a:lnTo>
                  <a:pt x="293973" y="36165"/>
                </a:lnTo>
                <a:cubicBezTo>
                  <a:pt x="250589" y="75604"/>
                  <a:pt x="188454" y="105295"/>
                  <a:pt x="107566" y="125238"/>
                </a:cubicBezTo>
                <a:cubicBezTo>
                  <a:pt x="105482" y="120848"/>
                  <a:pt x="103436" y="117053"/>
                  <a:pt x="101426" y="113853"/>
                </a:cubicBezTo>
                <a:cubicBezTo>
                  <a:pt x="177403" y="96068"/>
                  <a:pt x="235781" y="70023"/>
                  <a:pt x="276560" y="35718"/>
                </a:cubicBezTo>
                <a:lnTo>
                  <a:pt x="178668" y="35718"/>
                </a:lnTo>
                <a:cubicBezTo>
                  <a:pt x="178296" y="36016"/>
                  <a:pt x="177738" y="36425"/>
                  <a:pt x="176994" y="36946"/>
                </a:cubicBezTo>
                <a:cubicBezTo>
                  <a:pt x="172529" y="40146"/>
                  <a:pt x="169069" y="42453"/>
                  <a:pt x="166613" y="43867"/>
                </a:cubicBezTo>
                <a:cubicBezTo>
                  <a:pt x="179189" y="51755"/>
                  <a:pt x="191393" y="59828"/>
                  <a:pt x="203225" y="68088"/>
                </a:cubicBezTo>
                <a:lnTo>
                  <a:pt x="194518" y="77241"/>
                </a:lnTo>
                <a:cubicBezTo>
                  <a:pt x="180528" y="66451"/>
                  <a:pt x="167878" y="57410"/>
                  <a:pt x="156567" y="50117"/>
                </a:cubicBezTo>
                <a:cubicBezTo>
                  <a:pt x="144661" y="57038"/>
                  <a:pt x="132457" y="63512"/>
                  <a:pt x="119955" y="69539"/>
                </a:cubicBezTo>
                <a:cubicBezTo>
                  <a:pt x="117798" y="66042"/>
                  <a:pt x="115379" y="62656"/>
                  <a:pt x="112700" y="59382"/>
                </a:cubicBezTo>
                <a:cubicBezTo>
                  <a:pt x="149014" y="43978"/>
                  <a:pt x="179785" y="24184"/>
                  <a:pt x="205011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13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18EB6D6-B55C-4F9C-9805-5534561C799B}"/>
              </a:ext>
            </a:extLst>
          </p:cNvPr>
          <p:cNvSpPr txBox="1"/>
          <p:nvPr/>
        </p:nvSpPr>
        <p:spPr>
          <a:xfrm>
            <a:off x="2036850" y="1894842"/>
            <a:ext cx="16096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b="1" i="0" u="none" strike="noStrike" kern="1200" cap="none" spc="-30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2FCDB51-5194-4C93-AA54-1E113403E405}"/>
              </a:ext>
            </a:extLst>
          </p:cNvPr>
          <p:cNvSpPr txBox="1"/>
          <p:nvPr/>
        </p:nvSpPr>
        <p:spPr>
          <a:xfrm>
            <a:off x="2158401" y="4068145"/>
            <a:ext cx="1519280" cy="171078"/>
          </a:xfrm>
          <a:custGeom>
            <a:avLst/>
            <a:gdLst/>
            <a:ahLst/>
            <a:cxnLst/>
            <a:rect l="l" t="t" r="r" b="b"/>
            <a:pathLst>
              <a:path w="1519280" h="171078">
                <a:moveTo>
                  <a:pt x="404557" y="112049"/>
                </a:moveTo>
                <a:lnTo>
                  <a:pt x="404557" y="133434"/>
                </a:lnTo>
                <a:lnTo>
                  <a:pt x="433276" y="133434"/>
                </a:lnTo>
                <a:lnTo>
                  <a:pt x="433276" y="112049"/>
                </a:lnTo>
                <a:close/>
                <a:moveTo>
                  <a:pt x="395897" y="104273"/>
                </a:moveTo>
                <a:lnTo>
                  <a:pt x="442025" y="104273"/>
                </a:lnTo>
                <a:lnTo>
                  <a:pt x="442025" y="141210"/>
                </a:lnTo>
                <a:lnTo>
                  <a:pt x="404557" y="141210"/>
                </a:lnTo>
                <a:lnTo>
                  <a:pt x="404557" y="149340"/>
                </a:lnTo>
                <a:lnTo>
                  <a:pt x="395897" y="149340"/>
                </a:lnTo>
                <a:close/>
                <a:moveTo>
                  <a:pt x="1236897" y="103566"/>
                </a:moveTo>
                <a:lnTo>
                  <a:pt x="1236897" y="150400"/>
                </a:lnTo>
                <a:lnTo>
                  <a:pt x="1298312" y="150400"/>
                </a:lnTo>
                <a:lnTo>
                  <a:pt x="1298312" y="103566"/>
                </a:lnTo>
                <a:close/>
                <a:moveTo>
                  <a:pt x="1227530" y="95082"/>
                </a:moveTo>
                <a:lnTo>
                  <a:pt x="1307679" y="95082"/>
                </a:lnTo>
                <a:lnTo>
                  <a:pt x="1307679" y="171078"/>
                </a:lnTo>
                <a:lnTo>
                  <a:pt x="1298312" y="171078"/>
                </a:lnTo>
                <a:lnTo>
                  <a:pt x="1298312" y="158972"/>
                </a:lnTo>
                <a:lnTo>
                  <a:pt x="1236897" y="158972"/>
                </a:lnTo>
                <a:lnTo>
                  <a:pt x="1236897" y="171078"/>
                </a:lnTo>
                <a:lnTo>
                  <a:pt x="1227530" y="171078"/>
                </a:lnTo>
                <a:close/>
                <a:moveTo>
                  <a:pt x="387326" y="80590"/>
                </a:moveTo>
                <a:lnTo>
                  <a:pt x="487622" y="80590"/>
                </a:lnTo>
                <a:lnTo>
                  <a:pt x="487622" y="88720"/>
                </a:lnTo>
                <a:lnTo>
                  <a:pt x="470390" y="88720"/>
                </a:lnTo>
                <a:lnTo>
                  <a:pt x="470390" y="151902"/>
                </a:lnTo>
                <a:cubicBezTo>
                  <a:pt x="470744" y="164038"/>
                  <a:pt x="465088" y="170076"/>
                  <a:pt x="453424" y="170018"/>
                </a:cubicBezTo>
                <a:cubicBezTo>
                  <a:pt x="450891" y="170076"/>
                  <a:pt x="448269" y="170135"/>
                  <a:pt x="445559" y="170194"/>
                </a:cubicBezTo>
                <a:cubicBezTo>
                  <a:pt x="444263" y="170194"/>
                  <a:pt x="442820" y="170194"/>
                  <a:pt x="441229" y="170194"/>
                </a:cubicBezTo>
                <a:cubicBezTo>
                  <a:pt x="439874" y="170194"/>
                  <a:pt x="437842" y="170194"/>
                  <a:pt x="435132" y="170194"/>
                </a:cubicBezTo>
                <a:cubicBezTo>
                  <a:pt x="434720" y="166660"/>
                  <a:pt x="434160" y="163508"/>
                  <a:pt x="433453" y="160739"/>
                </a:cubicBezTo>
                <a:cubicBezTo>
                  <a:pt x="438873" y="161092"/>
                  <a:pt x="444558" y="161269"/>
                  <a:pt x="450508" y="161269"/>
                </a:cubicBezTo>
                <a:cubicBezTo>
                  <a:pt x="454749" y="161328"/>
                  <a:pt x="457577" y="160592"/>
                  <a:pt x="458991" y="159060"/>
                </a:cubicBezTo>
                <a:cubicBezTo>
                  <a:pt x="460523" y="157705"/>
                  <a:pt x="461259" y="154966"/>
                  <a:pt x="461200" y="150842"/>
                </a:cubicBezTo>
                <a:lnTo>
                  <a:pt x="461200" y="88720"/>
                </a:lnTo>
                <a:lnTo>
                  <a:pt x="387326" y="88720"/>
                </a:lnTo>
                <a:close/>
                <a:moveTo>
                  <a:pt x="47718" y="74405"/>
                </a:moveTo>
                <a:lnTo>
                  <a:pt x="47718" y="118765"/>
                </a:lnTo>
                <a:lnTo>
                  <a:pt x="97734" y="118765"/>
                </a:lnTo>
                <a:lnTo>
                  <a:pt x="97734" y="74405"/>
                </a:lnTo>
                <a:close/>
                <a:moveTo>
                  <a:pt x="38175" y="65568"/>
                </a:moveTo>
                <a:lnTo>
                  <a:pt x="107278" y="65568"/>
                </a:lnTo>
                <a:lnTo>
                  <a:pt x="107278" y="127601"/>
                </a:lnTo>
                <a:lnTo>
                  <a:pt x="38175" y="127601"/>
                </a:lnTo>
                <a:close/>
                <a:moveTo>
                  <a:pt x="978178" y="62829"/>
                </a:moveTo>
                <a:lnTo>
                  <a:pt x="1048429" y="62829"/>
                </a:lnTo>
                <a:cubicBezTo>
                  <a:pt x="1048135" y="74081"/>
                  <a:pt x="1047546" y="85981"/>
                  <a:pt x="1046662" y="98529"/>
                </a:cubicBezTo>
                <a:cubicBezTo>
                  <a:pt x="1045896" y="113080"/>
                  <a:pt x="1037737" y="120296"/>
                  <a:pt x="1022185" y="120179"/>
                </a:cubicBezTo>
                <a:lnTo>
                  <a:pt x="1013613" y="120355"/>
                </a:lnTo>
                <a:lnTo>
                  <a:pt x="1009460" y="120355"/>
                </a:lnTo>
                <a:cubicBezTo>
                  <a:pt x="1008105" y="120355"/>
                  <a:pt x="1006190" y="120355"/>
                  <a:pt x="1003716" y="120355"/>
                </a:cubicBezTo>
                <a:cubicBezTo>
                  <a:pt x="1003127" y="117115"/>
                  <a:pt x="1002273" y="113934"/>
                  <a:pt x="1001153" y="110812"/>
                </a:cubicBezTo>
                <a:cubicBezTo>
                  <a:pt x="1007869" y="111165"/>
                  <a:pt x="1014585" y="111342"/>
                  <a:pt x="1021301" y="111342"/>
                </a:cubicBezTo>
                <a:cubicBezTo>
                  <a:pt x="1031551" y="111695"/>
                  <a:pt x="1036912" y="106924"/>
                  <a:pt x="1037384" y="97027"/>
                </a:cubicBezTo>
                <a:cubicBezTo>
                  <a:pt x="1037973" y="89427"/>
                  <a:pt x="1038385" y="80914"/>
                  <a:pt x="1038621" y="71489"/>
                </a:cubicBezTo>
                <a:lnTo>
                  <a:pt x="987633" y="71489"/>
                </a:lnTo>
                <a:lnTo>
                  <a:pt x="987633" y="142801"/>
                </a:lnTo>
                <a:cubicBezTo>
                  <a:pt x="987162" y="152109"/>
                  <a:pt x="992287" y="156586"/>
                  <a:pt x="1003009" y="156232"/>
                </a:cubicBezTo>
                <a:lnTo>
                  <a:pt x="1029077" y="156232"/>
                </a:lnTo>
                <a:cubicBezTo>
                  <a:pt x="1039799" y="156232"/>
                  <a:pt x="1046132" y="152727"/>
                  <a:pt x="1048076" y="145717"/>
                </a:cubicBezTo>
                <a:cubicBezTo>
                  <a:pt x="1049608" y="139649"/>
                  <a:pt x="1050815" y="132845"/>
                  <a:pt x="1051699" y="125304"/>
                </a:cubicBezTo>
                <a:cubicBezTo>
                  <a:pt x="1054703" y="126541"/>
                  <a:pt x="1058091" y="127690"/>
                  <a:pt x="1061861" y="128750"/>
                </a:cubicBezTo>
                <a:cubicBezTo>
                  <a:pt x="1060271" y="137292"/>
                  <a:pt x="1058621" y="144273"/>
                  <a:pt x="1056913" y="149693"/>
                </a:cubicBezTo>
                <a:cubicBezTo>
                  <a:pt x="1054085" y="160356"/>
                  <a:pt x="1045454" y="165540"/>
                  <a:pt x="1031021" y="165246"/>
                </a:cubicBezTo>
                <a:lnTo>
                  <a:pt x="1000800" y="165246"/>
                </a:lnTo>
                <a:cubicBezTo>
                  <a:pt x="985188" y="165776"/>
                  <a:pt x="977648" y="158559"/>
                  <a:pt x="978178" y="143596"/>
                </a:cubicBezTo>
                <a:close/>
                <a:moveTo>
                  <a:pt x="512983" y="48513"/>
                </a:moveTo>
                <a:lnTo>
                  <a:pt x="521996" y="48513"/>
                </a:lnTo>
                <a:cubicBezTo>
                  <a:pt x="521820" y="60767"/>
                  <a:pt x="521407" y="70841"/>
                  <a:pt x="520759" y="78735"/>
                </a:cubicBezTo>
                <a:cubicBezTo>
                  <a:pt x="527240" y="115024"/>
                  <a:pt x="540023" y="142300"/>
                  <a:pt x="559110" y="160562"/>
                </a:cubicBezTo>
                <a:cubicBezTo>
                  <a:pt x="557049" y="162506"/>
                  <a:pt x="554751" y="164922"/>
                  <a:pt x="552218" y="167808"/>
                </a:cubicBezTo>
                <a:cubicBezTo>
                  <a:pt x="534014" y="148721"/>
                  <a:pt x="522379" y="124950"/>
                  <a:pt x="517313" y="96496"/>
                </a:cubicBezTo>
                <a:cubicBezTo>
                  <a:pt x="514662" y="123537"/>
                  <a:pt x="502291" y="148044"/>
                  <a:pt x="480199" y="170018"/>
                </a:cubicBezTo>
                <a:cubicBezTo>
                  <a:pt x="478078" y="167308"/>
                  <a:pt x="475840" y="164892"/>
                  <a:pt x="473483" y="162771"/>
                </a:cubicBezTo>
                <a:cubicBezTo>
                  <a:pt x="493218" y="144156"/>
                  <a:pt x="505177" y="122064"/>
                  <a:pt x="509360" y="96496"/>
                </a:cubicBezTo>
                <a:cubicBezTo>
                  <a:pt x="511834" y="82888"/>
                  <a:pt x="513042" y="66893"/>
                  <a:pt x="512983" y="48513"/>
                </a:cubicBezTo>
                <a:close/>
                <a:moveTo>
                  <a:pt x="1177780" y="47806"/>
                </a:moveTo>
                <a:cubicBezTo>
                  <a:pt x="1174009" y="68131"/>
                  <a:pt x="1170210" y="85627"/>
                  <a:pt x="1166380" y="100296"/>
                </a:cubicBezTo>
                <a:cubicBezTo>
                  <a:pt x="1167382" y="101121"/>
                  <a:pt x="1168855" y="102329"/>
                  <a:pt x="1170799" y="103919"/>
                </a:cubicBezTo>
                <a:cubicBezTo>
                  <a:pt x="1177986" y="109751"/>
                  <a:pt x="1183494" y="114287"/>
                  <a:pt x="1187323" y="117528"/>
                </a:cubicBezTo>
                <a:cubicBezTo>
                  <a:pt x="1195689" y="102387"/>
                  <a:pt x="1201020" y="79147"/>
                  <a:pt x="1203318" y="47806"/>
                </a:cubicBezTo>
                <a:close/>
                <a:moveTo>
                  <a:pt x="405971" y="38616"/>
                </a:moveTo>
                <a:lnTo>
                  <a:pt x="405971" y="57968"/>
                </a:lnTo>
                <a:lnTo>
                  <a:pt x="433895" y="57968"/>
                </a:lnTo>
                <a:lnTo>
                  <a:pt x="433895" y="38616"/>
                </a:lnTo>
                <a:close/>
                <a:moveTo>
                  <a:pt x="397311" y="30840"/>
                </a:moveTo>
                <a:lnTo>
                  <a:pt x="442555" y="30840"/>
                </a:lnTo>
                <a:lnTo>
                  <a:pt x="442555" y="65745"/>
                </a:lnTo>
                <a:lnTo>
                  <a:pt x="397311" y="65745"/>
                </a:lnTo>
                <a:close/>
                <a:moveTo>
                  <a:pt x="733532" y="20854"/>
                </a:moveTo>
                <a:lnTo>
                  <a:pt x="733532" y="85450"/>
                </a:lnTo>
                <a:lnTo>
                  <a:pt x="752973" y="85450"/>
                </a:lnTo>
                <a:cubicBezTo>
                  <a:pt x="765285" y="85450"/>
                  <a:pt x="774667" y="82505"/>
                  <a:pt x="781118" y="76614"/>
                </a:cubicBezTo>
                <a:cubicBezTo>
                  <a:pt x="787569" y="70723"/>
                  <a:pt x="790794" y="62387"/>
                  <a:pt x="790794" y="51606"/>
                </a:cubicBezTo>
                <a:cubicBezTo>
                  <a:pt x="790794" y="31105"/>
                  <a:pt x="778982" y="20854"/>
                  <a:pt x="755359" y="20854"/>
                </a:cubicBezTo>
                <a:close/>
                <a:moveTo>
                  <a:pt x="609707" y="20854"/>
                </a:moveTo>
                <a:lnTo>
                  <a:pt x="609707" y="85450"/>
                </a:lnTo>
                <a:lnTo>
                  <a:pt x="629148" y="85450"/>
                </a:lnTo>
                <a:cubicBezTo>
                  <a:pt x="641461" y="85450"/>
                  <a:pt x="650842" y="82505"/>
                  <a:pt x="657293" y="76614"/>
                </a:cubicBezTo>
                <a:cubicBezTo>
                  <a:pt x="663744" y="70723"/>
                  <a:pt x="666969" y="62387"/>
                  <a:pt x="666969" y="51606"/>
                </a:cubicBezTo>
                <a:cubicBezTo>
                  <a:pt x="666969" y="31105"/>
                  <a:pt x="655157" y="20854"/>
                  <a:pt x="631534" y="20854"/>
                </a:cubicBezTo>
                <a:close/>
                <a:moveTo>
                  <a:pt x="1072819" y="19617"/>
                </a:moveTo>
                <a:lnTo>
                  <a:pt x="1082274" y="19617"/>
                </a:lnTo>
                <a:lnTo>
                  <a:pt x="1082274" y="128574"/>
                </a:lnTo>
                <a:lnTo>
                  <a:pt x="1072819" y="128574"/>
                </a:lnTo>
                <a:close/>
                <a:moveTo>
                  <a:pt x="198877" y="12371"/>
                </a:moveTo>
                <a:lnTo>
                  <a:pt x="347863" y="12371"/>
                </a:lnTo>
                <a:lnTo>
                  <a:pt x="347863" y="21738"/>
                </a:lnTo>
                <a:lnTo>
                  <a:pt x="278318" y="21738"/>
                </a:lnTo>
                <a:cubicBezTo>
                  <a:pt x="278083" y="41414"/>
                  <a:pt x="277611" y="57291"/>
                  <a:pt x="276904" y="69368"/>
                </a:cubicBezTo>
                <a:lnTo>
                  <a:pt x="356876" y="69368"/>
                </a:lnTo>
                <a:lnTo>
                  <a:pt x="356876" y="78911"/>
                </a:lnTo>
                <a:lnTo>
                  <a:pt x="279997" y="78911"/>
                </a:lnTo>
                <a:cubicBezTo>
                  <a:pt x="288245" y="118971"/>
                  <a:pt x="314166" y="145599"/>
                  <a:pt x="357760" y="158795"/>
                </a:cubicBezTo>
                <a:cubicBezTo>
                  <a:pt x="354814" y="162447"/>
                  <a:pt x="352605" y="165570"/>
                  <a:pt x="351132" y="168162"/>
                </a:cubicBezTo>
                <a:cubicBezTo>
                  <a:pt x="306360" y="152020"/>
                  <a:pt x="280292" y="124626"/>
                  <a:pt x="272928" y="85981"/>
                </a:cubicBezTo>
                <a:cubicBezTo>
                  <a:pt x="266978" y="121504"/>
                  <a:pt x="241528" y="149575"/>
                  <a:pt x="196579" y="170194"/>
                </a:cubicBezTo>
                <a:cubicBezTo>
                  <a:pt x="194576" y="167543"/>
                  <a:pt x="192161" y="164627"/>
                  <a:pt x="189333" y="161446"/>
                </a:cubicBezTo>
                <a:cubicBezTo>
                  <a:pt x="235460" y="141181"/>
                  <a:pt x="260792" y="113669"/>
                  <a:pt x="265328" y="78911"/>
                </a:cubicBezTo>
                <a:lnTo>
                  <a:pt x="189156" y="78911"/>
                </a:lnTo>
                <a:lnTo>
                  <a:pt x="189156" y="69368"/>
                </a:lnTo>
                <a:lnTo>
                  <a:pt x="266742" y="69368"/>
                </a:lnTo>
                <a:cubicBezTo>
                  <a:pt x="267626" y="60649"/>
                  <a:pt x="268068" y="46510"/>
                  <a:pt x="268068" y="26952"/>
                </a:cubicBezTo>
                <a:cubicBezTo>
                  <a:pt x="268068" y="24654"/>
                  <a:pt x="268068" y="22916"/>
                  <a:pt x="268068" y="21738"/>
                </a:cubicBezTo>
                <a:lnTo>
                  <a:pt x="198877" y="21738"/>
                </a:lnTo>
                <a:close/>
                <a:moveTo>
                  <a:pt x="836149" y="12106"/>
                </a:moveTo>
                <a:lnTo>
                  <a:pt x="924516" y="12106"/>
                </a:lnTo>
                <a:lnTo>
                  <a:pt x="924516" y="20854"/>
                </a:lnTo>
                <a:lnTo>
                  <a:pt x="885016" y="20854"/>
                </a:lnTo>
                <a:lnTo>
                  <a:pt x="885016" y="148986"/>
                </a:lnTo>
                <a:lnTo>
                  <a:pt x="875649" y="148986"/>
                </a:lnTo>
                <a:lnTo>
                  <a:pt x="875649" y="20854"/>
                </a:lnTo>
                <a:lnTo>
                  <a:pt x="836149" y="20854"/>
                </a:lnTo>
                <a:close/>
                <a:moveTo>
                  <a:pt x="724077" y="12106"/>
                </a:moveTo>
                <a:lnTo>
                  <a:pt x="757038" y="12106"/>
                </a:lnTo>
                <a:cubicBezTo>
                  <a:pt x="771118" y="12106"/>
                  <a:pt x="781884" y="15376"/>
                  <a:pt x="789336" y="21915"/>
                </a:cubicBezTo>
                <a:cubicBezTo>
                  <a:pt x="796788" y="28454"/>
                  <a:pt x="800514" y="37968"/>
                  <a:pt x="800514" y="50457"/>
                </a:cubicBezTo>
                <a:cubicBezTo>
                  <a:pt x="800514" y="63182"/>
                  <a:pt x="796361" y="73639"/>
                  <a:pt x="788055" y="81827"/>
                </a:cubicBezTo>
                <a:cubicBezTo>
                  <a:pt x="779748" y="90016"/>
                  <a:pt x="768113" y="94110"/>
                  <a:pt x="753150" y="94110"/>
                </a:cubicBezTo>
                <a:lnTo>
                  <a:pt x="733532" y="94110"/>
                </a:lnTo>
                <a:lnTo>
                  <a:pt x="733532" y="148986"/>
                </a:lnTo>
                <a:lnTo>
                  <a:pt x="724077" y="148986"/>
                </a:lnTo>
                <a:close/>
                <a:moveTo>
                  <a:pt x="600252" y="12106"/>
                </a:moveTo>
                <a:lnTo>
                  <a:pt x="633213" y="12106"/>
                </a:lnTo>
                <a:cubicBezTo>
                  <a:pt x="647293" y="12106"/>
                  <a:pt x="658059" y="15376"/>
                  <a:pt x="665511" y="21915"/>
                </a:cubicBezTo>
                <a:cubicBezTo>
                  <a:pt x="672963" y="28454"/>
                  <a:pt x="676689" y="37968"/>
                  <a:pt x="676689" y="50457"/>
                </a:cubicBezTo>
                <a:cubicBezTo>
                  <a:pt x="676689" y="63182"/>
                  <a:pt x="672536" y="73639"/>
                  <a:pt x="664230" y="81827"/>
                </a:cubicBezTo>
                <a:cubicBezTo>
                  <a:pt x="655923" y="90016"/>
                  <a:pt x="644288" y="94110"/>
                  <a:pt x="629325" y="94110"/>
                </a:cubicBezTo>
                <a:lnTo>
                  <a:pt x="609707" y="94110"/>
                </a:lnTo>
                <a:lnTo>
                  <a:pt x="609707" y="148986"/>
                </a:lnTo>
                <a:lnTo>
                  <a:pt x="600252" y="148986"/>
                </a:lnTo>
                <a:close/>
                <a:moveTo>
                  <a:pt x="389535" y="7865"/>
                </a:moveTo>
                <a:lnTo>
                  <a:pt x="483822" y="7865"/>
                </a:lnTo>
                <a:lnTo>
                  <a:pt x="483822" y="16171"/>
                </a:lnTo>
                <a:lnTo>
                  <a:pt x="470390" y="16171"/>
                </a:lnTo>
                <a:lnTo>
                  <a:pt x="470390" y="70958"/>
                </a:lnTo>
                <a:lnTo>
                  <a:pt x="461200" y="70958"/>
                </a:lnTo>
                <a:lnTo>
                  <a:pt x="461200" y="16171"/>
                </a:lnTo>
                <a:lnTo>
                  <a:pt x="389535" y="16171"/>
                </a:lnTo>
                <a:close/>
                <a:moveTo>
                  <a:pt x="1430295" y="3269"/>
                </a:moveTo>
                <a:lnTo>
                  <a:pt x="1440722" y="3269"/>
                </a:lnTo>
                <a:cubicBezTo>
                  <a:pt x="1440663" y="5155"/>
                  <a:pt x="1440574" y="7865"/>
                  <a:pt x="1440457" y="11399"/>
                </a:cubicBezTo>
                <a:cubicBezTo>
                  <a:pt x="1440221" y="19882"/>
                  <a:pt x="1439956" y="26186"/>
                  <a:pt x="1439661" y="30310"/>
                </a:cubicBezTo>
                <a:cubicBezTo>
                  <a:pt x="1446849" y="95524"/>
                  <a:pt x="1473388" y="138029"/>
                  <a:pt x="1519280" y="157823"/>
                </a:cubicBezTo>
                <a:cubicBezTo>
                  <a:pt x="1516864" y="160415"/>
                  <a:pt x="1514508" y="163390"/>
                  <a:pt x="1512211" y="166748"/>
                </a:cubicBezTo>
                <a:cubicBezTo>
                  <a:pt x="1466967" y="143125"/>
                  <a:pt x="1441458" y="105539"/>
                  <a:pt x="1435685" y="53992"/>
                </a:cubicBezTo>
                <a:cubicBezTo>
                  <a:pt x="1429264" y="104538"/>
                  <a:pt x="1403519" y="142830"/>
                  <a:pt x="1358452" y="168869"/>
                </a:cubicBezTo>
                <a:cubicBezTo>
                  <a:pt x="1355271" y="165334"/>
                  <a:pt x="1352797" y="162624"/>
                  <a:pt x="1351030" y="160739"/>
                </a:cubicBezTo>
                <a:cubicBezTo>
                  <a:pt x="1396214" y="134759"/>
                  <a:pt x="1421782" y="96879"/>
                  <a:pt x="1427732" y="47099"/>
                </a:cubicBezTo>
                <a:cubicBezTo>
                  <a:pt x="1428733" y="40973"/>
                  <a:pt x="1429411" y="34699"/>
                  <a:pt x="1429764" y="28277"/>
                </a:cubicBezTo>
                <a:cubicBezTo>
                  <a:pt x="1430118" y="22386"/>
                  <a:pt x="1430295" y="14050"/>
                  <a:pt x="1430295" y="3269"/>
                </a:cubicBezTo>
                <a:close/>
                <a:moveTo>
                  <a:pt x="1175217" y="1325"/>
                </a:moveTo>
                <a:lnTo>
                  <a:pt x="1185203" y="2386"/>
                </a:lnTo>
                <a:cubicBezTo>
                  <a:pt x="1182905" y="17349"/>
                  <a:pt x="1180902" y="29544"/>
                  <a:pt x="1179194" y="38970"/>
                </a:cubicBezTo>
                <a:lnTo>
                  <a:pt x="1212685" y="38970"/>
                </a:lnTo>
                <a:lnTo>
                  <a:pt x="1212685" y="48160"/>
                </a:lnTo>
                <a:cubicBezTo>
                  <a:pt x="1209857" y="82917"/>
                  <a:pt x="1203936" y="108131"/>
                  <a:pt x="1194923" y="123802"/>
                </a:cubicBezTo>
                <a:cubicBezTo>
                  <a:pt x="1200637" y="128574"/>
                  <a:pt x="1208296" y="135230"/>
                  <a:pt x="1217898" y="143773"/>
                </a:cubicBezTo>
                <a:lnTo>
                  <a:pt x="1210917" y="151372"/>
                </a:lnTo>
                <a:cubicBezTo>
                  <a:pt x="1202788" y="143832"/>
                  <a:pt x="1195777" y="137440"/>
                  <a:pt x="1189886" y="132197"/>
                </a:cubicBezTo>
                <a:cubicBezTo>
                  <a:pt x="1182581" y="143390"/>
                  <a:pt x="1171123" y="155496"/>
                  <a:pt x="1155511" y="168515"/>
                </a:cubicBezTo>
                <a:cubicBezTo>
                  <a:pt x="1154097" y="166689"/>
                  <a:pt x="1151800" y="164156"/>
                  <a:pt x="1148619" y="160916"/>
                </a:cubicBezTo>
                <a:cubicBezTo>
                  <a:pt x="1163995" y="148544"/>
                  <a:pt x="1175335" y="136792"/>
                  <a:pt x="1182640" y="125657"/>
                </a:cubicBezTo>
                <a:cubicBezTo>
                  <a:pt x="1178339" y="121828"/>
                  <a:pt x="1171594" y="115996"/>
                  <a:pt x="1162404" y="108161"/>
                </a:cubicBezTo>
                <a:cubicBezTo>
                  <a:pt x="1159753" y="105863"/>
                  <a:pt x="1157750" y="104155"/>
                  <a:pt x="1156395" y="103035"/>
                </a:cubicBezTo>
                <a:cubicBezTo>
                  <a:pt x="1160695" y="87129"/>
                  <a:pt x="1164672" y="68720"/>
                  <a:pt x="1168325" y="47806"/>
                </a:cubicBezTo>
                <a:lnTo>
                  <a:pt x="1149326" y="47806"/>
                </a:lnTo>
                <a:lnTo>
                  <a:pt x="1149326" y="38970"/>
                </a:lnTo>
                <a:lnTo>
                  <a:pt x="1169827" y="38970"/>
                </a:lnTo>
                <a:cubicBezTo>
                  <a:pt x="1171948" y="25125"/>
                  <a:pt x="1173744" y="12577"/>
                  <a:pt x="1175217" y="1325"/>
                </a:cubicBezTo>
                <a:close/>
                <a:moveTo>
                  <a:pt x="1110728" y="972"/>
                </a:moveTo>
                <a:lnTo>
                  <a:pt x="1120272" y="972"/>
                </a:lnTo>
                <a:lnTo>
                  <a:pt x="1120272" y="146954"/>
                </a:lnTo>
                <a:cubicBezTo>
                  <a:pt x="1120389" y="159914"/>
                  <a:pt x="1113880" y="166689"/>
                  <a:pt x="1100743" y="167278"/>
                </a:cubicBezTo>
                <a:cubicBezTo>
                  <a:pt x="1098033" y="167396"/>
                  <a:pt x="1094910" y="167484"/>
                  <a:pt x="1091376" y="167543"/>
                </a:cubicBezTo>
                <a:cubicBezTo>
                  <a:pt x="1089667" y="167602"/>
                  <a:pt x="1087812" y="167632"/>
                  <a:pt x="1085809" y="167632"/>
                </a:cubicBezTo>
                <a:cubicBezTo>
                  <a:pt x="1083982" y="167632"/>
                  <a:pt x="1081479" y="167632"/>
                  <a:pt x="1078297" y="167632"/>
                </a:cubicBezTo>
                <a:cubicBezTo>
                  <a:pt x="1077767" y="164215"/>
                  <a:pt x="1077031" y="160886"/>
                  <a:pt x="1076088" y="157646"/>
                </a:cubicBezTo>
                <a:cubicBezTo>
                  <a:pt x="1083511" y="158000"/>
                  <a:pt x="1091111" y="158176"/>
                  <a:pt x="1098887" y="158176"/>
                </a:cubicBezTo>
                <a:cubicBezTo>
                  <a:pt x="1106781" y="158176"/>
                  <a:pt x="1110728" y="154200"/>
                  <a:pt x="1110728" y="146247"/>
                </a:cubicBezTo>
                <a:close/>
                <a:moveTo>
                  <a:pt x="503881" y="795"/>
                </a:moveTo>
                <a:lnTo>
                  <a:pt x="512806" y="2739"/>
                </a:lnTo>
                <a:cubicBezTo>
                  <a:pt x="510980" y="9396"/>
                  <a:pt x="508506" y="17320"/>
                  <a:pt x="505383" y="26510"/>
                </a:cubicBezTo>
                <a:lnTo>
                  <a:pt x="555841" y="26510"/>
                </a:lnTo>
                <a:lnTo>
                  <a:pt x="555841" y="35347"/>
                </a:lnTo>
                <a:lnTo>
                  <a:pt x="546827" y="65745"/>
                </a:lnTo>
                <a:cubicBezTo>
                  <a:pt x="543941" y="64802"/>
                  <a:pt x="540966" y="64066"/>
                  <a:pt x="537902" y="63536"/>
                </a:cubicBezTo>
                <a:lnTo>
                  <a:pt x="547358" y="34816"/>
                </a:lnTo>
                <a:lnTo>
                  <a:pt x="502291" y="34816"/>
                </a:lnTo>
                <a:cubicBezTo>
                  <a:pt x="497755" y="47070"/>
                  <a:pt x="493159" y="57851"/>
                  <a:pt x="488505" y="67159"/>
                </a:cubicBezTo>
                <a:cubicBezTo>
                  <a:pt x="486267" y="65863"/>
                  <a:pt x="483557" y="64478"/>
                  <a:pt x="480376" y="63005"/>
                </a:cubicBezTo>
                <a:cubicBezTo>
                  <a:pt x="490744" y="42799"/>
                  <a:pt x="498579" y="22062"/>
                  <a:pt x="503881" y="795"/>
                </a:cubicBezTo>
                <a:close/>
                <a:moveTo>
                  <a:pt x="1259784" y="442"/>
                </a:moveTo>
                <a:lnTo>
                  <a:pt x="1269681" y="4065"/>
                </a:lnTo>
                <a:cubicBezTo>
                  <a:pt x="1257310" y="25744"/>
                  <a:pt x="1245321" y="45037"/>
                  <a:pt x="1233716" y="61945"/>
                </a:cubicBezTo>
                <a:cubicBezTo>
                  <a:pt x="1238429" y="61768"/>
                  <a:pt x="1245999" y="61444"/>
                  <a:pt x="1256426" y="60973"/>
                </a:cubicBezTo>
                <a:cubicBezTo>
                  <a:pt x="1269858" y="60384"/>
                  <a:pt x="1283997" y="59854"/>
                  <a:pt x="1298842" y="59382"/>
                </a:cubicBezTo>
                <a:cubicBezTo>
                  <a:pt x="1293304" y="50074"/>
                  <a:pt x="1287561" y="40796"/>
                  <a:pt x="1281611" y="31547"/>
                </a:cubicBezTo>
                <a:lnTo>
                  <a:pt x="1289387" y="26687"/>
                </a:lnTo>
                <a:cubicBezTo>
                  <a:pt x="1299461" y="41297"/>
                  <a:pt x="1309741" y="57880"/>
                  <a:pt x="1320227" y="76437"/>
                </a:cubicBezTo>
                <a:lnTo>
                  <a:pt x="1311302" y="81474"/>
                </a:lnTo>
                <a:cubicBezTo>
                  <a:pt x="1308651" y="76525"/>
                  <a:pt x="1306177" y="72078"/>
                  <a:pt x="1303879" y="68131"/>
                </a:cubicBezTo>
                <a:cubicBezTo>
                  <a:pt x="1286323" y="68484"/>
                  <a:pt x="1264615" y="69309"/>
                  <a:pt x="1238753" y="70605"/>
                </a:cubicBezTo>
                <a:cubicBezTo>
                  <a:pt x="1238223" y="70664"/>
                  <a:pt x="1237398" y="70723"/>
                  <a:pt x="1236279" y="70782"/>
                </a:cubicBezTo>
                <a:cubicBezTo>
                  <a:pt x="1230387" y="71076"/>
                  <a:pt x="1226205" y="71577"/>
                  <a:pt x="1223730" y="72284"/>
                </a:cubicBezTo>
                <a:lnTo>
                  <a:pt x="1218517" y="62652"/>
                </a:lnTo>
                <a:cubicBezTo>
                  <a:pt x="1222758" y="59883"/>
                  <a:pt x="1226735" y="55848"/>
                  <a:pt x="1230446" y="50546"/>
                </a:cubicBezTo>
                <a:cubicBezTo>
                  <a:pt x="1241404" y="35170"/>
                  <a:pt x="1251183" y="18469"/>
                  <a:pt x="1259784" y="442"/>
                </a:cubicBezTo>
                <a:close/>
                <a:moveTo>
                  <a:pt x="1013525" y="0"/>
                </a:moveTo>
                <a:lnTo>
                  <a:pt x="1023422" y="2032"/>
                </a:lnTo>
                <a:cubicBezTo>
                  <a:pt x="1023186" y="2445"/>
                  <a:pt x="1022803" y="3093"/>
                  <a:pt x="1022273" y="3976"/>
                </a:cubicBezTo>
                <a:cubicBezTo>
                  <a:pt x="1021625" y="5037"/>
                  <a:pt x="1020623" y="6745"/>
                  <a:pt x="1019268" y="9102"/>
                </a:cubicBezTo>
                <a:cubicBezTo>
                  <a:pt x="1031581" y="20000"/>
                  <a:pt x="1045837" y="33196"/>
                  <a:pt x="1062038" y="48690"/>
                </a:cubicBezTo>
                <a:lnTo>
                  <a:pt x="1054792" y="55936"/>
                </a:lnTo>
                <a:cubicBezTo>
                  <a:pt x="1038591" y="39323"/>
                  <a:pt x="1025189" y="26186"/>
                  <a:pt x="1014585" y="16524"/>
                </a:cubicBezTo>
                <a:cubicBezTo>
                  <a:pt x="1001919" y="36436"/>
                  <a:pt x="985336" y="54110"/>
                  <a:pt x="964835" y="69544"/>
                </a:cubicBezTo>
                <a:cubicBezTo>
                  <a:pt x="962890" y="66717"/>
                  <a:pt x="960829" y="64066"/>
                  <a:pt x="958649" y="61591"/>
                </a:cubicBezTo>
                <a:cubicBezTo>
                  <a:pt x="982213" y="44802"/>
                  <a:pt x="1000505" y="24271"/>
                  <a:pt x="1013525" y="0"/>
                </a:cubicBezTo>
                <a:close/>
                <a:moveTo>
                  <a:pt x="59471" y="0"/>
                </a:moveTo>
                <a:lnTo>
                  <a:pt x="69457" y="1856"/>
                </a:lnTo>
                <a:cubicBezTo>
                  <a:pt x="67748" y="8454"/>
                  <a:pt x="65392" y="16848"/>
                  <a:pt x="62387" y="27040"/>
                </a:cubicBezTo>
                <a:lnTo>
                  <a:pt x="145629" y="27040"/>
                </a:lnTo>
                <a:lnTo>
                  <a:pt x="145629" y="147219"/>
                </a:lnTo>
                <a:cubicBezTo>
                  <a:pt x="145805" y="160651"/>
                  <a:pt x="139060" y="167455"/>
                  <a:pt x="125393" y="167632"/>
                </a:cubicBezTo>
                <a:cubicBezTo>
                  <a:pt x="117440" y="167867"/>
                  <a:pt x="109899" y="167985"/>
                  <a:pt x="102771" y="167985"/>
                </a:cubicBezTo>
                <a:cubicBezTo>
                  <a:pt x="102358" y="164568"/>
                  <a:pt x="101681" y="161063"/>
                  <a:pt x="100738" y="157469"/>
                </a:cubicBezTo>
                <a:cubicBezTo>
                  <a:pt x="108397" y="157941"/>
                  <a:pt x="115466" y="158176"/>
                  <a:pt x="121946" y="158176"/>
                </a:cubicBezTo>
                <a:cubicBezTo>
                  <a:pt x="131667" y="158530"/>
                  <a:pt x="136321" y="154436"/>
                  <a:pt x="135908" y="145893"/>
                </a:cubicBezTo>
                <a:lnTo>
                  <a:pt x="135908" y="36053"/>
                </a:lnTo>
                <a:lnTo>
                  <a:pt x="9721" y="36053"/>
                </a:lnTo>
                <a:lnTo>
                  <a:pt x="9721" y="168692"/>
                </a:lnTo>
                <a:lnTo>
                  <a:pt x="0" y="168692"/>
                </a:lnTo>
                <a:lnTo>
                  <a:pt x="0" y="27040"/>
                </a:lnTo>
                <a:lnTo>
                  <a:pt x="52667" y="27040"/>
                </a:lnTo>
                <a:cubicBezTo>
                  <a:pt x="55141" y="18380"/>
                  <a:pt x="57409" y="9367"/>
                  <a:pt x="59471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A6A3DBA6-4F40-4561-8665-6A3B73E411D3}"/>
              </a:ext>
            </a:extLst>
          </p:cNvPr>
          <p:cNvSpPr txBox="1"/>
          <p:nvPr/>
        </p:nvSpPr>
        <p:spPr>
          <a:xfrm>
            <a:off x="3972310" y="4409245"/>
            <a:ext cx="2172388" cy="172492"/>
          </a:xfrm>
          <a:custGeom>
            <a:avLst/>
            <a:gdLst/>
            <a:ahLst/>
            <a:cxnLst/>
            <a:rect l="l" t="t" r="r" b="b"/>
            <a:pathLst>
              <a:path w="2172388" h="172492">
                <a:moveTo>
                  <a:pt x="402790" y="147484"/>
                </a:moveTo>
                <a:lnTo>
                  <a:pt x="569803" y="147484"/>
                </a:lnTo>
                <a:lnTo>
                  <a:pt x="569803" y="157293"/>
                </a:lnTo>
                <a:lnTo>
                  <a:pt x="402790" y="157293"/>
                </a:lnTo>
                <a:close/>
                <a:moveTo>
                  <a:pt x="253929" y="137233"/>
                </a:moveTo>
                <a:cubicBezTo>
                  <a:pt x="253811" y="138235"/>
                  <a:pt x="253723" y="139766"/>
                  <a:pt x="253664" y="141828"/>
                </a:cubicBezTo>
                <a:cubicBezTo>
                  <a:pt x="253664" y="143714"/>
                  <a:pt x="253693" y="145186"/>
                  <a:pt x="253752" y="146247"/>
                </a:cubicBezTo>
                <a:cubicBezTo>
                  <a:pt x="244267" y="147661"/>
                  <a:pt x="228921" y="150046"/>
                  <a:pt x="207713" y="153404"/>
                </a:cubicBezTo>
                <a:cubicBezTo>
                  <a:pt x="205415" y="153758"/>
                  <a:pt x="203707" y="154023"/>
                  <a:pt x="202588" y="154200"/>
                </a:cubicBezTo>
                <a:lnTo>
                  <a:pt x="200732" y="145010"/>
                </a:lnTo>
                <a:cubicBezTo>
                  <a:pt x="218229" y="142712"/>
                  <a:pt x="235961" y="140120"/>
                  <a:pt x="253929" y="137233"/>
                </a:cubicBezTo>
                <a:close/>
                <a:moveTo>
                  <a:pt x="1257533" y="129104"/>
                </a:moveTo>
                <a:lnTo>
                  <a:pt x="1257533" y="149516"/>
                </a:lnTo>
                <a:cubicBezTo>
                  <a:pt x="1271966" y="147867"/>
                  <a:pt x="1286134" y="146247"/>
                  <a:pt x="1300037" y="144656"/>
                </a:cubicBezTo>
                <a:lnTo>
                  <a:pt x="1300037" y="129104"/>
                </a:lnTo>
                <a:close/>
                <a:moveTo>
                  <a:pt x="1257533" y="104803"/>
                </a:moveTo>
                <a:lnTo>
                  <a:pt x="1257533" y="121504"/>
                </a:lnTo>
                <a:lnTo>
                  <a:pt x="1300037" y="121504"/>
                </a:lnTo>
                <a:lnTo>
                  <a:pt x="1300037" y="104803"/>
                </a:lnTo>
                <a:close/>
                <a:moveTo>
                  <a:pt x="1336798" y="101887"/>
                </a:moveTo>
                <a:cubicBezTo>
                  <a:pt x="1341157" y="116084"/>
                  <a:pt x="1347961" y="127807"/>
                  <a:pt x="1357210" y="137057"/>
                </a:cubicBezTo>
                <a:cubicBezTo>
                  <a:pt x="1365752" y="128161"/>
                  <a:pt x="1372881" y="116438"/>
                  <a:pt x="1378595" y="101887"/>
                </a:cubicBezTo>
                <a:close/>
                <a:moveTo>
                  <a:pt x="1320715" y="94641"/>
                </a:moveTo>
                <a:lnTo>
                  <a:pt x="1387432" y="94641"/>
                </a:lnTo>
                <a:lnTo>
                  <a:pt x="1387432" y="102505"/>
                </a:lnTo>
                <a:cubicBezTo>
                  <a:pt x="1381482" y="119059"/>
                  <a:pt x="1373529" y="132432"/>
                  <a:pt x="1363573" y="142624"/>
                </a:cubicBezTo>
                <a:cubicBezTo>
                  <a:pt x="1372645" y="149870"/>
                  <a:pt x="1384457" y="155967"/>
                  <a:pt x="1399008" y="160916"/>
                </a:cubicBezTo>
                <a:cubicBezTo>
                  <a:pt x="1396828" y="164273"/>
                  <a:pt x="1395208" y="166983"/>
                  <a:pt x="1394148" y="169045"/>
                </a:cubicBezTo>
                <a:cubicBezTo>
                  <a:pt x="1379066" y="162977"/>
                  <a:pt x="1366754" y="156173"/>
                  <a:pt x="1357210" y="148633"/>
                </a:cubicBezTo>
                <a:cubicBezTo>
                  <a:pt x="1348020" y="156586"/>
                  <a:pt x="1336091" y="164067"/>
                  <a:pt x="1321422" y="171078"/>
                </a:cubicBezTo>
                <a:cubicBezTo>
                  <a:pt x="1319772" y="168486"/>
                  <a:pt x="1317946" y="165952"/>
                  <a:pt x="1315943" y="163478"/>
                </a:cubicBezTo>
                <a:cubicBezTo>
                  <a:pt x="1330553" y="156998"/>
                  <a:pt x="1342217" y="150164"/>
                  <a:pt x="1350936" y="142977"/>
                </a:cubicBezTo>
                <a:cubicBezTo>
                  <a:pt x="1340568" y="132609"/>
                  <a:pt x="1332968" y="118912"/>
                  <a:pt x="1328138" y="101887"/>
                </a:cubicBezTo>
                <a:lnTo>
                  <a:pt x="1320715" y="101887"/>
                </a:lnTo>
                <a:close/>
                <a:moveTo>
                  <a:pt x="1696571" y="88897"/>
                </a:moveTo>
                <a:cubicBezTo>
                  <a:pt x="1704406" y="107218"/>
                  <a:pt x="1714598" y="121504"/>
                  <a:pt x="1727146" y="131755"/>
                </a:cubicBezTo>
                <a:cubicBezTo>
                  <a:pt x="1740695" y="121799"/>
                  <a:pt x="1752448" y="107513"/>
                  <a:pt x="1762404" y="88897"/>
                </a:cubicBezTo>
                <a:close/>
                <a:moveTo>
                  <a:pt x="1524912" y="86511"/>
                </a:moveTo>
                <a:lnTo>
                  <a:pt x="1534720" y="86511"/>
                </a:lnTo>
                <a:lnTo>
                  <a:pt x="1534720" y="110281"/>
                </a:lnTo>
                <a:lnTo>
                  <a:pt x="1582615" y="110281"/>
                </a:lnTo>
                <a:lnTo>
                  <a:pt x="1582615" y="119295"/>
                </a:lnTo>
                <a:lnTo>
                  <a:pt x="1534720" y="119295"/>
                </a:lnTo>
                <a:lnTo>
                  <a:pt x="1534720" y="153846"/>
                </a:lnTo>
                <a:lnTo>
                  <a:pt x="1590303" y="153846"/>
                </a:lnTo>
                <a:lnTo>
                  <a:pt x="1590303" y="163125"/>
                </a:lnTo>
                <a:lnTo>
                  <a:pt x="1469329" y="163125"/>
                </a:lnTo>
                <a:lnTo>
                  <a:pt x="1469329" y="153846"/>
                </a:lnTo>
                <a:lnTo>
                  <a:pt x="1524912" y="153846"/>
                </a:lnTo>
                <a:lnTo>
                  <a:pt x="1524912" y="119295"/>
                </a:lnTo>
                <a:lnTo>
                  <a:pt x="1478431" y="119295"/>
                </a:lnTo>
                <a:lnTo>
                  <a:pt x="1478431" y="110281"/>
                </a:lnTo>
                <a:lnTo>
                  <a:pt x="1524912" y="110281"/>
                </a:lnTo>
                <a:close/>
                <a:moveTo>
                  <a:pt x="266654" y="86334"/>
                </a:moveTo>
                <a:cubicBezTo>
                  <a:pt x="273841" y="89869"/>
                  <a:pt x="282648" y="94758"/>
                  <a:pt x="293075" y="101003"/>
                </a:cubicBezTo>
                <a:lnTo>
                  <a:pt x="288215" y="108426"/>
                </a:lnTo>
                <a:cubicBezTo>
                  <a:pt x="278966" y="102476"/>
                  <a:pt x="270277" y="97409"/>
                  <a:pt x="262147" y="93227"/>
                </a:cubicBezTo>
                <a:close/>
                <a:moveTo>
                  <a:pt x="1257533" y="80590"/>
                </a:moveTo>
                <a:lnTo>
                  <a:pt x="1257533" y="97203"/>
                </a:lnTo>
                <a:lnTo>
                  <a:pt x="1300037" y="97203"/>
                </a:lnTo>
                <a:lnTo>
                  <a:pt x="1300037" y="80590"/>
                </a:lnTo>
                <a:close/>
                <a:moveTo>
                  <a:pt x="421965" y="80237"/>
                </a:moveTo>
                <a:lnTo>
                  <a:pt x="549920" y="80237"/>
                </a:lnTo>
                <a:lnTo>
                  <a:pt x="549920" y="89957"/>
                </a:lnTo>
                <a:lnTo>
                  <a:pt x="421965" y="89957"/>
                </a:lnTo>
                <a:close/>
                <a:moveTo>
                  <a:pt x="1676954" y="79883"/>
                </a:moveTo>
                <a:lnTo>
                  <a:pt x="1772743" y="79883"/>
                </a:lnTo>
                <a:lnTo>
                  <a:pt x="1772743" y="89957"/>
                </a:lnTo>
                <a:cubicBezTo>
                  <a:pt x="1761491" y="110753"/>
                  <a:pt x="1749002" y="126747"/>
                  <a:pt x="1735276" y="137940"/>
                </a:cubicBezTo>
                <a:cubicBezTo>
                  <a:pt x="1748236" y="146541"/>
                  <a:pt x="1766440" y="153846"/>
                  <a:pt x="1789886" y="159855"/>
                </a:cubicBezTo>
                <a:cubicBezTo>
                  <a:pt x="1786705" y="164509"/>
                  <a:pt x="1784790" y="167690"/>
                  <a:pt x="1784142" y="169399"/>
                </a:cubicBezTo>
                <a:cubicBezTo>
                  <a:pt x="1759341" y="161740"/>
                  <a:pt x="1740342" y="153316"/>
                  <a:pt x="1727146" y="144126"/>
                </a:cubicBezTo>
                <a:cubicBezTo>
                  <a:pt x="1711829" y="154671"/>
                  <a:pt x="1690945" y="163891"/>
                  <a:pt x="1664494" y="171785"/>
                </a:cubicBezTo>
                <a:cubicBezTo>
                  <a:pt x="1662609" y="168309"/>
                  <a:pt x="1660635" y="165246"/>
                  <a:pt x="1658573" y="162595"/>
                </a:cubicBezTo>
                <a:cubicBezTo>
                  <a:pt x="1685083" y="154877"/>
                  <a:pt x="1705231" y="146541"/>
                  <a:pt x="1719016" y="137587"/>
                </a:cubicBezTo>
                <a:cubicBezTo>
                  <a:pt x="1705643" y="126158"/>
                  <a:pt x="1694715" y="109928"/>
                  <a:pt x="1686232" y="88897"/>
                </a:cubicBezTo>
                <a:lnTo>
                  <a:pt x="1676954" y="88897"/>
                </a:lnTo>
                <a:close/>
                <a:moveTo>
                  <a:pt x="639222" y="73874"/>
                </a:moveTo>
                <a:lnTo>
                  <a:pt x="639222" y="115495"/>
                </a:lnTo>
                <a:lnTo>
                  <a:pt x="692065" y="115495"/>
                </a:lnTo>
                <a:lnTo>
                  <a:pt x="692065" y="73874"/>
                </a:lnTo>
                <a:close/>
                <a:moveTo>
                  <a:pt x="1229432" y="72637"/>
                </a:moveTo>
                <a:lnTo>
                  <a:pt x="1400333" y="72637"/>
                </a:lnTo>
                <a:lnTo>
                  <a:pt x="1400333" y="80590"/>
                </a:lnTo>
                <a:lnTo>
                  <a:pt x="1309316" y="80590"/>
                </a:lnTo>
                <a:lnTo>
                  <a:pt x="1309316" y="143507"/>
                </a:lnTo>
                <a:cubicBezTo>
                  <a:pt x="1310906" y="143272"/>
                  <a:pt x="1313292" y="142977"/>
                  <a:pt x="1316473" y="142624"/>
                </a:cubicBezTo>
                <a:cubicBezTo>
                  <a:pt x="1320185" y="142152"/>
                  <a:pt x="1322924" y="141799"/>
                  <a:pt x="1324691" y="141563"/>
                </a:cubicBezTo>
                <a:cubicBezTo>
                  <a:pt x="1324691" y="144921"/>
                  <a:pt x="1324750" y="147631"/>
                  <a:pt x="1324868" y="149693"/>
                </a:cubicBezTo>
                <a:cubicBezTo>
                  <a:pt x="1318918" y="150282"/>
                  <a:pt x="1313734" y="150842"/>
                  <a:pt x="1309316" y="151372"/>
                </a:cubicBezTo>
                <a:lnTo>
                  <a:pt x="1309316" y="171431"/>
                </a:lnTo>
                <a:lnTo>
                  <a:pt x="1300037" y="171431"/>
                </a:lnTo>
                <a:lnTo>
                  <a:pt x="1300037" y="152432"/>
                </a:lnTo>
                <a:cubicBezTo>
                  <a:pt x="1285015" y="154023"/>
                  <a:pt x="1262393" y="156792"/>
                  <a:pt x="1232172" y="160739"/>
                </a:cubicBezTo>
                <a:lnTo>
                  <a:pt x="1230758" y="152079"/>
                </a:lnTo>
                <a:cubicBezTo>
                  <a:pt x="1232230" y="151961"/>
                  <a:pt x="1234498" y="151725"/>
                  <a:pt x="1237562" y="151372"/>
                </a:cubicBezTo>
                <a:cubicBezTo>
                  <a:pt x="1242216" y="150842"/>
                  <a:pt x="1245780" y="150459"/>
                  <a:pt x="1248254" y="150223"/>
                </a:cubicBezTo>
                <a:lnTo>
                  <a:pt x="1248254" y="80590"/>
                </a:lnTo>
                <a:lnTo>
                  <a:pt x="1229432" y="80590"/>
                </a:lnTo>
                <a:close/>
                <a:moveTo>
                  <a:pt x="317641" y="68661"/>
                </a:moveTo>
                <a:lnTo>
                  <a:pt x="326920" y="68661"/>
                </a:lnTo>
                <a:cubicBezTo>
                  <a:pt x="326920" y="89515"/>
                  <a:pt x="325830" y="105539"/>
                  <a:pt x="323650" y="116732"/>
                </a:cubicBezTo>
                <a:lnTo>
                  <a:pt x="371103" y="116732"/>
                </a:lnTo>
                <a:lnTo>
                  <a:pt x="371103" y="125304"/>
                </a:lnTo>
                <a:lnTo>
                  <a:pt x="321441" y="125304"/>
                </a:lnTo>
                <a:cubicBezTo>
                  <a:pt x="320616" y="127719"/>
                  <a:pt x="319733" y="129810"/>
                  <a:pt x="318790" y="131578"/>
                </a:cubicBezTo>
                <a:cubicBezTo>
                  <a:pt x="336228" y="141534"/>
                  <a:pt x="352988" y="151608"/>
                  <a:pt x="369071" y="161799"/>
                </a:cubicBezTo>
                <a:lnTo>
                  <a:pt x="362708" y="170194"/>
                </a:lnTo>
                <a:cubicBezTo>
                  <a:pt x="347156" y="159413"/>
                  <a:pt x="330985" y="149016"/>
                  <a:pt x="314195" y="139001"/>
                </a:cubicBezTo>
                <a:cubicBezTo>
                  <a:pt x="305594" y="150783"/>
                  <a:pt x="286595" y="161770"/>
                  <a:pt x="257198" y="171961"/>
                </a:cubicBezTo>
                <a:cubicBezTo>
                  <a:pt x="255372" y="168662"/>
                  <a:pt x="253517" y="165658"/>
                  <a:pt x="251631" y="162948"/>
                </a:cubicBezTo>
                <a:cubicBezTo>
                  <a:pt x="286683" y="152815"/>
                  <a:pt x="306713" y="140267"/>
                  <a:pt x="311721" y="125304"/>
                </a:cubicBezTo>
                <a:lnTo>
                  <a:pt x="260291" y="125304"/>
                </a:lnTo>
                <a:lnTo>
                  <a:pt x="260291" y="116732"/>
                </a:lnTo>
                <a:lnTo>
                  <a:pt x="314372" y="116732"/>
                </a:lnTo>
                <a:cubicBezTo>
                  <a:pt x="316610" y="107071"/>
                  <a:pt x="317700" y="91047"/>
                  <a:pt x="317641" y="68661"/>
                </a:cubicBezTo>
                <a:close/>
                <a:moveTo>
                  <a:pt x="280616" y="67512"/>
                </a:moveTo>
                <a:cubicBezTo>
                  <a:pt x="288569" y="71459"/>
                  <a:pt x="296934" y="76054"/>
                  <a:pt x="305712" y="81297"/>
                </a:cubicBezTo>
                <a:lnTo>
                  <a:pt x="301028" y="88543"/>
                </a:lnTo>
                <a:cubicBezTo>
                  <a:pt x="292545" y="83182"/>
                  <a:pt x="284209" y="78411"/>
                  <a:pt x="276021" y="74228"/>
                </a:cubicBezTo>
                <a:close/>
                <a:moveTo>
                  <a:pt x="1679" y="64242"/>
                </a:moveTo>
                <a:lnTo>
                  <a:pt x="31900" y="64242"/>
                </a:lnTo>
                <a:lnTo>
                  <a:pt x="31900" y="137940"/>
                </a:lnTo>
                <a:cubicBezTo>
                  <a:pt x="41856" y="151254"/>
                  <a:pt x="56732" y="157823"/>
                  <a:pt x="76526" y="157646"/>
                </a:cubicBezTo>
                <a:cubicBezTo>
                  <a:pt x="80944" y="157705"/>
                  <a:pt x="86541" y="157764"/>
                  <a:pt x="93315" y="157823"/>
                </a:cubicBezTo>
                <a:cubicBezTo>
                  <a:pt x="100149" y="157823"/>
                  <a:pt x="107866" y="157823"/>
                  <a:pt x="116467" y="157823"/>
                </a:cubicBezTo>
                <a:cubicBezTo>
                  <a:pt x="134966" y="157764"/>
                  <a:pt x="153346" y="157646"/>
                  <a:pt x="171608" y="157469"/>
                </a:cubicBezTo>
                <a:cubicBezTo>
                  <a:pt x="169782" y="160768"/>
                  <a:pt x="168457" y="163861"/>
                  <a:pt x="167632" y="166748"/>
                </a:cubicBezTo>
                <a:cubicBezTo>
                  <a:pt x="124155" y="166748"/>
                  <a:pt x="93374" y="166542"/>
                  <a:pt x="75289" y="166129"/>
                </a:cubicBezTo>
                <a:cubicBezTo>
                  <a:pt x="54493" y="166542"/>
                  <a:pt x="38322" y="159796"/>
                  <a:pt x="26775" y="145893"/>
                </a:cubicBezTo>
                <a:cubicBezTo>
                  <a:pt x="19883" y="152138"/>
                  <a:pt x="12902" y="159561"/>
                  <a:pt x="5832" y="168162"/>
                </a:cubicBezTo>
                <a:lnTo>
                  <a:pt x="0" y="159502"/>
                </a:lnTo>
                <a:cubicBezTo>
                  <a:pt x="5773" y="153139"/>
                  <a:pt x="13196" y="146011"/>
                  <a:pt x="22269" y="138117"/>
                </a:cubicBezTo>
                <a:lnTo>
                  <a:pt x="22269" y="73521"/>
                </a:lnTo>
                <a:lnTo>
                  <a:pt x="1679" y="73521"/>
                </a:lnTo>
                <a:close/>
                <a:moveTo>
                  <a:pt x="1810457" y="61415"/>
                </a:moveTo>
                <a:lnTo>
                  <a:pt x="1845274" y="61415"/>
                </a:lnTo>
                <a:lnTo>
                  <a:pt x="1845274" y="149163"/>
                </a:lnTo>
                <a:cubicBezTo>
                  <a:pt x="1857704" y="140915"/>
                  <a:pt x="1868779" y="133375"/>
                  <a:pt x="1878500" y="126541"/>
                </a:cubicBezTo>
                <a:cubicBezTo>
                  <a:pt x="1879442" y="130193"/>
                  <a:pt x="1880532" y="133581"/>
                  <a:pt x="1881769" y="136703"/>
                </a:cubicBezTo>
                <a:cubicBezTo>
                  <a:pt x="1870694" y="143242"/>
                  <a:pt x="1858705" y="151136"/>
                  <a:pt x="1845804" y="160385"/>
                </a:cubicBezTo>
                <a:cubicBezTo>
                  <a:pt x="1842623" y="162624"/>
                  <a:pt x="1839824" y="165157"/>
                  <a:pt x="1837409" y="167985"/>
                </a:cubicBezTo>
                <a:lnTo>
                  <a:pt x="1830075" y="160385"/>
                </a:lnTo>
                <a:cubicBezTo>
                  <a:pt x="1832136" y="158206"/>
                  <a:pt x="1833550" y="156026"/>
                  <a:pt x="1834316" y="153846"/>
                </a:cubicBezTo>
                <a:cubicBezTo>
                  <a:pt x="1835082" y="151667"/>
                  <a:pt x="1835465" y="148898"/>
                  <a:pt x="1835465" y="145540"/>
                </a:cubicBezTo>
                <a:lnTo>
                  <a:pt x="1835465" y="70605"/>
                </a:lnTo>
                <a:lnTo>
                  <a:pt x="1810457" y="70605"/>
                </a:lnTo>
                <a:close/>
                <a:moveTo>
                  <a:pt x="1619957" y="60443"/>
                </a:moveTo>
                <a:lnTo>
                  <a:pt x="1650002" y="60443"/>
                </a:lnTo>
                <a:lnTo>
                  <a:pt x="1650002" y="136261"/>
                </a:lnTo>
                <a:cubicBezTo>
                  <a:pt x="1657366" y="128308"/>
                  <a:pt x="1664258" y="120591"/>
                  <a:pt x="1670680" y="113109"/>
                </a:cubicBezTo>
                <a:cubicBezTo>
                  <a:pt x="1672683" y="117233"/>
                  <a:pt x="1674362" y="120149"/>
                  <a:pt x="1675717" y="121857"/>
                </a:cubicBezTo>
                <a:cubicBezTo>
                  <a:pt x="1669177" y="128514"/>
                  <a:pt x="1661048" y="137322"/>
                  <a:pt x="1651327" y="148279"/>
                </a:cubicBezTo>
                <a:cubicBezTo>
                  <a:pt x="1648441" y="151284"/>
                  <a:pt x="1646143" y="154111"/>
                  <a:pt x="1644435" y="156762"/>
                </a:cubicBezTo>
                <a:lnTo>
                  <a:pt x="1637542" y="150753"/>
                </a:lnTo>
                <a:cubicBezTo>
                  <a:pt x="1639663" y="147395"/>
                  <a:pt x="1640694" y="143655"/>
                  <a:pt x="1640635" y="139531"/>
                </a:cubicBezTo>
                <a:lnTo>
                  <a:pt x="1640635" y="69191"/>
                </a:lnTo>
                <a:lnTo>
                  <a:pt x="1619957" y="69191"/>
                </a:lnTo>
                <a:close/>
                <a:moveTo>
                  <a:pt x="1265132" y="37644"/>
                </a:moveTo>
                <a:lnTo>
                  <a:pt x="1265132" y="51429"/>
                </a:lnTo>
                <a:lnTo>
                  <a:pt x="1365517" y="51429"/>
                </a:lnTo>
                <a:lnTo>
                  <a:pt x="1365517" y="37644"/>
                </a:lnTo>
                <a:close/>
                <a:moveTo>
                  <a:pt x="1013310" y="21385"/>
                </a:moveTo>
                <a:lnTo>
                  <a:pt x="1013310" y="85981"/>
                </a:lnTo>
                <a:lnTo>
                  <a:pt x="1032751" y="85981"/>
                </a:lnTo>
                <a:cubicBezTo>
                  <a:pt x="1045063" y="85981"/>
                  <a:pt x="1054445" y="83035"/>
                  <a:pt x="1060896" y="77144"/>
                </a:cubicBezTo>
                <a:cubicBezTo>
                  <a:pt x="1067347" y="71253"/>
                  <a:pt x="1070572" y="62917"/>
                  <a:pt x="1070572" y="52136"/>
                </a:cubicBezTo>
                <a:cubicBezTo>
                  <a:pt x="1070572" y="31635"/>
                  <a:pt x="1058760" y="21385"/>
                  <a:pt x="1035137" y="21385"/>
                </a:cubicBezTo>
                <a:close/>
                <a:moveTo>
                  <a:pt x="413835" y="19352"/>
                </a:moveTo>
                <a:lnTo>
                  <a:pt x="558050" y="19352"/>
                </a:lnTo>
                <a:lnTo>
                  <a:pt x="558050" y="29338"/>
                </a:lnTo>
                <a:lnTo>
                  <a:pt x="413835" y="29338"/>
                </a:lnTo>
                <a:close/>
                <a:moveTo>
                  <a:pt x="1265132" y="16524"/>
                </a:moveTo>
                <a:lnTo>
                  <a:pt x="1265132" y="30221"/>
                </a:lnTo>
                <a:lnTo>
                  <a:pt x="1365517" y="30221"/>
                </a:lnTo>
                <a:lnTo>
                  <a:pt x="1365517" y="16524"/>
                </a:lnTo>
                <a:close/>
                <a:moveTo>
                  <a:pt x="2010589" y="16348"/>
                </a:moveTo>
                <a:lnTo>
                  <a:pt x="2019602" y="16348"/>
                </a:lnTo>
                <a:lnTo>
                  <a:pt x="2019602" y="119472"/>
                </a:lnTo>
                <a:lnTo>
                  <a:pt x="2010589" y="119472"/>
                </a:lnTo>
                <a:close/>
                <a:moveTo>
                  <a:pt x="2068469" y="12901"/>
                </a:moveTo>
                <a:lnTo>
                  <a:pt x="2172388" y="12901"/>
                </a:lnTo>
                <a:lnTo>
                  <a:pt x="2172388" y="21561"/>
                </a:lnTo>
                <a:lnTo>
                  <a:pt x="2124052" y="21561"/>
                </a:lnTo>
                <a:lnTo>
                  <a:pt x="2124052" y="51606"/>
                </a:lnTo>
                <a:lnTo>
                  <a:pt x="2164259" y="51606"/>
                </a:lnTo>
                <a:lnTo>
                  <a:pt x="2164259" y="125127"/>
                </a:lnTo>
                <a:cubicBezTo>
                  <a:pt x="2164907" y="137322"/>
                  <a:pt x="2158986" y="143448"/>
                  <a:pt x="2146497" y="143507"/>
                </a:cubicBezTo>
                <a:cubicBezTo>
                  <a:pt x="2144317" y="143684"/>
                  <a:pt x="2142255" y="143802"/>
                  <a:pt x="2140311" y="143861"/>
                </a:cubicBezTo>
                <a:cubicBezTo>
                  <a:pt x="2139369" y="143920"/>
                  <a:pt x="2138338" y="143949"/>
                  <a:pt x="2137219" y="143949"/>
                </a:cubicBezTo>
                <a:cubicBezTo>
                  <a:pt x="2136335" y="143949"/>
                  <a:pt x="2135009" y="143949"/>
                  <a:pt x="2133242" y="143949"/>
                </a:cubicBezTo>
                <a:cubicBezTo>
                  <a:pt x="2132830" y="140591"/>
                  <a:pt x="2132240" y="137322"/>
                  <a:pt x="2131475" y="134140"/>
                </a:cubicBezTo>
                <a:cubicBezTo>
                  <a:pt x="2135716" y="134376"/>
                  <a:pt x="2139928" y="134494"/>
                  <a:pt x="2144111" y="134494"/>
                </a:cubicBezTo>
                <a:cubicBezTo>
                  <a:pt x="2151946" y="134906"/>
                  <a:pt x="2155628" y="131519"/>
                  <a:pt x="2155157" y="124332"/>
                </a:cubicBezTo>
                <a:lnTo>
                  <a:pt x="2155157" y="60266"/>
                </a:lnTo>
                <a:lnTo>
                  <a:pt x="2124052" y="60266"/>
                </a:lnTo>
                <a:lnTo>
                  <a:pt x="2124052" y="171608"/>
                </a:lnTo>
                <a:lnTo>
                  <a:pt x="2114862" y="171608"/>
                </a:lnTo>
                <a:lnTo>
                  <a:pt x="2114862" y="60266"/>
                </a:lnTo>
                <a:lnTo>
                  <a:pt x="2084022" y="60266"/>
                </a:lnTo>
                <a:lnTo>
                  <a:pt x="2084022" y="146247"/>
                </a:lnTo>
                <a:lnTo>
                  <a:pt x="2075008" y="146247"/>
                </a:lnTo>
                <a:lnTo>
                  <a:pt x="2075008" y="51606"/>
                </a:lnTo>
                <a:lnTo>
                  <a:pt x="2114862" y="51606"/>
                </a:lnTo>
                <a:lnTo>
                  <a:pt x="2114862" y="21561"/>
                </a:lnTo>
                <a:lnTo>
                  <a:pt x="2068469" y="21561"/>
                </a:lnTo>
                <a:close/>
                <a:moveTo>
                  <a:pt x="1003855" y="12636"/>
                </a:moveTo>
                <a:lnTo>
                  <a:pt x="1036816" y="12636"/>
                </a:lnTo>
                <a:cubicBezTo>
                  <a:pt x="1050896" y="12636"/>
                  <a:pt x="1061662" y="15906"/>
                  <a:pt x="1069114" y="22445"/>
                </a:cubicBezTo>
                <a:cubicBezTo>
                  <a:pt x="1076566" y="28984"/>
                  <a:pt x="1080292" y="38498"/>
                  <a:pt x="1080292" y="50987"/>
                </a:cubicBezTo>
                <a:cubicBezTo>
                  <a:pt x="1080292" y="63712"/>
                  <a:pt x="1076139" y="74169"/>
                  <a:pt x="1067833" y="82358"/>
                </a:cubicBezTo>
                <a:cubicBezTo>
                  <a:pt x="1059526" y="90546"/>
                  <a:pt x="1047891" y="94641"/>
                  <a:pt x="1032928" y="94641"/>
                </a:cubicBezTo>
                <a:lnTo>
                  <a:pt x="1013310" y="94641"/>
                </a:lnTo>
                <a:lnTo>
                  <a:pt x="1013310" y="149516"/>
                </a:lnTo>
                <a:lnTo>
                  <a:pt x="1003855" y="149516"/>
                </a:lnTo>
                <a:close/>
                <a:moveTo>
                  <a:pt x="800630" y="12636"/>
                </a:moveTo>
                <a:lnTo>
                  <a:pt x="811234" y="12636"/>
                </a:lnTo>
                <a:lnTo>
                  <a:pt x="842428" y="122299"/>
                </a:lnTo>
                <a:cubicBezTo>
                  <a:pt x="843842" y="127248"/>
                  <a:pt x="844843" y="131283"/>
                  <a:pt x="845432" y="134406"/>
                </a:cubicBezTo>
                <a:lnTo>
                  <a:pt x="845786" y="134406"/>
                </a:lnTo>
                <a:cubicBezTo>
                  <a:pt x="846139" y="132049"/>
                  <a:pt x="847259" y="128014"/>
                  <a:pt x="849144" y="122299"/>
                </a:cubicBezTo>
                <a:lnTo>
                  <a:pt x="882900" y="12636"/>
                </a:lnTo>
                <a:lnTo>
                  <a:pt x="887672" y="12636"/>
                </a:lnTo>
                <a:lnTo>
                  <a:pt x="918688" y="122299"/>
                </a:lnTo>
                <a:cubicBezTo>
                  <a:pt x="920161" y="127425"/>
                  <a:pt x="921163" y="131460"/>
                  <a:pt x="921693" y="134406"/>
                </a:cubicBezTo>
                <a:lnTo>
                  <a:pt x="922046" y="134406"/>
                </a:lnTo>
                <a:cubicBezTo>
                  <a:pt x="922341" y="132638"/>
                  <a:pt x="922842" y="130606"/>
                  <a:pt x="923548" y="128308"/>
                </a:cubicBezTo>
                <a:lnTo>
                  <a:pt x="955626" y="12636"/>
                </a:lnTo>
                <a:lnTo>
                  <a:pt x="965876" y="12636"/>
                </a:lnTo>
                <a:lnTo>
                  <a:pt x="925758" y="149516"/>
                </a:lnTo>
                <a:lnTo>
                  <a:pt x="917893" y="149516"/>
                </a:lnTo>
                <a:lnTo>
                  <a:pt x="887495" y="46569"/>
                </a:lnTo>
                <a:cubicBezTo>
                  <a:pt x="885963" y="41267"/>
                  <a:pt x="885109" y="36967"/>
                  <a:pt x="884932" y="33668"/>
                </a:cubicBezTo>
                <a:lnTo>
                  <a:pt x="884490" y="33668"/>
                </a:lnTo>
                <a:cubicBezTo>
                  <a:pt x="884314" y="36436"/>
                  <a:pt x="883342" y="40678"/>
                  <a:pt x="881574" y="46392"/>
                </a:cubicBezTo>
                <a:lnTo>
                  <a:pt x="849144" y="149516"/>
                </a:lnTo>
                <a:lnTo>
                  <a:pt x="841279" y="149516"/>
                </a:lnTo>
                <a:close/>
                <a:moveTo>
                  <a:pt x="1165413" y="10339"/>
                </a:moveTo>
                <a:cubicBezTo>
                  <a:pt x="1173601" y="10339"/>
                  <a:pt x="1181761" y="11723"/>
                  <a:pt x="1189890" y="14492"/>
                </a:cubicBezTo>
                <a:lnTo>
                  <a:pt x="1189890" y="24389"/>
                </a:lnTo>
                <a:cubicBezTo>
                  <a:pt x="1181878" y="20795"/>
                  <a:pt x="1173307" y="18999"/>
                  <a:pt x="1164176" y="18999"/>
                </a:cubicBezTo>
                <a:cubicBezTo>
                  <a:pt x="1154927" y="18999"/>
                  <a:pt x="1147577" y="21340"/>
                  <a:pt x="1142128" y="26024"/>
                </a:cubicBezTo>
                <a:cubicBezTo>
                  <a:pt x="1136679" y="30707"/>
                  <a:pt x="1133954" y="36701"/>
                  <a:pt x="1133954" y="44006"/>
                </a:cubicBezTo>
                <a:cubicBezTo>
                  <a:pt x="1133954" y="50958"/>
                  <a:pt x="1135810" y="56510"/>
                  <a:pt x="1139521" y="60664"/>
                </a:cubicBezTo>
                <a:cubicBezTo>
                  <a:pt x="1143233" y="64817"/>
                  <a:pt x="1151274" y="70457"/>
                  <a:pt x="1163645" y="77586"/>
                </a:cubicBezTo>
                <a:cubicBezTo>
                  <a:pt x="1176429" y="84832"/>
                  <a:pt x="1184942" y="91268"/>
                  <a:pt x="1189183" y="96894"/>
                </a:cubicBezTo>
                <a:cubicBezTo>
                  <a:pt x="1193425" y="102520"/>
                  <a:pt x="1195546" y="108985"/>
                  <a:pt x="1195546" y="116290"/>
                </a:cubicBezTo>
                <a:cubicBezTo>
                  <a:pt x="1195546" y="126777"/>
                  <a:pt x="1191893" y="135333"/>
                  <a:pt x="1184588" y="141961"/>
                </a:cubicBezTo>
                <a:cubicBezTo>
                  <a:pt x="1177283" y="148588"/>
                  <a:pt x="1167003" y="151902"/>
                  <a:pt x="1153748" y="151902"/>
                </a:cubicBezTo>
                <a:cubicBezTo>
                  <a:pt x="1149035" y="151902"/>
                  <a:pt x="1143601" y="151166"/>
                  <a:pt x="1137445" y="149693"/>
                </a:cubicBezTo>
                <a:cubicBezTo>
                  <a:pt x="1131288" y="148220"/>
                  <a:pt x="1126590" y="146541"/>
                  <a:pt x="1123350" y="144656"/>
                </a:cubicBezTo>
                <a:lnTo>
                  <a:pt x="1123350" y="133875"/>
                </a:lnTo>
                <a:cubicBezTo>
                  <a:pt x="1133129" y="140120"/>
                  <a:pt x="1143056" y="143242"/>
                  <a:pt x="1153130" y="143242"/>
                </a:cubicBezTo>
                <a:cubicBezTo>
                  <a:pt x="1163852" y="143242"/>
                  <a:pt x="1171967" y="141033"/>
                  <a:pt x="1177475" y="136615"/>
                </a:cubicBezTo>
                <a:cubicBezTo>
                  <a:pt x="1182983" y="132196"/>
                  <a:pt x="1185737" y="126011"/>
                  <a:pt x="1185737" y="118058"/>
                </a:cubicBezTo>
                <a:cubicBezTo>
                  <a:pt x="1185737" y="111047"/>
                  <a:pt x="1183881" y="105451"/>
                  <a:pt x="1180170" y="101268"/>
                </a:cubicBezTo>
                <a:cubicBezTo>
                  <a:pt x="1176459" y="97085"/>
                  <a:pt x="1168388" y="91400"/>
                  <a:pt x="1155958" y="84213"/>
                </a:cubicBezTo>
                <a:cubicBezTo>
                  <a:pt x="1142113" y="76142"/>
                  <a:pt x="1133350" y="69382"/>
                  <a:pt x="1129668" y="63933"/>
                </a:cubicBezTo>
                <a:cubicBezTo>
                  <a:pt x="1125986" y="58484"/>
                  <a:pt x="1124146" y="52195"/>
                  <a:pt x="1124146" y="45067"/>
                </a:cubicBezTo>
                <a:cubicBezTo>
                  <a:pt x="1124146" y="35405"/>
                  <a:pt x="1127901" y="27202"/>
                  <a:pt x="1135412" y="20457"/>
                </a:cubicBezTo>
                <a:cubicBezTo>
                  <a:pt x="1142923" y="13711"/>
                  <a:pt x="1152924" y="10339"/>
                  <a:pt x="1165413" y="10339"/>
                </a:cubicBezTo>
                <a:close/>
                <a:moveTo>
                  <a:pt x="1693832" y="10162"/>
                </a:moveTo>
                <a:lnTo>
                  <a:pt x="1763641" y="10162"/>
                </a:lnTo>
                <a:lnTo>
                  <a:pt x="1763641" y="43653"/>
                </a:lnTo>
                <a:cubicBezTo>
                  <a:pt x="1763170" y="50722"/>
                  <a:pt x="1766734" y="54051"/>
                  <a:pt x="1774334" y="53638"/>
                </a:cubicBezTo>
                <a:lnTo>
                  <a:pt x="1791212" y="53638"/>
                </a:lnTo>
                <a:lnTo>
                  <a:pt x="1789710" y="63005"/>
                </a:lnTo>
                <a:lnTo>
                  <a:pt x="1772036" y="63005"/>
                </a:lnTo>
                <a:cubicBezTo>
                  <a:pt x="1759842" y="63241"/>
                  <a:pt x="1753862" y="57880"/>
                  <a:pt x="1754098" y="46923"/>
                </a:cubicBezTo>
                <a:lnTo>
                  <a:pt x="1754098" y="19175"/>
                </a:lnTo>
                <a:lnTo>
                  <a:pt x="1703375" y="19175"/>
                </a:lnTo>
                <a:lnTo>
                  <a:pt x="1703375" y="26245"/>
                </a:lnTo>
                <a:cubicBezTo>
                  <a:pt x="1703493" y="27659"/>
                  <a:pt x="1703552" y="29338"/>
                  <a:pt x="1703552" y="31282"/>
                </a:cubicBezTo>
                <a:cubicBezTo>
                  <a:pt x="1703552" y="49839"/>
                  <a:pt x="1694332" y="63241"/>
                  <a:pt x="1675893" y="71488"/>
                </a:cubicBezTo>
                <a:cubicBezTo>
                  <a:pt x="1673478" y="68425"/>
                  <a:pt x="1671062" y="65774"/>
                  <a:pt x="1668647" y="63535"/>
                </a:cubicBezTo>
                <a:cubicBezTo>
                  <a:pt x="1678898" y="58999"/>
                  <a:pt x="1685614" y="54257"/>
                  <a:pt x="1688795" y="49308"/>
                </a:cubicBezTo>
                <a:cubicBezTo>
                  <a:pt x="1692270" y="44478"/>
                  <a:pt x="1693949" y="36849"/>
                  <a:pt x="1693832" y="26421"/>
                </a:cubicBezTo>
                <a:close/>
                <a:moveTo>
                  <a:pt x="1255677" y="8925"/>
                </a:moveTo>
                <a:lnTo>
                  <a:pt x="1374972" y="8925"/>
                </a:lnTo>
                <a:lnTo>
                  <a:pt x="1374972" y="59029"/>
                </a:lnTo>
                <a:lnTo>
                  <a:pt x="1255677" y="59029"/>
                </a:lnTo>
                <a:close/>
                <a:moveTo>
                  <a:pt x="1640458" y="6185"/>
                </a:moveTo>
                <a:cubicBezTo>
                  <a:pt x="1647174" y="12725"/>
                  <a:pt x="1656099" y="21826"/>
                  <a:pt x="1667233" y="33491"/>
                </a:cubicBezTo>
                <a:lnTo>
                  <a:pt x="1659457" y="40383"/>
                </a:lnTo>
                <a:cubicBezTo>
                  <a:pt x="1649737" y="29485"/>
                  <a:pt x="1640929" y="20147"/>
                  <a:pt x="1633035" y="12371"/>
                </a:cubicBezTo>
                <a:close/>
                <a:moveTo>
                  <a:pt x="18999" y="5655"/>
                </a:moveTo>
                <a:cubicBezTo>
                  <a:pt x="26481" y="15376"/>
                  <a:pt x="33668" y="25155"/>
                  <a:pt x="40560" y="34993"/>
                </a:cubicBezTo>
                <a:lnTo>
                  <a:pt x="32077" y="40383"/>
                </a:lnTo>
                <a:cubicBezTo>
                  <a:pt x="25774" y="30781"/>
                  <a:pt x="18763" y="20825"/>
                  <a:pt x="11046" y="10515"/>
                </a:cubicBezTo>
                <a:close/>
                <a:moveTo>
                  <a:pt x="1832902" y="4153"/>
                </a:moveTo>
                <a:cubicBezTo>
                  <a:pt x="1843271" y="13579"/>
                  <a:pt x="1852932" y="22887"/>
                  <a:pt x="1861887" y="32077"/>
                </a:cubicBezTo>
                <a:lnTo>
                  <a:pt x="1853757" y="39323"/>
                </a:lnTo>
                <a:cubicBezTo>
                  <a:pt x="1842976" y="27600"/>
                  <a:pt x="1833550" y="18056"/>
                  <a:pt x="1825479" y="10692"/>
                </a:cubicBezTo>
                <a:close/>
                <a:moveTo>
                  <a:pt x="1524912" y="2562"/>
                </a:moveTo>
                <a:lnTo>
                  <a:pt x="1534720" y="2562"/>
                </a:lnTo>
                <a:lnTo>
                  <a:pt x="1534720" y="28807"/>
                </a:lnTo>
                <a:lnTo>
                  <a:pt x="1580848" y="28807"/>
                </a:lnTo>
                <a:lnTo>
                  <a:pt x="1580848" y="37821"/>
                </a:lnTo>
                <a:lnTo>
                  <a:pt x="1534720" y="37821"/>
                </a:lnTo>
                <a:lnTo>
                  <a:pt x="1534720" y="69191"/>
                </a:lnTo>
                <a:lnTo>
                  <a:pt x="1587564" y="69191"/>
                </a:lnTo>
                <a:lnTo>
                  <a:pt x="1587564" y="78381"/>
                </a:lnTo>
                <a:lnTo>
                  <a:pt x="1472422" y="78381"/>
                </a:lnTo>
                <a:lnTo>
                  <a:pt x="1472422" y="69191"/>
                </a:lnTo>
                <a:lnTo>
                  <a:pt x="1524912" y="69191"/>
                </a:lnTo>
                <a:lnTo>
                  <a:pt x="1524912" y="37821"/>
                </a:lnTo>
                <a:lnTo>
                  <a:pt x="1479138" y="37821"/>
                </a:lnTo>
                <a:lnTo>
                  <a:pt x="1479138" y="28807"/>
                </a:lnTo>
                <a:lnTo>
                  <a:pt x="1524912" y="28807"/>
                </a:lnTo>
                <a:close/>
                <a:moveTo>
                  <a:pt x="2043727" y="1855"/>
                </a:moveTo>
                <a:lnTo>
                  <a:pt x="2052917" y="1855"/>
                </a:lnTo>
                <a:lnTo>
                  <a:pt x="2052917" y="72284"/>
                </a:lnTo>
                <a:cubicBezTo>
                  <a:pt x="2053034" y="98558"/>
                  <a:pt x="2050531" y="118441"/>
                  <a:pt x="2045406" y="131931"/>
                </a:cubicBezTo>
                <a:cubicBezTo>
                  <a:pt x="2040634" y="145540"/>
                  <a:pt x="2030884" y="159060"/>
                  <a:pt x="2016156" y="172492"/>
                </a:cubicBezTo>
                <a:cubicBezTo>
                  <a:pt x="2014153" y="170253"/>
                  <a:pt x="2011561" y="167838"/>
                  <a:pt x="2008380" y="165246"/>
                </a:cubicBezTo>
                <a:cubicBezTo>
                  <a:pt x="2022519" y="153228"/>
                  <a:pt x="2031885" y="140945"/>
                  <a:pt x="2036480" y="128397"/>
                </a:cubicBezTo>
                <a:cubicBezTo>
                  <a:pt x="2041429" y="116025"/>
                  <a:pt x="2043844" y="97616"/>
                  <a:pt x="2043727" y="73167"/>
                </a:cubicBezTo>
                <a:close/>
                <a:moveTo>
                  <a:pt x="1918883" y="1502"/>
                </a:moveTo>
                <a:lnTo>
                  <a:pt x="1929045" y="1502"/>
                </a:lnTo>
                <a:lnTo>
                  <a:pt x="1929045" y="62298"/>
                </a:lnTo>
                <a:lnTo>
                  <a:pt x="1981182" y="62298"/>
                </a:lnTo>
                <a:lnTo>
                  <a:pt x="1981182" y="71665"/>
                </a:lnTo>
                <a:lnTo>
                  <a:pt x="1929045" y="71665"/>
                </a:lnTo>
                <a:lnTo>
                  <a:pt x="1929045" y="171608"/>
                </a:lnTo>
                <a:lnTo>
                  <a:pt x="1918883" y="171608"/>
                </a:lnTo>
                <a:lnTo>
                  <a:pt x="1918883" y="71665"/>
                </a:lnTo>
                <a:lnTo>
                  <a:pt x="1866747" y="71665"/>
                </a:lnTo>
                <a:lnTo>
                  <a:pt x="1866747" y="62298"/>
                </a:lnTo>
                <a:lnTo>
                  <a:pt x="1918883" y="62298"/>
                </a:lnTo>
                <a:close/>
                <a:moveTo>
                  <a:pt x="1461199" y="1325"/>
                </a:moveTo>
                <a:lnTo>
                  <a:pt x="1471008" y="4153"/>
                </a:lnTo>
                <a:cubicBezTo>
                  <a:pt x="1465588" y="18645"/>
                  <a:pt x="1459786" y="32106"/>
                  <a:pt x="1453600" y="44537"/>
                </a:cubicBezTo>
                <a:lnTo>
                  <a:pt x="1453600" y="171431"/>
                </a:lnTo>
                <a:lnTo>
                  <a:pt x="1444056" y="171431"/>
                </a:lnTo>
                <a:lnTo>
                  <a:pt x="1444056" y="62475"/>
                </a:lnTo>
                <a:cubicBezTo>
                  <a:pt x="1438636" y="72019"/>
                  <a:pt x="1432127" y="81798"/>
                  <a:pt x="1424527" y="91813"/>
                </a:cubicBezTo>
                <a:cubicBezTo>
                  <a:pt x="1423054" y="88219"/>
                  <a:pt x="1421405" y="84714"/>
                  <a:pt x="1419579" y="81297"/>
                </a:cubicBezTo>
                <a:cubicBezTo>
                  <a:pt x="1437311" y="58322"/>
                  <a:pt x="1451184" y="31665"/>
                  <a:pt x="1461199" y="1325"/>
                </a:cubicBezTo>
                <a:close/>
                <a:moveTo>
                  <a:pt x="310395" y="1149"/>
                </a:moveTo>
                <a:lnTo>
                  <a:pt x="319674" y="1149"/>
                </a:lnTo>
                <a:lnTo>
                  <a:pt x="319674" y="21738"/>
                </a:lnTo>
                <a:lnTo>
                  <a:pt x="362001" y="21738"/>
                </a:lnTo>
                <a:lnTo>
                  <a:pt x="362001" y="30221"/>
                </a:lnTo>
                <a:lnTo>
                  <a:pt x="319674" y="30221"/>
                </a:lnTo>
                <a:lnTo>
                  <a:pt x="319674" y="51606"/>
                </a:lnTo>
                <a:lnTo>
                  <a:pt x="369071" y="51606"/>
                </a:lnTo>
                <a:lnTo>
                  <a:pt x="369071" y="60266"/>
                </a:lnTo>
                <a:lnTo>
                  <a:pt x="363857" y="82358"/>
                </a:lnTo>
                <a:cubicBezTo>
                  <a:pt x="361029" y="81827"/>
                  <a:pt x="357936" y="81474"/>
                  <a:pt x="354579" y="81297"/>
                </a:cubicBezTo>
                <a:lnTo>
                  <a:pt x="360234" y="60089"/>
                </a:lnTo>
                <a:lnTo>
                  <a:pt x="261794" y="60089"/>
                </a:lnTo>
                <a:lnTo>
                  <a:pt x="261794" y="51606"/>
                </a:lnTo>
                <a:lnTo>
                  <a:pt x="310395" y="51606"/>
                </a:lnTo>
                <a:lnTo>
                  <a:pt x="310395" y="30221"/>
                </a:lnTo>
                <a:lnTo>
                  <a:pt x="268951" y="30221"/>
                </a:lnTo>
                <a:lnTo>
                  <a:pt x="268951" y="21738"/>
                </a:lnTo>
                <a:lnTo>
                  <a:pt x="310395" y="21738"/>
                </a:lnTo>
                <a:close/>
                <a:moveTo>
                  <a:pt x="236079" y="353"/>
                </a:moveTo>
                <a:lnTo>
                  <a:pt x="245799" y="3800"/>
                </a:lnTo>
                <a:cubicBezTo>
                  <a:pt x="234370" y="24831"/>
                  <a:pt x="223354" y="43123"/>
                  <a:pt x="212750" y="58675"/>
                </a:cubicBezTo>
                <a:cubicBezTo>
                  <a:pt x="222294" y="58381"/>
                  <a:pt x="230600" y="58027"/>
                  <a:pt x="237669" y="57615"/>
                </a:cubicBezTo>
                <a:cubicBezTo>
                  <a:pt x="241675" y="50840"/>
                  <a:pt x="245770" y="43712"/>
                  <a:pt x="249952" y="36230"/>
                </a:cubicBezTo>
                <a:lnTo>
                  <a:pt x="259054" y="40207"/>
                </a:lnTo>
                <a:cubicBezTo>
                  <a:pt x="245151" y="63005"/>
                  <a:pt x="231278" y="84302"/>
                  <a:pt x="217433" y="104096"/>
                </a:cubicBezTo>
                <a:cubicBezTo>
                  <a:pt x="226977" y="103448"/>
                  <a:pt x="239083" y="102476"/>
                  <a:pt x="253752" y="101180"/>
                </a:cubicBezTo>
                <a:cubicBezTo>
                  <a:pt x="253340" y="103536"/>
                  <a:pt x="253045" y="106423"/>
                  <a:pt x="252868" y="109840"/>
                </a:cubicBezTo>
                <a:cubicBezTo>
                  <a:pt x="228833" y="111489"/>
                  <a:pt x="213575" y="112962"/>
                  <a:pt x="207094" y="114258"/>
                </a:cubicBezTo>
                <a:lnTo>
                  <a:pt x="203471" y="104803"/>
                </a:lnTo>
                <a:cubicBezTo>
                  <a:pt x="206653" y="102976"/>
                  <a:pt x="209863" y="99736"/>
                  <a:pt x="213103" y="95082"/>
                </a:cubicBezTo>
                <a:cubicBezTo>
                  <a:pt x="219996" y="85362"/>
                  <a:pt x="226447" y="75701"/>
                  <a:pt x="232456" y="66098"/>
                </a:cubicBezTo>
                <a:cubicBezTo>
                  <a:pt x="219613" y="66510"/>
                  <a:pt x="209834" y="67158"/>
                  <a:pt x="203118" y="68042"/>
                </a:cubicBezTo>
                <a:lnTo>
                  <a:pt x="200202" y="58322"/>
                </a:lnTo>
                <a:cubicBezTo>
                  <a:pt x="203324" y="55965"/>
                  <a:pt x="205975" y="53138"/>
                  <a:pt x="208155" y="49839"/>
                </a:cubicBezTo>
                <a:cubicBezTo>
                  <a:pt x="218347" y="35170"/>
                  <a:pt x="227655" y="18675"/>
                  <a:pt x="236079" y="353"/>
                </a:cubicBezTo>
                <a:close/>
                <a:moveTo>
                  <a:pt x="92697" y="353"/>
                </a:moveTo>
                <a:lnTo>
                  <a:pt x="102947" y="2916"/>
                </a:lnTo>
                <a:cubicBezTo>
                  <a:pt x="100355" y="9632"/>
                  <a:pt x="97174" y="17113"/>
                  <a:pt x="93404" y="25361"/>
                </a:cubicBezTo>
                <a:lnTo>
                  <a:pt x="166660" y="25361"/>
                </a:lnTo>
                <a:lnTo>
                  <a:pt x="166660" y="34021"/>
                </a:lnTo>
                <a:lnTo>
                  <a:pt x="89604" y="34021"/>
                </a:lnTo>
                <a:cubicBezTo>
                  <a:pt x="82535" y="49102"/>
                  <a:pt x="75583" y="62917"/>
                  <a:pt x="68749" y="75465"/>
                </a:cubicBezTo>
                <a:lnTo>
                  <a:pt x="107719" y="75465"/>
                </a:lnTo>
                <a:lnTo>
                  <a:pt x="107719" y="44890"/>
                </a:lnTo>
                <a:lnTo>
                  <a:pt x="117263" y="44890"/>
                </a:lnTo>
                <a:lnTo>
                  <a:pt x="117263" y="75465"/>
                </a:lnTo>
                <a:lnTo>
                  <a:pt x="161269" y="75465"/>
                </a:lnTo>
                <a:lnTo>
                  <a:pt x="161269" y="84213"/>
                </a:lnTo>
                <a:lnTo>
                  <a:pt x="117263" y="84213"/>
                </a:lnTo>
                <a:lnTo>
                  <a:pt x="117263" y="112226"/>
                </a:lnTo>
                <a:lnTo>
                  <a:pt x="169753" y="112226"/>
                </a:lnTo>
                <a:lnTo>
                  <a:pt x="169753" y="120885"/>
                </a:lnTo>
                <a:lnTo>
                  <a:pt x="117263" y="120885"/>
                </a:lnTo>
                <a:lnTo>
                  <a:pt x="117263" y="146954"/>
                </a:lnTo>
                <a:lnTo>
                  <a:pt x="107719" y="146954"/>
                </a:lnTo>
                <a:lnTo>
                  <a:pt x="107719" y="120885"/>
                </a:lnTo>
                <a:lnTo>
                  <a:pt x="46923" y="120885"/>
                </a:lnTo>
                <a:lnTo>
                  <a:pt x="46923" y="112226"/>
                </a:lnTo>
                <a:lnTo>
                  <a:pt x="107719" y="112226"/>
                </a:lnTo>
                <a:lnTo>
                  <a:pt x="107719" y="84213"/>
                </a:lnTo>
                <a:lnTo>
                  <a:pt x="57704" y="84213"/>
                </a:lnTo>
                <a:lnTo>
                  <a:pt x="57704" y="73874"/>
                </a:lnTo>
                <a:cubicBezTo>
                  <a:pt x="64950" y="62033"/>
                  <a:pt x="72019" y="48749"/>
                  <a:pt x="78912" y="34021"/>
                </a:cubicBezTo>
                <a:lnTo>
                  <a:pt x="51960" y="34021"/>
                </a:lnTo>
                <a:lnTo>
                  <a:pt x="51960" y="25361"/>
                </a:lnTo>
                <a:lnTo>
                  <a:pt x="82888" y="25361"/>
                </a:lnTo>
                <a:cubicBezTo>
                  <a:pt x="87130" y="15405"/>
                  <a:pt x="90399" y="7069"/>
                  <a:pt x="92697" y="353"/>
                </a:cubicBezTo>
                <a:close/>
                <a:moveTo>
                  <a:pt x="644082" y="0"/>
                </a:moveTo>
                <a:lnTo>
                  <a:pt x="653802" y="2916"/>
                </a:lnTo>
                <a:cubicBezTo>
                  <a:pt x="650621" y="10044"/>
                  <a:pt x="647616" y="16141"/>
                  <a:pt x="644789" y="21208"/>
                </a:cubicBezTo>
                <a:lnTo>
                  <a:pt x="764437" y="21208"/>
                </a:lnTo>
                <a:lnTo>
                  <a:pt x="764437" y="30044"/>
                </a:lnTo>
                <a:lnTo>
                  <a:pt x="701962" y="30044"/>
                </a:lnTo>
                <a:lnTo>
                  <a:pt x="701962" y="65038"/>
                </a:lnTo>
                <a:lnTo>
                  <a:pt x="761344" y="65038"/>
                </a:lnTo>
                <a:lnTo>
                  <a:pt x="761344" y="73874"/>
                </a:lnTo>
                <a:lnTo>
                  <a:pt x="701962" y="73874"/>
                </a:lnTo>
                <a:lnTo>
                  <a:pt x="701962" y="115495"/>
                </a:lnTo>
                <a:lnTo>
                  <a:pt x="772214" y="115495"/>
                </a:lnTo>
                <a:lnTo>
                  <a:pt x="772214" y="124508"/>
                </a:lnTo>
                <a:lnTo>
                  <a:pt x="701962" y="124508"/>
                </a:lnTo>
                <a:lnTo>
                  <a:pt x="701962" y="172315"/>
                </a:lnTo>
                <a:lnTo>
                  <a:pt x="692065" y="172315"/>
                </a:lnTo>
                <a:lnTo>
                  <a:pt x="692065" y="124508"/>
                </a:lnTo>
                <a:lnTo>
                  <a:pt x="600959" y="124508"/>
                </a:lnTo>
                <a:lnTo>
                  <a:pt x="600959" y="115495"/>
                </a:lnTo>
                <a:lnTo>
                  <a:pt x="629413" y="115495"/>
                </a:lnTo>
                <a:lnTo>
                  <a:pt x="629413" y="65038"/>
                </a:lnTo>
                <a:lnTo>
                  <a:pt x="692065" y="65038"/>
                </a:lnTo>
                <a:lnTo>
                  <a:pt x="692065" y="30044"/>
                </a:lnTo>
                <a:lnTo>
                  <a:pt x="639752" y="30044"/>
                </a:lnTo>
                <a:cubicBezTo>
                  <a:pt x="631799" y="43535"/>
                  <a:pt x="622373" y="56260"/>
                  <a:pt x="611474" y="68219"/>
                </a:cubicBezTo>
                <a:cubicBezTo>
                  <a:pt x="608470" y="65214"/>
                  <a:pt x="605878" y="62887"/>
                  <a:pt x="603698" y="61238"/>
                </a:cubicBezTo>
                <a:cubicBezTo>
                  <a:pt x="620311" y="44802"/>
                  <a:pt x="633772" y="24389"/>
                  <a:pt x="644082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73EC8B14-D83D-489B-A696-8BA3D86556D7}"/>
              </a:ext>
            </a:extLst>
          </p:cNvPr>
          <p:cNvSpPr txBox="1"/>
          <p:nvPr/>
        </p:nvSpPr>
        <p:spPr>
          <a:xfrm>
            <a:off x="2146029" y="4407473"/>
            <a:ext cx="1532004" cy="170813"/>
          </a:xfrm>
          <a:custGeom>
            <a:avLst/>
            <a:gdLst/>
            <a:ahLst/>
            <a:cxnLst/>
            <a:rect l="l" t="t" r="r" b="b"/>
            <a:pathLst>
              <a:path w="1532004" h="170813">
                <a:moveTo>
                  <a:pt x="315167" y="135908"/>
                </a:moveTo>
                <a:cubicBezTo>
                  <a:pt x="316051" y="136261"/>
                  <a:pt x="317347" y="136733"/>
                  <a:pt x="319055" y="137322"/>
                </a:cubicBezTo>
                <a:cubicBezTo>
                  <a:pt x="340145" y="145039"/>
                  <a:pt x="357053" y="151490"/>
                  <a:pt x="369777" y="156674"/>
                </a:cubicBezTo>
                <a:lnTo>
                  <a:pt x="365094" y="165069"/>
                </a:lnTo>
                <a:cubicBezTo>
                  <a:pt x="349247" y="158118"/>
                  <a:pt x="331043" y="150989"/>
                  <a:pt x="310483" y="143684"/>
                </a:cubicBezTo>
                <a:close/>
                <a:moveTo>
                  <a:pt x="255431" y="135201"/>
                </a:moveTo>
                <a:lnTo>
                  <a:pt x="260821" y="142801"/>
                </a:lnTo>
                <a:cubicBezTo>
                  <a:pt x="242795" y="151755"/>
                  <a:pt x="224591" y="160003"/>
                  <a:pt x="206211" y="167543"/>
                </a:cubicBezTo>
                <a:cubicBezTo>
                  <a:pt x="205091" y="165422"/>
                  <a:pt x="203295" y="162654"/>
                  <a:pt x="200820" y="159237"/>
                </a:cubicBezTo>
                <a:cubicBezTo>
                  <a:pt x="220379" y="151932"/>
                  <a:pt x="238582" y="143920"/>
                  <a:pt x="255431" y="135201"/>
                </a:cubicBezTo>
                <a:close/>
                <a:moveTo>
                  <a:pt x="1036588" y="129722"/>
                </a:moveTo>
                <a:lnTo>
                  <a:pt x="1036588" y="152167"/>
                </a:lnTo>
                <a:lnTo>
                  <a:pt x="1122834" y="152167"/>
                </a:lnTo>
                <a:lnTo>
                  <a:pt x="1122834" y="129722"/>
                </a:lnTo>
                <a:close/>
                <a:moveTo>
                  <a:pt x="1407849" y="128132"/>
                </a:moveTo>
                <a:lnTo>
                  <a:pt x="1407849" y="150930"/>
                </a:lnTo>
                <a:lnTo>
                  <a:pt x="1494007" y="150930"/>
                </a:lnTo>
                <a:lnTo>
                  <a:pt x="1494007" y="128132"/>
                </a:lnTo>
                <a:close/>
                <a:moveTo>
                  <a:pt x="1199341" y="120002"/>
                </a:moveTo>
                <a:cubicBezTo>
                  <a:pt x="1209650" y="128367"/>
                  <a:pt x="1219901" y="137175"/>
                  <a:pt x="1230093" y="146424"/>
                </a:cubicBezTo>
                <a:lnTo>
                  <a:pt x="1222140" y="153228"/>
                </a:lnTo>
                <a:cubicBezTo>
                  <a:pt x="1212360" y="143861"/>
                  <a:pt x="1202404" y="134877"/>
                  <a:pt x="1192272" y="126276"/>
                </a:cubicBezTo>
                <a:close/>
                <a:moveTo>
                  <a:pt x="232986" y="102594"/>
                </a:moveTo>
                <a:lnTo>
                  <a:pt x="232986" y="119383"/>
                </a:lnTo>
                <a:lnTo>
                  <a:pt x="339203" y="119383"/>
                </a:lnTo>
                <a:lnTo>
                  <a:pt x="339203" y="102594"/>
                </a:lnTo>
                <a:close/>
                <a:moveTo>
                  <a:pt x="1036588" y="99324"/>
                </a:moveTo>
                <a:lnTo>
                  <a:pt x="1036588" y="121769"/>
                </a:lnTo>
                <a:lnTo>
                  <a:pt x="1122834" y="121769"/>
                </a:lnTo>
                <a:lnTo>
                  <a:pt x="1122834" y="99324"/>
                </a:lnTo>
                <a:close/>
                <a:moveTo>
                  <a:pt x="1412798" y="96938"/>
                </a:moveTo>
                <a:cubicBezTo>
                  <a:pt x="1412385" y="97115"/>
                  <a:pt x="1411767" y="97410"/>
                  <a:pt x="1410942" y="97822"/>
                </a:cubicBezTo>
                <a:cubicBezTo>
                  <a:pt x="1409587" y="98529"/>
                  <a:pt x="1408556" y="99030"/>
                  <a:pt x="1407849" y="99324"/>
                </a:cubicBezTo>
                <a:lnTo>
                  <a:pt x="1407849" y="120002"/>
                </a:lnTo>
                <a:lnTo>
                  <a:pt x="1494007" y="120002"/>
                </a:lnTo>
                <a:lnTo>
                  <a:pt x="1494007" y="96938"/>
                </a:lnTo>
                <a:close/>
                <a:moveTo>
                  <a:pt x="1285322" y="95524"/>
                </a:moveTo>
                <a:lnTo>
                  <a:pt x="1295130" y="95524"/>
                </a:lnTo>
                <a:lnTo>
                  <a:pt x="1295130" y="108338"/>
                </a:lnTo>
                <a:lnTo>
                  <a:pt x="1333305" y="108338"/>
                </a:lnTo>
                <a:lnTo>
                  <a:pt x="1333305" y="117263"/>
                </a:lnTo>
                <a:lnTo>
                  <a:pt x="1295130" y="117263"/>
                </a:lnTo>
                <a:lnTo>
                  <a:pt x="1295130" y="143684"/>
                </a:lnTo>
                <a:cubicBezTo>
                  <a:pt x="1295425" y="159001"/>
                  <a:pt x="1287678" y="166777"/>
                  <a:pt x="1271890" y="167013"/>
                </a:cubicBezTo>
                <a:cubicBezTo>
                  <a:pt x="1268709" y="167072"/>
                  <a:pt x="1265262" y="167131"/>
                  <a:pt x="1261551" y="167190"/>
                </a:cubicBezTo>
                <a:cubicBezTo>
                  <a:pt x="1259725" y="167190"/>
                  <a:pt x="1257781" y="167190"/>
                  <a:pt x="1255719" y="167190"/>
                </a:cubicBezTo>
                <a:cubicBezTo>
                  <a:pt x="1253893" y="167190"/>
                  <a:pt x="1251389" y="167190"/>
                  <a:pt x="1248208" y="167190"/>
                </a:cubicBezTo>
                <a:cubicBezTo>
                  <a:pt x="1247795" y="163655"/>
                  <a:pt x="1247088" y="160091"/>
                  <a:pt x="1246087" y="156497"/>
                </a:cubicBezTo>
                <a:cubicBezTo>
                  <a:pt x="1251860" y="156851"/>
                  <a:pt x="1259460" y="157028"/>
                  <a:pt x="1268885" y="157028"/>
                </a:cubicBezTo>
                <a:cubicBezTo>
                  <a:pt x="1275248" y="157087"/>
                  <a:pt x="1279548" y="155967"/>
                  <a:pt x="1281787" y="153670"/>
                </a:cubicBezTo>
                <a:cubicBezTo>
                  <a:pt x="1284202" y="151431"/>
                  <a:pt x="1285381" y="147248"/>
                  <a:pt x="1285322" y="141122"/>
                </a:cubicBezTo>
                <a:lnTo>
                  <a:pt x="1285322" y="117263"/>
                </a:lnTo>
                <a:lnTo>
                  <a:pt x="1161697" y="117263"/>
                </a:lnTo>
                <a:lnTo>
                  <a:pt x="1161697" y="108338"/>
                </a:lnTo>
                <a:lnTo>
                  <a:pt x="1285322" y="108338"/>
                </a:lnTo>
                <a:close/>
                <a:moveTo>
                  <a:pt x="223796" y="94994"/>
                </a:moveTo>
                <a:lnTo>
                  <a:pt x="348481" y="94994"/>
                </a:lnTo>
                <a:lnTo>
                  <a:pt x="348481" y="126983"/>
                </a:lnTo>
                <a:lnTo>
                  <a:pt x="292722" y="126983"/>
                </a:lnTo>
                <a:lnTo>
                  <a:pt x="292722" y="149605"/>
                </a:lnTo>
                <a:cubicBezTo>
                  <a:pt x="293016" y="161034"/>
                  <a:pt x="287155" y="166954"/>
                  <a:pt x="275137" y="167367"/>
                </a:cubicBezTo>
                <a:cubicBezTo>
                  <a:pt x="273782" y="167425"/>
                  <a:pt x="271808" y="167484"/>
                  <a:pt x="269216" y="167543"/>
                </a:cubicBezTo>
                <a:cubicBezTo>
                  <a:pt x="267979" y="167543"/>
                  <a:pt x="266506" y="167543"/>
                  <a:pt x="264798" y="167543"/>
                </a:cubicBezTo>
                <a:cubicBezTo>
                  <a:pt x="263325" y="167543"/>
                  <a:pt x="261057" y="167543"/>
                  <a:pt x="257994" y="167543"/>
                </a:cubicBezTo>
                <a:cubicBezTo>
                  <a:pt x="257817" y="165599"/>
                  <a:pt x="257287" y="162830"/>
                  <a:pt x="256403" y="159237"/>
                </a:cubicBezTo>
                <a:cubicBezTo>
                  <a:pt x="256226" y="158530"/>
                  <a:pt x="256079" y="158000"/>
                  <a:pt x="255961" y="157646"/>
                </a:cubicBezTo>
                <a:cubicBezTo>
                  <a:pt x="259201" y="157882"/>
                  <a:pt x="261911" y="158029"/>
                  <a:pt x="264091" y="158088"/>
                </a:cubicBezTo>
                <a:cubicBezTo>
                  <a:pt x="265151" y="158147"/>
                  <a:pt x="266271" y="158176"/>
                  <a:pt x="267449" y="158176"/>
                </a:cubicBezTo>
                <a:cubicBezTo>
                  <a:pt x="268391" y="158176"/>
                  <a:pt x="269982" y="158176"/>
                  <a:pt x="272221" y="158176"/>
                </a:cubicBezTo>
                <a:cubicBezTo>
                  <a:pt x="279997" y="158412"/>
                  <a:pt x="283738" y="155260"/>
                  <a:pt x="283443" y="148721"/>
                </a:cubicBezTo>
                <a:lnTo>
                  <a:pt x="283443" y="126983"/>
                </a:lnTo>
                <a:lnTo>
                  <a:pt x="223796" y="126983"/>
                </a:lnTo>
                <a:close/>
                <a:moveTo>
                  <a:pt x="1027133" y="91194"/>
                </a:moveTo>
                <a:lnTo>
                  <a:pt x="1132289" y="91194"/>
                </a:lnTo>
                <a:lnTo>
                  <a:pt x="1132289" y="170106"/>
                </a:lnTo>
                <a:lnTo>
                  <a:pt x="1122834" y="170106"/>
                </a:lnTo>
                <a:lnTo>
                  <a:pt x="1122834" y="160297"/>
                </a:lnTo>
                <a:lnTo>
                  <a:pt x="1036588" y="160297"/>
                </a:lnTo>
                <a:lnTo>
                  <a:pt x="1036588" y="170106"/>
                </a:lnTo>
                <a:lnTo>
                  <a:pt x="1027133" y="170106"/>
                </a:lnTo>
                <a:close/>
                <a:moveTo>
                  <a:pt x="287685" y="58410"/>
                </a:moveTo>
                <a:cubicBezTo>
                  <a:pt x="288274" y="60237"/>
                  <a:pt x="289187" y="62976"/>
                  <a:pt x="290424" y="66629"/>
                </a:cubicBezTo>
                <a:cubicBezTo>
                  <a:pt x="291485" y="69751"/>
                  <a:pt x="292250" y="72019"/>
                  <a:pt x="292722" y="73433"/>
                </a:cubicBezTo>
                <a:lnTo>
                  <a:pt x="370573" y="73433"/>
                </a:lnTo>
                <a:lnTo>
                  <a:pt x="370573" y="81209"/>
                </a:lnTo>
                <a:lnTo>
                  <a:pt x="200820" y="81209"/>
                </a:lnTo>
                <a:lnTo>
                  <a:pt x="200820" y="73433"/>
                </a:lnTo>
                <a:lnTo>
                  <a:pt x="283266" y="73433"/>
                </a:lnTo>
                <a:cubicBezTo>
                  <a:pt x="282206" y="70016"/>
                  <a:pt x="280704" y="65804"/>
                  <a:pt x="278760" y="60796"/>
                </a:cubicBezTo>
                <a:close/>
                <a:moveTo>
                  <a:pt x="1043746" y="43742"/>
                </a:moveTo>
                <a:lnTo>
                  <a:pt x="1043746" y="64773"/>
                </a:lnTo>
                <a:lnTo>
                  <a:pt x="1115234" y="64773"/>
                </a:lnTo>
                <a:lnTo>
                  <a:pt x="1115234" y="43742"/>
                </a:lnTo>
                <a:close/>
                <a:moveTo>
                  <a:pt x="228302" y="35789"/>
                </a:moveTo>
                <a:lnTo>
                  <a:pt x="228302" y="50104"/>
                </a:lnTo>
                <a:lnTo>
                  <a:pt x="342649" y="50104"/>
                </a:lnTo>
                <a:lnTo>
                  <a:pt x="342649" y="35789"/>
                </a:lnTo>
                <a:close/>
                <a:moveTo>
                  <a:pt x="745903" y="19883"/>
                </a:moveTo>
                <a:lnTo>
                  <a:pt x="745903" y="84479"/>
                </a:lnTo>
                <a:lnTo>
                  <a:pt x="765344" y="84479"/>
                </a:lnTo>
                <a:cubicBezTo>
                  <a:pt x="777656" y="84479"/>
                  <a:pt x="787038" y="81533"/>
                  <a:pt x="793489" y="75642"/>
                </a:cubicBezTo>
                <a:cubicBezTo>
                  <a:pt x="799940" y="69751"/>
                  <a:pt x="803165" y="61415"/>
                  <a:pt x="803165" y="50634"/>
                </a:cubicBezTo>
                <a:cubicBezTo>
                  <a:pt x="803165" y="30133"/>
                  <a:pt x="791353" y="19883"/>
                  <a:pt x="767730" y="19883"/>
                </a:cubicBezTo>
                <a:close/>
                <a:moveTo>
                  <a:pt x="622078" y="19883"/>
                </a:moveTo>
                <a:lnTo>
                  <a:pt x="622078" y="84479"/>
                </a:lnTo>
                <a:lnTo>
                  <a:pt x="641519" y="84479"/>
                </a:lnTo>
                <a:cubicBezTo>
                  <a:pt x="653832" y="84479"/>
                  <a:pt x="663213" y="81533"/>
                  <a:pt x="669664" y="75642"/>
                </a:cubicBezTo>
                <a:cubicBezTo>
                  <a:pt x="676115" y="69751"/>
                  <a:pt x="679340" y="61415"/>
                  <a:pt x="679340" y="50634"/>
                </a:cubicBezTo>
                <a:cubicBezTo>
                  <a:pt x="679340" y="30133"/>
                  <a:pt x="667528" y="19883"/>
                  <a:pt x="643905" y="19883"/>
                </a:cubicBezTo>
                <a:close/>
                <a:moveTo>
                  <a:pt x="1191918" y="16966"/>
                </a:moveTo>
                <a:lnTo>
                  <a:pt x="1191918" y="44272"/>
                </a:lnTo>
                <a:lnTo>
                  <a:pt x="1295484" y="44272"/>
                </a:lnTo>
                <a:lnTo>
                  <a:pt x="1295484" y="16966"/>
                </a:lnTo>
                <a:close/>
                <a:moveTo>
                  <a:pt x="1043746" y="14846"/>
                </a:moveTo>
                <a:lnTo>
                  <a:pt x="1043746" y="35789"/>
                </a:lnTo>
                <a:lnTo>
                  <a:pt x="1115234" y="35789"/>
                </a:lnTo>
                <a:lnTo>
                  <a:pt x="1115234" y="14846"/>
                </a:lnTo>
                <a:close/>
                <a:moveTo>
                  <a:pt x="228302" y="14846"/>
                </a:moveTo>
                <a:lnTo>
                  <a:pt x="228302" y="28542"/>
                </a:lnTo>
                <a:lnTo>
                  <a:pt x="342649" y="28542"/>
                </a:lnTo>
                <a:lnTo>
                  <a:pt x="342649" y="14846"/>
                </a:lnTo>
                <a:close/>
                <a:moveTo>
                  <a:pt x="848520" y="11134"/>
                </a:moveTo>
                <a:lnTo>
                  <a:pt x="936887" y="11134"/>
                </a:lnTo>
                <a:lnTo>
                  <a:pt x="936887" y="19883"/>
                </a:lnTo>
                <a:lnTo>
                  <a:pt x="897387" y="19883"/>
                </a:lnTo>
                <a:lnTo>
                  <a:pt x="897387" y="148014"/>
                </a:lnTo>
                <a:lnTo>
                  <a:pt x="888020" y="148014"/>
                </a:lnTo>
                <a:lnTo>
                  <a:pt x="888020" y="19883"/>
                </a:lnTo>
                <a:lnTo>
                  <a:pt x="848520" y="19883"/>
                </a:lnTo>
                <a:close/>
                <a:moveTo>
                  <a:pt x="736448" y="11134"/>
                </a:moveTo>
                <a:lnTo>
                  <a:pt x="769409" y="11134"/>
                </a:lnTo>
                <a:cubicBezTo>
                  <a:pt x="783489" y="11134"/>
                  <a:pt x="794255" y="14404"/>
                  <a:pt x="801707" y="20943"/>
                </a:cubicBezTo>
                <a:cubicBezTo>
                  <a:pt x="809159" y="27482"/>
                  <a:pt x="812885" y="36996"/>
                  <a:pt x="812885" y="49485"/>
                </a:cubicBezTo>
                <a:cubicBezTo>
                  <a:pt x="812885" y="62210"/>
                  <a:pt x="808732" y="72667"/>
                  <a:pt x="800426" y="80856"/>
                </a:cubicBezTo>
                <a:cubicBezTo>
                  <a:pt x="792119" y="89044"/>
                  <a:pt x="780484" y="93139"/>
                  <a:pt x="765521" y="93139"/>
                </a:cubicBezTo>
                <a:lnTo>
                  <a:pt x="745903" y="93139"/>
                </a:lnTo>
                <a:lnTo>
                  <a:pt x="745903" y="148014"/>
                </a:lnTo>
                <a:lnTo>
                  <a:pt x="736448" y="148014"/>
                </a:lnTo>
                <a:close/>
                <a:moveTo>
                  <a:pt x="612623" y="11134"/>
                </a:moveTo>
                <a:lnTo>
                  <a:pt x="645584" y="11134"/>
                </a:lnTo>
                <a:cubicBezTo>
                  <a:pt x="659664" y="11134"/>
                  <a:pt x="670430" y="14404"/>
                  <a:pt x="677882" y="20943"/>
                </a:cubicBezTo>
                <a:cubicBezTo>
                  <a:pt x="685334" y="27482"/>
                  <a:pt x="689060" y="36996"/>
                  <a:pt x="689060" y="49485"/>
                </a:cubicBezTo>
                <a:cubicBezTo>
                  <a:pt x="689060" y="62210"/>
                  <a:pt x="684907" y="72667"/>
                  <a:pt x="676601" y="80856"/>
                </a:cubicBezTo>
                <a:cubicBezTo>
                  <a:pt x="668294" y="89044"/>
                  <a:pt x="656659" y="93139"/>
                  <a:pt x="641696" y="93139"/>
                </a:cubicBezTo>
                <a:lnTo>
                  <a:pt x="622078" y="93139"/>
                </a:lnTo>
                <a:lnTo>
                  <a:pt x="622078" y="148014"/>
                </a:lnTo>
                <a:lnTo>
                  <a:pt x="612623" y="148014"/>
                </a:lnTo>
                <a:close/>
                <a:moveTo>
                  <a:pt x="65215" y="10869"/>
                </a:moveTo>
                <a:lnTo>
                  <a:pt x="153846" y="10869"/>
                </a:lnTo>
                <a:lnTo>
                  <a:pt x="153846" y="20413"/>
                </a:lnTo>
                <a:lnTo>
                  <a:pt x="75642" y="67866"/>
                </a:lnTo>
                <a:lnTo>
                  <a:pt x="164362" y="67866"/>
                </a:lnTo>
                <a:cubicBezTo>
                  <a:pt x="163184" y="99678"/>
                  <a:pt x="162212" y="122417"/>
                  <a:pt x="161446" y="136085"/>
                </a:cubicBezTo>
                <a:cubicBezTo>
                  <a:pt x="161387" y="156527"/>
                  <a:pt x="152639" y="166424"/>
                  <a:pt x="135201" y="165776"/>
                </a:cubicBezTo>
                <a:cubicBezTo>
                  <a:pt x="130665" y="165894"/>
                  <a:pt x="124391" y="165953"/>
                  <a:pt x="116379" y="165953"/>
                </a:cubicBezTo>
                <a:cubicBezTo>
                  <a:pt x="115731" y="161593"/>
                  <a:pt x="115024" y="158206"/>
                  <a:pt x="114258" y="155791"/>
                </a:cubicBezTo>
                <a:cubicBezTo>
                  <a:pt x="117086" y="156026"/>
                  <a:pt x="119649" y="156173"/>
                  <a:pt x="121946" y="156232"/>
                </a:cubicBezTo>
                <a:cubicBezTo>
                  <a:pt x="123124" y="156291"/>
                  <a:pt x="124538" y="156321"/>
                  <a:pt x="126188" y="156321"/>
                </a:cubicBezTo>
                <a:cubicBezTo>
                  <a:pt x="127543" y="156321"/>
                  <a:pt x="130017" y="156321"/>
                  <a:pt x="133610" y="156321"/>
                </a:cubicBezTo>
                <a:cubicBezTo>
                  <a:pt x="140326" y="156380"/>
                  <a:pt x="144951" y="154995"/>
                  <a:pt x="147484" y="152167"/>
                </a:cubicBezTo>
                <a:cubicBezTo>
                  <a:pt x="150135" y="149516"/>
                  <a:pt x="151667" y="144391"/>
                  <a:pt x="152079" y="136792"/>
                </a:cubicBezTo>
                <a:cubicBezTo>
                  <a:pt x="153140" y="117704"/>
                  <a:pt x="153964" y="97557"/>
                  <a:pt x="154553" y="76349"/>
                </a:cubicBezTo>
                <a:lnTo>
                  <a:pt x="130694" y="76349"/>
                </a:lnTo>
                <a:cubicBezTo>
                  <a:pt x="124096" y="119825"/>
                  <a:pt x="107513" y="151313"/>
                  <a:pt x="80944" y="170813"/>
                </a:cubicBezTo>
                <a:cubicBezTo>
                  <a:pt x="78823" y="168633"/>
                  <a:pt x="76054" y="166218"/>
                  <a:pt x="72637" y="163567"/>
                </a:cubicBezTo>
                <a:cubicBezTo>
                  <a:pt x="98146" y="145952"/>
                  <a:pt x="114376" y="116880"/>
                  <a:pt x="121328" y="76349"/>
                </a:cubicBezTo>
                <a:lnTo>
                  <a:pt x="95966" y="76349"/>
                </a:lnTo>
                <a:cubicBezTo>
                  <a:pt x="88720" y="109987"/>
                  <a:pt x="71872" y="135496"/>
                  <a:pt x="45421" y="152874"/>
                </a:cubicBezTo>
                <a:cubicBezTo>
                  <a:pt x="43712" y="151048"/>
                  <a:pt x="41061" y="148633"/>
                  <a:pt x="37468" y="145628"/>
                </a:cubicBezTo>
                <a:cubicBezTo>
                  <a:pt x="64213" y="128250"/>
                  <a:pt x="80620" y="105156"/>
                  <a:pt x="86688" y="76349"/>
                </a:cubicBezTo>
                <a:lnTo>
                  <a:pt x="61061" y="76349"/>
                </a:lnTo>
                <a:lnTo>
                  <a:pt x="61061" y="66010"/>
                </a:lnTo>
                <a:lnTo>
                  <a:pt x="138471" y="19529"/>
                </a:lnTo>
                <a:lnTo>
                  <a:pt x="65215" y="19529"/>
                </a:lnTo>
                <a:close/>
                <a:moveTo>
                  <a:pt x="1182198" y="8306"/>
                </a:moveTo>
                <a:lnTo>
                  <a:pt x="1305027" y="8306"/>
                </a:lnTo>
                <a:lnTo>
                  <a:pt x="1305027" y="53020"/>
                </a:lnTo>
                <a:lnTo>
                  <a:pt x="1191918" y="53020"/>
                </a:lnTo>
                <a:lnTo>
                  <a:pt x="1191918" y="62917"/>
                </a:lnTo>
                <a:cubicBezTo>
                  <a:pt x="1191859" y="68808"/>
                  <a:pt x="1192919" y="72755"/>
                  <a:pt x="1195099" y="74758"/>
                </a:cubicBezTo>
                <a:cubicBezTo>
                  <a:pt x="1197161" y="76938"/>
                  <a:pt x="1201226" y="77998"/>
                  <a:pt x="1207294" y="77939"/>
                </a:cubicBezTo>
                <a:lnTo>
                  <a:pt x="1299284" y="77939"/>
                </a:lnTo>
                <a:cubicBezTo>
                  <a:pt x="1310359" y="78411"/>
                  <a:pt x="1316810" y="74434"/>
                  <a:pt x="1318636" y="66010"/>
                </a:cubicBezTo>
                <a:cubicBezTo>
                  <a:pt x="1319696" y="61768"/>
                  <a:pt x="1320727" y="56584"/>
                  <a:pt x="1321729" y="50457"/>
                </a:cubicBezTo>
                <a:cubicBezTo>
                  <a:pt x="1322200" y="50634"/>
                  <a:pt x="1322907" y="50899"/>
                  <a:pt x="1323850" y="51253"/>
                </a:cubicBezTo>
                <a:cubicBezTo>
                  <a:pt x="1327090" y="52549"/>
                  <a:pt x="1329446" y="53374"/>
                  <a:pt x="1330919" y="53727"/>
                </a:cubicBezTo>
                <a:cubicBezTo>
                  <a:pt x="1329682" y="60914"/>
                  <a:pt x="1328474" y="66452"/>
                  <a:pt x="1327296" y="70340"/>
                </a:cubicBezTo>
                <a:cubicBezTo>
                  <a:pt x="1324409" y="81710"/>
                  <a:pt x="1315779" y="87159"/>
                  <a:pt x="1301404" y="86688"/>
                </a:cubicBezTo>
                <a:lnTo>
                  <a:pt x="1204643" y="86688"/>
                </a:lnTo>
                <a:cubicBezTo>
                  <a:pt x="1189031" y="87336"/>
                  <a:pt x="1181550" y="79972"/>
                  <a:pt x="1182198" y="64596"/>
                </a:cubicBezTo>
                <a:close/>
                <a:moveTo>
                  <a:pt x="219024" y="7423"/>
                </a:moveTo>
                <a:lnTo>
                  <a:pt x="351927" y="7423"/>
                </a:lnTo>
                <a:lnTo>
                  <a:pt x="351927" y="57527"/>
                </a:lnTo>
                <a:lnTo>
                  <a:pt x="219024" y="57527"/>
                </a:lnTo>
                <a:close/>
                <a:moveTo>
                  <a:pt x="1034379" y="6716"/>
                </a:moveTo>
                <a:lnTo>
                  <a:pt x="1124690" y="6716"/>
                </a:lnTo>
                <a:lnTo>
                  <a:pt x="1124690" y="72903"/>
                </a:lnTo>
                <a:lnTo>
                  <a:pt x="1034379" y="72903"/>
                </a:lnTo>
                <a:close/>
                <a:moveTo>
                  <a:pt x="491686" y="3093"/>
                </a:moveTo>
                <a:lnTo>
                  <a:pt x="501583" y="3093"/>
                </a:lnTo>
                <a:lnTo>
                  <a:pt x="501583" y="76526"/>
                </a:lnTo>
                <a:cubicBezTo>
                  <a:pt x="521142" y="61739"/>
                  <a:pt x="538403" y="44301"/>
                  <a:pt x="553366" y="24213"/>
                </a:cubicBezTo>
                <a:lnTo>
                  <a:pt x="562203" y="29691"/>
                </a:lnTo>
                <a:cubicBezTo>
                  <a:pt x="544471" y="52195"/>
                  <a:pt x="524264" y="71783"/>
                  <a:pt x="501583" y="88455"/>
                </a:cubicBezTo>
                <a:lnTo>
                  <a:pt x="501583" y="137675"/>
                </a:lnTo>
                <a:cubicBezTo>
                  <a:pt x="501524" y="143861"/>
                  <a:pt x="502791" y="148073"/>
                  <a:pt x="505383" y="150312"/>
                </a:cubicBezTo>
                <a:cubicBezTo>
                  <a:pt x="507799" y="152727"/>
                  <a:pt x="512276" y="153905"/>
                  <a:pt x="518815" y="153846"/>
                </a:cubicBezTo>
                <a:lnTo>
                  <a:pt x="538521" y="153846"/>
                </a:lnTo>
                <a:cubicBezTo>
                  <a:pt x="549478" y="154082"/>
                  <a:pt x="555752" y="150076"/>
                  <a:pt x="557343" y="141829"/>
                </a:cubicBezTo>
                <a:cubicBezTo>
                  <a:pt x="558757" y="135525"/>
                  <a:pt x="560141" y="125157"/>
                  <a:pt x="561496" y="110723"/>
                </a:cubicBezTo>
                <a:cubicBezTo>
                  <a:pt x="565561" y="112255"/>
                  <a:pt x="568772" y="113345"/>
                  <a:pt x="571128" y="113993"/>
                </a:cubicBezTo>
                <a:cubicBezTo>
                  <a:pt x="569832" y="126364"/>
                  <a:pt x="568448" y="136556"/>
                  <a:pt x="566975" y="144568"/>
                </a:cubicBezTo>
                <a:cubicBezTo>
                  <a:pt x="564736" y="157469"/>
                  <a:pt x="555428" y="163802"/>
                  <a:pt x="539051" y="163567"/>
                </a:cubicBezTo>
                <a:lnTo>
                  <a:pt x="516076" y="163567"/>
                </a:lnTo>
                <a:cubicBezTo>
                  <a:pt x="499286" y="164097"/>
                  <a:pt x="491156" y="155791"/>
                  <a:pt x="491686" y="138647"/>
                </a:cubicBezTo>
                <a:lnTo>
                  <a:pt x="491686" y="95524"/>
                </a:lnTo>
                <a:cubicBezTo>
                  <a:pt x="479727" y="103536"/>
                  <a:pt x="467415" y="110782"/>
                  <a:pt x="454749" y="117263"/>
                </a:cubicBezTo>
                <a:cubicBezTo>
                  <a:pt x="453335" y="114788"/>
                  <a:pt x="451214" y="111754"/>
                  <a:pt x="448387" y="108161"/>
                </a:cubicBezTo>
                <a:cubicBezTo>
                  <a:pt x="464175" y="100620"/>
                  <a:pt x="478608" y="92432"/>
                  <a:pt x="491686" y="83595"/>
                </a:cubicBezTo>
                <a:close/>
                <a:moveTo>
                  <a:pt x="1008664" y="1767"/>
                </a:moveTo>
                <a:lnTo>
                  <a:pt x="1017943" y="4330"/>
                </a:lnTo>
                <a:cubicBezTo>
                  <a:pt x="1013053" y="19529"/>
                  <a:pt x="1008163" y="32931"/>
                  <a:pt x="1003274" y="44537"/>
                </a:cubicBezTo>
                <a:lnTo>
                  <a:pt x="1003274" y="169752"/>
                </a:lnTo>
                <a:lnTo>
                  <a:pt x="993818" y="169752"/>
                </a:lnTo>
                <a:lnTo>
                  <a:pt x="993818" y="64419"/>
                </a:lnTo>
                <a:cubicBezTo>
                  <a:pt x="989106" y="73256"/>
                  <a:pt x="983273" y="83035"/>
                  <a:pt x="976322" y="93757"/>
                </a:cubicBezTo>
                <a:cubicBezTo>
                  <a:pt x="974908" y="90517"/>
                  <a:pt x="973082" y="87365"/>
                  <a:pt x="970843" y="84302"/>
                </a:cubicBezTo>
                <a:cubicBezTo>
                  <a:pt x="987515" y="59913"/>
                  <a:pt x="1000122" y="32401"/>
                  <a:pt x="1008664" y="1767"/>
                </a:cubicBezTo>
                <a:close/>
                <a:moveTo>
                  <a:pt x="449270" y="1591"/>
                </a:moveTo>
                <a:lnTo>
                  <a:pt x="459256" y="4683"/>
                </a:lnTo>
                <a:cubicBezTo>
                  <a:pt x="452952" y="19352"/>
                  <a:pt x="445765" y="34198"/>
                  <a:pt x="437694" y="49220"/>
                </a:cubicBezTo>
                <a:lnTo>
                  <a:pt x="437694" y="169576"/>
                </a:lnTo>
                <a:lnTo>
                  <a:pt x="427974" y="169576"/>
                </a:lnTo>
                <a:lnTo>
                  <a:pt x="427974" y="66010"/>
                </a:lnTo>
                <a:cubicBezTo>
                  <a:pt x="421081" y="77203"/>
                  <a:pt x="413717" y="87778"/>
                  <a:pt x="405882" y="97734"/>
                </a:cubicBezTo>
                <a:cubicBezTo>
                  <a:pt x="403703" y="94140"/>
                  <a:pt x="401464" y="90929"/>
                  <a:pt x="399166" y="88102"/>
                </a:cubicBezTo>
                <a:cubicBezTo>
                  <a:pt x="419667" y="64360"/>
                  <a:pt x="436369" y="35523"/>
                  <a:pt x="449270" y="1591"/>
                </a:cubicBezTo>
                <a:close/>
                <a:moveTo>
                  <a:pt x="25361" y="1237"/>
                </a:moveTo>
                <a:lnTo>
                  <a:pt x="34817" y="1237"/>
                </a:lnTo>
                <a:lnTo>
                  <a:pt x="34817" y="45597"/>
                </a:lnTo>
                <a:lnTo>
                  <a:pt x="56113" y="45597"/>
                </a:lnTo>
                <a:lnTo>
                  <a:pt x="56113" y="54434"/>
                </a:lnTo>
                <a:lnTo>
                  <a:pt x="34817" y="54434"/>
                </a:lnTo>
                <a:lnTo>
                  <a:pt x="34817" y="114700"/>
                </a:lnTo>
                <a:cubicBezTo>
                  <a:pt x="36643" y="113816"/>
                  <a:pt x="39412" y="112550"/>
                  <a:pt x="43123" y="110900"/>
                </a:cubicBezTo>
                <a:cubicBezTo>
                  <a:pt x="48248" y="108603"/>
                  <a:pt x="52048" y="106865"/>
                  <a:pt x="54522" y="105687"/>
                </a:cubicBezTo>
                <a:cubicBezTo>
                  <a:pt x="54699" y="108927"/>
                  <a:pt x="55111" y="111931"/>
                  <a:pt x="55759" y="114700"/>
                </a:cubicBezTo>
                <a:cubicBezTo>
                  <a:pt x="38027" y="122771"/>
                  <a:pt x="20825" y="130930"/>
                  <a:pt x="4153" y="139178"/>
                </a:cubicBezTo>
                <a:lnTo>
                  <a:pt x="0" y="129369"/>
                </a:lnTo>
                <a:cubicBezTo>
                  <a:pt x="1944" y="128544"/>
                  <a:pt x="5007" y="127278"/>
                  <a:pt x="9190" y="125569"/>
                </a:cubicBezTo>
                <a:cubicBezTo>
                  <a:pt x="16318" y="122624"/>
                  <a:pt x="21709" y="120385"/>
                  <a:pt x="25361" y="118853"/>
                </a:cubicBezTo>
                <a:lnTo>
                  <a:pt x="25361" y="54434"/>
                </a:lnTo>
                <a:lnTo>
                  <a:pt x="1856" y="54434"/>
                </a:lnTo>
                <a:lnTo>
                  <a:pt x="1856" y="45597"/>
                </a:lnTo>
                <a:lnTo>
                  <a:pt x="25361" y="45597"/>
                </a:lnTo>
                <a:close/>
                <a:moveTo>
                  <a:pt x="1431973" y="0"/>
                </a:moveTo>
                <a:lnTo>
                  <a:pt x="1441517" y="0"/>
                </a:lnTo>
                <a:lnTo>
                  <a:pt x="1441517" y="22622"/>
                </a:lnTo>
                <a:lnTo>
                  <a:pt x="1485170" y="22622"/>
                </a:lnTo>
                <a:lnTo>
                  <a:pt x="1485170" y="31105"/>
                </a:lnTo>
                <a:lnTo>
                  <a:pt x="1441517" y="31105"/>
                </a:lnTo>
                <a:lnTo>
                  <a:pt x="1441517" y="56643"/>
                </a:lnTo>
                <a:lnTo>
                  <a:pt x="1463962" y="56643"/>
                </a:lnTo>
                <a:cubicBezTo>
                  <a:pt x="1481105" y="44036"/>
                  <a:pt x="1496569" y="29485"/>
                  <a:pt x="1510354" y="12990"/>
                </a:cubicBezTo>
                <a:lnTo>
                  <a:pt x="1518307" y="18822"/>
                </a:lnTo>
                <a:cubicBezTo>
                  <a:pt x="1505995" y="33079"/>
                  <a:pt x="1492946" y="45686"/>
                  <a:pt x="1479161" y="56643"/>
                </a:cubicBezTo>
                <a:lnTo>
                  <a:pt x="1532004" y="56643"/>
                </a:lnTo>
                <a:lnTo>
                  <a:pt x="1532004" y="65303"/>
                </a:lnTo>
                <a:lnTo>
                  <a:pt x="1467762" y="65303"/>
                </a:lnTo>
                <a:cubicBezTo>
                  <a:pt x="1456451" y="73492"/>
                  <a:pt x="1443726" y="81268"/>
                  <a:pt x="1429587" y="88632"/>
                </a:cubicBezTo>
                <a:lnTo>
                  <a:pt x="1503639" y="88632"/>
                </a:lnTo>
                <a:lnTo>
                  <a:pt x="1503639" y="170106"/>
                </a:lnTo>
                <a:lnTo>
                  <a:pt x="1494007" y="170106"/>
                </a:lnTo>
                <a:lnTo>
                  <a:pt x="1494007" y="159237"/>
                </a:lnTo>
                <a:lnTo>
                  <a:pt x="1407849" y="159237"/>
                </a:lnTo>
                <a:lnTo>
                  <a:pt x="1407849" y="170106"/>
                </a:lnTo>
                <a:lnTo>
                  <a:pt x="1398305" y="170106"/>
                </a:lnTo>
                <a:lnTo>
                  <a:pt x="1398305" y="103477"/>
                </a:lnTo>
                <a:cubicBezTo>
                  <a:pt x="1388173" y="107837"/>
                  <a:pt x="1377480" y="112137"/>
                  <a:pt x="1366228" y="116379"/>
                </a:cubicBezTo>
                <a:cubicBezTo>
                  <a:pt x="1364815" y="113316"/>
                  <a:pt x="1363194" y="110282"/>
                  <a:pt x="1361368" y="107277"/>
                </a:cubicBezTo>
                <a:cubicBezTo>
                  <a:pt x="1396715" y="95672"/>
                  <a:pt x="1426760" y="81680"/>
                  <a:pt x="1451502" y="65303"/>
                </a:cubicBezTo>
                <a:lnTo>
                  <a:pt x="1364284" y="65303"/>
                </a:lnTo>
                <a:lnTo>
                  <a:pt x="1364284" y="56643"/>
                </a:lnTo>
                <a:lnTo>
                  <a:pt x="1431973" y="56643"/>
                </a:lnTo>
                <a:lnTo>
                  <a:pt x="1431973" y="31105"/>
                </a:lnTo>
                <a:lnTo>
                  <a:pt x="1382046" y="31105"/>
                </a:lnTo>
                <a:lnTo>
                  <a:pt x="1382046" y="22622"/>
                </a:lnTo>
                <a:lnTo>
                  <a:pt x="1431973" y="22622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191636BD-3A05-4311-BE72-E04F24E7C963}"/>
              </a:ext>
            </a:extLst>
          </p:cNvPr>
          <p:cNvSpPr txBox="1"/>
          <p:nvPr/>
        </p:nvSpPr>
        <p:spPr>
          <a:xfrm>
            <a:off x="3971603" y="4759498"/>
            <a:ext cx="1753996" cy="171962"/>
          </a:xfrm>
          <a:custGeom>
            <a:avLst/>
            <a:gdLst/>
            <a:ahLst/>
            <a:cxnLst/>
            <a:rect l="l" t="t" r="r" b="b"/>
            <a:pathLst>
              <a:path w="1753996" h="171962">
                <a:moveTo>
                  <a:pt x="1086901" y="136085"/>
                </a:moveTo>
                <a:cubicBezTo>
                  <a:pt x="1089081" y="136085"/>
                  <a:pt x="1090937" y="136792"/>
                  <a:pt x="1092468" y="138206"/>
                </a:cubicBezTo>
                <a:cubicBezTo>
                  <a:pt x="1094000" y="139619"/>
                  <a:pt x="1094766" y="141446"/>
                  <a:pt x="1094766" y="143684"/>
                </a:cubicBezTo>
                <a:cubicBezTo>
                  <a:pt x="1094766" y="145864"/>
                  <a:pt x="1094000" y="147690"/>
                  <a:pt x="1092468" y="149163"/>
                </a:cubicBezTo>
                <a:cubicBezTo>
                  <a:pt x="1090937" y="150636"/>
                  <a:pt x="1089081" y="151372"/>
                  <a:pt x="1086901" y="151372"/>
                </a:cubicBezTo>
                <a:cubicBezTo>
                  <a:pt x="1084722" y="151372"/>
                  <a:pt x="1082910" y="150636"/>
                  <a:pt x="1081467" y="149163"/>
                </a:cubicBezTo>
                <a:cubicBezTo>
                  <a:pt x="1080023" y="147690"/>
                  <a:pt x="1079302" y="145864"/>
                  <a:pt x="1079302" y="143684"/>
                </a:cubicBezTo>
                <a:cubicBezTo>
                  <a:pt x="1079302" y="141446"/>
                  <a:pt x="1080023" y="139619"/>
                  <a:pt x="1081467" y="138206"/>
                </a:cubicBezTo>
                <a:cubicBezTo>
                  <a:pt x="1082910" y="136792"/>
                  <a:pt x="1084722" y="136085"/>
                  <a:pt x="1086901" y="136085"/>
                </a:cubicBezTo>
                <a:close/>
                <a:moveTo>
                  <a:pt x="272751" y="120002"/>
                </a:moveTo>
                <a:lnTo>
                  <a:pt x="272751" y="152433"/>
                </a:lnTo>
                <a:lnTo>
                  <a:pt x="350602" y="152433"/>
                </a:lnTo>
                <a:lnTo>
                  <a:pt x="350602" y="120002"/>
                </a:lnTo>
                <a:close/>
                <a:moveTo>
                  <a:pt x="1599442" y="112756"/>
                </a:moveTo>
                <a:lnTo>
                  <a:pt x="1599442" y="134141"/>
                </a:lnTo>
                <a:lnTo>
                  <a:pt x="1628161" y="134141"/>
                </a:lnTo>
                <a:lnTo>
                  <a:pt x="1628161" y="112756"/>
                </a:lnTo>
                <a:close/>
                <a:moveTo>
                  <a:pt x="263384" y="111342"/>
                </a:moveTo>
                <a:lnTo>
                  <a:pt x="359969" y="111342"/>
                </a:lnTo>
                <a:lnTo>
                  <a:pt x="359969" y="171608"/>
                </a:lnTo>
                <a:lnTo>
                  <a:pt x="350602" y="171608"/>
                </a:lnTo>
                <a:lnTo>
                  <a:pt x="350602" y="161093"/>
                </a:lnTo>
                <a:lnTo>
                  <a:pt x="272751" y="161093"/>
                </a:lnTo>
                <a:lnTo>
                  <a:pt x="272751" y="171608"/>
                </a:lnTo>
                <a:lnTo>
                  <a:pt x="263384" y="171608"/>
                </a:lnTo>
                <a:close/>
                <a:moveTo>
                  <a:pt x="1590782" y="104980"/>
                </a:moveTo>
                <a:lnTo>
                  <a:pt x="1636910" y="104980"/>
                </a:lnTo>
                <a:lnTo>
                  <a:pt x="1636910" y="141917"/>
                </a:lnTo>
                <a:lnTo>
                  <a:pt x="1599442" y="141917"/>
                </a:lnTo>
                <a:lnTo>
                  <a:pt x="1599442" y="150047"/>
                </a:lnTo>
                <a:lnTo>
                  <a:pt x="1590782" y="150047"/>
                </a:lnTo>
                <a:close/>
                <a:moveTo>
                  <a:pt x="52490" y="103389"/>
                </a:moveTo>
                <a:lnTo>
                  <a:pt x="98087" y="103389"/>
                </a:lnTo>
                <a:lnTo>
                  <a:pt x="98087" y="138117"/>
                </a:lnTo>
                <a:cubicBezTo>
                  <a:pt x="98559" y="137705"/>
                  <a:pt x="99265" y="137086"/>
                  <a:pt x="100208" y="136261"/>
                </a:cubicBezTo>
                <a:cubicBezTo>
                  <a:pt x="106570" y="130665"/>
                  <a:pt x="111460" y="126217"/>
                  <a:pt x="114877" y="122918"/>
                </a:cubicBezTo>
                <a:cubicBezTo>
                  <a:pt x="115230" y="124803"/>
                  <a:pt x="115702" y="127130"/>
                  <a:pt x="116291" y="129899"/>
                </a:cubicBezTo>
                <a:cubicBezTo>
                  <a:pt x="116585" y="131077"/>
                  <a:pt x="116791" y="131990"/>
                  <a:pt x="116909" y="132638"/>
                </a:cubicBezTo>
                <a:cubicBezTo>
                  <a:pt x="104361" y="143419"/>
                  <a:pt x="95908" y="151048"/>
                  <a:pt x="91548" y="155525"/>
                </a:cubicBezTo>
                <a:lnTo>
                  <a:pt x="85097" y="146954"/>
                </a:lnTo>
                <a:cubicBezTo>
                  <a:pt x="86865" y="144833"/>
                  <a:pt x="88013" y="142771"/>
                  <a:pt x="88544" y="140768"/>
                </a:cubicBezTo>
                <a:cubicBezTo>
                  <a:pt x="89133" y="138765"/>
                  <a:pt x="89427" y="135820"/>
                  <a:pt x="89427" y="131932"/>
                </a:cubicBezTo>
                <a:lnTo>
                  <a:pt x="89427" y="111519"/>
                </a:lnTo>
                <a:lnTo>
                  <a:pt x="61150" y="111519"/>
                </a:lnTo>
                <a:lnTo>
                  <a:pt x="61150" y="120002"/>
                </a:lnTo>
                <a:cubicBezTo>
                  <a:pt x="61209" y="121062"/>
                  <a:pt x="61238" y="122565"/>
                  <a:pt x="61238" y="124509"/>
                </a:cubicBezTo>
                <a:cubicBezTo>
                  <a:pt x="61238" y="142300"/>
                  <a:pt x="55112" y="156173"/>
                  <a:pt x="42858" y="166129"/>
                </a:cubicBezTo>
                <a:cubicBezTo>
                  <a:pt x="41032" y="163832"/>
                  <a:pt x="38823" y="161682"/>
                  <a:pt x="36231" y="159679"/>
                </a:cubicBezTo>
                <a:cubicBezTo>
                  <a:pt x="43241" y="153316"/>
                  <a:pt x="47659" y="147514"/>
                  <a:pt x="49486" y="142270"/>
                </a:cubicBezTo>
                <a:cubicBezTo>
                  <a:pt x="51606" y="137145"/>
                  <a:pt x="52608" y="128633"/>
                  <a:pt x="52490" y="116732"/>
                </a:cubicBezTo>
                <a:close/>
                <a:moveTo>
                  <a:pt x="261529" y="82535"/>
                </a:moveTo>
                <a:lnTo>
                  <a:pt x="361648" y="82535"/>
                </a:lnTo>
                <a:lnTo>
                  <a:pt x="361648" y="91460"/>
                </a:lnTo>
                <a:lnTo>
                  <a:pt x="261529" y="91460"/>
                </a:lnTo>
                <a:close/>
                <a:moveTo>
                  <a:pt x="1582211" y="81297"/>
                </a:moveTo>
                <a:lnTo>
                  <a:pt x="1682507" y="81297"/>
                </a:lnTo>
                <a:lnTo>
                  <a:pt x="1682507" y="89427"/>
                </a:lnTo>
                <a:lnTo>
                  <a:pt x="1665275" y="89427"/>
                </a:lnTo>
                <a:lnTo>
                  <a:pt x="1665275" y="152609"/>
                </a:lnTo>
                <a:cubicBezTo>
                  <a:pt x="1665629" y="164745"/>
                  <a:pt x="1659973" y="170783"/>
                  <a:pt x="1648309" y="170725"/>
                </a:cubicBezTo>
                <a:cubicBezTo>
                  <a:pt x="1645776" y="170783"/>
                  <a:pt x="1643154" y="170842"/>
                  <a:pt x="1640444" y="170901"/>
                </a:cubicBezTo>
                <a:cubicBezTo>
                  <a:pt x="1639148" y="170901"/>
                  <a:pt x="1637705" y="170901"/>
                  <a:pt x="1636114" y="170901"/>
                </a:cubicBezTo>
                <a:cubicBezTo>
                  <a:pt x="1634759" y="170901"/>
                  <a:pt x="1632727" y="170901"/>
                  <a:pt x="1630017" y="170901"/>
                </a:cubicBezTo>
                <a:cubicBezTo>
                  <a:pt x="1629605" y="167367"/>
                  <a:pt x="1629045" y="164215"/>
                  <a:pt x="1628338" y="161446"/>
                </a:cubicBezTo>
                <a:cubicBezTo>
                  <a:pt x="1633758" y="161799"/>
                  <a:pt x="1639443" y="161976"/>
                  <a:pt x="1645393" y="161976"/>
                </a:cubicBezTo>
                <a:cubicBezTo>
                  <a:pt x="1649634" y="162035"/>
                  <a:pt x="1652462" y="161299"/>
                  <a:pt x="1653876" y="159767"/>
                </a:cubicBezTo>
                <a:cubicBezTo>
                  <a:pt x="1655408" y="158412"/>
                  <a:pt x="1656144" y="155673"/>
                  <a:pt x="1656085" y="151549"/>
                </a:cubicBezTo>
                <a:lnTo>
                  <a:pt x="1656085" y="89427"/>
                </a:lnTo>
                <a:lnTo>
                  <a:pt x="1582211" y="89427"/>
                </a:lnTo>
                <a:close/>
                <a:moveTo>
                  <a:pt x="801337" y="77851"/>
                </a:moveTo>
                <a:lnTo>
                  <a:pt x="972592" y="77851"/>
                </a:lnTo>
                <a:lnTo>
                  <a:pt x="972592" y="87218"/>
                </a:lnTo>
                <a:lnTo>
                  <a:pt x="850204" y="87218"/>
                </a:lnTo>
                <a:lnTo>
                  <a:pt x="842428" y="109310"/>
                </a:lnTo>
                <a:lnTo>
                  <a:pt x="947761" y="109310"/>
                </a:lnTo>
                <a:cubicBezTo>
                  <a:pt x="946936" y="122859"/>
                  <a:pt x="945905" y="133905"/>
                  <a:pt x="944668" y="142447"/>
                </a:cubicBezTo>
                <a:cubicBezTo>
                  <a:pt x="943667" y="159649"/>
                  <a:pt x="931855" y="168221"/>
                  <a:pt x="909233" y="168162"/>
                </a:cubicBezTo>
                <a:cubicBezTo>
                  <a:pt x="904815" y="168280"/>
                  <a:pt x="899807" y="168368"/>
                  <a:pt x="894211" y="168427"/>
                </a:cubicBezTo>
                <a:cubicBezTo>
                  <a:pt x="891501" y="168486"/>
                  <a:pt x="888496" y="168515"/>
                  <a:pt x="885197" y="168515"/>
                </a:cubicBezTo>
                <a:cubicBezTo>
                  <a:pt x="882370" y="168515"/>
                  <a:pt x="878187" y="168515"/>
                  <a:pt x="872649" y="168515"/>
                </a:cubicBezTo>
                <a:cubicBezTo>
                  <a:pt x="872296" y="165157"/>
                  <a:pt x="871648" y="161475"/>
                  <a:pt x="870705" y="157470"/>
                </a:cubicBezTo>
                <a:cubicBezTo>
                  <a:pt x="880779" y="157941"/>
                  <a:pt x="893209" y="158176"/>
                  <a:pt x="907996" y="158176"/>
                </a:cubicBezTo>
                <a:cubicBezTo>
                  <a:pt x="924962" y="158942"/>
                  <a:pt x="933887" y="153110"/>
                  <a:pt x="934771" y="140680"/>
                </a:cubicBezTo>
                <a:cubicBezTo>
                  <a:pt x="935773" y="133375"/>
                  <a:pt x="936480" y="125952"/>
                  <a:pt x="936892" y="118411"/>
                </a:cubicBezTo>
                <a:lnTo>
                  <a:pt x="828466" y="118411"/>
                </a:lnTo>
                <a:lnTo>
                  <a:pt x="839689" y="87218"/>
                </a:lnTo>
                <a:lnTo>
                  <a:pt x="801337" y="87218"/>
                </a:lnTo>
                <a:close/>
                <a:moveTo>
                  <a:pt x="49927" y="75995"/>
                </a:moveTo>
                <a:lnTo>
                  <a:pt x="104626" y="75995"/>
                </a:lnTo>
                <a:lnTo>
                  <a:pt x="104626" y="84390"/>
                </a:lnTo>
                <a:lnTo>
                  <a:pt x="49927" y="84390"/>
                </a:lnTo>
                <a:close/>
                <a:moveTo>
                  <a:pt x="1252129" y="75112"/>
                </a:moveTo>
                <a:lnTo>
                  <a:pt x="1252129" y="119472"/>
                </a:lnTo>
                <a:lnTo>
                  <a:pt x="1302144" y="119472"/>
                </a:lnTo>
                <a:lnTo>
                  <a:pt x="1302144" y="75112"/>
                </a:lnTo>
                <a:close/>
                <a:moveTo>
                  <a:pt x="477548" y="73521"/>
                </a:moveTo>
                <a:lnTo>
                  <a:pt x="487975" y="78735"/>
                </a:lnTo>
                <a:cubicBezTo>
                  <a:pt x="472069" y="103772"/>
                  <a:pt x="454838" y="127484"/>
                  <a:pt x="436281" y="149870"/>
                </a:cubicBezTo>
                <a:cubicBezTo>
                  <a:pt x="438873" y="149752"/>
                  <a:pt x="442702" y="149634"/>
                  <a:pt x="447768" y="149517"/>
                </a:cubicBezTo>
                <a:cubicBezTo>
                  <a:pt x="481112" y="148103"/>
                  <a:pt x="509124" y="147013"/>
                  <a:pt x="531805" y="146247"/>
                </a:cubicBezTo>
                <a:cubicBezTo>
                  <a:pt x="524677" y="137410"/>
                  <a:pt x="514839" y="125540"/>
                  <a:pt x="502291" y="110635"/>
                </a:cubicBezTo>
                <a:lnTo>
                  <a:pt x="510244" y="104626"/>
                </a:lnTo>
                <a:cubicBezTo>
                  <a:pt x="526444" y="123360"/>
                  <a:pt x="543352" y="143272"/>
                  <a:pt x="560966" y="164362"/>
                </a:cubicBezTo>
                <a:lnTo>
                  <a:pt x="551864" y="171431"/>
                </a:lnTo>
                <a:cubicBezTo>
                  <a:pt x="547740" y="166012"/>
                  <a:pt x="543528" y="160710"/>
                  <a:pt x="539228" y="155525"/>
                </a:cubicBezTo>
                <a:cubicBezTo>
                  <a:pt x="499227" y="156527"/>
                  <a:pt x="465913" y="157911"/>
                  <a:pt x="439285" y="159679"/>
                </a:cubicBezTo>
                <a:cubicBezTo>
                  <a:pt x="432392" y="160091"/>
                  <a:pt x="426501" y="160739"/>
                  <a:pt x="421612" y="161623"/>
                </a:cubicBezTo>
                <a:lnTo>
                  <a:pt x="416663" y="150930"/>
                </a:lnTo>
                <a:cubicBezTo>
                  <a:pt x="421435" y="148574"/>
                  <a:pt x="425677" y="145511"/>
                  <a:pt x="429388" y="141740"/>
                </a:cubicBezTo>
                <a:cubicBezTo>
                  <a:pt x="446767" y="122476"/>
                  <a:pt x="462820" y="99737"/>
                  <a:pt x="477548" y="73521"/>
                </a:cubicBezTo>
                <a:close/>
                <a:moveTo>
                  <a:pt x="1242585" y="66275"/>
                </a:moveTo>
                <a:lnTo>
                  <a:pt x="1311688" y="66275"/>
                </a:lnTo>
                <a:lnTo>
                  <a:pt x="1311688" y="128308"/>
                </a:lnTo>
                <a:lnTo>
                  <a:pt x="1242585" y="128308"/>
                </a:lnTo>
                <a:close/>
                <a:moveTo>
                  <a:pt x="713008" y="65215"/>
                </a:moveTo>
                <a:lnTo>
                  <a:pt x="722993" y="65215"/>
                </a:lnTo>
                <a:cubicBezTo>
                  <a:pt x="722817" y="66629"/>
                  <a:pt x="722640" y="68690"/>
                  <a:pt x="722463" y="71400"/>
                </a:cubicBezTo>
                <a:cubicBezTo>
                  <a:pt x="722286" y="73462"/>
                  <a:pt x="722139" y="74994"/>
                  <a:pt x="722021" y="75995"/>
                </a:cubicBezTo>
                <a:cubicBezTo>
                  <a:pt x="725615" y="112815"/>
                  <a:pt x="742463" y="141063"/>
                  <a:pt x="772567" y="160739"/>
                </a:cubicBezTo>
                <a:cubicBezTo>
                  <a:pt x="770623" y="162624"/>
                  <a:pt x="768149" y="165511"/>
                  <a:pt x="765144" y="169399"/>
                </a:cubicBezTo>
                <a:cubicBezTo>
                  <a:pt x="738222" y="149134"/>
                  <a:pt x="722640" y="126335"/>
                  <a:pt x="718398" y="101003"/>
                </a:cubicBezTo>
                <a:cubicBezTo>
                  <a:pt x="714098" y="128691"/>
                  <a:pt x="697927" y="152344"/>
                  <a:pt x="669885" y="171962"/>
                </a:cubicBezTo>
                <a:cubicBezTo>
                  <a:pt x="668942" y="170607"/>
                  <a:pt x="667175" y="168604"/>
                  <a:pt x="664583" y="165953"/>
                </a:cubicBezTo>
                <a:cubicBezTo>
                  <a:pt x="663640" y="165010"/>
                  <a:pt x="662963" y="164303"/>
                  <a:pt x="662550" y="163832"/>
                </a:cubicBezTo>
                <a:cubicBezTo>
                  <a:pt x="697544" y="142565"/>
                  <a:pt x="714363" y="109693"/>
                  <a:pt x="713008" y="65215"/>
                </a:cubicBezTo>
                <a:close/>
                <a:moveTo>
                  <a:pt x="648412" y="65215"/>
                </a:moveTo>
                <a:lnTo>
                  <a:pt x="658309" y="65215"/>
                </a:lnTo>
                <a:cubicBezTo>
                  <a:pt x="657661" y="73816"/>
                  <a:pt x="656777" y="81945"/>
                  <a:pt x="655658" y="89604"/>
                </a:cubicBezTo>
                <a:cubicBezTo>
                  <a:pt x="668029" y="101740"/>
                  <a:pt x="679370" y="113492"/>
                  <a:pt x="689679" y="124862"/>
                </a:cubicBezTo>
                <a:lnTo>
                  <a:pt x="681903" y="131755"/>
                </a:lnTo>
                <a:cubicBezTo>
                  <a:pt x="672300" y="120738"/>
                  <a:pt x="662934" y="110252"/>
                  <a:pt x="653802" y="100296"/>
                </a:cubicBezTo>
                <a:cubicBezTo>
                  <a:pt x="649148" y="127219"/>
                  <a:pt x="634126" y="150253"/>
                  <a:pt x="608735" y="169399"/>
                </a:cubicBezTo>
                <a:cubicBezTo>
                  <a:pt x="606850" y="167160"/>
                  <a:pt x="604317" y="164627"/>
                  <a:pt x="601136" y="161799"/>
                </a:cubicBezTo>
                <a:cubicBezTo>
                  <a:pt x="632771" y="140356"/>
                  <a:pt x="648530" y="108161"/>
                  <a:pt x="648412" y="65215"/>
                </a:cubicBezTo>
                <a:close/>
                <a:moveTo>
                  <a:pt x="261529" y="53992"/>
                </a:moveTo>
                <a:lnTo>
                  <a:pt x="361648" y="53992"/>
                </a:lnTo>
                <a:lnTo>
                  <a:pt x="361648" y="62829"/>
                </a:lnTo>
                <a:lnTo>
                  <a:pt x="261529" y="62829"/>
                </a:lnTo>
                <a:close/>
                <a:moveTo>
                  <a:pt x="1086901" y="50281"/>
                </a:moveTo>
                <a:cubicBezTo>
                  <a:pt x="1089081" y="50281"/>
                  <a:pt x="1090937" y="50988"/>
                  <a:pt x="1092468" y="52402"/>
                </a:cubicBezTo>
                <a:cubicBezTo>
                  <a:pt x="1094000" y="53815"/>
                  <a:pt x="1094766" y="55612"/>
                  <a:pt x="1094766" y="57792"/>
                </a:cubicBezTo>
                <a:cubicBezTo>
                  <a:pt x="1094766" y="59972"/>
                  <a:pt x="1094000" y="61827"/>
                  <a:pt x="1092468" y="63359"/>
                </a:cubicBezTo>
                <a:cubicBezTo>
                  <a:pt x="1090937" y="64891"/>
                  <a:pt x="1089081" y="65657"/>
                  <a:pt x="1086901" y="65657"/>
                </a:cubicBezTo>
                <a:cubicBezTo>
                  <a:pt x="1084722" y="65657"/>
                  <a:pt x="1082910" y="64891"/>
                  <a:pt x="1081467" y="63359"/>
                </a:cubicBezTo>
                <a:cubicBezTo>
                  <a:pt x="1080023" y="61827"/>
                  <a:pt x="1079302" y="59972"/>
                  <a:pt x="1079302" y="57792"/>
                </a:cubicBezTo>
                <a:cubicBezTo>
                  <a:pt x="1079302" y="55612"/>
                  <a:pt x="1080023" y="53815"/>
                  <a:pt x="1081467" y="52402"/>
                </a:cubicBezTo>
                <a:cubicBezTo>
                  <a:pt x="1082910" y="50988"/>
                  <a:pt x="1084722" y="50281"/>
                  <a:pt x="1086901" y="50281"/>
                </a:cubicBezTo>
                <a:close/>
                <a:moveTo>
                  <a:pt x="1707868" y="49220"/>
                </a:moveTo>
                <a:lnTo>
                  <a:pt x="1716882" y="49220"/>
                </a:lnTo>
                <a:cubicBezTo>
                  <a:pt x="1716705" y="61474"/>
                  <a:pt x="1716292" y="71548"/>
                  <a:pt x="1715644" y="79442"/>
                </a:cubicBezTo>
                <a:cubicBezTo>
                  <a:pt x="1722125" y="115731"/>
                  <a:pt x="1734908" y="143007"/>
                  <a:pt x="1753996" y="161269"/>
                </a:cubicBezTo>
                <a:cubicBezTo>
                  <a:pt x="1751934" y="163213"/>
                  <a:pt x="1749636" y="165629"/>
                  <a:pt x="1747103" y="168515"/>
                </a:cubicBezTo>
                <a:cubicBezTo>
                  <a:pt x="1728899" y="149428"/>
                  <a:pt x="1717265" y="125657"/>
                  <a:pt x="1712198" y="97203"/>
                </a:cubicBezTo>
                <a:cubicBezTo>
                  <a:pt x="1709547" y="124244"/>
                  <a:pt x="1697176" y="148751"/>
                  <a:pt x="1675084" y="170725"/>
                </a:cubicBezTo>
                <a:cubicBezTo>
                  <a:pt x="1672963" y="168015"/>
                  <a:pt x="1670725" y="165599"/>
                  <a:pt x="1668368" y="163478"/>
                </a:cubicBezTo>
                <a:cubicBezTo>
                  <a:pt x="1688103" y="144863"/>
                  <a:pt x="1700062" y="122771"/>
                  <a:pt x="1704245" y="97203"/>
                </a:cubicBezTo>
                <a:cubicBezTo>
                  <a:pt x="1706719" y="83595"/>
                  <a:pt x="1707927" y="67601"/>
                  <a:pt x="1707868" y="49220"/>
                </a:cubicBezTo>
                <a:close/>
                <a:moveTo>
                  <a:pt x="33491" y="48690"/>
                </a:moveTo>
                <a:lnTo>
                  <a:pt x="41798" y="53020"/>
                </a:lnTo>
                <a:cubicBezTo>
                  <a:pt x="38616" y="60384"/>
                  <a:pt x="34522" y="68543"/>
                  <a:pt x="29515" y="77498"/>
                </a:cubicBezTo>
                <a:lnTo>
                  <a:pt x="29515" y="171962"/>
                </a:lnTo>
                <a:lnTo>
                  <a:pt x="20766" y="171962"/>
                </a:lnTo>
                <a:lnTo>
                  <a:pt x="20766" y="91636"/>
                </a:lnTo>
                <a:cubicBezTo>
                  <a:pt x="16525" y="98175"/>
                  <a:pt x="11223" y="105098"/>
                  <a:pt x="4860" y="112402"/>
                </a:cubicBezTo>
                <a:cubicBezTo>
                  <a:pt x="3329" y="108868"/>
                  <a:pt x="1709" y="105922"/>
                  <a:pt x="0" y="103566"/>
                </a:cubicBezTo>
                <a:cubicBezTo>
                  <a:pt x="13668" y="88249"/>
                  <a:pt x="24831" y="69957"/>
                  <a:pt x="33491" y="48690"/>
                </a:cubicBezTo>
                <a:close/>
                <a:moveTo>
                  <a:pt x="130518" y="43476"/>
                </a:moveTo>
                <a:cubicBezTo>
                  <a:pt x="130223" y="44183"/>
                  <a:pt x="129781" y="45244"/>
                  <a:pt x="129192" y="46658"/>
                </a:cubicBezTo>
                <a:cubicBezTo>
                  <a:pt x="128250" y="49073"/>
                  <a:pt x="127543" y="50899"/>
                  <a:pt x="127072" y="52136"/>
                </a:cubicBezTo>
                <a:cubicBezTo>
                  <a:pt x="129840" y="79353"/>
                  <a:pt x="134347" y="100414"/>
                  <a:pt x="140592" y="115319"/>
                </a:cubicBezTo>
                <a:cubicBezTo>
                  <a:pt x="148604" y="98470"/>
                  <a:pt x="153493" y="74523"/>
                  <a:pt x="155260" y="43476"/>
                </a:cubicBezTo>
                <a:close/>
                <a:moveTo>
                  <a:pt x="1600856" y="39323"/>
                </a:moveTo>
                <a:lnTo>
                  <a:pt x="1600856" y="58676"/>
                </a:lnTo>
                <a:lnTo>
                  <a:pt x="1628780" y="58676"/>
                </a:lnTo>
                <a:lnTo>
                  <a:pt x="1628780" y="39323"/>
                </a:lnTo>
                <a:close/>
                <a:moveTo>
                  <a:pt x="1592196" y="31547"/>
                </a:moveTo>
                <a:lnTo>
                  <a:pt x="1637440" y="31547"/>
                </a:lnTo>
                <a:lnTo>
                  <a:pt x="1637440" y="66452"/>
                </a:lnTo>
                <a:lnTo>
                  <a:pt x="1592196" y="66452"/>
                </a:lnTo>
                <a:close/>
                <a:moveTo>
                  <a:pt x="838628" y="18645"/>
                </a:moveTo>
                <a:lnTo>
                  <a:pt x="838628" y="48867"/>
                </a:lnTo>
                <a:lnTo>
                  <a:pt x="934948" y="48867"/>
                </a:lnTo>
                <a:lnTo>
                  <a:pt x="934948" y="18645"/>
                </a:lnTo>
                <a:close/>
                <a:moveTo>
                  <a:pt x="1403287" y="13078"/>
                </a:moveTo>
                <a:lnTo>
                  <a:pt x="1552273" y="13078"/>
                </a:lnTo>
                <a:lnTo>
                  <a:pt x="1552273" y="22445"/>
                </a:lnTo>
                <a:lnTo>
                  <a:pt x="1482728" y="22445"/>
                </a:lnTo>
                <a:cubicBezTo>
                  <a:pt x="1482493" y="42122"/>
                  <a:pt x="1482021" y="57998"/>
                  <a:pt x="1481315" y="70075"/>
                </a:cubicBezTo>
                <a:lnTo>
                  <a:pt x="1561286" y="70075"/>
                </a:lnTo>
                <a:lnTo>
                  <a:pt x="1561286" y="79618"/>
                </a:lnTo>
                <a:lnTo>
                  <a:pt x="1484407" y="79618"/>
                </a:lnTo>
                <a:cubicBezTo>
                  <a:pt x="1492655" y="119678"/>
                  <a:pt x="1518576" y="146306"/>
                  <a:pt x="1562170" y="159502"/>
                </a:cubicBezTo>
                <a:cubicBezTo>
                  <a:pt x="1559224" y="163154"/>
                  <a:pt x="1557015" y="166277"/>
                  <a:pt x="1555543" y="168869"/>
                </a:cubicBezTo>
                <a:cubicBezTo>
                  <a:pt x="1510770" y="152727"/>
                  <a:pt x="1484702" y="125333"/>
                  <a:pt x="1477338" y="86688"/>
                </a:cubicBezTo>
                <a:cubicBezTo>
                  <a:pt x="1471388" y="122211"/>
                  <a:pt x="1445938" y="150282"/>
                  <a:pt x="1400989" y="170901"/>
                </a:cubicBezTo>
                <a:cubicBezTo>
                  <a:pt x="1398986" y="168250"/>
                  <a:pt x="1396571" y="165334"/>
                  <a:pt x="1393743" y="162153"/>
                </a:cubicBezTo>
                <a:cubicBezTo>
                  <a:pt x="1439871" y="141888"/>
                  <a:pt x="1465202" y="114376"/>
                  <a:pt x="1469738" y="79618"/>
                </a:cubicBezTo>
                <a:lnTo>
                  <a:pt x="1393566" y="79618"/>
                </a:lnTo>
                <a:lnTo>
                  <a:pt x="1393566" y="70075"/>
                </a:lnTo>
                <a:lnTo>
                  <a:pt x="1471152" y="70075"/>
                </a:lnTo>
                <a:cubicBezTo>
                  <a:pt x="1472036" y="61356"/>
                  <a:pt x="1472478" y="47217"/>
                  <a:pt x="1472478" y="27659"/>
                </a:cubicBezTo>
                <a:cubicBezTo>
                  <a:pt x="1472478" y="25361"/>
                  <a:pt x="1472478" y="23623"/>
                  <a:pt x="1472478" y="22445"/>
                </a:cubicBezTo>
                <a:lnTo>
                  <a:pt x="1403287" y="22445"/>
                </a:lnTo>
                <a:close/>
                <a:moveTo>
                  <a:pt x="460493" y="9985"/>
                </a:moveTo>
                <a:lnTo>
                  <a:pt x="470302" y="13962"/>
                </a:lnTo>
                <a:cubicBezTo>
                  <a:pt x="455692" y="45008"/>
                  <a:pt x="435397" y="71135"/>
                  <a:pt x="409417" y="92343"/>
                </a:cubicBezTo>
                <a:cubicBezTo>
                  <a:pt x="407237" y="89751"/>
                  <a:pt x="404528" y="86982"/>
                  <a:pt x="401287" y="84037"/>
                </a:cubicBezTo>
                <a:cubicBezTo>
                  <a:pt x="427621" y="64714"/>
                  <a:pt x="447356" y="40030"/>
                  <a:pt x="460493" y="9985"/>
                </a:cubicBezTo>
                <a:close/>
                <a:moveTo>
                  <a:pt x="828908" y="9632"/>
                </a:moveTo>
                <a:lnTo>
                  <a:pt x="944668" y="9632"/>
                </a:lnTo>
                <a:lnTo>
                  <a:pt x="944668" y="57969"/>
                </a:lnTo>
                <a:lnTo>
                  <a:pt x="828908" y="57969"/>
                </a:lnTo>
                <a:close/>
                <a:moveTo>
                  <a:pt x="1584420" y="8572"/>
                </a:moveTo>
                <a:lnTo>
                  <a:pt x="1678707" y="8572"/>
                </a:lnTo>
                <a:lnTo>
                  <a:pt x="1678707" y="16878"/>
                </a:lnTo>
                <a:lnTo>
                  <a:pt x="1665275" y="16878"/>
                </a:lnTo>
                <a:lnTo>
                  <a:pt x="1665275" y="71665"/>
                </a:lnTo>
                <a:lnTo>
                  <a:pt x="1656085" y="71665"/>
                </a:lnTo>
                <a:lnTo>
                  <a:pt x="1656085" y="16878"/>
                </a:lnTo>
                <a:lnTo>
                  <a:pt x="1584420" y="16878"/>
                </a:lnTo>
                <a:close/>
                <a:moveTo>
                  <a:pt x="512983" y="7069"/>
                </a:moveTo>
                <a:cubicBezTo>
                  <a:pt x="524588" y="37998"/>
                  <a:pt x="544383" y="62004"/>
                  <a:pt x="572365" y="79088"/>
                </a:cubicBezTo>
                <a:cubicBezTo>
                  <a:pt x="569184" y="82505"/>
                  <a:pt x="566533" y="85598"/>
                  <a:pt x="564412" y="88367"/>
                </a:cubicBezTo>
                <a:cubicBezTo>
                  <a:pt x="535192" y="67453"/>
                  <a:pt x="514839" y="41503"/>
                  <a:pt x="503351" y="10516"/>
                </a:cubicBezTo>
                <a:close/>
                <a:moveTo>
                  <a:pt x="73875" y="4153"/>
                </a:moveTo>
                <a:lnTo>
                  <a:pt x="82358" y="4153"/>
                </a:lnTo>
                <a:lnTo>
                  <a:pt x="82358" y="49574"/>
                </a:lnTo>
                <a:lnTo>
                  <a:pt x="100120" y="49574"/>
                </a:lnTo>
                <a:lnTo>
                  <a:pt x="100120" y="17408"/>
                </a:lnTo>
                <a:lnTo>
                  <a:pt x="108603" y="17408"/>
                </a:lnTo>
                <a:lnTo>
                  <a:pt x="108603" y="57615"/>
                </a:lnTo>
                <a:lnTo>
                  <a:pt x="47630" y="57615"/>
                </a:lnTo>
                <a:lnTo>
                  <a:pt x="47630" y="17585"/>
                </a:lnTo>
                <a:lnTo>
                  <a:pt x="56113" y="17585"/>
                </a:lnTo>
                <a:lnTo>
                  <a:pt x="56113" y="49574"/>
                </a:lnTo>
                <a:lnTo>
                  <a:pt x="73875" y="49574"/>
                </a:lnTo>
                <a:close/>
                <a:moveTo>
                  <a:pt x="239437" y="2209"/>
                </a:moveTo>
                <a:lnTo>
                  <a:pt x="248892" y="4772"/>
                </a:lnTo>
                <a:cubicBezTo>
                  <a:pt x="244120" y="18969"/>
                  <a:pt x="238877" y="32578"/>
                  <a:pt x="233163" y="45597"/>
                </a:cubicBezTo>
                <a:lnTo>
                  <a:pt x="233163" y="171608"/>
                </a:lnTo>
                <a:lnTo>
                  <a:pt x="223708" y="171608"/>
                </a:lnTo>
                <a:lnTo>
                  <a:pt x="223708" y="65215"/>
                </a:lnTo>
                <a:cubicBezTo>
                  <a:pt x="217699" y="76820"/>
                  <a:pt x="211660" y="86776"/>
                  <a:pt x="205592" y="95083"/>
                </a:cubicBezTo>
                <a:cubicBezTo>
                  <a:pt x="204178" y="91371"/>
                  <a:pt x="202676" y="88043"/>
                  <a:pt x="201086" y="85097"/>
                </a:cubicBezTo>
                <a:cubicBezTo>
                  <a:pt x="217640" y="61003"/>
                  <a:pt x="230423" y="33373"/>
                  <a:pt x="239437" y="2209"/>
                </a:cubicBezTo>
                <a:close/>
                <a:moveTo>
                  <a:pt x="133522" y="1679"/>
                </a:moveTo>
                <a:lnTo>
                  <a:pt x="142801" y="3270"/>
                </a:lnTo>
                <a:cubicBezTo>
                  <a:pt x="139914" y="14639"/>
                  <a:pt x="136762" y="25332"/>
                  <a:pt x="133346" y="35347"/>
                </a:cubicBezTo>
                <a:lnTo>
                  <a:pt x="173552" y="35347"/>
                </a:lnTo>
                <a:lnTo>
                  <a:pt x="173552" y="43476"/>
                </a:lnTo>
                <a:lnTo>
                  <a:pt x="163920" y="43476"/>
                </a:lnTo>
                <a:cubicBezTo>
                  <a:pt x="161505" y="79353"/>
                  <a:pt x="155231" y="106688"/>
                  <a:pt x="145098" y="125481"/>
                </a:cubicBezTo>
                <a:cubicBezTo>
                  <a:pt x="151107" y="137322"/>
                  <a:pt x="160474" y="149605"/>
                  <a:pt x="173199" y="162330"/>
                </a:cubicBezTo>
                <a:cubicBezTo>
                  <a:pt x="171137" y="164450"/>
                  <a:pt x="168957" y="166925"/>
                  <a:pt x="166660" y="169752"/>
                </a:cubicBezTo>
                <a:cubicBezTo>
                  <a:pt x="155172" y="157617"/>
                  <a:pt x="146306" y="145864"/>
                  <a:pt x="140061" y="134494"/>
                </a:cubicBezTo>
                <a:cubicBezTo>
                  <a:pt x="133228" y="145805"/>
                  <a:pt x="123154" y="157882"/>
                  <a:pt x="109840" y="170725"/>
                </a:cubicBezTo>
                <a:cubicBezTo>
                  <a:pt x="108073" y="168780"/>
                  <a:pt x="105775" y="166542"/>
                  <a:pt x="102947" y="164009"/>
                </a:cubicBezTo>
                <a:cubicBezTo>
                  <a:pt x="117793" y="150282"/>
                  <a:pt x="128662" y="137381"/>
                  <a:pt x="135555" y="125304"/>
                </a:cubicBezTo>
                <a:cubicBezTo>
                  <a:pt x="128368" y="109634"/>
                  <a:pt x="123478" y="89781"/>
                  <a:pt x="120886" y="65745"/>
                </a:cubicBezTo>
                <a:cubicBezTo>
                  <a:pt x="120709" y="66039"/>
                  <a:pt x="120473" y="66481"/>
                  <a:pt x="120179" y="67070"/>
                </a:cubicBezTo>
                <a:cubicBezTo>
                  <a:pt x="116998" y="73492"/>
                  <a:pt x="114406" y="78352"/>
                  <a:pt x="112403" y="81651"/>
                </a:cubicBezTo>
                <a:cubicBezTo>
                  <a:pt x="110341" y="78646"/>
                  <a:pt x="108279" y="76113"/>
                  <a:pt x="106217" y="74051"/>
                </a:cubicBezTo>
                <a:cubicBezTo>
                  <a:pt x="118294" y="54080"/>
                  <a:pt x="127396" y="29956"/>
                  <a:pt x="133522" y="1679"/>
                </a:cubicBezTo>
                <a:close/>
                <a:moveTo>
                  <a:pt x="34375" y="1679"/>
                </a:moveTo>
                <a:lnTo>
                  <a:pt x="42505" y="6539"/>
                </a:lnTo>
                <a:cubicBezTo>
                  <a:pt x="33491" y="25155"/>
                  <a:pt x="21915" y="41444"/>
                  <a:pt x="7776" y="55406"/>
                </a:cubicBezTo>
                <a:cubicBezTo>
                  <a:pt x="6245" y="52755"/>
                  <a:pt x="4448" y="50045"/>
                  <a:pt x="2386" y="47276"/>
                </a:cubicBezTo>
                <a:cubicBezTo>
                  <a:pt x="15818" y="34257"/>
                  <a:pt x="26481" y="19058"/>
                  <a:pt x="34375" y="1679"/>
                </a:cubicBezTo>
                <a:close/>
                <a:moveTo>
                  <a:pt x="1698766" y="1502"/>
                </a:moveTo>
                <a:lnTo>
                  <a:pt x="1707691" y="3446"/>
                </a:lnTo>
                <a:cubicBezTo>
                  <a:pt x="1705865" y="10103"/>
                  <a:pt x="1703391" y="18027"/>
                  <a:pt x="1700269" y="27217"/>
                </a:cubicBezTo>
                <a:lnTo>
                  <a:pt x="1750726" y="27217"/>
                </a:lnTo>
                <a:lnTo>
                  <a:pt x="1750726" y="36054"/>
                </a:lnTo>
                <a:lnTo>
                  <a:pt x="1741713" y="66452"/>
                </a:lnTo>
                <a:cubicBezTo>
                  <a:pt x="1738826" y="65509"/>
                  <a:pt x="1735851" y="64773"/>
                  <a:pt x="1732788" y="64243"/>
                </a:cubicBezTo>
                <a:lnTo>
                  <a:pt x="1742243" y="35523"/>
                </a:lnTo>
                <a:lnTo>
                  <a:pt x="1697176" y="35523"/>
                </a:lnTo>
                <a:cubicBezTo>
                  <a:pt x="1692640" y="47777"/>
                  <a:pt x="1688044" y="58558"/>
                  <a:pt x="1683391" y="67866"/>
                </a:cubicBezTo>
                <a:cubicBezTo>
                  <a:pt x="1681152" y="66570"/>
                  <a:pt x="1678442" y="65185"/>
                  <a:pt x="1675261" y="63712"/>
                </a:cubicBezTo>
                <a:cubicBezTo>
                  <a:pt x="1685629" y="43506"/>
                  <a:pt x="1693464" y="22769"/>
                  <a:pt x="1698766" y="1502"/>
                </a:cubicBezTo>
                <a:close/>
                <a:moveTo>
                  <a:pt x="309865" y="1149"/>
                </a:moveTo>
                <a:cubicBezTo>
                  <a:pt x="313400" y="7924"/>
                  <a:pt x="316787" y="14905"/>
                  <a:pt x="320027" y="22092"/>
                </a:cubicBezTo>
                <a:lnTo>
                  <a:pt x="312251" y="25361"/>
                </a:lnTo>
                <a:lnTo>
                  <a:pt x="372164" y="25361"/>
                </a:lnTo>
                <a:lnTo>
                  <a:pt x="372164" y="34198"/>
                </a:lnTo>
                <a:lnTo>
                  <a:pt x="251808" y="34198"/>
                </a:lnTo>
                <a:lnTo>
                  <a:pt x="251808" y="25361"/>
                </a:lnTo>
                <a:lnTo>
                  <a:pt x="310749" y="25361"/>
                </a:lnTo>
                <a:cubicBezTo>
                  <a:pt x="306978" y="16819"/>
                  <a:pt x="303738" y="9956"/>
                  <a:pt x="301028" y="4772"/>
                </a:cubicBezTo>
                <a:close/>
                <a:moveTo>
                  <a:pt x="1263881" y="707"/>
                </a:moveTo>
                <a:lnTo>
                  <a:pt x="1273867" y="2563"/>
                </a:lnTo>
                <a:cubicBezTo>
                  <a:pt x="1272158" y="9161"/>
                  <a:pt x="1269802" y="17556"/>
                  <a:pt x="1266797" y="27747"/>
                </a:cubicBezTo>
                <a:lnTo>
                  <a:pt x="1350039" y="27747"/>
                </a:lnTo>
                <a:lnTo>
                  <a:pt x="1350039" y="147926"/>
                </a:lnTo>
                <a:cubicBezTo>
                  <a:pt x="1350216" y="161358"/>
                  <a:pt x="1343470" y="168162"/>
                  <a:pt x="1329803" y="168339"/>
                </a:cubicBezTo>
                <a:cubicBezTo>
                  <a:pt x="1321850" y="168574"/>
                  <a:pt x="1314309" y="168692"/>
                  <a:pt x="1307181" y="168692"/>
                </a:cubicBezTo>
                <a:cubicBezTo>
                  <a:pt x="1306769" y="165275"/>
                  <a:pt x="1306091" y="161770"/>
                  <a:pt x="1305149" y="158176"/>
                </a:cubicBezTo>
                <a:cubicBezTo>
                  <a:pt x="1312807" y="158648"/>
                  <a:pt x="1319876" y="158883"/>
                  <a:pt x="1326357" y="158883"/>
                </a:cubicBezTo>
                <a:cubicBezTo>
                  <a:pt x="1336077" y="159237"/>
                  <a:pt x="1340731" y="155143"/>
                  <a:pt x="1340318" y="146600"/>
                </a:cubicBezTo>
                <a:lnTo>
                  <a:pt x="1340318" y="36761"/>
                </a:lnTo>
                <a:lnTo>
                  <a:pt x="1214131" y="36761"/>
                </a:lnTo>
                <a:lnTo>
                  <a:pt x="1214131" y="169399"/>
                </a:lnTo>
                <a:lnTo>
                  <a:pt x="1204410" y="169399"/>
                </a:lnTo>
                <a:lnTo>
                  <a:pt x="1204410" y="27747"/>
                </a:lnTo>
                <a:lnTo>
                  <a:pt x="1257077" y="27747"/>
                </a:lnTo>
                <a:cubicBezTo>
                  <a:pt x="1259551" y="19087"/>
                  <a:pt x="1261819" y="10074"/>
                  <a:pt x="1263881" y="707"/>
                </a:cubicBezTo>
                <a:close/>
                <a:moveTo>
                  <a:pt x="687116" y="0"/>
                </a:moveTo>
                <a:lnTo>
                  <a:pt x="697632" y="2209"/>
                </a:lnTo>
                <a:cubicBezTo>
                  <a:pt x="697338" y="2622"/>
                  <a:pt x="696925" y="3211"/>
                  <a:pt x="696395" y="3977"/>
                </a:cubicBezTo>
                <a:cubicBezTo>
                  <a:pt x="694922" y="6097"/>
                  <a:pt x="693773" y="7688"/>
                  <a:pt x="692949" y="8748"/>
                </a:cubicBezTo>
                <a:cubicBezTo>
                  <a:pt x="710740" y="30899"/>
                  <a:pt x="737220" y="48454"/>
                  <a:pt x="772390" y="61415"/>
                </a:cubicBezTo>
                <a:cubicBezTo>
                  <a:pt x="770211" y="63948"/>
                  <a:pt x="768031" y="67070"/>
                  <a:pt x="765851" y="70782"/>
                </a:cubicBezTo>
                <a:cubicBezTo>
                  <a:pt x="729326" y="55465"/>
                  <a:pt x="703140" y="37261"/>
                  <a:pt x="687293" y="16171"/>
                </a:cubicBezTo>
                <a:cubicBezTo>
                  <a:pt x="669266" y="39323"/>
                  <a:pt x="643021" y="58734"/>
                  <a:pt x="608558" y="74405"/>
                </a:cubicBezTo>
                <a:cubicBezTo>
                  <a:pt x="607616" y="72461"/>
                  <a:pt x="605996" y="69957"/>
                  <a:pt x="603698" y="66894"/>
                </a:cubicBezTo>
                <a:cubicBezTo>
                  <a:pt x="603050" y="66069"/>
                  <a:pt x="602579" y="65450"/>
                  <a:pt x="602284" y="65038"/>
                </a:cubicBezTo>
                <a:cubicBezTo>
                  <a:pt x="642108" y="48013"/>
                  <a:pt x="670386" y="26333"/>
                  <a:pt x="687116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121D76CC-3008-431E-B872-F3DA5CF2D25A}"/>
              </a:ext>
            </a:extLst>
          </p:cNvPr>
          <p:cNvSpPr txBox="1"/>
          <p:nvPr/>
        </p:nvSpPr>
        <p:spPr>
          <a:xfrm>
            <a:off x="3972310" y="4058284"/>
            <a:ext cx="2045694" cy="172846"/>
          </a:xfrm>
          <a:custGeom>
            <a:avLst/>
            <a:gdLst/>
            <a:ahLst/>
            <a:cxnLst/>
            <a:rect l="l" t="t" r="r" b="b"/>
            <a:pathLst>
              <a:path w="2045694" h="172846">
                <a:moveTo>
                  <a:pt x="1055322" y="117440"/>
                </a:moveTo>
                <a:lnTo>
                  <a:pt x="1064954" y="117440"/>
                </a:lnTo>
                <a:cubicBezTo>
                  <a:pt x="1064247" y="124038"/>
                  <a:pt x="1062921" y="129958"/>
                  <a:pt x="1060977" y="135202"/>
                </a:cubicBezTo>
                <a:cubicBezTo>
                  <a:pt x="1088842" y="145099"/>
                  <a:pt x="1113585" y="154200"/>
                  <a:pt x="1135205" y="162507"/>
                </a:cubicBezTo>
                <a:lnTo>
                  <a:pt x="1130257" y="171255"/>
                </a:lnTo>
                <a:cubicBezTo>
                  <a:pt x="1101567" y="159414"/>
                  <a:pt x="1077266" y="149812"/>
                  <a:pt x="1057354" y="142448"/>
                </a:cubicBezTo>
                <a:cubicBezTo>
                  <a:pt x="1049990" y="155821"/>
                  <a:pt x="1026632" y="165894"/>
                  <a:pt x="987279" y="172669"/>
                </a:cubicBezTo>
                <a:cubicBezTo>
                  <a:pt x="985983" y="169429"/>
                  <a:pt x="984481" y="166366"/>
                  <a:pt x="982773" y="163479"/>
                </a:cubicBezTo>
                <a:cubicBezTo>
                  <a:pt x="1010814" y="159237"/>
                  <a:pt x="1029695" y="153906"/>
                  <a:pt x="1039416" y="147485"/>
                </a:cubicBezTo>
                <a:cubicBezTo>
                  <a:pt x="1049431" y="141535"/>
                  <a:pt x="1054733" y="131520"/>
                  <a:pt x="1055322" y="117440"/>
                </a:cubicBezTo>
                <a:close/>
                <a:moveTo>
                  <a:pt x="1444963" y="91990"/>
                </a:moveTo>
                <a:lnTo>
                  <a:pt x="1454595" y="91990"/>
                </a:lnTo>
                <a:cubicBezTo>
                  <a:pt x="1454418" y="99884"/>
                  <a:pt x="1454035" y="106453"/>
                  <a:pt x="1453446" y="111696"/>
                </a:cubicBezTo>
                <a:cubicBezTo>
                  <a:pt x="1452916" y="116527"/>
                  <a:pt x="1452033" y="121033"/>
                  <a:pt x="1450795" y="125216"/>
                </a:cubicBezTo>
                <a:cubicBezTo>
                  <a:pt x="1467055" y="132050"/>
                  <a:pt x="1494124" y="143832"/>
                  <a:pt x="1532004" y="160563"/>
                </a:cubicBezTo>
                <a:lnTo>
                  <a:pt x="1526437" y="169576"/>
                </a:lnTo>
                <a:cubicBezTo>
                  <a:pt x="1498396" y="155968"/>
                  <a:pt x="1472033" y="143920"/>
                  <a:pt x="1447349" y="133434"/>
                </a:cubicBezTo>
                <a:cubicBezTo>
                  <a:pt x="1440162" y="149458"/>
                  <a:pt x="1413976" y="162595"/>
                  <a:pt x="1368791" y="172846"/>
                </a:cubicBezTo>
                <a:cubicBezTo>
                  <a:pt x="1367966" y="170784"/>
                  <a:pt x="1366346" y="167662"/>
                  <a:pt x="1363931" y="163479"/>
                </a:cubicBezTo>
                <a:cubicBezTo>
                  <a:pt x="1419131" y="153641"/>
                  <a:pt x="1445847" y="136321"/>
                  <a:pt x="1444080" y="111519"/>
                </a:cubicBezTo>
                <a:cubicBezTo>
                  <a:pt x="1444610" y="105039"/>
                  <a:pt x="1444904" y="98529"/>
                  <a:pt x="1444963" y="91990"/>
                </a:cubicBezTo>
                <a:close/>
                <a:moveTo>
                  <a:pt x="839037" y="74405"/>
                </a:moveTo>
                <a:cubicBezTo>
                  <a:pt x="849877" y="86777"/>
                  <a:pt x="861836" y="101180"/>
                  <a:pt x="874914" y="117617"/>
                </a:cubicBezTo>
                <a:lnTo>
                  <a:pt x="866166" y="124332"/>
                </a:lnTo>
                <a:cubicBezTo>
                  <a:pt x="852675" y="106365"/>
                  <a:pt x="840981" y="91725"/>
                  <a:pt x="831084" y="80414"/>
                </a:cubicBezTo>
                <a:close/>
                <a:moveTo>
                  <a:pt x="1380897" y="74052"/>
                </a:moveTo>
                <a:lnTo>
                  <a:pt x="1515568" y="74052"/>
                </a:lnTo>
                <a:lnTo>
                  <a:pt x="1515568" y="134671"/>
                </a:lnTo>
                <a:lnTo>
                  <a:pt x="1505936" y="134671"/>
                </a:lnTo>
                <a:lnTo>
                  <a:pt x="1505936" y="82712"/>
                </a:lnTo>
                <a:lnTo>
                  <a:pt x="1390529" y="82712"/>
                </a:lnTo>
                <a:lnTo>
                  <a:pt x="1390529" y="135732"/>
                </a:lnTo>
                <a:lnTo>
                  <a:pt x="1380897" y="135732"/>
                </a:lnTo>
                <a:close/>
                <a:moveTo>
                  <a:pt x="1197132" y="71843"/>
                </a:moveTo>
                <a:lnTo>
                  <a:pt x="1297075" y="71843"/>
                </a:lnTo>
                <a:lnTo>
                  <a:pt x="1297075" y="82888"/>
                </a:lnTo>
                <a:lnTo>
                  <a:pt x="1256691" y="107013"/>
                </a:lnTo>
                <a:lnTo>
                  <a:pt x="1256691" y="113640"/>
                </a:lnTo>
                <a:lnTo>
                  <a:pt x="1333128" y="113640"/>
                </a:lnTo>
                <a:lnTo>
                  <a:pt x="1333128" y="123095"/>
                </a:lnTo>
                <a:lnTo>
                  <a:pt x="1256691" y="123095"/>
                </a:lnTo>
                <a:lnTo>
                  <a:pt x="1256691" y="149694"/>
                </a:lnTo>
                <a:cubicBezTo>
                  <a:pt x="1257280" y="163950"/>
                  <a:pt x="1250417" y="171020"/>
                  <a:pt x="1236102" y="170902"/>
                </a:cubicBezTo>
                <a:cubicBezTo>
                  <a:pt x="1232979" y="170961"/>
                  <a:pt x="1229710" y="171020"/>
                  <a:pt x="1226293" y="171079"/>
                </a:cubicBezTo>
                <a:cubicBezTo>
                  <a:pt x="1224702" y="171079"/>
                  <a:pt x="1222876" y="171079"/>
                  <a:pt x="1220814" y="171079"/>
                </a:cubicBezTo>
                <a:cubicBezTo>
                  <a:pt x="1219164" y="171079"/>
                  <a:pt x="1216484" y="171079"/>
                  <a:pt x="1212773" y="171079"/>
                </a:cubicBezTo>
                <a:cubicBezTo>
                  <a:pt x="1212242" y="166896"/>
                  <a:pt x="1211624" y="163214"/>
                  <a:pt x="1210917" y="160033"/>
                </a:cubicBezTo>
                <a:cubicBezTo>
                  <a:pt x="1217986" y="160386"/>
                  <a:pt x="1225468" y="160563"/>
                  <a:pt x="1233362" y="160563"/>
                </a:cubicBezTo>
                <a:cubicBezTo>
                  <a:pt x="1238605" y="160622"/>
                  <a:pt x="1242110" y="159709"/>
                  <a:pt x="1243878" y="157824"/>
                </a:cubicBezTo>
                <a:cubicBezTo>
                  <a:pt x="1245763" y="156056"/>
                  <a:pt x="1246676" y="152551"/>
                  <a:pt x="1246617" y="147308"/>
                </a:cubicBezTo>
                <a:lnTo>
                  <a:pt x="1246617" y="123095"/>
                </a:lnTo>
                <a:lnTo>
                  <a:pt x="1163729" y="123095"/>
                </a:lnTo>
                <a:lnTo>
                  <a:pt x="1163729" y="113640"/>
                </a:lnTo>
                <a:lnTo>
                  <a:pt x="1246617" y="113640"/>
                </a:lnTo>
                <a:lnTo>
                  <a:pt x="1246617" y="103036"/>
                </a:lnTo>
                <a:lnTo>
                  <a:pt x="1285145" y="81121"/>
                </a:lnTo>
                <a:lnTo>
                  <a:pt x="1197132" y="81121"/>
                </a:lnTo>
                <a:close/>
                <a:moveTo>
                  <a:pt x="29868" y="68927"/>
                </a:moveTo>
                <a:lnTo>
                  <a:pt x="142270" y="68927"/>
                </a:lnTo>
                <a:lnTo>
                  <a:pt x="142270" y="78028"/>
                </a:lnTo>
                <a:lnTo>
                  <a:pt x="91195" y="78028"/>
                </a:lnTo>
                <a:lnTo>
                  <a:pt x="91195" y="109840"/>
                </a:lnTo>
                <a:lnTo>
                  <a:pt x="148810" y="109840"/>
                </a:lnTo>
                <a:lnTo>
                  <a:pt x="148810" y="118942"/>
                </a:lnTo>
                <a:lnTo>
                  <a:pt x="91195" y="118942"/>
                </a:lnTo>
                <a:lnTo>
                  <a:pt x="91195" y="153317"/>
                </a:lnTo>
                <a:lnTo>
                  <a:pt x="164539" y="153317"/>
                </a:lnTo>
                <a:lnTo>
                  <a:pt x="164539" y="162684"/>
                </a:lnTo>
                <a:lnTo>
                  <a:pt x="7953" y="162684"/>
                </a:lnTo>
                <a:lnTo>
                  <a:pt x="7953" y="153317"/>
                </a:lnTo>
                <a:lnTo>
                  <a:pt x="81121" y="153317"/>
                </a:lnTo>
                <a:lnTo>
                  <a:pt x="81121" y="118942"/>
                </a:lnTo>
                <a:lnTo>
                  <a:pt x="23329" y="118942"/>
                </a:lnTo>
                <a:lnTo>
                  <a:pt x="23329" y="109840"/>
                </a:lnTo>
                <a:lnTo>
                  <a:pt x="81121" y="109840"/>
                </a:lnTo>
                <a:lnTo>
                  <a:pt x="81121" y="78028"/>
                </a:lnTo>
                <a:lnTo>
                  <a:pt x="29868" y="78028"/>
                </a:lnTo>
                <a:close/>
                <a:moveTo>
                  <a:pt x="1042155" y="50369"/>
                </a:moveTo>
                <a:cubicBezTo>
                  <a:pt x="1041802" y="57380"/>
                  <a:pt x="1041006" y="63271"/>
                  <a:pt x="1039769" y="68043"/>
                </a:cubicBezTo>
                <a:lnTo>
                  <a:pt x="1077944" y="68043"/>
                </a:lnTo>
                <a:lnTo>
                  <a:pt x="1077944" y="50369"/>
                </a:lnTo>
                <a:close/>
                <a:moveTo>
                  <a:pt x="999474" y="50369"/>
                </a:moveTo>
                <a:lnTo>
                  <a:pt x="996735" y="68043"/>
                </a:lnTo>
                <a:lnTo>
                  <a:pt x="1029872" y="68043"/>
                </a:lnTo>
                <a:cubicBezTo>
                  <a:pt x="1031286" y="63035"/>
                  <a:pt x="1032170" y="57144"/>
                  <a:pt x="1032523" y="50369"/>
                </a:cubicBezTo>
                <a:close/>
                <a:moveTo>
                  <a:pt x="1998418" y="49751"/>
                </a:moveTo>
                <a:lnTo>
                  <a:pt x="2006459" y="49751"/>
                </a:lnTo>
                <a:lnTo>
                  <a:pt x="2006459" y="89074"/>
                </a:lnTo>
                <a:lnTo>
                  <a:pt x="2045694" y="89074"/>
                </a:lnTo>
                <a:lnTo>
                  <a:pt x="2045694" y="97115"/>
                </a:lnTo>
                <a:lnTo>
                  <a:pt x="2006459" y="97115"/>
                </a:lnTo>
                <a:lnTo>
                  <a:pt x="2006459" y="136439"/>
                </a:lnTo>
                <a:lnTo>
                  <a:pt x="1998418" y="136439"/>
                </a:lnTo>
                <a:lnTo>
                  <a:pt x="1998418" y="97115"/>
                </a:lnTo>
                <a:lnTo>
                  <a:pt x="1959095" y="97115"/>
                </a:lnTo>
                <a:lnTo>
                  <a:pt x="1959095" y="89074"/>
                </a:lnTo>
                <a:lnTo>
                  <a:pt x="1998418" y="89074"/>
                </a:lnTo>
                <a:close/>
                <a:moveTo>
                  <a:pt x="332133" y="42151"/>
                </a:moveTo>
                <a:lnTo>
                  <a:pt x="340617" y="45421"/>
                </a:lnTo>
                <a:cubicBezTo>
                  <a:pt x="334726" y="60797"/>
                  <a:pt x="327686" y="76438"/>
                  <a:pt x="319497" y="92344"/>
                </a:cubicBezTo>
                <a:cubicBezTo>
                  <a:pt x="323797" y="99766"/>
                  <a:pt x="330101" y="110960"/>
                  <a:pt x="338407" y="125923"/>
                </a:cubicBezTo>
                <a:cubicBezTo>
                  <a:pt x="340116" y="129104"/>
                  <a:pt x="341412" y="131461"/>
                  <a:pt x="342296" y="132992"/>
                </a:cubicBezTo>
                <a:lnTo>
                  <a:pt x="333812" y="137588"/>
                </a:lnTo>
                <a:cubicBezTo>
                  <a:pt x="333105" y="136291"/>
                  <a:pt x="332016" y="134288"/>
                  <a:pt x="330543" y="131578"/>
                </a:cubicBezTo>
                <a:cubicBezTo>
                  <a:pt x="323709" y="118972"/>
                  <a:pt x="318319" y="109133"/>
                  <a:pt x="314372" y="102064"/>
                </a:cubicBezTo>
                <a:cubicBezTo>
                  <a:pt x="306595" y="116321"/>
                  <a:pt x="298525" y="129428"/>
                  <a:pt x="290159" y="141387"/>
                </a:cubicBezTo>
                <a:cubicBezTo>
                  <a:pt x="287685" y="139502"/>
                  <a:pt x="285034" y="137735"/>
                  <a:pt x="282206" y="136085"/>
                </a:cubicBezTo>
                <a:cubicBezTo>
                  <a:pt x="292339" y="121652"/>
                  <a:pt x="301323" y="107130"/>
                  <a:pt x="309158" y="92520"/>
                </a:cubicBezTo>
                <a:cubicBezTo>
                  <a:pt x="303090" y="81445"/>
                  <a:pt x="295432" y="67866"/>
                  <a:pt x="286183" y="51783"/>
                </a:cubicBezTo>
                <a:lnTo>
                  <a:pt x="293782" y="47807"/>
                </a:lnTo>
                <a:cubicBezTo>
                  <a:pt x="298731" y="56054"/>
                  <a:pt x="305535" y="67807"/>
                  <a:pt x="314195" y="83065"/>
                </a:cubicBezTo>
                <a:cubicBezTo>
                  <a:pt x="321264" y="69280"/>
                  <a:pt x="327244" y="55642"/>
                  <a:pt x="332133" y="42151"/>
                </a:cubicBezTo>
                <a:close/>
                <a:moveTo>
                  <a:pt x="275137" y="40914"/>
                </a:moveTo>
                <a:lnTo>
                  <a:pt x="283974" y="43830"/>
                </a:lnTo>
                <a:cubicBezTo>
                  <a:pt x="278789" y="58440"/>
                  <a:pt x="272456" y="73227"/>
                  <a:pt x="264975" y="88190"/>
                </a:cubicBezTo>
                <a:cubicBezTo>
                  <a:pt x="271750" y="99796"/>
                  <a:pt x="278406" y="111490"/>
                  <a:pt x="284946" y="123272"/>
                </a:cubicBezTo>
                <a:lnTo>
                  <a:pt x="276374" y="128132"/>
                </a:lnTo>
                <a:cubicBezTo>
                  <a:pt x="274076" y="123832"/>
                  <a:pt x="270836" y="117823"/>
                  <a:pt x="266654" y="110105"/>
                </a:cubicBezTo>
                <a:cubicBezTo>
                  <a:pt x="263649" y="104686"/>
                  <a:pt x="261470" y="100680"/>
                  <a:pt x="260115" y="98088"/>
                </a:cubicBezTo>
                <a:cubicBezTo>
                  <a:pt x="252692" y="112108"/>
                  <a:pt x="244503" y="125687"/>
                  <a:pt x="235549" y="138825"/>
                </a:cubicBezTo>
                <a:cubicBezTo>
                  <a:pt x="232898" y="136940"/>
                  <a:pt x="230217" y="135202"/>
                  <a:pt x="227507" y="133611"/>
                </a:cubicBezTo>
                <a:cubicBezTo>
                  <a:pt x="238170" y="118353"/>
                  <a:pt x="247301" y="103390"/>
                  <a:pt x="254901" y="88721"/>
                </a:cubicBezTo>
                <a:cubicBezTo>
                  <a:pt x="248244" y="76762"/>
                  <a:pt x="240203" y="62947"/>
                  <a:pt x="230777" y="47277"/>
                </a:cubicBezTo>
                <a:lnTo>
                  <a:pt x="238376" y="43123"/>
                </a:lnTo>
                <a:cubicBezTo>
                  <a:pt x="242206" y="49368"/>
                  <a:pt x="247979" y="59059"/>
                  <a:pt x="255696" y="72196"/>
                </a:cubicBezTo>
                <a:cubicBezTo>
                  <a:pt x="257522" y="75259"/>
                  <a:pt x="258877" y="77557"/>
                  <a:pt x="259761" y="79089"/>
                </a:cubicBezTo>
                <a:cubicBezTo>
                  <a:pt x="266241" y="65539"/>
                  <a:pt x="271367" y="52814"/>
                  <a:pt x="275137" y="40914"/>
                </a:cubicBezTo>
                <a:close/>
                <a:moveTo>
                  <a:pt x="1169826" y="40738"/>
                </a:moveTo>
                <a:lnTo>
                  <a:pt x="1327119" y="40738"/>
                </a:lnTo>
                <a:lnTo>
                  <a:pt x="1327119" y="73698"/>
                </a:lnTo>
                <a:lnTo>
                  <a:pt x="1317134" y="73698"/>
                </a:lnTo>
                <a:lnTo>
                  <a:pt x="1317134" y="49928"/>
                </a:lnTo>
                <a:lnTo>
                  <a:pt x="1179812" y="49928"/>
                </a:lnTo>
                <a:lnTo>
                  <a:pt x="1179812" y="73698"/>
                </a:lnTo>
                <a:lnTo>
                  <a:pt x="1169826" y="73698"/>
                </a:lnTo>
                <a:close/>
                <a:moveTo>
                  <a:pt x="1087222" y="24832"/>
                </a:moveTo>
                <a:lnTo>
                  <a:pt x="1087222" y="42328"/>
                </a:lnTo>
                <a:lnTo>
                  <a:pt x="1120713" y="42328"/>
                </a:lnTo>
                <a:lnTo>
                  <a:pt x="1120713" y="24832"/>
                </a:lnTo>
                <a:close/>
                <a:moveTo>
                  <a:pt x="1043216" y="24832"/>
                </a:moveTo>
                <a:cubicBezTo>
                  <a:pt x="1043157" y="27070"/>
                  <a:pt x="1043039" y="30369"/>
                  <a:pt x="1042862" y="34729"/>
                </a:cubicBezTo>
                <a:cubicBezTo>
                  <a:pt x="1042685" y="38145"/>
                  <a:pt x="1042568" y="40679"/>
                  <a:pt x="1042509" y="42328"/>
                </a:cubicBezTo>
                <a:lnTo>
                  <a:pt x="1077944" y="42328"/>
                </a:lnTo>
                <a:lnTo>
                  <a:pt x="1077944" y="24832"/>
                </a:lnTo>
                <a:close/>
                <a:moveTo>
                  <a:pt x="546585" y="21915"/>
                </a:moveTo>
                <a:lnTo>
                  <a:pt x="546585" y="86511"/>
                </a:lnTo>
                <a:lnTo>
                  <a:pt x="566026" y="86511"/>
                </a:lnTo>
                <a:cubicBezTo>
                  <a:pt x="578338" y="86511"/>
                  <a:pt x="587720" y="83566"/>
                  <a:pt x="594171" y="77675"/>
                </a:cubicBezTo>
                <a:cubicBezTo>
                  <a:pt x="600622" y="71784"/>
                  <a:pt x="603847" y="63448"/>
                  <a:pt x="603847" y="52667"/>
                </a:cubicBezTo>
                <a:cubicBezTo>
                  <a:pt x="603847" y="32166"/>
                  <a:pt x="592035" y="21915"/>
                  <a:pt x="568412" y="21915"/>
                </a:cubicBezTo>
                <a:close/>
                <a:moveTo>
                  <a:pt x="422760" y="21915"/>
                </a:moveTo>
                <a:lnTo>
                  <a:pt x="422760" y="86511"/>
                </a:lnTo>
                <a:lnTo>
                  <a:pt x="442201" y="86511"/>
                </a:lnTo>
                <a:cubicBezTo>
                  <a:pt x="454514" y="86511"/>
                  <a:pt x="463895" y="83566"/>
                  <a:pt x="470346" y="77675"/>
                </a:cubicBezTo>
                <a:cubicBezTo>
                  <a:pt x="476797" y="71784"/>
                  <a:pt x="480022" y="63448"/>
                  <a:pt x="480022" y="52667"/>
                </a:cubicBezTo>
                <a:cubicBezTo>
                  <a:pt x="480022" y="32166"/>
                  <a:pt x="468210" y="21915"/>
                  <a:pt x="444587" y="21915"/>
                </a:cubicBezTo>
                <a:close/>
                <a:moveTo>
                  <a:pt x="1685400" y="18911"/>
                </a:moveTo>
                <a:cubicBezTo>
                  <a:pt x="1674913" y="18911"/>
                  <a:pt x="1666739" y="24287"/>
                  <a:pt x="1660878" y="35038"/>
                </a:cubicBezTo>
                <a:cubicBezTo>
                  <a:pt x="1655016" y="45789"/>
                  <a:pt x="1652085" y="61916"/>
                  <a:pt x="1652085" y="83419"/>
                </a:cubicBezTo>
                <a:cubicBezTo>
                  <a:pt x="1652085" y="103036"/>
                  <a:pt x="1654884" y="118103"/>
                  <a:pt x="1660480" y="128618"/>
                </a:cubicBezTo>
                <a:cubicBezTo>
                  <a:pt x="1666077" y="139134"/>
                  <a:pt x="1674030" y="144392"/>
                  <a:pt x="1684339" y="144392"/>
                </a:cubicBezTo>
                <a:cubicBezTo>
                  <a:pt x="1694472" y="144392"/>
                  <a:pt x="1702351" y="139031"/>
                  <a:pt x="1707977" y="128309"/>
                </a:cubicBezTo>
                <a:cubicBezTo>
                  <a:pt x="1713603" y="117587"/>
                  <a:pt x="1716416" y="102270"/>
                  <a:pt x="1716416" y="82358"/>
                </a:cubicBezTo>
                <a:cubicBezTo>
                  <a:pt x="1716416" y="40060"/>
                  <a:pt x="1706077" y="18911"/>
                  <a:pt x="1685400" y="18911"/>
                </a:cubicBezTo>
                <a:close/>
                <a:moveTo>
                  <a:pt x="1400073" y="18823"/>
                </a:moveTo>
                <a:lnTo>
                  <a:pt x="1400073" y="45774"/>
                </a:lnTo>
                <a:lnTo>
                  <a:pt x="1496216" y="45774"/>
                </a:lnTo>
                <a:lnTo>
                  <a:pt x="1496216" y="18823"/>
                </a:lnTo>
                <a:close/>
                <a:moveTo>
                  <a:pt x="1753130" y="13167"/>
                </a:moveTo>
                <a:lnTo>
                  <a:pt x="1763734" y="13167"/>
                </a:lnTo>
                <a:lnTo>
                  <a:pt x="1794928" y="122830"/>
                </a:lnTo>
                <a:cubicBezTo>
                  <a:pt x="1796342" y="127779"/>
                  <a:pt x="1797343" y="131814"/>
                  <a:pt x="1797932" y="134936"/>
                </a:cubicBezTo>
                <a:lnTo>
                  <a:pt x="1798286" y="134936"/>
                </a:lnTo>
                <a:cubicBezTo>
                  <a:pt x="1798639" y="132580"/>
                  <a:pt x="1799759" y="128545"/>
                  <a:pt x="1801644" y="122830"/>
                </a:cubicBezTo>
                <a:lnTo>
                  <a:pt x="1835400" y="13167"/>
                </a:lnTo>
                <a:lnTo>
                  <a:pt x="1840172" y="13167"/>
                </a:lnTo>
                <a:lnTo>
                  <a:pt x="1871188" y="122830"/>
                </a:lnTo>
                <a:cubicBezTo>
                  <a:pt x="1872661" y="127955"/>
                  <a:pt x="1873663" y="131991"/>
                  <a:pt x="1874193" y="134936"/>
                </a:cubicBezTo>
                <a:lnTo>
                  <a:pt x="1874546" y="134936"/>
                </a:lnTo>
                <a:cubicBezTo>
                  <a:pt x="1874841" y="133169"/>
                  <a:pt x="1875342" y="131137"/>
                  <a:pt x="1876048" y="128839"/>
                </a:cubicBezTo>
                <a:lnTo>
                  <a:pt x="1908126" y="13167"/>
                </a:lnTo>
                <a:lnTo>
                  <a:pt x="1918376" y="13167"/>
                </a:lnTo>
                <a:lnTo>
                  <a:pt x="1878258" y="150047"/>
                </a:lnTo>
                <a:lnTo>
                  <a:pt x="1870393" y="150047"/>
                </a:lnTo>
                <a:lnTo>
                  <a:pt x="1839995" y="47100"/>
                </a:lnTo>
                <a:cubicBezTo>
                  <a:pt x="1838463" y="41798"/>
                  <a:pt x="1837609" y="37497"/>
                  <a:pt x="1837432" y="34198"/>
                </a:cubicBezTo>
                <a:lnTo>
                  <a:pt x="1836990" y="34198"/>
                </a:lnTo>
                <a:cubicBezTo>
                  <a:pt x="1836814" y="36967"/>
                  <a:pt x="1835842" y="41209"/>
                  <a:pt x="1834074" y="46923"/>
                </a:cubicBezTo>
                <a:lnTo>
                  <a:pt x="1801644" y="150047"/>
                </a:lnTo>
                <a:lnTo>
                  <a:pt x="1793779" y="150047"/>
                </a:lnTo>
                <a:close/>
                <a:moveTo>
                  <a:pt x="649202" y="13167"/>
                </a:moveTo>
                <a:lnTo>
                  <a:pt x="737569" y="13167"/>
                </a:lnTo>
                <a:lnTo>
                  <a:pt x="737569" y="21915"/>
                </a:lnTo>
                <a:lnTo>
                  <a:pt x="698069" y="21915"/>
                </a:lnTo>
                <a:lnTo>
                  <a:pt x="698069" y="150047"/>
                </a:lnTo>
                <a:lnTo>
                  <a:pt x="688702" y="150047"/>
                </a:lnTo>
                <a:lnTo>
                  <a:pt x="688702" y="21915"/>
                </a:lnTo>
                <a:lnTo>
                  <a:pt x="649202" y="21915"/>
                </a:lnTo>
                <a:close/>
                <a:moveTo>
                  <a:pt x="537130" y="13167"/>
                </a:moveTo>
                <a:lnTo>
                  <a:pt x="570091" y="13167"/>
                </a:lnTo>
                <a:cubicBezTo>
                  <a:pt x="584171" y="13167"/>
                  <a:pt x="594937" y="16437"/>
                  <a:pt x="602389" y="22976"/>
                </a:cubicBezTo>
                <a:cubicBezTo>
                  <a:pt x="609841" y="29515"/>
                  <a:pt x="613567" y="39029"/>
                  <a:pt x="613567" y="51518"/>
                </a:cubicBezTo>
                <a:cubicBezTo>
                  <a:pt x="613567" y="64243"/>
                  <a:pt x="609414" y="74700"/>
                  <a:pt x="601108" y="82888"/>
                </a:cubicBezTo>
                <a:cubicBezTo>
                  <a:pt x="592801" y="91077"/>
                  <a:pt x="581166" y="95171"/>
                  <a:pt x="566203" y="95171"/>
                </a:cubicBezTo>
                <a:lnTo>
                  <a:pt x="546585" y="95171"/>
                </a:lnTo>
                <a:lnTo>
                  <a:pt x="546585" y="150047"/>
                </a:lnTo>
                <a:lnTo>
                  <a:pt x="537130" y="150047"/>
                </a:lnTo>
                <a:close/>
                <a:moveTo>
                  <a:pt x="413305" y="13167"/>
                </a:moveTo>
                <a:lnTo>
                  <a:pt x="446266" y="13167"/>
                </a:lnTo>
                <a:cubicBezTo>
                  <a:pt x="460346" y="13167"/>
                  <a:pt x="471112" y="16437"/>
                  <a:pt x="478564" y="22976"/>
                </a:cubicBezTo>
                <a:cubicBezTo>
                  <a:pt x="486016" y="29515"/>
                  <a:pt x="489742" y="39029"/>
                  <a:pt x="489742" y="51518"/>
                </a:cubicBezTo>
                <a:cubicBezTo>
                  <a:pt x="489742" y="64243"/>
                  <a:pt x="485589" y="74700"/>
                  <a:pt x="477283" y="82888"/>
                </a:cubicBezTo>
                <a:cubicBezTo>
                  <a:pt x="468976" y="91077"/>
                  <a:pt x="457341" y="95171"/>
                  <a:pt x="442378" y="95171"/>
                </a:cubicBezTo>
                <a:lnTo>
                  <a:pt x="422760" y="95171"/>
                </a:lnTo>
                <a:lnTo>
                  <a:pt x="422760" y="150047"/>
                </a:lnTo>
                <a:lnTo>
                  <a:pt x="413305" y="150047"/>
                </a:lnTo>
                <a:close/>
                <a:moveTo>
                  <a:pt x="212485" y="11930"/>
                </a:moveTo>
                <a:lnTo>
                  <a:pt x="359262" y="11930"/>
                </a:lnTo>
                <a:lnTo>
                  <a:pt x="359262" y="147661"/>
                </a:lnTo>
                <a:cubicBezTo>
                  <a:pt x="359615" y="161859"/>
                  <a:pt x="352870" y="169046"/>
                  <a:pt x="339026" y="169223"/>
                </a:cubicBezTo>
                <a:cubicBezTo>
                  <a:pt x="335432" y="169341"/>
                  <a:pt x="331927" y="169429"/>
                  <a:pt x="328510" y="169488"/>
                </a:cubicBezTo>
                <a:cubicBezTo>
                  <a:pt x="326861" y="169547"/>
                  <a:pt x="325064" y="169576"/>
                  <a:pt x="323120" y="169576"/>
                </a:cubicBezTo>
                <a:cubicBezTo>
                  <a:pt x="321471" y="169576"/>
                  <a:pt x="318996" y="169576"/>
                  <a:pt x="315697" y="169576"/>
                </a:cubicBezTo>
                <a:cubicBezTo>
                  <a:pt x="315226" y="165688"/>
                  <a:pt x="314607" y="162242"/>
                  <a:pt x="313841" y="159237"/>
                </a:cubicBezTo>
                <a:cubicBezTo>
                  <a:pt x="321500" y="159768"/>
                  <a:pt x="328569" y="160033"/>
                  <a:pt x="335050" y="160033"/>
                </a:cubicBezTo>
                <a:cubicBezTo>
                  <a:pt x="345359" y="160504"/>
                  <a:pt x="350249" y="155968"/>
                  <a:pt x="349718" y="146424"/>
                </a:cubicBezTo>
                <a:lnTo>
                  <a:pt x="349718" y="21385"/>
                </a:lnTo>
                <a:lnTo>
                  <a:pt x="222117" y="21385"/>
                </a:lnTo>
                <a:lnTo>
                  <a:pt x="222117" y="170283"/>
                </a:lnTo>
                <a:lnTo>
                  <a:pt x="212485" y="170283"/>
                </a:lnTo>
                <a:close/>
                <a:moveTo>
                  <a:pt x="1686195" y="10870"/>
                </a:moveTo>
                <a:cubicBezTo>
                  <a:pt x="1712528" y="10870"/>
                  <a:pt x="1725695" y="34257"/>
                  <a:pt x="1725695" y="81033"/>
                </a:cubicBezTo>
                <a:cubicBezTo>
                  <a:pt x="1725695" y="104303"/>
                  <a:pt x="1721969" y="122020"/>
                  <a:pt x="1714516" y="134185"/>
                </a:cubicBezTo>
                <a:cubicBezTo>
                  <a:pt x="1707064" y="146351"/>
                  <a:pt x="1696622" y="152433"/>
                  <a:pt x="1683190" y="152433"/>
                </a:cubicBezTo>
                <a:cubicBezTo>
                  <a:pt x="1670583" y="152433"/>
                  <a:pt x="1660731" y="146645"/>
                  <a:pt x="1653632" y="135069"/>
                </a:cubicBezTo>
                <a:cubicBezTo>
                  <a:pt x="1646533" y="123493"/>
                  <a:pt x="1642984" y="106659"/>
                  <a:pt x="1642984" y="84567"/>
                </a:cubicBezTo>
                <a:cubicBezTo>
                  <a:pt x="1642984" y="60178"/>
                  <a:pt x="1646710" y="41798"/>
                  <a:pt x="1654162" y="29427"/>
                </a:cubicBezTo>
                <a:cubicBezTo>
                  <a:pt x="1661614" y="17055"/>
                  <a:pt x="1672292" y="10870"/>
                  <a:pt x="1686195" y="10870"/>
                </a:cubicBezTo>
                <a:close/>
                <a:moveTo>
                  <a:pt x="1390706" y="10339"/>
                </a:moveTo>
                <a:lnTo>
                  <a:pt x="1505583" y="10339"/>
                </a:lnTo>
                <a:lnTo>
                  <a:pt x="1505583" y="54346"/>
                </a:lnTo>
                <a:lnTo>
                  <a:pt x="1390706" y="54346"/>
                </a:lnTo>
                <a:close/>
                <a:moveTo>
                  <a:pt x="1595433" y="10163"/>
                </a:moveTo>
                <a:lnTo>
                  <a:pt x="1598438" y="10163"/>
                </a:lnTo>
                <a:lnTo>
                  <a:pt x="1598438" y="150047"/>
                </a:lnTo>
                <a:lnTo>
                  <a:pt x="1589689" y="150047"/>
                </a:lnTo>
                <a:lnTo>
                  <a:pt x="1589689" y="23948"/>
                </a:lnTo>
                <a:cubicBezTo>
                  <a:pt x="1585271" y="28189"/>
                  <a:pt x="1580249" y="31827"/>
                  <a:pt x="1574623" y="34861"/>
                </a:cubicBezTo>
                <a:cubicBezTo>
                  <a:pt x="1568997" y="37895"/>
                  <a:pt x="1562855" y="40590"/>
                  <a:pt x="1556198" y="42947"/>
                </a:cubicBezTo>
                <a:lnTo>
                  <a:pt x="1556198" y="34994"/>
                </a:lnTo>
                <a:cubicBezTo>
                  <a:pt x="1560204" y="33639"/>
                  <a:pt x="1563916" y="32122"/>
                  <a:pt x="1567332" y="30443"/>
                </a:cubicBezTo>
                <a:cubicBezTo>
                  <a:pt x="1570749" y="28764"/>
                  <a:pt x="1574033" y="26893"/>
                  <a:pt x="1577185" y="24832"/>
                </a:cubicBezTo>
                <a:cubicBezTo>
                  <a:pt x="1580337" y="22770"/>
                  <a:pt x="1583400" y="20516"/>
                  <a:pt x="1586375" y="18071"/>
                </a:cubicBezTo>
                <a:cubicBezTo>
                  <a:pt x="1589350" y="15627"/>
                  <a:pt x="1592370" y="12990"/>
                  <a:pt x="1595433" y="10163"/>
                </a:cubicBezTo>
                <a:close/>
                <a:moveTo>
                  <a:pt x="1191741" y="5833"/>
                </a:moveTo>
                <a:cubicBezTo>
                  <a:pt x="1198811" y="14021"/>
                  <a:pt x="1205674" y="22328"/>
                  <a:pt x="1212331" y="30752"/>
                </a:cubicBezTo>
                <a:lnTo>
                  <a:pt x="1203671" y="36761"/>
                </a:lnTo>
                <a:cubicBezTo>
                  <a:pt x="1197132" y="27748"/>
                  <a:pt x="1190563" y="19176"/>
                  <a:pt x="1183965" y="11046"/>
                </a:cubicBezTo>
                <a:close/>
                <a:moveTo>
                  <a:pt x="1303083" y="4507"/>
                </a:moveTo>
                <a:lnTo>
                  <a:pt x="1311743" y="10516"/>
                </a:lnTo>
                <a:cubicBezTo>
                  <a:pt x="1303319" y="20531"/>
                  <a:pt x="1295366" y="29692"/>
                  <a:pt x="1287884" y="37998"/>
                </a:cubicBezTo>
                <a:lnTo>
                  <a:pt x="1279490" y="31724"/>
                </a:lnTo>
                <a:cubicBezTo>
                  <a:pt x="1288562" y="22063"/>
                  <a:pt x="1296426" y="12990"/>
                  <a:pt x="1303083" y="4507"/>
                </a:cubicBezTo>
                <a:close/>
                <a:moveTo>
                  <a:pt x="904517" y="3093"/>
                </a:moveTo>
                <a:lnTo>
                  <a:pt x="914502" y="3093"/>
                </a:lnTo>
                <a:lnTo>
                  <a:pt x="914502" y="44891"/>
                </a:lnTo>
                <a:lnTo>
                  <a:pt x="940217" y="44891"/>
                </a:lnTo>
                <a:lnTo>
                  <a:pt x="940217" y="54346"/>
                </a:lnTo>
                <a:lnTo>
                  <a:pt x="914502" y="54346"/>
                </a:lnTo>
                <a:lnTo>
                  <a:pt x="914502" y="144657"/>
                </a:lnTo>
                <a:cubicBezTo>
                  <a:pt x="915151" y="161152"/>
                  <a:pt x="907021" y="169341"/>
                  <a:pt x="890113" y="169223"/>
                </a:cubicBezTo>
                <a:cubicBezTo>
                  <a:pt x="882278" y="169458"/>
                  <a:pt x="874119" y="169576"/>
                  <a:pt x="865636" y="169576"/>
                </a:cubicBezTo>
                <a:cubicBezTo>
                  <a:pt x="865047" y="165511"/>
                  <a:pt x="864251" y="161829"/>
                  <a:pt x="863250" y="158530"/>
                </a:cubicBezTo>
                <a:cubicBezTo>
                  <a:pt x="872735" y="159002"/>
                  <a:pt x="880835" y="159237"/>
                  <a:pt x="887551" y="159237"/>
                </a:cubicBezTo>
                <a:cubicBezTo>
                  <a:pt x="899392" y="159650"/>
                  <a:pt x="905047" y="154583"/>
                  <a:pt x="904517" y="144038"/>
                </a:cubicBezTo>
                <a:lnTo>
                  <a:pt x="904517" y="54346"/>
                </a:lnTo>
                <a:lnTo>
                  <a:pt x="823131" y="54346"/>
                </a:lnTo>
                <a:lnTo>
                  <a:pt x="823131" y="44891"/>
                </a:lnTo>
                <a:lnTo>
                  <a:pt x="904517" y="44891"/>
                </a:lnTo>
                <a:close/>
                <a:moveTo>
                  <a:pt x="814206" y="2210"/>
                </a:moveTo>
                <a:lnTo>
                  <a:pt x="824722" y="5126"/>
                </a:lnTo>
                <a:cubicBezTo>
                  <a:pt x="819773" y="18499"/>
                  <a:pt x="814000" y="32048"/>
                  <a:pt x="807402" y="45774"/>
                </a:cubicBezTo>
                <a:lnTo>
                  <a:pt x="807402" y="171962"/>
                </a:lnTo>
                <a:lnTo>
                  <a:pt x="797593" y="171962"/>
                </a:lnTo>
                <a:lnTo>
                  <a:pt x="797593" y="64243"/>
                </a:lnTo>
                <a:cubicBezTo>
                  <a:pt x="790524" y="76555"/>
                  <a:pt x="783396" y="87366"/>
                  <a:pt x="776209" y="96674"/>
                </a:cubicBezTo>
                <a:cubicBezTo>
                  <a:pt x="774913" y="92373"/>
                  <a:pt x="773528" y="88456"/>
                  <a:pt x="772055" y="84921"/>
                </a:cubicBezTo>
                <a:cubicBezTo>
                  <a:pt x="790082" y="60944"/>
                  <a:pt x="804132" y="33374"/>
                  <a:pt x="814206" y="2210"/>
                </a:cubicBezTo>
                <a:close/>
                <a:moveTo>
                  <a:pt x="1034379" y="2033"/>
                </a:moveTo>
                <a:lnTo>
                  <a:pt x="1043746" y="2033"/>
                </a:lnTo>
                <a:cubicBezTo>
                  <a:pt x="1043687" y="3682"/>
                  <a:pt x="1043628" y="6157"/>
                  <a:pt x="1043569" y="9456"/>
                </a:cubicBezTo>
                <a:cubicBezTo>
                  <a:pt x="1043510" y="12755"/>
                  <a:pt x="1043451" y="15229"/>
                  <a:pt x="1043392" y="16879"/>
                </a:cubicBezTo>
                <a:lnTo>
                  <a:pt x="1077944" y="16879"/>
                </a:lnTo>
                <a:lnTo>
                  <a:pt x="1077944" y="2033"/>
                </a:lnTo>
                <a:lnTo>
                  <a:pt x="1087222" y="2033"/>
                </a:lnTo>
                <a:lnTo>
                  <a:pt x="1087222" y="16879"/>
                </a:lnTo>
                <a:lnTo>
                  <a:pt x="1129373" y="16879"/>
                </a:lnTo>
                <a:lnTo>
                  <a:pt x="1129373" y="50369"/>
                </a:lnTo>
                <a:lnTo>
                  <a:pt x="1087222" y="50369"/>
                </a:lnTo>
                <a:lnTo>
                  <a:pt x="1087222" y="68043"/>
                </a:lnTo>
                <a:lnTo>
                  <a:pt x="1137680" y="68043"/>
                </a:lnTo>
                <a:cubicBezTo>
                  <a:pt x="1137503" y="73286"/>
                  <a:pt x="1137208" y="77999"/>
                  <a:pt x="1136796" y="82182"/>
                </a:cubicBezTo>
                <a:cubicBezTo>
                  <a:pt x="1136325" y="90429"/>
                  <a:pt x="1131612" y="94700"/>
                  <a:pt x="1122657" y="94995"/>
                </a:cubicBezTo>
                <a:cubicBezTo>
                  <a:pt x="1120360" y="95171"/>
                  <a:pt x="1118003" y="95289"/>
                  <a:pt x="1115588" y="95348"/>
                </a:cubicBezTo>
                <a:cubicBezTo>
                  <a:pt x="1114410" y="95407"/>
                  <a:pt x="1113143" y="95437"/>
                  <a:pt x="1111788" y="95437"/>
                </a:cubicBezTo>
                <a:cubicBezTo>
                  <a:pt x="1110610" y="95437"/>
                  <a:pt x="1108872" y="95437"/>
                  <a:pt x="1106574" y="95437"/>
                </a:cubicBezTo>
                <a:cubicBezTo>
                  <a:pt x="1106103" y="92609"/>
                  <a:pt x="1105426" y="89928"/>
                  <a:pt x="1104542" y="87395"/>
                </a:cubicBezTo>
                <a:cubicBezTo>
                  <a:pt x="1110669" y="87631"/>
                  <a:pt x="1116000" y="87749"/>
                  <a:pt x="1120536" y="87749"/>
                </a:cubicBezTo>
                <a:cubicBezTo>
                  <a:pt x="1125485" y="87925"/>
                  <a:pt x="1128136" y="85716"/>
                  <a:pt x="1128489" y="81121"/>
                </a:cubicBezTo>
                <a:cubicBezTo>
                  <a:pt x="1128725" y="78882"/>
                  <a:pt x="1128843" y="77174"/>
                  <a:pt x="1128843" y="75996"/>
                </a:cubicBezTo>
                <a:lnTo>
                  <a:pt x="1087222" y="75996"/>
                </a:lnTo>
                <a:lnTo>
                  <a:pt x="1087222" y="92344"/>
                </a:lnTo>
                <a:lnTo>
                  <a:pt x="1077944" y="92344"/>
                </a:lnTo>
                <a:lnTo>
                  <a:pt x="1077944" y="75996"/>
                </a:lnTo>
                <a:lnTo>
                  <a:pt x="1037472" y="75996"/>
                </a:lnTo>
                <a:cubicBezTo>
                  <a:pt x="1034055" y="85363"/>
                  <a:pt x="1027575" y="92962"/>
                  <a:pt x="1018031" y="98794"/>
                </a:cubicBezTo>
                <a:lnTo>
                  <a:pt x="1114351" y="98794"/>
                </a:lnTo>
                <a:lnTo>
                  <a:pt x="1114351" y="142448"/>
                </a:lnTo>
                <a:lnTo>
                  <a:pt x="1104984" y="142448"/>
                </a:lnTo>
                <a:lnTo>
                  <a:pt x="1104984" y="107013"/>
                </a:lnTo>
                <a:lnTo>
                  <a:pt x="1013524" y="107013"/>
                </a:lnTo>
                <a:lnTo>
                  <a:pt x="1013524" y="144657"/>
                </a:lnTo>
                <a:lnTo>
                  <a:pt x="1004157" y="144657"/>
                </a:lnTo>
                <a:lnTo>
                  <a:pt x="1004157" y="106041"/>
                </a:lnTo>
                <a:cubicBezTo>
                  <a:pt x="996381" y="109457"/>
                  <a:pt x="987574" y="112727"/>
                  <a:pt x="977736" y="115849"/>
                </a:cubicBezTo>
                <a:cubicBezTo>
                  <a:pt x="975851" y="112138"/>
                  <a:pt x="974142" y="109133"/>
                  <a:pt x="972611" y="106836"/>
                </a:cubicBezTo>
                <a:cubicBezTo>
                  <a:pt x="1003775" y="99177"/>
                  <a:pt x="1021890" y="88897"/>
                  <a:pt x="1026956" y="75996"/>
                </a:cubicBezTo>
                <a:lnTo>
                  <a:pt x="986749" y="75996"/>
                </a:lnTo>
                <a:lnTo>
                  <a:pt x="991874" y="42328"/>
                </a:lnTo>
                <a:lnTo>
                  <a:pt x="1033053" y="42328"/>
                </a:lnTo>
                <a:cubicBezTo>
                  <a:pt x="1033348" y="38793"/>
                  <a:pt x="1033613" y="32961"/>
                  <a:pt x="1033849" y="24832"/>
                </a:cubicBezTo>
                <a:lnTo>
                  <a:pt x="983833" y="24832"/>
                </a:lnTo>
                <a:lnTo>
                  <a:pt x="983833" y="16879"/>
                </a:lnTo>
                <a:lnTo>
                  <a:pt x="1034202" y="16879"/>
                </a:lnTo>
                <a:cubicBezTo>
                  <a:pt x="1034202" y="15052"/>
                  <a:pt x="1034232" y="12372"/>
                  <a:pt x="1034290" y="8837"/>
                </a:cubicBezTo>
                <a:cubicBezTo>
                  <a:pt x="1034349" y="5715"/>
                  <a:pt x="1034379" y="3447"/>
                  <a:pt x="1034379" y="2033"/>
                </a:cubicBezTo>
                <a:close/>
                <a:moveTo>
                  <a:pt x="1240431" y="1326"/>
                </a:moveTo>
                <a:cubicBezTo>
                  <a:pt x="1246971" y="10339"/>
                  <a:pt x="1253304" y="19559"/>
                  <a:pt x="1259430" y="28985"/>
                </a:cubicBezTo>
                <a:lnTo>
                  <a:pt x="1250417" y="34198"/>
                </a:lnTo>
                <a:cubicBezTo>
                  <a:pt x="1244408" y="24242"/>
                  <a:pt x="1238311" y="14846"/>
                  <a:pt x="1232125" y="6009"/>
                </a:cubicBezTo>
                <a:close/>
                <a:moveTo>
                  <a:pt x="84744" y="0"/>
                </a:moveTo>
                <a:lnTo>
                  <a:pt x="95525" y="2210"/>
                </a:lnTo>
                <a:cubicBezTo>
                  <a:pt x="95289" y="2504"/>
                  <a:pt x="94935" y="3005"/>
                  <a:pt x="94464" y="3712"/>
                </a:cubicBezTo>
                <a:cubicBezTo>
                  <a:pt x="93522" y="5067"/>
                  <a:pt x="92756" y="6068"/>
                  <a:pt x="92167" y="6716"/>
                </a:cubicBezTo>
                <a:cubicBezTo>
                  <a:pt x="111018" y="31164"/>
                  <a:pt x="137440" y="50782"/>
                  <a:pt x="171432" y="65569"/>
                </a:cubicBezTo>
                <a:cubicBezTo>
                  <a:pt x="170077" y="67041"/>
                  <a:pt x="167897" y="69928"/>
                  <a:pt x="164892" y="74229"/>
                </a:cubicBezTo>
                <a:cubicBezTo>
                  <a:pt x="129605" y="57321"/>
                  <a:pt x="103478" y="37114"/>
                  <a:pt x="86511" y="13609"/>
                </a:cubicBezTo>
                <a:cubicBezTo>
                  <a:pt x="65833" y="38587"/>
                  <a:pt x="39294" y="59324"/>
                  <a:pt x="6893" y="75819"/>
                </a:cubicBezTo>
                <a:cubicBezTo>
                  <a:pt x="4183" y="72284"/>
                  <a:pt x="1885" y="69575"/>
                  <a:pt x="0" y="67689"/>
                </a:cubicBezTo>
                <a:cubicBezTo>
                  <a:pt x="38587" y="47718"/>
                  <a:pt x="66835" y="25156"/>
                  <a:pt x="84744" y="0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6E16F507-3DDC-406F-9894-E343C4CCD05B}"/>
              </a:ext>
            </a:extLst>
          </p:cNvPr>
          <p:cNvSpPr txBox="1"/>
          <p:nvPr/>
        </p:nvSpPr>
        <p:spPr>
          <a:xfrm>
            <a:off x="2145677" y="4744327"/>
            <a:ext cx="1533860" cy="172492"/>
          </a:xfrm>
          <a:custGeom>
            <a:avLst/>
            <a:gdLst/>
            <a:ahLst/>
            <a:cxnLst/>
            <a:rect l="l" t="t" r="r" b="b"/>
            <a:pathLst>
              <a:path w="1533860" h="172492">
                <a:moveTo>
                  <a:pt x="1199694" y="121504"/>
                </a:moveTo>
                <a:cubicBezTo>
                  <a:pt x="1210003" y="129869"/>
                  <a:pt x="1220254" y="138677"/>
                  <a:pt x="1230446" y="147926"/>
                </a:cubicBezTo>
                <a:lnTo>
                  <a:pt x="1222493" y="154730"/>
                </a:lnTo>
                <a:cubicBezTo>
                  <a:pt x="1212713" y="145363"/>
                  <a:pt x="1202757" y="136379"/>
                  <a:pt x="1192625" y="127778"/>
                </a:cubicBezTo>
                <a:close/>
                <a:moveTo>
                  <a:pt x="1285675" y="97026"/>
                </a:moveTo>
                <a:lnTo>
                  <a:pt x="1295483" y="97026"/>
                </a:lnTo>
                <a:lnTo>
                  <a:pt x="1295483" y="109840"/>
                </a:lnTo>
                <a:lnTo>
                  <a:pt x="1333658" y="109840"/>
                </a:lnTo>
                <a:lnTo>
                  <a:pt x="1333658" y="118765"/>
                </a:lnTo>
                <a:lnTo>
                  <a:pt x="1295483" y="118765"/>
                </a:lnTo>
                <a:lnTo>
                  <a:pt x="1295483" y="145186"/>
                </a:lnTo>
                <a:cubicBezTo>
                  <a:pt x="1295778" y="160503"/>
                  <a:pt x="1288031" y="168279"/>
                  <a:pt x="1272243" y="168515"/>
                </a:cubicBezTo>
                <a:cubicBezTo>
                  <a:pt x="1269062" y="168574"/>
                  <a:pt x="1265615" y="168633"/>
                  <a:pt x="1261904" y="168692"/>
                </a:cubicBezTo>
                <a:cubicBezTo>
                  <a:pt x="1260078" y="168692"/>
                  <a:pt x="1258134" y="168692"/>
                  <a:pt x="1256072" y="168692"/>
                </a:cubicBezTo>
                <a:cubicBezTo>
                  <a:pt x="1254246" y="168692"/>
                  <a:pt x="1251742" y="168692"/>
                  <a:pt x="1248561" y="168692"/>
                </a:cubicBezTo>
                <a:cubicBezTo>
                  <a:pt x="1248148" y="165157"/>
                  <a:pt x="1247441" y="161593"/>
                  <a:pt x="1246440" y="157999"/>
                </a:cubicBezTo>
                <a:cubicBezTo>
                  <a:pt x="1252213" y="158353"/>
                  <a:pt x="1259813" y="158530"/>
                  <a:pt x="1269238" y="158530"/>
                </a:cubicBezTo>
                <a:cubicBezTo>
                  <a:pt x="1275601" y="158589"/>
                  <a:pt x="1279901" y="157469"/>
                  <a:pt x="1282140" y="155172"/>
                </a:cubicBezTo>
                <a:cubicBezTo>
                  <a:pt x="1284555" y="152933"/>
                  <a:pt x="1285734" y="148750"/>
                  <a:pt x="1285675" y="142624"/>
                </a:cubicBezTo>
                <a:lnTo>
                  <a:pt x="1285675" y="118765"/>
                </a:lnTo>
                <a:lnTo>
                  <a:pt x="1162050" y="118765"/>
                </a:lnTo>
                <a:lnTo>
                  <a:pt x="1162050" y="109840"/>
                </a:lnTo>
                <a:lnTo>
                  <a:pt x="1285675" y="109840"/>
                </a:lnTo>
                <a:close/>
                <a:moveTo>
                  <a:pt x="662373" y="92343"/>
                </a:moveTo>
                <a:lnTo>
                  <a:pt x="766027" y="92343"/>
                </a:lnTo>
                <a:lnTo>
                  <a:pt x="766027" y="100826"/>
                </a:lnTo>
                <a:lnTo>
                  <a:pt x="731122" y="100826"/>
                </a:lnTo>
                <a:lnTo>
                  <a:pt x="731122" y="145893"/>
                </a:lnTo>
                <a:cubicBezTo>
                  <a:pt x="731064" y="150194"/>
                  <a:pt x="731770" y="153110"/>
                  <a:pt x="733243" y="154642"/>
                </a:cubicBezTo>
                <a:cubicBezTo>
                  <a:pt x="734598" y="156232"/>
                  <a:pt x="737220" y="156998"/>
                  <a:pt x="741108" y="156939"/>
                </a:cubicBezTo>
                <a:lnTo>
                  <a:pt x="749061" y="156939"/>
                </a:lnTo>
                <a:cubicBezTo>
                  <a:pt x="756071" y="157175"/>
                  <a:pt x="759989" y="153846"/>
                  <a:pt x="760814" y="146954"/>
                </a:cubicBezTo>
                <a:cubicBezTo>
                  <a:pt x="761697" y="140591"/>
                  <a:pt x="762345" y="133905"/>
                  <a:pt x="762758" y="126894"/>
                </a:cubicBezTo>
                <a:cubicBezTo>
                  <a:pt x="766233" y="128190"/>
                  <a:pt x="769267" y="129162"/>
                  <a:pt x="771860" y="129810"/>
                </a:cubicBezTo>
                <a:cubicBezTo>
                  <a:pt x="771447" y="135760"/>
                  <a:pt x="770711" y="142211"/>
                  <a:pt x="769650" y="149163"/>
                </a:cubicBezTo>
                <a:cubicBezTo>
                  <a:pt x="768178" y="160592"/>
                  <a:pt x="761373" y="166188"/>
                  <a:pt x="749238" y="165952"/>
                </a:cubicBezTo>
                <a:lnTo>
                  <a:pt x="739429" y="165952"/>
                </a:lnTo>
                <a:cubicBezTo>
                  <a:pt x="727234" y="166424"/>
                  <a:pt x="721343" y="160650"/>
                  <a:pt x="721756" y="148633"/>
                </a:cubicBezTo>
                <a:lnTo>
                  <a:pt x="721756" y="100826"/>
                </a:lnTo>
                <a:lnTo>
                  <a:pt x="698338" y="100826"/>
                </a:lnTo>
                <a:cubicBezTo>
                  <a:pt x="699575" y="133286"/>
                  <a:pt x="684936" y="156821"/>
                  <a:pt x="654420" y="171431"/>
                </a:cubicBezTo>
                <a:cubicBezTo>
                  <a:pt x="652535" y="168898"/>
                  <a:pt x="650296" y="166247"/>
                  <a:pt x="647704" y="163478"/>
                </a:cubicBezTo>
                <a:cubicBezTo>
                  <a:pt x="664023" y="154877"/>
                  <a:pt x="674774" y="146423"/>
                  <a:pt x="679958" y="138117"/>
                </a:cubicBezTo>
                <a:cubicBezTo>
                  <a:pt x="685614" y="129987"/>
                  <a:pt x="688618" y="117557"/>
                  <a:pt x="688971" y="100826"/>
                </a:cubicBezTo>
                <a:lnTo>
                  <a:pt x="662373" y="100826"/>
                </a:lnTo>
                <a:close/>
                <a:moveTo>
                  <a:pt x="434778" y="71312"/>
                </a:moveTo>
                <a:lnTo>
                  <a:pt x="534720" y="71312"/>
                </a:lnTo>
                <a:lnTo>
                  <a:pt x="534720" y="82358"/>
                </a:lnTo>
                <a:lnTo>
                  <a:pt x="494337" y="106482"/>
                </a:lnTo>
                <a:lnTo>
                  <a:pt x="494337" y="113109"/>
                </a:lnTo>
                <a:lnTo>
                  <a:pt x="570774" y="113109"/>
                </a:lnTo>
                <a:lnTo>
                  <a:pt x="570774" y="122564"/>
                </a:lnTo>
                <a:lnTo>
                  <a:pt x="494337" y="122564"/>
                </a:lnTo>
                <a:lnTo>
                  <a:pt x="494337" y="149163"/>
                </a:lnTo>
                <a:cubicBezTo>
                  <a:pt x="494926" y="163419"/>
                  <a:pt x="488063" y="170489"/>
                  <a:pt x="473747" y="170371"/>
                </a:cubicBezTo>
                <a:cubicBezTo>
                  <a:pt x="470625" y="170430"/>
                  <a:pt x="467356" y="170489"/>
                  <a:pt x="463939" y="170548"/>
                </a:cubicBezTo>
                <a:cubicBezTo>
                  <a:pt x="462348" y="170548"/>
                  <a:pt x="460522" y="170548"/>
                  <a:pt x="458460" y="170548"/>
                </a:cubicBezTo>
                <a:cubicBezTo>
                  <a:pt x="456810" y="170548"/>
                  <a:pt x="454130" y="170548"/>
                  <a:pt x="450419" y="170548"/>
                </a:cubicBezTo>
                <a:cubicBezTo>
                  <a:pt x="449888" y="166365"/>
                  <a:pt x="449270" y="162683"/>
                  <a:pt x="448563" y="159502"/>
                </a:cubicBezTo>
                <a:cubicBezTo>
                  <a:pt x="455632" y="159855"/>
                  <a:pt x="463114" y="160032"/>
                  <a:pt x="471008" y="160032"/>
                </a:cubicBezTo>
                <a:cubicBezTo>
                  <a:pt x="476251" y="160091"/>
                  <a:pt x="479756" y="159178"/>
                  <a:pt x="481524" y="157293"/>
                </a:cubicBezTo>
                <a:cubicBezTo>
                  <a:pt x="483409" y="155525"/>
                  <a:pt x="484322" y="152020"/>
                  <a:pt x="484263" y="146777"/>
                </a:cubicBezTo>
                <a:lnTo>
                  <a:pt x="484263" y="122564"/>
                </a:lnTo>
                <a:lnTo>
                  <a:pt x="401375" y="122564"/>
                </a:lnTo>
                <a:lnTo>
                  <a:pt x="401375" y="113109"/>
                </a:lnTo>
                <a:lnTo>
                  <a:pt x="484263" y="113109"/>
                </a:lnTo>
                <a:lnTo>
                  <a:pt x="484263" y="102505"/>
                </a:lnTo>
                <a:lnTo>
                  <a:pt x="522791" y="80590"/>
                </a:lnTo>
                <a:lnTo>
                  <a:pt x="434778" y="80590"/>
                </a:lnTo>
                <a:close/>
                <a:moveTo>
                  <a:pt x="671563" y="57968"/>
                </a:moveTo>
                <a:lnTo>
                  <a:pt x="756307" y="57968"/>
                </a:lnTo>
                <a:lnTo>
                  <a:pt x="756307" y="66275"/>
                </a:lnTo>
                <a:lnTo>
                  <a:pt x="671563" y="66275"/>
                </a:lnTo>
                <a:close/>
                <a:moveTo>
                  <a:pt x="407472" y="40207"/>
                </a:moveTo>
                <a:lnTo>
                  <a:pt x="564765" y="40207"/>
                </a:lnTo>
                <a:lnTo>
                  <a:pt x="564765" y="73167"/>
                </a:lnTo>
                <a:lnTo>
                  <a:pt x="554780" y="73167"/>
                </a:lnTo>
                <a:lnTo>
                  <a:pt x="554780" y="49397"/>
                </a:lnTo>
                <a:lnTo>
                  <a:pt x="417458" y="49397"/>
                </a:lnTo>
                <a:lnTo>
                  <a:pt x="417458" y="73167"/>
                </a:lnTo>
                <a:lnTo>
                  <a:pt x="407472" y="73167"/>
                </a:lnTo>
                <a:close/>
                <a:moveTo>
                  <a:pt x="946281" y="21385"/>
                </a:moveTo>
                <a:lnTo>
                  <a:pt x="946281" y="85981"/>
                </a:lnTo>
                <a:lnTo>
                  <a:pt x="965722" y="85981"/>
                </a:lnTo>
                <a:cubicBezTo>
                  <a:pt x="978034" y="85981"/>
                  <a:pt x="987416" y="83035"/>
                  <a:pt x="993867" y="77144"/>
                </a:cubicBezTo>
                <a:cubicBezTo>
                  <a:pt x="1000318" y="71253"/>
                  <a:pt x="1003543" y="62917"/>
                  <a:pt x="1003543" y="52136"/>
                </a:cubicBezTo>
                <a:cubicBezTo>
                  <a:pt x="1003543" y="31635"/>
                  <a:pt x="991731" y="21385"/>
                  <a:pt x="968108" y="21385"/>
                </a:cubicBezTo>
                <a:close/>
                <a:moveTo>
                  <a:pt x="822456" y="21385"/>
                </a:moveTo>
                <a:lnTo>
                  <a:pt x="822456" y="85981"/>
                </a:lnTo>
                <a:lnTo>
                  <a:pt x="841897" y="85981"/>
                </a:lnTo>
                <a:cubicBezTo>
                  <a:pt x="854210" y="85981"/>
                  <a:pt x="863591" y="83035"/>
                  <a:pt x="870042" y="77144"/>
                </a:cubicBezTo>
                <a:cubicBezTo>
                  <a:pt x="876493" y="71253"/>
                  <a:pt x="879718" y="62917"/>
                  <a:pt x="879718" y="52136"/>
                </a:cubicBezTo>
                <a:cubicBezTo>
                  <a:pt x="879718" y="31635"/>
                  <a:pt x="867906" y="21385"/>
                  <a:pt x="844283" y="21385"/>
                </a:cubicBezTo>
                <a:close/>
                <a:moveTo>
                  <a:pt x="1192271" y="18468"/>
                </a:moveTo>
                <a:lnTo>
                  <a:pt x="1192271" y="45774"/>
                </a:lnTo>
                <a:lnTo>
                  <a:pt x="1295837" y="45774"/>
                </a:lnTo>
                <a:lnTo>
                  <a:pt x="1295837" y="18468"/>
                </a:lnTo>
                <a:close/>
                <a:moveTo>
                  <a:pt x="331603" y="16878"/>
                </a:moveTo>
                <a:lnTo>
                  <a:pt x="341411" y="18822"/>
                </a:lnTo>
                <a:cubicBezTo>
                  <a:pt x="338878" y="29544"/>
                  <a:pt x="336286" y="38292"/>
                  <a:pt x="333635" y="45067"/>
                </a:cubicBezTo>
                <a:cubicBezTo>
                  <a:pt x="344239" y="56554"/>
                  <a:pt x="356227" y="70075"/>
                  <a:pt x="369600" y="85627"/>
                </a:cubicBezTo>
                <a:lnTo>
                  <a:pt x="362001" y="92696"/>
                </a:lnTo>
                <a:cubicBezTo>
                  <a:pt x="350925" y="78676"/>
                  <a:pt x="340204" y="65715"/>
                  <a:pt x="329835" y="53815"/>
                </a:cubicBezTo>
                <a:cubicBezTo>
                  <a:pt x="324533" y="65067"/>
                  <a:pt x="316374" y="77468"/>
                  <a:pt x="305358" y="91017"/>
                </a:cubicBezTo>
                <a:cubicBezTo>
                  <a:pt x="302825" y="88543"/>
                  <a:pt x="300173" y="86393"/>
                  <a:pt x="297405" y="84567"/>
                </a:cubicBezTo>
                <a:cubicBezTo>
                  <a:pt x="315726" y="64890"/>
                  <a:pt x="327125" y="42327"/>
                  <a:pt x="331603" y="16878"/>
                </a:cubicBezTo>
                <a:close/>
                <a:moveTo>
                  <a:pt x="1372060" y="16348"/>
                </a:moveTo>
                <a:lnTo>
                  <a:pt x="1381074" y="16348"/>
                </a:lnTo>
                <a:lnTo>
                  <a:pt x="1381074" y="119472"/>
                </a:lnTo>
                <a:lnTo>
                  <a:pt x="1372060" y="119472"/>
                </a:lnTo>
                <a:close/>
                <a:moveTo>
                  <a:pt x="236962" y="16348"/>
                </a:moveTo>
                <a:lnTo>
                  <a:pt x="246771" y="17938"/>
                </a:lnTo>
                <a:cubicBezTo>
                  <a:pt x="244709" y="27659"/>
                  <a:pt x="242470" y="36053"/>
                  <a:pt x="240055" y="43123"/>
                </a:cubicBezTo>
                <a:cubicBezTo>
                  <a:pt x="254193" y="59618"/>
                  <a:pt x="265534" y="73256"/>
                  <a:pt x="274076" y="84037"/>
                </a:cubicBezTo>
                <a:lnTo>
                  <a:pt x="265769" y="90311"/>
                </a:lnTo>
                <a:cubicBezTo>
                  <a:pt x="256520" y="77821"/>
                  <a:pt x="246859" y="65332"/>
                  <a:pt x="236785" y="52843"/>
                </a:cubicBezTo>
                <a:cubicBezTo>
                  <a:pt x="230717" y="68985"/>
                  <a:pt x="221174" y="84979"/>
                  <a:pt x="208154" y="100826"/>
                </a:cubicBezTo>
                <a:cubicBezTo>
                  <a:pt x="206328" y="98823"/>
                  <a:pt x="203795" y="96585"/>
                  <a:pt x="200555" y="94110"/>
                </a:cubicBezTo>
                <a:cubicBezTo>
                  <a:pt x="218994" y="73963"/>
                  <a:pt x="231130" y="48042"/>
                  <a:pt x="236962" y="16348"/>
                </a:cubicBezTo>
                <a:close/>
                <a:moveTo>
                  <a:pt x="1429940" y="12901"/>
                </a:moveTo>
                <a:lnTo>
                  <a:pt x="1533860" y="12901"/>
                </a:lnTo>
                <a:lnTo>
                  <a:pt x="1533860" y="21561"/>
                </a:lnTo>
                <a:lnTo>
                  <a:pt x="1485523" y="21561"/>
                </a:lnTo>
                <a:lnTo>
                  <a:pt x="1485523" y="51606"/>
                </a:lnTo>
                <a:lnTo>
                  <a:pt x="1525730" y="51606"/>
                </a:lnTo>
                <a:lnTo>
                  <a:pt x="1525730" y="125127"/>
                </a:lnTo>
                <a:cubicBezTo>
                  <a:pt x="1526378" y="137322"/>
                  <a:pt x="1520457" y="143448"/>
                  <a:pt x="1507968" y="143507"/>
                </a:cubicBezTo>
                <a:cubicBezTo>
                  <a:pt x="1505788" y="143684"/>
                  <a:pt x="1503726" y="143802"/>
                  <a:pt x="1501782" y="143861"/>
                </a:cubicBezTo>
                <a:cubicBezTo>
                  <a:pt x="1500840" y="143920"/>
                  <a:pt x="1499809" y="143949"/>
                  <a:pt x="1498690" y="143949"/>
                </a:cubicBezTo>
                <a:cubicBezTo>
                  <a:pt x="1497806" y="143949"/>
                  <a:pt x="1496480" y="143949"/>
                  <a:pt x="1494713" y="143949"/>
                </a:cubicBezTo>
                <a:cubicBezTo>
                  <a:pt x="1494301" y="140591"/>
                  <a:pt x="1493712" y="137322"/>
                  <a:pt x="1492946" y="134140"/>
                </a:cubicBezTo>
                <a:cubicBezTo>
                  <a:pt x="1497187" y="134376"/>
                  <a:pt x="1501399" y="134494"/>
                  <a:pt x="1505582" y="134494"/>
                </a:cubicBezTo>
                <a:cubicBezTo>
                  <a:pt x="1513417" y="134906"/>
                  <a:pt x="1517099" y="131519"/>
                  <a:pt x="1516628" y="124332"/>
                </a:cubicBezTo>
                <a:lnTo>
                  <a:pt x="1516628" y="60266"/>
                </a:lnTo>
                <a:lnTo>
                  <a:pt x="1485523" y="60266"/>
                </a:lnTo>
                <a:lnTo>
                  <a:pt x="1485523" y="171608"/>
                </a:lnTo>
                <a:lnTo>
                  <a:pt x="1476333" y="171608"/>
                </a:lnTo>
                <a:lnTo>
                  <a:pt x="1476333" y="60266"/>
                </a:lnTo>
                <a:lnTo>
                  <a:pt x="1445493" y="60266"/>
                </a:lnTo>
                <a:lnTo>
                  <a:pt x="1445493" y="146247"/>
                </a:lnTo>
                <a:lnTo>
                  <a:pt x="1436479" y="146247"/>
                </a:lnTo>
                <a:lnTo>
                  <a:pt x="1436479" y="51606"/>
                </a:lnTo>
                <a:lnTo>
                  <a:pt x="1476333" y="51606"/>
                </a:lnTo>
                <a:lnTo>
                  <a:pt x="1476333" y="21561"/>
                </a:lnTo>
                <a:lnTo>
                  <a:pt x="1429940" y="21561"/>
                </a:lnTo>
                <a:close/>
                <a:moveTo>
                  <a:pt x="1048898" y="12636"/>
                </a:moveTo>
                <a:lnTo>
                  <a:pt x="1137265" y="12636"/>
                </a:lnTo>
                <a:lnTo>
                  <a:pt x="1137265" y="21385"/>
                </a:lnTo>
                <a:lnTo>
                  <a:pt x="1097765" y="21385"/>
                </a:lnTo>
                <a:lnTo>
                  <a:pt x="1097765" y="149516"/>
                </a:lnTo>
                <a:lnTo>
                  <a:pt x="1088398" y="149516"/>
                </a:lnTo>
                <a:lnTo>
                  <a:pt x="1088398" y="21385"/>
                </a:lnTo>
                <a:lnTo>
                  <a:pt x="1048898" y="21385"/>
                </a:lnTo>
                <a:close/>
                <a:moveTo>
                  <a:pt x="936826" y="12636"/>
                </a:moveTo>
                <a:lnTo>
                  <a:pt x="969787" y="12636"/>
                </a:lnTo>
                <a:cubicBezTo>
                  <a:pt x="983867" y="12636"/>
                  <a:pt x="994633" y="15906"/>
                  <a:pt x="1002085" y="22445"/>
                </a:cubicBezTo>
                <a:cubicBezTo>
                  <a:pt x="1009537" y="28984"/>
                  <a:pt x="1013263" y="38498"/>
                  <a:pt x="1013263" y="50987"/>
                </a:cubicBezTo>
                <a:cubicBezTo>
                  <a:pt x="1013263" y="63712"/>
                  <a:pt x="1009110" y="74169"/>
                  <a:pt x="1000804" y="82358"/>
                </a:cubicBezTo>
                <a:cubicBezTo>
                  <a:pt x="992497" y="90546"/>
                  <a:pt x="980862" y="94641"/>
                  <a:pt x="965899" y="94641"/>
                </a:cubicBezTo>
                <a:lnTo>
                  <a:pt x="946281" y="94641"/>
                </a:lnTo>
                <a:lnTo>
                  <a:pt x="946281" y="149516"/>
                </a:lnTo>
                <a:lnTo>
                  <a:pt x="936826" y="149516"/>
                </a:lnTo>
                <a:close/>
                <a:moveTo>
                  <a:pt x="813001" y="12636"/>
                </a:moveTo>
                <a:lnTo>
                  <a:pt x="845962" y="12636"/>
                </a:lnTo>
                <a:cubicBezTo>
                  <a:pt x="860042" y="12636"/>
                  <a:pt x="870808" y="15906"/>
                  <a:pt x="878260" y="22445"/>
                </a:cubicBezTo>
                <a:cubicBezTo>
                  <a:pt x="885712" y="28984"/>
                  <a:pt x="889438" y="38498"/>
                  <a:pt x="889438" y="50987"/>
                </a:cubicBezTo>
                <a:cubicBezTo>
                  <a:pt x="889438" y="63712"/>
                  <a:pt x="885285" y="74169"/>
                  <a:pt x="876979" y="82358"/>
                </a:cubicBezTo>
                <a:cubicBezTo>
                  <a:pt x="868672" y="90546"/>
                  <a:pt x="857037" y="94641"/>
                  <a:pt x="842074" y="94641"/>
                </a:cubicBezTo>
                <a:lnTo>
                  <a:pt x="822456" y="94641"/>
                </a:lnTo>
                <a:lnTo>
                  <a:pt x="822456" y="149516"/>
                </a:lnTo>
                <a:lnTo>
                  <a:pt x="813001" y="149516"/>
                </a:lnTo>
                <a:close/>
                <a:moveTo>
                  <a:pt x="608204" y="10869"/>
                </a:moveTo>
                <a:lnTo>
                  <a:pt x="655304" y="10869"/>
                </a:lnTo>
                <a:lnTo>
                  <a:pt x="655304" y="20324"/>
                </a:lnTo>
                <a:lnTo>
                  <a:pt x="638426" y="70782"/>
                </a:lnTo>
                <a:cubicBezTo>
                  <a:pt x="650326" y="85922"/>
                  <a:pt x="656011" y="100944"/>
                  <a:pt x="655480" y="115849"/>
                </a:cubicBezTo>
                <a:cubicBezTo>
                  <a:pt x="655480" y="131519"/>
                  <a:pt x="649501" y="139914"/>
                  <a:pt x="637542" y="141033"/>
                </a:cubicBezTo>
                <a:cubicBezTo>
                  <a:pt x="635539" y="141210"/>
                  <a:pt x="633566" y="141298"/>
                  <a:pt x="631621" y="141298"/>
                </a:cubicBezTo>
                <a:cubicBezTo>
                  <a:pt x="630620" y="141357"/>
                  <a:pt x="629501" y="141386"/>
                  <a:pt x="628264" y="141386"/>
                </a:cubicBezTo>
                <a:cubicBezTo>
                  <a:pt x="627203" y="141386"/>
                  <a:pt x="625406" y="141386"/>
                  <a:pt x="622873" y="141386"/>
                </a:cubicBezTo>
                <a:cubicBezTo>
                  <a:pt x="622520" y="138146"/>
                  <a:pt x="621931" y="134995"/>
                  <a:pt x="621106" y="131931"/>
                </a:cubicBezTo>
                <a:cubicBezTo>
                  <a:pt x="625701" y="132167"/>
                  <a:pt x="630031" y="132285"/>
                  <a:pt x="634096" y="132285"/>
                </a:cubicBezTo>
                <a:cubicBezTo>
                  <a:pt x="642284" y="132520"/>
                  <a:pt x="646320" y="127042"/>
                  <a:pt x="646202" y="115849"/>
                </a:cubicBezTo>
                <a:cubicBezTo>
                  <a:pt x="646850" y="102240"/>
                  <a:pt x="641018" y="87718"/>
                  <a:pt x="628705" y="72284"/>
                </a:cubicBezTo>
                <a:lnTo>
                  <a:pt x="646025" y="19617"/>
                </a:lnTo>
                <a:lnTo>
                  <a:pt x="617660" y="19617"/>
                </a:lnTo>
                <a:lnTo>
                  <a:pt x="617660" y="171431"/>
                </a:lnTo>
                <a:lnTo>
                  <a:pt x="608204" y="171431"/>
                </a:lnTo>
                <a:close/>
                <a:moveTo>
                  <a:pt x="1182551" y="9808"/>
                </a:moveTo>
                <a:lnTo>
                  <a:pt x="1305380" y="9808"/>
                </a:lnTo>
                <a:lnTo>
                  <a:pt x="1305380" y="54522"/>
                </a:lnTo>
                <a:lnTo>
                  <a:pt x="1192271" y="54522"/>
                </a:lnTo>
                <a:lnTo>
                  <a:pt x="1192271" y="64419"/>
                </a:lnTo>
                <a:cubicBezTo>
                  <a:pt x="1192212" y="70310"/>
                  <a:pt x="1193272" y="74257"/>
                  <a:pt x="1195452" y="76260"/>
                </a:cubicBezTo>
                <a:cubicBezTo>
                  <a:pt x="1197514" y="78440"/>
                  <a:pt x="1201579" y="79500"/>
                  <a:pt x="1207647" y="79441"/>
                </a:cubicBezTo>
                <a:lnTo>
                  <a:pt x="1299637" y="79441"/>
                </a:lnTo>
                <a:cubicBezTo>
                  <a:pt x="1310712" y="79913"/>
                  <a:pt x="1317163" y="75936"/>
                  <a:pt x="1318989" y="67512"/>
                </a:cubicBezTo>
                <a:cubicBezTo>
                  <a:pt x="1320049" y="63270"/>
                  <a:pt x="1321080" y="58086"/>
                  <a:pt x="1322082" y="51959"/>
                </a:cubicBezTo>
                <a:cubicBezTo>
                  <a:pt x="1322553" y="52136"/>
                  <a:pt x="1323260" y="52401"/>
                  <a:pt x="1324203" y="52755"/>
                </a:cubicBezTo>
                <a:cubicBezTo>
                  <a:pt x="1327443" y="54051"/>
                  <a:pt x="1329799" y="54876"/>
                  <a:pt x="1331272" y="55229"/>
                </a:cubicBezTo>
                <a:cubicBezTo>
                  <a:pt x="1330035" y="62416"/>
                  <a:pt x="1328827" y="67954"/>
                  <a:pt x="1327649" y="71842"/>
                </a:cubicBezTo>
                <a:cubicBezTo>
                  <a:pt x="1324762" y="83212"/>
                  <a:pt x="1316132" y="88661"/>
                  <a:pt x="1301757" y="88190"/>
                </a:cubicBezTo>
                <a:lnTo>
                  <a:pt x="1204996" y="88190"/>
                </a:lnTo>
                <a:cubicBezTo>
                  <a:pt x="1189384" y="88838"/>
                  <a:pt x="1181903" y="81474"/>
                  <a:pt x="1182551" y="66098"/>
                </a:cubicBezTo>
                <a:close/>
                <a:moveTo>
                  <a:pt x="163478" y="9102"/>
                </a:moveTo>
                <a:lnTo>
                  <a:pt x="165599" y="17938"/>
                </a:lnTo>
                <a:cubicBezTo>
                  <a:pt x="148338" y="19352"/>
                  <a:pt x="131931" y="20501"/>
                  <a:pt x="116379" y="21385"/>
                </a:cubicBezTo>
                <a:lnTo>
                  <a:pt x="116379" y="46923"/>
                </a:lnTo>
                <a:lnTo>
                  <a:pt x="171961" y="46923"/>
                </a:lnTo>
                <a:lnTo>
                  <a:pt x="171961" y="55582"/>
                </a:lnTo>
                <a:lnTo>
                  <a:pt x="116379" y="55582"/>
                </a:lnTo>
                <a:lnTo>
                  <a:pt x="116379" y="153669"/>
                </a:lnTo>
                <a:lnTo>
                  <a:pt x="154730" y="153669"/>
                </a:lnTo>
                <a:lnTo>
                  <a:pt x="154730" y="123095"/>
                </a:lnTo>
                <a:lnTo>
                  <a:pt x="127248" y="123095"/>
                </a:lnTo>
                <a:lnTo>
                  <a:pt x="127248" y="114788"/>
                </a:lnTo>
                <a:lnTo>
                  <a:pt x="154730" y="114788"/>
                </a:lnTo>
                <a:lnTo>
                  <a:pt x="154730" y="86864"/>
                </a:lnTo>
                <a:lnTo>
                  <a:pt x="126717" y="86864"/>
                </a:lnTo>
                <a:lnTo>
                  <a:pt x="126717" y="78381"/>
                </a:lnTo>
                <a:lnTo>
                  <a:pt x="164008" y="78381"/>
                </a:lnTo>
                <a:lnTo>
                  <a:pt x="164008" y="171785"/>
                </a:lnTo>
                <a:lnTo>
                  <a:pt x="154730" y="171785"/>
                </a:lnTo>
                <a:lnTo>
                  <a:pt x="154730" y="162153"/>
                </a:lnTo>
                <a:lnTo>
                  <a:pt x="69367" y="162153"/>
                </a:lnTo>
                <a:lnTo>
                  <a:pt x="69367" y="172315"/>
                </a:lnTo>
                <a:lnTo>
                  <a:pt x="60089" y="172315"/>
                </a:lnTo>
                <a:lnTo>
                  <a:pt x="60089" y="80590"/>
                </a:lnTo>
                <a:cubicBezTo>
                  <a:pt x="74169" y="78587"/>
                  <a:pt x="85627" y="75936"/>
                  <a:pt x="94464" y="72637"/>
                </a:cubicBezTo>
                <a:lnTo>
                  <a:pt x="98794" y="80944"/>
                </a:lnTo>
                <a:cubicBezTo>
                  <a:pt x="90546" y="83418"/>
                  <a:pt x="80737" y="85509"/>
                  <a:pt x="69367" y="87218"/>
                </a:cubicBezTo>
                <a:lnTo>
                  <a:pt x="69367" y="114788"/>
                </a:lnTo>
                <a:lnTo>
                  <a:pt x="97026" y="114788"/>
                </a:lnTo>
                <a:lnTo>
                  <a:pt x="97026" y="123095"/>
                </a:lnTo>
                <a:lnTo>
                  <a:pt x="69367" y="123095"/>
                </a:lnTo>
                <a:lnTo>
                  <a:pt x="69367" y="153669"/>
                </a:lnTo>
                <a:lnTo>
                  <a:pt x="107012" y="153669"/>
                </a:lnTo>
                <a:lnTo>
                  <a:pt x="107012" y="55582"/>
                </a:lnTo>
                <a:lnTo>
                  <a:pt x="56112" y="55582"/>
                </a:lnTo>
                <a:lnTo>
                  <a:pt x="56112" y="46923"/>
                </a:lnTo>
                <a:lnTo>
                  <a:pt x="107012" y="46923"/>
                </a:lnTo>
                <a:lnTo>
                  <a:pt x="107012" y="21915"/>
                </a:lnTo>
                <a:cubicBezTo>
                  <a:pt x="103418" y="22091"/>
                  <a:pt x="97969" y="22386"/>
                  <a:pt x="90664" y="22798"/>
                </a:cubicBezTo>
                <a:cubicBezTo>
                  <a:pt x="78057" y="23446"/>
                  <a:pt x="68484" y="23888"/>
                  <a:pt x="61945" y="24124"/>
                </a:cubicBezTo>
                <a:lnTo>
                  <a:pt x="60089" y="15199"/>
                </a:lnTo>
                <a:cubicBezTo>
                  <a:pt x="97262" y="13962"/>
                  <a:pt x="131725" y="11929"/>
                  <a:pt x="163478" y="9102"/>
                </a:cubicBezTo>
                <a:close/>
                <a:moveTo>
                  <a:pt x="429387" y="5302"/>
                </a:moveTo>
                <a:cubicBezTo>
                  <a:pt x="436457" y="13490"/>
                  <a:pt x="443320" y="21797"/>
                  <a:pt x="449977" y="30221"/>
                </a:cubicBezTo>
                <a:lnTo>
                  <a:pt x="441317" y="36230"/>
                </a:lnTo>
                <a:cubicBezTo>
                  <a:pt x="434778" y="27217"/>
                  <a:pt x="428209" y="18645"/>
                  <a:pt x="421611" y="10515"/>
                </a:cubicBezTo>
                <a:close/>
                <a:moveTo>
                  <a:pt x="540729" y="3976"/>
                </a:moveTo>
                <a:lnTo>
                  <a:pt x="549389" y="9985"/>
                </a:lnTo>
                <a:cubicBezTo>
                  <a:pt x="540965" y="20000"/>
                  <a:pt x="533012" y="29161"/>
                  <a:pt x="525530" y="37467"/>
                </a:cubicBezTo>
                <a:lnTo>
                  <a:pt x="517135" y="31193"/>
                </a:lnTo>
                <a:cubicBezTo>
                  <a:pt x="526208" y="21532"/>
                  <a:pt x="534072" y="12459"/>
                  <a:pt x="540729" y="3976"/>
                </a:cubicBezTo>
                <a:close/>
                <a:moveTo>
                  <a:pt x="1405198" y="1855"/>
                </a:moveTo>
                <a:lnTo>
                  <a:pt x="1414388" y="1855"/>
                </a:lnTo>
                <a:lnTo>
                  <a:pt x="1414388" y="72284"/>
                </a:lnTo>
                <a:cubicBezTo>
                  <a:pt x="1414505" y="98558"/>
                  <a:pt x="1412002" y="118441"/>
                  <a:pt x="1406877" y="131931"/>
                </a:cubicBezTo>
                <a:cubicBezTo>
                  <a:pt x="1402105" y="145540"/>
                  <a:pt x="1392355" y="159060"/>
                  <a:pt x="1377627" y="172492"/>
                </a:cubicBezTo>
                <a:cubicBezTo>
                  <a:pt x="1375624" y="170253"/>
                  <a:pt x="1373032" y="167838"/>
                  <a:pt x="1369851" y="165246"/>
                </a:cubicBezTo>
                <a:cubicBezTo>
                  <a:pt x="1383990" y="153228"/>
                  <a:pt x="1393356" y="140945"/>
                  <a:pt x="1397952" y="128397"/>
                </a:cubicBezTo>
                <a:cubicBezTo>
                  <a:pt x="1402900" y="116025"/>
                  <a:pt x="1405315" y="97616"/>
                  <a:pt x="1405198" y="73167"/>
                </a:cubicBezTo>
                <a:close/>
                <a:moveTo>
                  <a:pt x="23505" y="1679"/>
                </a:moveTo>
                <a:lnTo>
                  <a:pt x="32960" y="1679"/>
                </a:lnTo>
                <a:lnTo>
                  <a:pt x="32960" y="33844"/>
                </a:lnTo>
                <a:lnTo>
                  <a:pt x="50722" y="33844"/>
                </a:lnTo>
                <a:lnTo>
                  <a:pt x="50722" y="42416"/>
                </a:lnTo>
                <a:lnTo>
                  <a:pt x="32960" y="42416"/>
                </a:lnTo>
                <a:lnTo>
                  <a:pt x="32960" y="84743"/>
                </a:lnTo>
                <a:cubicBezTo>
                  <a:pt x="34080" y="84331"/>
                  <a:pt x="35759" y="83683"/>
                  <a:pt x="37997" y="82799"/>
                </a:cubicBezTo>
                <a:cubicBezTo>
                  <a:pt x="43476" y="80796"/>
                  <a:pt x="47659" y="79206"/>
                  <a:pt x="50545" y="78028"/>
                </a:cubicBezTo>
                <a:cubicBezTo>
                  <a:pt x="50545" y="80325"/>
                  <a:pt x="50840" y="83595"/>
                  <a:pt x="51429" y="87836"/>
                </a:cubicBezTo>
                <a:cubicBezTo>
                  <a:pt x="45715" y="89663"/>
                  <a:pt x="39558" y="91754"/>
                  <a:pt x="32960" y="94110"/>
                </a:cubicBezTo>
                <a:lnTo>
                  <a:pt x="32960" y="149340"/>
                </a:lnTo>
                <a:cubicBezTo>
                  <a:pt x="33667" y="162418"/>
                  <a:pt x="28189" y="169045"/>
                  <a:pt x="16524" y="169222"/>
                </a:cubicBezTo>
                <a:cubicBezTo>
                  <a:pt x="14992" y="169340"/>
                  <a:pt x="13343" y="169428"/>
                  <a:pt x="11576" y="169487"/>
                </a:cubicBezTo>
                <a:cubicBezTo>
                  <a:pt x="10751" y="169546"/>
                  <a:pt x="9838" y="169575"/>
                  <a:pt x="8836" y="169575"/>
                </a:cubicBezTo>
                <a:cubicBezTo>
                  <a:pt x="8011" y="169575"/>
                  <a:pt x="6774" y="169575"/>
                  <a:pt x="5125" y="169575"/>
                </a:cubicBezTo>
                <a:cubicBezTo>
                  <a:pt x="4477" y="164922"/>
                  <a:pt x="3858" y="161622"/>
                  <a:pt x="3269" y="159678"/>
                </a:cubicBezTo>
                <a:cubicBezTo>
                  <a:pt x="4683" y="159737"/>
                  <a:pt x="6156" y="159796"/>
                  <a:pt x="7687" y="159855"/>
                </a:cubicBezTo>
                <a:cubicBezTo>
                  <a:pt x="8453" y="159855"/>
                  <a:pt x="9337" y="159855"/>
                  <a:pt x="10338" y="159855"/>
                </a:cubicBezTo>
                <a:cubicBezTo>
                  <a:pt x="11222" y="159855"/>
                  <a:pt x="12724" y="159855"/>
                  <a:pt x="14845" y="159855"/>
                </a:cubicBezTo>
                <a:cubicBezTo>
                  <a:pt x="20913" y="160326"/>
                  <a:pt x="23800" y="156821"/>
                  <a:pt x="23505" y="149340"/>
                </a:cubicBezTo>
                <a:lnTo>
                  <a:pt x="23505" y="97733"/>
                </a:lnTo>
                <a:cubicBezTo>
                  <a:pt x="20029" y="99029"/>
                  <a:pt x="14551" y="101209"/>
                  <a:pt x="7069" y="104272"/>
                </a:cubicBezTo>
                <a:cubicBezTo>
                  <a:pt x="4654" y="105215"/>
                  <a:pt x="2798" y="105951"/>
                  <a:pt x="1502" y="106482"/>
                </a:cubicBezTo>
                <a:lnTo>
                  <a:pt x="0" y="96143"/>
                </a:lnTo>
                <a:cubicBezTo>
                  <a:pt x="5655" y="94317"/>
                  <a:pt x="13490" y="91666"/>
                  <a:pt x="23505" y="88190"/>
                </a:cubicBezTo>
                <a:lnTo>
                  <a:pt x="23505" y="42416"/>
                </a:lnTo>
                <a:lnTo>
                  <a:pt x="2385" y="42416"/>
                </a:lnTo>
                <a:lnTo>
                  <a:pt x="2385" y="33844"/>
                </a:lnTo>
                <a:lnTo>
                  <a:pt x="23505" y="33844"/>
                </a:lnTo>
                <a:close/>
                <a:moveTo>
                  <a:pt x="280968" y="1149"/>
                </a:moveTo>
                <a:lnTo>
                  <a:pt x="290689" y="1149"/>
                </a:lnTo>
                <a:lnTo>
                  <a:pt x="290689" y="105863"/>
                </a:lnTo>
                <a:lnTo>
                  <a:pt x="350248" y="105863"/>
                </a:lnTo>
                <a:lnTo>
                  <a:pt x="350248" y="115142"/>
                </a:lnTo>
                <a:lnTo>
                  <a:pt x="290689" y="115142"/>
                </a:lnTo>
                <a:lnTo>
                  <a:pt x="290689" y="151725"/>
                </a:lnTo>
                <a:lnTo>
                  <a:pt x="370749" y="151725"/>
                </a:lnTo>
                <a:lnTo>
                  <a:pt x="370749" y="161092"/>
                </a:lnTo>
                <a:lnTo>
                  <a:pt x="201350" y="161092"/>
                </a:lnTo>
                <a:lnTo>
                  <a:pt x="201350" y="151725"/>
                </a:lnTo>
                <a:lnTo>
                  <a:pt x="280968" y="151725"/>
                </a:lnTo>
                <a:lnTo>
                  <a:pt x="280968" y="115142"/>
                </a:lnTo>
                <a:lnTo>
                  <a:pt x="221409" y="115142"/>
                </a:lnTo>
                <a:lnTo>
                  <a:pt x="221409" y="105863"/>
                </a:lnTo>
                <a:lnTo>
                  <a:pt x="280968" y="105863"/>
                </a:lnTo>
                <a:close/>
                <a:moveTo>
                  <a:pt x="478077" y="795"/>
                </a:moveTo>
                <a:cubicBezTo>
                  <a:pt x="484617" y="9808"/>
                  <a:pt x="490949" y="19028"/>
                  <a:pt x="497076" y="28454"/>
                </a:cubicBezTo>
                <a:lnTo>
                  <a:pt x="488063" y="33668"/>
                </a:lnTo>
                <a:cubicBezTo>
                  <a:pt x="482054" y="23712"/>
                  <a:pt x="475957" y="14315"/>
                  <a:pt x="469771" y="5479"/>
                </a:cubicBezTo>
                <a:close/>
                <a:moveTo>
                  <a:pt x="712300" y="0"/>
                </a:moveTo>
                <a:cubicBezTo>
                  <a:pt x="715305" y="5832"/>
                  <a:pt x="718515" y="12784"/>
                  <a:pt x="721932" y="20854"/>
                </a:cubicBezTo>
                <a:lnTo>
                  <a:pt x="714068" y="23594"/>
                </a:lnTo>
                <a:lnTo>
                  <a:pt x="764613" y="23594"/>
                </a:lnTo>
                <a:lnTo>
                  <a:pt x="764613" y="48336"/>
                </a:lnTo>
                <a:lnTo>
                  <a:pt x="755158" y="48336"/>
                </a:lnTo>
                <a:lnTo>
                  <a:pt x="755158" y="32077"/>
                </a:lnTo>
                <a:lnTo>
                  <a:pt x="672447" y="32077"/>
                </a:lnTo>
                <a:lnTo>
                  <a:pt x="672447" y="48336"/>
                </a:lnTo>
                <a:lnTo>
                  <a:pt x="663080" y="48336"/>
                </a:lnTo>
                <a:lnTo>
                  <a:pt x="663080" y="23594"/>
                </a:lnTo>
                <a:lnTo>
                  <a:pt x="712477" y="23594"/>
                </a:lnTo>
                <a:cubicBezTo>
                  <a:pt x="709826" y="17231"/>
                  <a:pt x="706822" y="10398"/>
                  <a:pt x="703464" y="3093"/>
                </a:cubicBez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5208E24-0390-4F1A-82E7-F844866DCA9A}"/>
              </a:ext>
            </a:extLst>
          </p:cNvPr>
          <p:cNvSpPr txBox="1"/>
          <p:nvPr/>
        </p:nvSpPr>
        <p:spPr>
          <a:xfrm>
            <a:off x="3657243" y="3983700"/>
            <a:ext cx="305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3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</a:t>
            </a: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B9FBC26B-207F-4AB1-B03A-F0DDB16D4874}"/>
              </a:ext>
            </a:extLst>
          </p:cNvPr>
          <p:cNvSpPr txBox="1"/>
          <p:nvPr/>
        </p:nvSpPr>
        <p:spPr>
          <a:xfrm>
            <a:off x="3657243" y="4342903"/>
            <a:ext cx="305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3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</a:t>
            </a: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221EB01A-D3CE-46E8-B3EE-5E274B11499F}"/>
              </a:ext>
            </a:extLst>
          </p:cNvPr>
          <p:cNvSpPr txBox="1"/>
          <p:nvPr/>
        </p:nvSpPr>
        <p:spPr>
          <a:xfrm>
            <a:off x="3657243" y="4679250"/>
            <a:ext cx="305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30" normalizeH="0" baseline="0" noProof="0" dirty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</a:t>
            </a:r>
            <a:endParaRPr kumimoji="0" lang="zh-CN" altLang="en-US" sz="1400" b="0" i="0" u="none" strike="noStrike" kern="1200" cap="none" spc="130" normalizeH="0" baseline="0" noProof="0" dirty="0">
              <a:ln>
                <a:noFill/>
              </a:ln>
              <a:solidFill>
                <a:prstClr val="white">
                  <a:lumMod val="8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78136003-84FB-4739-B1DC-C63853B23C76}"/>
              </a:ext>
            </a:extLst>
          </p:cNvPr>
          <p:cNvCxnSpPr>
            <a:cxnSpLocks/>
          </p:cNvCxnSpPr>
          <p:nvPr/>
        </p:nvCxnSpPr>
        <p:spPr>
          <a:xfrm>
            <a:off x="2170202" y="3441700"/>
            <a:ext cx="719048" cy="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9044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8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F7AB4C62-CA2C-4C4C-BE0C-01B396CD38FC}"/>
              </a:ext>
            </a:extLst>
          </p:cNvPr>
          <p:cNvSpPr/>
          <p:nvPr/>
        </p:nvSpPr>
        <p:spPr>
          <a:xfrm rot="5400000">
            <a:off x="9058195" y="2076018"/>
            <a:ext cx="882810" cy="5384800"/>
          </a:xfrm>
          <a:prstGeom prst="rect">
            <a:avLst/>
          </a:prstGeom>
          <a:solidFill>
            <a:srgbClr val="E9C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B44CC1BC-B480-4F55-B61A-E992D22DC6CF}"/>
              </a:ext>
            </a:extLst>
          </p:cNvPr>
          <p:cNvSpPr/>
          <p:nvPr/>
        </p:nvSpPr>
        <p:spPr>
          <a:xfrm>
            <a:off x="0" y="0"/>
            <a:ext cx="1840208" cy="6858000"/>
          </a:xfrm>
          <a:prstGeom prst="rect">
            <a:avLst/>
          </a:prstGeom>
          <a:solidFill>
            <a:srgbClr val="335B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xmlns="" id="{31762C12-DB55-44F4-A4C8-95175C4342CB}"/>
              </a:ext>
            </a:extLst>
          </p:cNvPr>
          <p:cNvSpPr/>
          <p:nvPr/>
        </p:nvSpPr>
        <p:spPr>
          <a:xfrm>
            <a:off x="5284619" y="1309500"/>
            <a:ext cx="1695897" cy="2326927"/>
          </a:xfrm>
          <a:custGeom>
            <a:avLst/>
            <a:gdLst/>
            <a:ahLst/>
            <a:cxnLst/>
            <a:rect l="l" t="t" r="r" b="b"/>
            <a:pathLst>
              <a:path w="1695897" h="2326927">
                <a:moveTo>
                  <a:pt x="473274" y="1212763"/>
                </a:moveTo>
                <a:lnTo>
                  <a:pt x="502853" y="1222623"/>
                </a:lnTo>
                <a:cubicBezTo>
                  <a:pt x="502853" y="1649884"/>
                  <a:pt x="391108" y="2017985"/>
                  <a:pt x="167618" y="2326927"/>
                </a:cubicBezTo>
                <a:cubicBezTo>
                  <a:pt x="108459" y="2162596"/>
                  <a:pt x="55873" y="2044278"/>
                  <a:pt x="9860" y="1971973"/>
                </a:cubicBezTo>
                <a:cubicBezTo>
                  <a:pt x="154472" y="1827361"/>
                  <a:pt x="308943" y="1574291"/>
                  <a:pt x="473274" y="1212763"/>
                </a:cubicBezTo>
                <a:close/>
                <a:moveTo>
                  <a:pt x="19720" y="769069"/>
                </a:moveTo>
                <a:cubicBezTo>
                  <a:pt x="236637" y="788789"/>
                  <a:pt x="368102" y="867668"/>
                  <a:pt x="414115" y="1005706"/>
                </a:cubicBezTo>
                <a:cubicBezTo>
                  <a:pt x="440408" y="1104305"/>
                  <a:pt x="420688" y="1176610"/>
                  <a:pt x="354956" y="1222623"/>
                </a:cubicBezTo>
                <a:cubicBezTo>
                  <a:pt x="276077" y="1262062"/>
                  <a:pt x="216917" y="1239056"/>
                  <a:pt x="177478" y="1153604"/>
                </a:cubicBezTo>
                <a:cubicBezTo>
                  <a:pt x="164332" y="1140457"/>
                  <a:pt x="147898" y="1107591"/>
                  <a:pt x="128179" y="1055005"/>
                </a:cubicBezTo>
                <a:cubicBezTo>
                  <a:pt x="95313" y="943260"/>
                  <a:pt x="52586" y="854521"/>
                  <a:pt x="0" y="788789"/>
                </a:cubicBezTo>
                <a:close/>
                <a:moveTo>
                  <a:pt x="532433" y="473273"/>
                </a:moveTo>
                <a:lnTo>
                  <a:pt x="1656457" y="473273"/>
                </a:lnTo>
                <a:lnTo>
                  <a:pt x="1656457" y="650751"/>
                </a:lnTo>
                <a:lnTo>
                  <a:pt x="1232483" y="650751"/>
                </a:lnTo>
                <a:lnTo>
                  <a:pt x="1232483" y="1193043"/>
                </a:lnTo>
                <a:lnTo>
                  <a:pt x="1587438" y="1193043"/>
                </a:lnTo>
                <a:lnTo>
                  <a:pt x="1587438" y="1360661"/>
                </a:lnTo>
                <a:lnTo>
                  <a:pt x="1232483" y="1360661"/>
                </a:lnTo>
                <a:lnTo>
                  <a:pt x="1232483" y="2110010"/>
                </a:lnTo>
                <a:lnTo>
                  <a:pt x="1695897" y="2110010"/>
                </a:lnTo>
                <a:lnTo>
                  <a:pt x="1695897" y="2287488"/>
                </a:lnTo>
                <a:lnTo>
                  <a:pt x="423975" y="2287488"/>
                </a:lnTo>
                <a:lnTo>
                  <a:pt x="423975" y="2110010"/>
                </a:lnTo>
                <a:lnTo>
                  <a:pt x="926828" y="2110010"/>
                </a:lnTo>
                <a:lnTo>
                  <a:pt x="926828" y="1360661"/>
                </a:lnTo>
                <a:lnTo>
                  <a:pt x="601452" y="1360661"/>
                </a:lnTo>
                <a:lnTo>
                  <a:pt x="601452" y="1193043"/>
                </a:lnTo>
                <a:lnTo>
                  <a:pt x="926828" y="1193043"/>
                </a:lnTo>
                <a:lnTo>
                  <a:pt x="926828" y="650751"/>
                </a:lnTo>
                <a:lnTo>
                  <a:pt x="532433" y="650751"/>
                </a:lnTo>
                <a:close/>
                <a:moveTo>
                  <a:pt x="88739" y="69019"/>
                </a:moveTo>
                <a:cubicBezTo>
                  <a:pt x="325376" y="101885"/>
                  <a:pt x="460127" y="180764"/>
                  <a:pt x="492994" y="305656"/>
                </a:cubicBezTo>
                <a:cubicBezTo>
                  <a:pt x="519287" y="391108"/>
                  <a:pt x="499567" y="460127"/>
                  <a:pt x="433834" y="512713"/>
                </a:cubicBezTo>
                <a:cubicBezTo>
                  <a:pt x="354956" y="558725"/>
                  <a:pt x="292510" y="545579"/>
                  <a:pt x="246497" y="473273"/>
                </a:cubicBezTo>
                <a:cubicBezTo>
                  <a:pt x="233351" y="453554"/>
                  <a:pt x="220204" y="420687"/>
                  <a:pt x="207058" y="374675"/>
                </a:cubicBezTo>
                <a:cubicBezTo>
                  <a:pt x="180765" y="269503"/>
                  <a:pt x="138039" y="174191"/>
                  <a:pt x="78879" y="88739"/>
                </a:cubicBezTo>
                <a:close/>
                <a:moveTo>
                  <a:pt x="838089" y="0"/>
                </a:moveTo>
                <a:cubicBezTo>
                  <a:pt x="1035286" y="13146"/>
                  <a:pt x="1163464" y="78879"/>
                  <a:pt x="1222624" y="197197"/>
                </a:cubicBezTo>
                <a:cubicBezTo>
                  <a:pt x="1248917" y="289222"/>
                  <a:pt x="1229197" y="361528"/>
                  <a:pt x="1163464" y="414114"/>
                </a:cubicBezTo>
                <a:cubicBezTo>
                  <a:pt x="1091159" y="453554"/>
                  <a:pt x="1025426" y="440407"/>
                  <a:pt x="966267" y="374675"/>
                </a:cubicBezTo>
                <a:cubicBezTo>
                  <a:pt x="946547" y="361528"/>
                  <a:pt x="933401" y="325375"/>
                  <a:pt x="926828" y="266216"/>
                </a:cubicBezTo>
                <a:cubicBezTo>
                  <a:pt x="900535" y="161044"/>
                  <a:pt x="867668" y="78879"/>
                  <a:pt x="828229" y="19720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方正美黑简体" panose="03000509000000000000" pitchFamily="65" charset="-122"/>
              <a:ea typeface="方正美黑简体" panose="03000509000000000000" pitchFamily="65" charset="-122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039A7059-94D5-4A20-9450-F4B0B6013161}"/>
              </a:ext>
            </a:extLst>
          </p:cNvPr>
          <p:cNvSpPr txBox="1"/>
          <p:nvPr/>
        </p:nvSpPr>
        <p:spPr>
          <a:xfrm>
            <a:off x="3021253" y="1319360"/>
            <a:ext cx="1715616" cy="2336787"/>
          </a:xfrm>
          <a:custGeom>
            <a:avLst/>
            <a:gdLst/>
            <a:ahLst/>
            <a:cxnLst/>
            <a:rect l="l" t="t" r="r" b="b"/>
            <a:pathLst>
              <a:path w="1715616" h="2336787">
                <a:moveTo>
                  <a:pt x="423974" y="1656457"/>
                </a:moveTo>
                <a:lnTo>
                  <a:pt x="1262063" y="1656457"/>
                </a:lnTo>
                <a:lnTo>
                  <a:pt x="1262063" y="1843794"/>
                </a:lnTo>
                <a:lnTo>
                  <a:pt x="423974" y="1843794"/>
                </a:lnTo>
                <a:close/>
                <a:moveTo>
                  <a:pt x="394395" y="1084585"/>
                </a:moveTo>
                <a:lnTo>
                  <a:pt x="414115" y="1094445"/>
                </a:lnTo>
                <a:cubicBezTo>
                  <a:pt x="414115" y="1521705"/>
                  <a:pt x="315516" y="1870087"/>
                  <a:pt x="118319" y="2139590"/>
                </a:cubicBezTo>
                <a:cubicBezTo>
                  <a:pt x="85452" y="2001552"/>
                  <a:pt x="46013" y="1870087"/>
                  <a:pt x="0" y="1745196"/>
                </a:cubicBezTo>
                <a:cubicBezTo>
                  <a:pt x="118319" y="1613731"/>
                  <a:pt x="249784" y="1393527"/>
                  <a:pt x="394395" y="1084585"/>
                </a:cubicBezTo>
                <a:close/>
                <a:moveTo>
                  <a:pt x="19720" y="216917"/>
                </a:moveTo>
                <a:cubicBezTo>
                  <a:pt x="236637" y="282649"/>
                  <a:pt x="371388" y="374675"/>
                  <a:pt x="423974" y="492993"/>
                </a:cubicBezTo>
                <a:cubicBezTo>
                  <a:pt x="443694" y="598165"/>
                  <a:pt x="420688" y="670470"/>
                  <a:pt x="354955" y="709910"/>
                </a:cubicBezTo>
                <a:cubicBezTo>
                  <a:pt x="256357" y="749349"/>
                  <a:pt x="193911" y="706623"/>
                  <a:pt x="167618" y="581732"/>
                </a:cubicBezTo>
                <a:cubicBezTo>
                  <a:pt x="128179" y="463413"/>
                  <a:pt x="72306" y="348381"/>
                  <a:pt x="0" y="236636"/>
                </a:cubicBezTo>
                <a:close/>
                <a:moveTo>
                  <a:pt x="1340942" y="0"/>
                </a:moveTo>
                <a:lnTo>
                  <a:pt x="1617018" y="69019"/>
                </a:lnTo>
                <a:lnTo>
                  <a:pt x="1538139" y="177477"/>
                </a:lnTo>
                <a:cubicBezTo>
                  <a:pt x="1498699" y="512713"/>
                  <a:pt x="1426394" y="870954"/>
                  <a:pt x="1321222" y="1252202"/>
                </a:cubicBezTo>
                <a:lnTo>
                  <a:pt x="1350802" y="1252202"/>
                </a:lnTo>
                <a:lnTo>
                  <a:pt x="1419821" y="1133884"/>
                </a:lnTo>
                <a:lnTo>
                  <a:pt x="1715616" y="1202903"/>
                </a:lnTo>
                <a:lnTo>
                  <a:pt x="1626878" y="1340941"/>
                </a:lnTo>
                <a:lnTo>
                  <a:pt x="1626878" y="2060711"/>
                </a:lnTo>
                <a:cubicBezTo>
                  <a:pt x="1646597" y="2238189"/>
                  <a:pt x="1505273" y="2330214"/>
                  <a:pt x="1202904" y="2336787"/>
                </a:cubicBezTo>
                <a:cubicBezTo>
                  <a:pt x="1170037" y="2330214"/>
                  <a:pt x="1153604" y="2313781"/>
                  <a:pt x="1153604" y="2287488"/>
                </a:cubicBezTo>
                <a:cubicBezTo>
                  <a:pt x="1147031" y="2175743"/>
                  <a:pt x="1071439" y="2110010"/>
                  <a:pt x="926827" y="2090291"/>
                </a:cubicBezTo>
                <a:lnTo>
                  <a:pt x="926827" y="2060711"/>
                </a:lnTo>
                <a:cubicBezTo>
                  <a:pt x="1084585" y="2060711"/>
                  <a:pt x="1193044" y="2060711"/>
                  <a:pt x="1252203" y="2060711"/>
                </a:cubicBezTo>
                <a:cubicBezTo>
                  <a:pt x="1311362" y="2060711"/>
                  <a:pt x="1340942" y="2047565"/>
                  <a:pt x="1340942" y="2021272"/>
                </a:cubicBezTo>
                <a:lnTo>
                  <a:pt x="1340942" y="1429680"/>
                </a:lnTo>
                <a:lnTo>
                  <a:pt x="857808" y="1429680"/>
                </a:lnTo>
                <a:lnTo>
                  <a:pt x="798649" y="1508559"/>
                </a:lnTo>
                <a:lnTo>
                  <a:pt x="522573" y="1370521"/>
                </a:lnTo>
                <a:lnTo>
                  <a:pt x="591592" y="1271922"/>
                </a:lnTo>
                <a:lnTo>
                  <a:pt x="591592" y="384534"/>
                </a:lnTo>
                <a:lnTo>
                  <a:pt x="867668" y="384534"/>
                </a:lnTo>
                <a:lnTo>
                  <a:pt x="867668" y="1252202"/>
                </a:lnTo>
                <a:lnTo>
                  <a:pt x="1104305" y="1252202"/>
                </a:lnTo>
                <a:cubicBezTo>
                  <a:pt x="1156891" y="1015566"/>
                  <a:pt x="1196330" y="696763"/>
                  <a:pt x="1222623" y="295796"/>
                </a:cubicBezTo>
                <a:lnTo>
                  <a:pt x="483134" y="295796"/>
                </a:lnTo>
                <a:lnTo>
                  <a:pt x="483134" y="118318"/>
                </a:lnTo>
                <a:lnTo>
                  <a:pt x="1232483" y="118318"/>
                </a:ln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方正美黑简体" panose="03000509000000000000" pitchFamily="65" charset="-122"/>
              <a:ea typeface="方正美黑简体" panose="03000509000000000000" pitchFamily="65" charset="-122"/>
              <a:cs typeface="+mn-cs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AF520E27-7600-44BA-82CF-F453766CC6C9}"/>
              </a:ext>
            </a:extLst>
          </p:cNvPr>
          <p:cNvSpPr/>
          <p:nvPr/>
        </p:nvSpPr>
        <p:spPr>
          <a:xfrm>
            <a:off x="9151460" y="1285946"/>
            <a:ext cx="1666318" cy="2380389"/>
          </a:xfrm>
          <a:custGeom>
            <a:avLst/>
            <a:gdLst/>
            <a:ahLst/>
            <a:cxnLst/>
            <a:rect l="l" t="t" r="r" b="b"/>
            <a:pathLst>
              <a:path w="1666318" h="2380389">
                <a:moveTo>
                  <a:pt x="483134" y="3834"/>
                </a:moveTo>
                <a:lnTo>
                  <a:pt x="769070" y="3834"/>
                </a:lnTo>
                <a:lnTo>
                  <a:pt x="769070" y="358789"/>
                </a:lnTo>
                <a:lnTo>
                  <a:pt x="1666318" y="358789"/>
                </a:lnTo>
                <a:lnTo>
                  <a:pt x="1666318" y="546127"/>
                </a:lnTo>
                <a:lnTo>
                  <a:pt x="1153604" y="546127"/>
                </a:lnTo>
                <a:lnTo>
                  <a:pt x="1153604" y="1206738"/>
                </a:lnTo>
                <a:cubicBezTo>
                  <a:pt x="1219337" y="1055553"/>
                  <a:pt x="1262063" y="924088"/>
                  <a:pt x="1281783" y="812343"/>
                </a:cubicBezTo>
                <a:lnTo>
                  <a:pt x="1607158" y="812343"/>
                </a:lnTo>
                <a:cubicBezTo>
                  <a:pt x="1508560" y="1167298"/>
                  <a:pt x="1357375" y="1459807"/>
                  <a:pt x="1153604" y="1689871"/>
                </a:cubicBezTo>
                <a:lnTo>
                  <a:pt x="1153604" y="2034966"/>
                </a:lnTo>
                <a:cubicBezTo>
                  <a:pt x="1147031" y="2074405"/>
                  <a:pt x="1176611" y="2094125"/>
                  <a:pt x="1242343" y="2094125"/>
                </a:cubicBezTo>
                <a:cubicBezTo>
                  <a:pt x="1354088" y="2133564"/>
                  <a:pt x="1449400" y="1982380"/>
                  <a:pt x="1528279" y="1640572"/>
                </a:cubicBezTo>
                <a:lnTo>
                  <a:pt x="1557859" y="1640572"/>
                </a:lnTo>
                <a:cubicBezTo>
                  <a:pt x="1524993" y="1916648"/>
                  <a:pt x="1551286" y="2044826"/>
                  <a:pt x="1636738" y="2025106"/>
                </a:cubicBezTo>
                <a:cubicBezTo>
                  <a:pt x="1656458" y="2025106"/>
                  <a:pt x="1666318" y="2034966"/>
                  <a:pt x="1666318" y="2054686"/>
                </a:cubicBezTo>
                <a:cubicBezTo>
                  <a:pt x="1607158" y="2271603"/>
                  <a:pt x="1465834" y="2380061"/>
                  <a:pt x="1242343" y="2380061"/>
                </a:cubicBezTo>
                <a:cubicBezTo>
                  <a:pt x="985987" y="2386634"/>
                  <a:pt x="864382" y="2294609"/>
                  <a:pt x="877528" y="2103985"/>
                </a:cubicBezTo>
                <a:lnTo>
                  <a:pt x="877528" y="1936367"/>
                </a:lnTo>
                <a:cubicBezTo>
                  <a:pt x="765783" y="2008673"/>
                  <a:pt x="640892" y="2064546"/>
                  <a:pt x="502854" y="2103985"/>
                </a:cubicBezTo>
                <a:lnTo>
                  <a:pt x="492994" y="2094125"/>
                </a:lnTo>
                <a:cubicBezTo>
                  <a:pt x="624458" y="1988953"/>
                  <a:pt x="752637" y="1850915"/>
                  <a:pt x="877528" y="1680011"/>
                </a:cubicBezTo>
                <a:lnTo>
                  <a:pt x="877528" y="546127"/>
                </a:lnTo>
                <a:lnTo>
                  <a:pt x="769070" y="546127"/>
                </a:lnTo>
                <a:cubicBezTo>
                  <a:pt x="769070" y="1071986"/>
                  <a:pt x="719770" y="1449947"/>
                  <a:pt x="621172" y="1680011"/>
                </a:cubicBezTo>
                <a:cubicBezTo>
                  <a:pt x="522573" y="1923221"/>
                  <a:pt x="318803" y="2156571"/>
                  <a:pt x="9860" y="2380061"/>
                </a:cubicBezTo>
                <a:lnTo>
                  <a:pt x="0" y="2360341"/>
                </a:lnTo>
                <a:cubicBezTo>
                  <a:pt x="335236" y="1965947"/>
                  <a:pt x="496280" y="1361209"/>
                  <a:pt x="483134" y="546127"/>
                </a:cubicBezTo>
                <a:lnTo>
                  <a:pt x="0" y="546127"/>
                </a:lnTo>
                <a:lnTo>
                  <a:pt x="0" y="358789"/>
                </a:lnTo>
                <a:lnTo>
                  <a:pt x="483134" y="358789"/>
                </a:lnTo>
                <a:close/>
                <a:moveTo>
                  <a:pt x="1162848" y="137"/>
                </a:moveTo>
                <a:cubicBezTo>
                  <a:pt x="1299654" y="-2328"/>
                  <a:pt x="1405031" y="28484"/>
                  <a:pt x="1478980" y="92573"/>
                </a:cubicBezTo>
                <a:cubicBezTo>
                  <a:pt x="1538139" y="178025"/>
                  <a:pt x="1538139" y="250331"/>
                  <a:pt x="1478980" y="309490"/>
                </a:cubicBezTo>
                <a:cubicBezTo>
                  <a:pt x="1406674" y="368649"/>
                  <a:pt x="1340942" y="358789"/>
                  <a:pt x="1281783" y="279910"/>
                </a:cubicBezTo>
                <a:cubicBezTo>
                  <a:pt x="1209477" y="187885"/>
                  <a:pt x="1120738" y="105719"/>
                  <a:pt x="1015566" y="33414"/>
                </a:cubicBezTo>
                <a:lnTo>
                  <a:pt x="1015566" y="13694"/>
                </a:lnTo>
                <a:cubicBezTo>
                  <a:pt x="1068152" y="5477"/>
                  <a:pt x="1117246" y="958"/>
                  <a:pt x="1162848" y="137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方正美黑简体" panose="03000509000000000000" pitchFamily="65" charset="-122"/>
              <a:ea typeface="方正美黑简体" panose="03000509000000000000" pitchFamily="65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18B9CB8E-893F-4455-8359-2B5E08EE4BD1}"/>
              </a:ext>
            </a:extLst>
          </p:cNvPr>
          <p:cNvSpPr txBox="1"/>
          <p:nvPr/>
        </p:nvSpPr>
        <p:spPr>
          <a:xfrm>
            <a:off x="1195017" y="1192269"/>
            <a:ext cx="200513" cy="2330602"/>
          </a:xfrm>
          <a:custGeom>
            <a:avLst/>
            <a:gdLst/>
            <a:ahLst/>
            <a:cxnLst/>
            <a:rect l="l" t="t" r="r" b="b"/>
            <a:pathLst>
              <a:path w="200513" h="2330602">
                <a:moveTo>
                  <a:pt x="197193" y="2147962"/>
                </a:moveTo>
                <a:lnTo>
                  <a:pt x="197193" y="2159682"/>
                </a:lnTo>
                <a:lnTo>
                  <a:pt x="75986" y="2194159"/>
                </a:lnTo>
                <a:cubicBezTo>
                  <a:pt x="70517" y="2195722"/>
                  <a:pt x="66056" y="2196829"/>
                  <a:pt x="62605" y="2197480"/>
                </a:cubicBezTo>
                <a:lnTo>
                  <a:pt x="62605" y="2197871"/>
                </a:lnTo>
                <a:cubicBezTo>
                  <a:pt x="65210" y="2198261"/>
                  <a:pt x="69670" y="2199498"/>
                  <a:pt x="75986" y="2201582"/>
                </a:cubicBezTo>
                <a:lnTo>
                  <a:pt x="197193" y="2238891"/>
                </a:lnTo>
                <a:lnTo>
                  <a:pt x="197193" y="2244165"/>
                </a:lnTo>
                <a:lnTo>
                  <a:pt x="75986" y="2278447"/>
                </a:lnTo>
                <a:cubicBezTo>
                  <a:pt x="70321" y="2280075"/>
                  <a:pt x="65861" y="2281182"/>
                  <a:pt x="62605" y="2281768"/>
                </a:cubicBezTo>
                <a:lnTo>
                  <a:pt x="62605" y="2282158"/>
                </a:lnTo>
                <a:cubicBezTo>
                  <a:pt x="64559" y="2282484"/>
                  <a:pt x="66805" y="2283037"/>
                  <a:pt x="69345" y="2283819"/>
                </a:cubicBezTo>
                <a:lnTo>
                  <a:pt x="197193" y="2319272"/>
                </a:lnTo>
                <a:lnTo>
                  <a:pt x="197193" y="2330602"/>
                </a:lnTo>
                <a:lnTo>
                  <a:pt x="45904" y="2286260"/>
                </a:lnTo>
                <a:lnTo>
                  <a:pt x="45904" y="2277568"/>
                </a:lnTo>
                <a:lnTo>
                  <a:pt x="159688" y="2243970"/>
                </a:lnTo>
                <a:cubicBezTo>
                  <a:pt x="165548" y="2242277"/>
                  <a:pt x="170301" y="2241333"/>
                  <a:pt x="173947" y="2241138"/>
                </a:cubicBezTo>
                <a:lnTo>
                  <a:pt x="173947" y="2240649"/>
                </a:lnTo>
                <a:cubicBezTo>
                  <a:pt x="170887" y="2240454"/>
                  <a:pt x="166199" y="2239380"/>
                  <a:pt x="159883" y="2237426"/>
                </a:cubicBezTo>
                <a:lnTo>
                  <a:pt x="45904" y="2201582"/>
                </a:lnTo>
                <a:lnTo>
                  <a:pt x="45904" y="2192889"/>
                </a:lnTo>
                <a:close/>
                <a:moveTo>
                  <a:pt x="119546" y="2010212"/>
                </a:moveTo>
                <a:cubicBezTo>
                  <a:pt x="97864" y="2010212"/>
                  <a:pt x="81211" y="2013305"/>
                  <a:pt x="69589" y="2019491"/>
                </a:cubicBezTo>
                <a:cubicBezTo>
                  <a:pt x="57966" y="2025676"/>
                  <a:pt x="52155" y="2034467"/>
                  <a:pt x="52155" y="2045861"/>
                </a:cubicBezTo>
                <a:cubicBezTo>
                  <a:pt x="52155" y="2057060"/>
                  <a:pt x="58080" y="2065769"/>
                  <a:pt x="69931" y="2071987"/>
                </a:cubicBezTo>
                <a:cubicBezTo>
                  <a:pt x="81781" y="2078206"/>
                  <a:pt x="98710" y="2081315"/>
                  <a:pt x="120718" y="2081315"/>
                </a:cubicBezTo>
                <a:cubicBezTo>
                  <a:pt x="167469" y="2081315"/>
                  <a:pt x="190844" y="2069888"/>
                  <a:pt x="190844" y="2047033"/>
                </a:cubicBezTo>
                <a:cubicBezTo>
                  <a:pt x="190844" y="2035443"/>
                  <a:pt x="184903" y="2026409"/>
                  <a:pt x="173020" y="2019930"/>
                </a:cubicBezTo>
                <a:cubicBezTo>
                  <a:pt x="161137" y="2013452"/>
                  <a:pt x="143312" y="2010212"/>
                  <a:pt x="119546" y="2010212"/>
                </a:cubicBezTo>
                <a:close/>
                <a:moveTo>
                  <a:pt x="118276" y="2000152"/>
                </a:moveTo>
                <a:cubicBezTo>
                  <a:pt x="145233" y="2000152"/>
                  <a:pt x="165548" y="2004271"/>
                  <a:pt x="179222" y="2012507"/>
                </a:cubicBezTo>
                <a:cubicBezTo>
                  <a:pt x="192895" y="2020744"/>
                  <a:pt x="199732" y="2032546"/>
                  <a:pt x="199732" y="2047912"/>
                </a:cubicBezTo>
                <a:cubicBezTo>
                  <a:pt x="199732" y="2077017"/>
                  <a:pt x="173882" y="2091570"/>
                  <a:pt x="122183" y="2091570"/>
                </a:cubicBezTo>
                <a:cubicBezTo>
                  <a:pt x="96464" y="2091570"/>
                  <a:pt x="76881" y="2087452"/>
                  <a:pt x="63436" y="2079215"/>
                </a:cubicBezTo>
                <a:cubicBezTo>
                  <a:pt x="49990" y="2070978"/>
                  <a:pt x="43267" y="2059437"/>
                  <a:pt x="43267" y="2044591"/>
                </a:cubicBezTo>
                <a:cubicBezTo>
                  <a:pt x="43267" y="2030658"/>
                  <a:pt x="49664" y="2019767"/>
                  <a:pt x="62459" y="2011921"/>
                </a:cubicBezTo>
                <a:cubicBezTo>
                  <a:pt x="75253" y="2004075"/>
                  <a:pt x="93859" y="2000152"/>
                  <a:pt x="118276" y="2000152"/>
                </a:cubicBezTo>
                <a:close/>
                <a:moveTo>
                  <a:pt x="164278" y="1884680"/>
                </a:moveTo>
                <a:lnTo>
                  <a:pt x="173068" y="1884680"/>
                </a:lnTo>
                <a:cubicBezTo>
                  <a:pt x="174566" y="1889108"/>
                  <a:pt x="176243" y="1893210"/>
                  <a:pt x="178098" y="1896987"/>
                </a:cubicBezTo>
                <a:cubicBezTo>
                  <a:pt x="179954" y="1900763"/>
                  <a:pt x="182021" y="1904393"/>
                  <a:pt x="184300" y="1907877"/>
                </a:cubicBezTo>
                <a:cubicBezTo>
                  <a:pt x="186579" y="1911360"/>
                  <a:pt x="189070" y="1914746"/>
                  <a:pt x="191772" y="1918034"/>
                </a:cubicBezTo>
                <a:cubicBezTo>
                  <a:pt x="194474" y="1921322"/>
                  <a:pt x="197388" y="1924659"/>
                  <a:pt x="200513" y="1928045"/>
                </a:cubicBezTo>
                <a:lnTo>
                  <a:pt x="200513" y="1931366"/>
                </a:lnTo>
                <a:lnTo>
                  <a:pt x="45904" y="1931366"/>
                </a:lnTo>
                <a:lnTo>
                  <a:pt x="45904" y="1921697"/>
                </a:lnTo>
                <a:lnTo>
                  <a:pt x="185277" y="1921697"/>
                </a:lnTo>
                <a:cubicBezTo>
                  <a:pt x="180589" y="1916813"/>
                  <a:pt x="176568" y="1911262"/>
                  <a:pt x="173215" y="1905044"/>
                </a:cubicBezTo>
                <a:cubicBezTo>
                  <a:pt x="169862" y="1898826"/>
                  <a:pt x="166883" y="1892038"/>
                  <a:pt x="164278" y="1884680"/>
                </a:cubicBezTo>
                <a:close/>
                <a:moveTo>
                  <a:pt x="91613" y="1738168"/>
                </a:moveTo>
                <a:lnTo>
                  <a:pt x="102259" y="1738168"/>
                </a:lnTo>
                <a:cubicBezTo>
                  <a:pt x="102063" y="1746893"/>
                  <a:pt x="101640" y="1754153"/>
                  <a:pt x="100989" y="1759948"/>
                </a:cubicBezTo>
                <a:cubicBezTo>
                  <a:pt x="100403" y="1765288"/>
                  <a:pt x="99426" y="1770269"/>
                  <a:pt x="98059" y="1774892"/>
                </a:cubicBezTo>
                <a:cubicBezTo>
                  <a:pt x="116030" y="1782445"/>
                  <a:pt x="145949" y="1795467"/>
                  <a:pt x="187816" y="1813959"/>
                </a:cubicBezTo>
                <a:lnTo>
                  <a:pt x="181663" y="1823921"/>
                </a:lnTo>
                <a:cubicBezTo>
                  <a:pt x="150670" y="1808880"/>
                  <a:pt x="121532" y="1795565"/>
                  <a:pt x="94250" y="1783975"/>
                </a:cubicBezTo>
                <a:cubicBezTo>
                  <a:pt x="86306" y="1801685"/>
                  <a:pt x="57364" y="1816205"/>
                  <a:pt x="7423" y="1827535"/>
                </a:cubicBezTo>
                <a:cubicBezTo>
                  <a:pt x="6511" y="1825256"/>
                  <a:pt x="4721" y="1821805"/>
                  <a:pt x="2051" y="1817182"/>
                </a:cubicBezTo>
                <a:cubicBezTo>
                  <a:pt x="63061" y="1806308"/>
                  <a:pt x="92590" y="1787165"/>
                  <a:pt x="90636" y="1759753"/>
                </a:cubicBezTo>
                <a:cubicBezTo>
                  <a:pt x="91222" y="1752591"/>
                  <a:pt x="91548" y="1745396"/>
                  <a:pt x="91613" y="1738168"/>
                </a:cubicBezTo>
                <a:close/>
                <a:moveTo>
                  <a:pt x="20803" y="1718342"/>
                </a:moveTo>
                <a:lnTo>
                  <a:pt x="169650" y="1718342"/>
                </a:lnTo>
                <a:lnTo>
                  <a:pt x="169650" y="1785342"/>
                </a:lnTo>
                <a:lnTo>
                  <a:pt x="159004" y="1785342"/>
                </a:lnTo>
                <a:lnTo>
                  <a:pt x="159004" y="1727913"/>
                </a:lnTo>
                <a:lnTo>
                  <a:pt x="31449" y="1727913"/>
                </a:lnTo>
                <a:lnTo>
                  <a:pt x="31449" y="1786514"/>
                </a:lnTo>
                <a:lnTo>
                  <a:pt x="20803" y="1786514"/>
                </a:lnTo>
                <a:close/>
                <a:moveTo>
                  <a:pt x="41997" y="1657299"/>
                </a:moveTo>
                <a:lnTo>
                  <a:pt x="41997" y="1687088"/>
                </a:lnTo>
                <a:lnTo>
                  <a:pt x="148261" y="1687088"/>
                </a:lnTo>
                <a:lnTo>
                  <a:pt x="148261" y="1657299"/>
                </a:lnTo>
                <a:close/>
                <a:moveTo>
                  <a:pt x="31644" y="1647923"/>
                </a:moveTo>
                <a:lnTo>
                  <a:pt x="158613" y="1647923"/>
                </a:lnTo>
                <a:lnTo>
                  <a:pt x="158613" y="1696562"/>
                </a:lnTo>
                <a:lnTo>
                  <a:pt x="31644" y="1696562"/>
                </a:lnTo>
                <a:close/>
                <a:moveTo>
                  <a:pt x="38774" y="1483733"/>
                </a:moveTo>
                <a:lnTo>
                  <a:pt x="149237" y="1483733"/>
                </a:lnTo>
                <a:lnTo>
                  <a:pt x="149237" y="1495941"/>
                </a:lnTo>
                <a:lnTo>
                  <a:pt x="104603" y="1522605"/>
                </a:lnTo>
                <a:lnTo>
                  <a:pt x="104603" y="1529930"/>
                </a:lnTo>
                <a:lnTo>
                  <a:pt x="189086" y="1529930"/>
                </a:lnTo>
                <a:lnTo>
                  <a:pt x="189086" y="1540380"/>
                </a:lnTo>
                <a:lnTo>
                  <a:pt x="104603" y="1540380"/>
                </a:lnTo>
                <a:lnTo>
                  <a:pt x="104603" y="1569779"/>
                </a:lnTo>
                <a:cubicBezTo>
                  <a:pt x="105254" y="1585536"/>
                  <a:pt x="97668" y="1593349"/>
                  <a:pt x="81846" y="1593219"/>
                </a:cubicBezTo>
                <a:cubicBezTo>
                  <a:pt x="78395" y="1593284"/>
                  <a:pt x="74781" y="1593349"/>
                  <a:pt x="71005" y="1593414"/>
                </a:cubicBezTo>
                <a:cubicBezTo>
                  <a:pt x="69247" y="1593414"/>
                  <a:pt x="67228" y="1593414"/>
                  <a:pt x="64949" y="1593414"/>
                </a:cubicBezTo>
                <a:cubicBezTo>
                  <a:pt x="63126" y="1593414"/>
                  <a:pt x="60164" y="1593414"/>
                  <a:pt x="56062" y="1593414"/>
                </a:cubicBezTo>
                <a:cubicBezTo>
                  <a:pt x="55476" y="1588791"/>
                  <a:pt x="54792" y="1584722"/>
                  <a:pt x="54011" y="1581206"/>
                </a:cubicBezTo>
                <a:cubicBezTo>
                  <a:pt x="61824" y="1581597"/>
                  <a:pt x="70093" y="1581792"/>
                  <a:pt x="78818" y="1581792"/>
                </a:cubicBezTo>
                <a:cubicBezTo>
                  <a:pt x="84613" y="1581857"/>
                  <a:pt x="88488" y="1580848"/>
                  <a:pt x="90441" y="1578764"/>
                </a:cubicBezTo>
                <a:cubicBezTo>
                  <a:pt x="92524" y="1576811"/>
                  <a:pt x="93534" y="1572937"/>
                  <a:pt x="93469" y="1567142"/>
                </a:cubicBezTo>
                <a:lnTo>
                  <a:pt x="93469" y="1540380"/>
                </a:lnTo>
                <a:lnTo>
                  <a:pt x="1856" y="1540380"/>
                </a:lnTo>
                <a:lnTo>
                  <a:pt x="1856" y="1529930"/>
                </a:lnTo>
                <a:lnTo>
                  <a:pt x="93469" y="1529930"/>
                </a:lnTo>
                <a:lnTo>
                  <a:pt x="93469" y="1518210"/>
                </a:lnTo>
                <a:lnTo>
                  <a:pt x="136052" y="1493988"/>
                </a:lnTo>
                <a:lnTo>
                  <a:pt x="38774" y="1493988"/>
                </a:lnTo>
                <a:close/>
                <a:moveTo>
                  <a:pt x="8595" y="1449353"/>
                </a:moveTo>
                <a:lnTo>
                  <a:pt x="182445" y="1449353"/>
                </a:lnTo>
                <a:lnTo>
                  <a:pt x="182445" y="1485784"/>
                </a:lnTo>
                <a:lnTo>
                  <a:pt x="171408" y="1485784"/>
                </a:lnTo>
                <a:lnTo>
                  <a:pt x="171408" y="1459511"/>
                </a:lnTo>
                <a:lnTo>
                  <a:pt x="19631" y="1459511"/>
                </a:lnTo>
                <a:lnTo>
                  <a:pt x="19631" y="1485784"/>
                </a:lnTo>
                <a:lnTo>
                  <a:pt x="8595" y="1485784"/>
                </a:lnTo>
                <a:close/>
                <a:moveTo>
                  <a:pt x="32817" y="1410774"/>
                </a:moveTo>
                <a:cubicBezTo>
                  <a:pt x="40630" y="1419825"/>
                  <a:pt x="48216" y="1429006"/>
                  <a:pt x="55573" y="1438317"/>
                </a:cubicBezTo>
                <a:lnTo>
                  <a:pt x="46002" y="1444958"/>
                </a:lnTo>
                <a:cubicBezTo>
                  <a:pt x="38774" y="1434996"/>
                  <a:pt x="31514" y="1425522"/>
                  <a:pt x="24222" y="1416537"/>
                </a:cubicBezTo>
                <a:close/>
                <a:moveTo>
                  <a:pt x="155879" y="1409309"/>
                </a:moveTo>
                <a:lnTo>
                  <a:pt x="165450" y="1415951"/>
                </a:lnTo>
                <a:cubicBezTo>
                  <a:pt x="156139" y="1427020"/>
                  <a:pt x="147349" y="1437145"/>
                  <a:pt x="139080" y="1446326"/>
                </a:cubicBezTo>
                <a:lnTo>
                  <a:pt x="129801" y="1439391"/>
                </a:lnTo>
                <a:cubicBezTo>
                  <a:pt x="139829" y="1428713"/>
                  <a:pt x="148521" y="1418686"/>
                  <a:pt x="155879" y="1409309"/>
                </a:cubicBezTo>
                <a:close/>
                <a:moveTo>
                  <a:pt x="86632" y="1405793"/>
                </a:moveTo>
                <a:cubicBezTo>
                  <a:pt x="93859" y="1415756"/>
                  <a:pt x="100859" y="1425946"/>
                  <a:pt x="107631" y="1436364"/>
                </a:cubicBezTo>
                <a:lnTo>
                  <a:pt x="97668" y="1442126"/>
                </a:lnTo>
                <a:cubicBezTo>
                  <a:pt x="91027" y="1431122"/>
                  <a:pt x="84288" y="1420737"/>
                  <a:pt x="77451" y="1410970"/>
                </a:cubicBezTo>
                <a:close/>
                <a:moveTo>
                  <a:pt x="92590" y="1294735"/>
                </a:moveTo>
                <a:lnTo>
                  <a:pt x="103235" y="1294735"/>
                </a:lnTo>
                <a:cubicBezTo>
                  <a:pt x="102454" y="1302028"/>
                  <a:pt x="100989" y="1308571"/>
                  <a:pt x="98840" y="1314366"/>
                </a:cubicBezTo>
                <a:cubicBezTo>
                  <a:pt x="129638" y="1325305"/>
                  <a:pt x="156986" y="1335365"/>
                  <a:pt x="180882" y="1344546"/>
                </a:cubicBezTo>
                <a:lnTo>
                  <a:pt x="175412" y="1354215"/>
                </a:lnTo>
                <a:cubicBezTo>
                  <a:pt x="143703" y="1341128"/>
                  <a:pt x="116844" y="1330514"/>
                  <a:pt x="94836" y="1322375"/>
                </a:cubicBezTo>
                <a:cubicBezTo>
                  <a:pt x="86697" y="1337156"/>
                  <a:pt x="60880" y="1348290"/>
                  <a:pt x="17385" y="1355778"/>
                </a:cubicBezTo>
                <a:cubicBezTo>
                  <a:pt x="15952" y="1352197"/>
                  <a:pt x="14292" y="1348811"/>
                  <a:pt x="12404" y="1345620"/>
                </a:cubicBezTo>
                <a:cubicBezTo>
                  <a:pt x="43397" y="1340932"/>
                  <a:pt x="64266" y="1335040"/>
                  <a:pt x="75009" y="1327942"/>
                </a:cubicBezTo>
                <a:cubicBezTo>
                  <a:pt x="86078" y="1321366"/>
                  <a:pt x="91938" y="1310297"/>
                  <a:pt x="92590" y="1294735"/>
                </a:cubicBezTo>
                <a:close/>
                <a:moveTo>
                  <a:pt x="78037" y="1220605"/>
                </a:moveTo>
                <a:cubicBezTo>
                  <a:pt x="77646" y="1228353"/>
                  <a:pt x="76767" y="1234864"/>
                  <a:pt x="75400" y="1240138"/>
                </a:cubicBezTo>
                <a:lnTo>
                  <a:pt x="117593" y="1240138"/>
                </a:lnTo>
                <a:lnTo>
                  <a:pt x="117593" y="1220605"/>
                </a:lnTo>
                <a:close/>
                <a:moveTo>
                  <a:pt x="30863" y="1220605"/>
                </a:moveTo>
                <a:lnTo>
                  <a:pt x="27835" y="1240138"/>
                </a:lnTo>
                <a:lnTo>
                  <a:pt x="64461" y="1240138"/>
                </a:lnTo>
                <a:cubicBezTo>
                  <a:pt x="66024" y="1234604"/>
                  <a:pt x="67000" y="1228093"/>
                  <a:pt x="67391" y="1220605"/>
                </a:cubicBezTo>
                <a:close/>
                <a:moveTo>
                  <a:pt x="127848" y="1192378"/>
                </a:moveTo>
                <a:lnTo>
                  <a:pt x="127848" y="1211717"/>
                </a:lnTo>
                <a:lnTo>
                  <a:pt x="164864" y="1211717"/>
                </a:lnTo>
                <a:lnTo>
                  <a:pt x="164864" y="1192378"/>
                </a:lnTo>
                <a:close/>
                <a:moveTo>
                  <a:pt x="79209" y="1192378"/>
                </a:moveTo>
                <a:cubicBezTo>
                  <a:pt x="79144" y="1194853"/>
                  <a:pt x="79014" y="1198499"/>
                  <a:pt x="78818" y="1203317"/>
                </a:cubicBezTo>
                <a:cubicBezTo>
                  <a:pt x="78623" y="1207094"/>
                  <a:pt x="78493" y="1209894"/>
                  <a:pt x="78428" y="1211717"/>
                </a:cubicBezTo>
                <a:lnTo>
                  <a:pt x="117593" y="1211717"/>
                </a:lnTo>
                <a:lnTo>
                  <a:pt x="117593" y="1192378"/>
                </a:lnTo>
                <a:close/>
                <a:moveTo>
                  <a:pt x="69442" y="1167180"/>
                </a:moveTo>
                <a:lnTo>
                  <a:pt x="79795" y="1167180"/>
                </a:lnTo>
                <a:cubicBezTo>
                  <a:pt x="79730" y="1169003"/>
                  <a:pt x="79665" y="1171738"/>
                  <a:pt x="79600" y="1175384"/>
                </a:cubicBezTo>
                <a:cubicBezTo>
                  <a:pt x="79535" y="1179030"/>
                  <a:pt x="79469" y="1181765"/>
                  <a:pt x="79404" y="1183588"/>
                </a:cubicBezTo>
                <a:lnTo>
                  <a:pt x="117593" y="1183588"/>
                </a:lnTo>
                <a:lnTo>
                  <a:pt x="117593" y="1167180"/>
                </a:lnTo>
                <a:lnTo>
                  <a:pt x="127848" y="1167180"/>
                </a:lnTo>
                <a:lnTo>
                  <a:pt x="127848" y="1183588"/>
                </a:lnTo>
                <a:lnTo>
                  <a:pt x="174436" y="1183588"/>
                </a:lnTo>
                <a:lnTo>
                  <a:pt x="174436" y="1220605"/>
                </a:lnTo>
                <a:lnTo>
                  <a:pt x="127848" y="1220605"/>
                </a:lnTo>
                <a:lnTo>
                  <a:pt x="127848" y="1240138"/>
                </a:lnTo>
                <a:lnTo>
                  <a:pt x="183617" y="1240138"/>
                </a:lnTo>
                <a:cubicBezTo>
                  <a:pt x="183421" y="1245933"/>
                  <a:pt x="183096" y="1251142"/>
                  <a:pt x="182640" y="1255765"/>
                </a:cubicBezTo>
                <a:cubicBezTo>
                  <a:pt x="182119" y="1264881"/>
                  <a:pt x="176910" y="1269602"/>
                  <a:pt x="167013" y="1269927"/>
                </a:cubicBezTo>
                <a:cubicBezTo>
                  <a:pt x="164474" y="1270123"/>
                  <a:pt x="161869" y="1270253"/>
                  <a:pt x="159199" y="1270318"/>
                </a:cubicBezTo>
                <a:cubicBezTo>
                  <a:pt x="157897" y="1270383"/>
                  <a:pt x="156497" y="1270416"/>
                  <a:pt x="155000" y="1270416"/>
                </a:cubicBezTo>
                <a:cubicBezTo>
                  <a:pt x="153697" y="1270416"/>
                  <a:pt x="151777" y="1270416"/>
                  <a:pt x="149237" y="1270416"/>
                </a:cubicBezTo>
                <a:cubicBezTo>
                  <a:pt x="148716" y="1267290"/>
                  <a:pt x="147968" y="1264328"/>
                  <a:pt x="146991" y="1261528"/>
                </a:cubicBezTo>
                <a:cubicBezTo>
                  <a:pt x="153763" y="1261788"/>
                  <a:pt x="159655" y="1261918"/>
                  <a:pt x="164669" y="1261918"/>
                </a:cubicBezTo>
                <a:cubicBezTo>
                  <a:pt x="170138" y="1262114"/>
                  <a:pt x="173068" y="1259672"/>
                  <a:pt x="173459" y="1254593"/>
                </a:cubicBezTo>
                <a:cubicBezTo>
                  <a:pt x="173720" y="1252119"/>
                  <a:pt x="173850" y="1250231"/>
                  <a:pt x="173850" y="1248928"/>
                </a:cubicBezTo>
                <a:lnTo>
                  <a:pt x="127848" y="1248928"/>
                </a:lnTo>
                <a:lnTo>
                  <a:pt x="127848" y="1266997"/>
                </a:lnTo>
                <a:lnTo>
                  <a:pt x="117593" y="1266997"/>
                </a:lnTo>
                <a:lnTo>
                  <a:pt x="117593" y="1248928"/>
                </a:lnTo>
                <a:lnTo>
                  <a:pt x="72861" y="1248928"/>
                </a:lnTo>
                <a:cubicBezTo>
                  <a:pt x="69084" y="1259281"/>
                  <a:pt x="61922" y="1267681"/>
                  <a:pt x="51374" y="1274127"/>
                </a:cubicBezTo>
                <a:lnTo>
                  <a:pt x="157832" y="1274127"/>
                </a:lnTo>
                <a:lnTo>
                  <a:pt x="157832" y="1322375"/>
                </a:lnTo>
                <a:lnTo>
                  <a:pt x="147479" y="1322375"/>
                </a:lnTo>
                <a:lnTo>
                  <a:pt x="147479" y="1283210"/>
                </a:lnTo>
                <a:lnTo>
                  <a:pt x="46392" y="1283210"/>
                </a:lnTo>
                <a:lnTo>
                  <a:pt x="46392" y="1324817"/>
                </a:lnTo>
                <a:lnTo>
                  <a:pt x="36040" y="1324817"/>
                </a:lnTo>
                <a:lnTo>
                  <a:pt x="36040" y="1282136"/>
                </a:lnTo>
                <a:cubicBezTo>
                  <a:pt x="27445" y="1285912"/>
                  <a:pt x="17710" y="1289526"/>
                  <a:pt x="6837" y="1292977"/>
                </a:cubicBezTo>
                <a:cubicBezTo>
                  <a:pt x="4753" y="1288875"/>
                  <a:pt x="2865" y="1285554"/>
                  <a:pt x="1172" y="1283015"/>
                </a:cubicBezTo>
                <a:cubicBezTo>
                  <a:pt x="35616" y="1274550"/>
                  <a:pt x="55638" y="1263188"/>
                  <a:pt x="61238" y="1248928"/>
                </a:cubicBezTo>
                <a:lnTo>
                  <a:pt x="16799" y="1248928"/>
                </a:lnTo>
                <a:lnTo>
                  <a:pt x="22464" y="1211717"/>
                </a:lnTo>
                <a:lnTo>
                  <a:pt x="67977" y="1211717"/>
                </a:lnTo>
                <a:cubicBezTo>
                  <a:pt x="68303" y="1207810"/>
                  <a:pt x="68596" y="1201364"/>
                  <a:pt x="68856" y="1192378"/>
                </a:cubicBezTo>
                <a:lnTo>
                  <a:pt x="13576" y="1192378"/>
                </a:lnTo>
                <a:lnTo>
                  <a:pt x="13576" y="1183588"/>
                </a:lnTo>
                <a:lnTo>
                  <a:pt x="69247" y="1183588"/>
                </a:lnTo>
                <a:cubicBezTo>
                  <a:pt x="69247" y="1181570"/>
                  <a:pt x="69279" y="1178607"/>
                  <a:pt x="69345" y="1174700"/>
                </a:cubicBezTo>
                <a:cubicBezTo>
                  <a:pt x="69410" y="1171250"/>
                  <a:pt x="69442" y="1168743"/>
                  <a:pt x="69442" y="1167180"/>
                </a:cubicBezTo>
                <a:close/>
                <a:moveTo>
                  <a:pt x="74619" y="1009338"/>
                </a:moveTo>
                <a:cubicBezTo>
                  <a:pt x="86599" y="1023012"/>
                  <a:pt x="99817" y="1038932"/>
                  <a:pt x="114272" y="1057098"/>
                </a:cubicBezTo>
                <a:lnTo>
                  <a:pt x="104603" y="1064521"/>
                </a:lnTo>
                <a:cubicBezTo>
                  <a:pt x="89692" y="1044662"/>
                  <a:pt x="76767" y="1028481"/>
                  <a:pt x="65828" y="1015980"/>
                </a:cubicBezTo>
                <a:close/>
                <a:moveTo>
                  <a:pt x="146991" y="930520"/>
                </a:moveTo>
                <a:lnTo>
                  <a:pt x="158027" y="930520"/>
                </a:lnTo>
                <a:lnTo>
                  <a:pt x="158027" y="976717"/>
                </a:lnTo>
                <a:lnTo>
                  <a:pt x="186449" y="976717"/>
                </a:lnTo>
                <a:lnTo>
                  <a:pt x="186449" y="987168"/>
                </a:lnTo>
                <a:lnTo>
                  <a:pt x="158027" y="987168"/>
                </a:lnTo>
                <a:lnTo>
                  <a:pt x="158027" y="1086985"/>
                </a:lnTo>
                <a:cubicBezTo>
                  <a:pt x="158744" y="1105216"/>
                  <a:pt x="149758" y="1114267"/>
                  <a:pt x="131071" y="1114137"/>
                </a:cubicBezTo>
                <a:cubicBezTo>
                  <a:pt x="122411" y="1114397"/>
                  <a:pt x="113393" y="1114527"/>
                  <a:pt x="104017" y="1114527"/>
                </a:cubicBezTo>
                <a:cubicBezTo>
                  <a:pt x="103366" y="1110035"/>
                  <a:pt x="102487" y="1105965"/>
                  <a:pt x="101380" y="1102319"/>
                </a:cubicBezTo>
                <a:cubicBezTo>
                  <a:pt x="111863" y="1102840"/>
                  <a:pt x="120816" y="1103100"/>
                  <a:pt x="128239" y="1103100"/>
                </a:cubicBezTo>
                <a:cubicBezTo>
                  <a:pt x="141326" y="1103556"/>
                  <a:pt x="147577" y="1097956"/>
                  <a:pt x="146991" y="1086301"/>
                </a:cubicBezTo>
                <a:lnTo>
                  <a:pt x="146991" y="987168"/>
                </a:lnTo>
                <a:lnTo>
                  <a:pt x="57038" y="987168"/>
                </a:lnTo>
                <a:lnTo>
                  <a:pt x="57038" y="976717"/>
                </a:lnTo>
                <a:lnTo>
                  <a:pt x="146991" y="976717"/>
                </a:lnTo>
                <a:close/>
                <a:moveTo>
                  <a:pt x="47174" y="929543"/>
                </a:moveTo>
                <a:lnTo>
                  <a:pt x="58796" y="932766"/>
                </a:lnTo>
                <a:cubicBezTo>
                  <a:pt x="53327" y="947547"/>
                  <a:pt x="46946" y="962523"/>
                  <a:pt x="39653" y="977694"/>
                </a:cubicBezTo>
                <a:lnTo>
                  <a:pt x="39653" y="1117164"/>
                </a:lnTo>
                <a:lnTo>
                  <a:pt x="28812" y="1117164"/>
                </a:lnTo>
                <a:lnTo>
                  <a:pt x="28812" y="998107"/>
                </a:lnTo>
                <a:cubicBezTo>
                  <a:pt x="20999" y="1011715"/>
                  <a:pt x="13120" y="1023663"/>
                  <a:pt x="5176" y="1033951"/>
                </a:cubicBezTo>
                <a:cubicBezTo>
                  <a:pt x="3744" y="1029198"/>
                  <a:pt x="2214" y="1024868"/>
                  <a:pt x="586" y="1020961"/>
                </a:cubicBezTo>
                <a:cubicBezTo>
                  <a:pt x="20510" y="994460"/>
                  <a:pt x="36040" y="963988"/>
                  <a:pt x="47174" y="929543"/>
                </a:cubicBezTo>
                <a:close/>
                <a:moveTo>
                  <a:pt x="187523" y="777436"/>
                </a:moveTo>
                <a:lnTo>
                  <a:pt x="197193" y="777436"/>
                </a:lnTo>
                <a:lnTo>
                  <a:pt x="197193" y="875105"/>
                </a:lnTo>
                <a:lnTo>
                  <a:pt x="187523" y="875105"/>
                </a:lnTo>
                <a:lnTo>
                  <a:pt x="187523" y="831447"/>
                </a:lnTo>
                <a:lnTo>
                  <a:pt x="45904" y="831447"/>
                </a:lnTo>
                <a:lnTo>
                  <a:pt x="45904" y="821094"/>
                </a:lnTo>
                <a:lnTo>
                  <a:pt x="187523" y="821094"/>
                </a:lnTo>
                <a:close/>
                <a:moveTo>
                  <a:pt x="116128" y="648477"/>
                </a:moveTo>
                <a:lnTo>
                  <a:pt x="116128" y="669964"/>
                </a:lnTo>
                <a:cubicBezTo>
                  <a:pt x="116128" y="683572"/>
                  <a:pt x="119383" y="693941"/>
                  <a:pt x="125895" y="701071"/>
                </a:cubicBezTo>
                <a:cubicBezTo>
                  <a:pt x="132406" y="708201"/>
                  <a:pt x="141619" y="711766"/>
                  <a:pt x="153535" y="711766"/>
                </a:cubicBezTo>
                <a:cubicBezTo>
                  <a:pt x="176194" y="711766"/>
                  <a:pt x="187523" y="698711"/>
                  <a:pt x="187523" y="672601"/>
                </a:cubicBezTo>
                <a:lnTo>
                  <a:pt x="187523" y="648477"/>
                </a:lnTo>
                <a:close/>
                <a:moveTo>
                  <a:pt x="45904" y="638026"/>
                </a:moveTo>
                <a:lnTo>
                  <a:pt x="197193" y="638026"/>
                </a:lnTo>
                <a:lnTo>
                  <a:pt x="197193" y="674456"/>
                </a:lnTo>
                <a:cubicBezTo>
                  <a:pt x="197193" y="690018"/>
                  <a:pt x="193579" y="701918"/>
                  <a:pt x="186351" y="710154"/>
                </a:cubicBezTo>
                <a:cubicBezTo>
                  <a:pt x="179124" y="718391"/>
                  <a:pt x="168608" y="722509"/>
                  <a:pt x="154804" y="722509"/>
                </a:cubicBezTo>
                <a:cubicBezTo>
                  <a:pt x="140740" y="722509"/>
                  <a:pt x="129183" y="717919"/>
                  <a:pt x="120132" y="708738"/>
                </a:cubicBezTo>
                <a:cubicBezTo>
                  <a:pt x="111081" y="699557"/>
                  <a:pt x="106556" y="686698"/>
                  <a:pt x="106556" y="670159"/>
                </a:cubicBezTo>
                <a:lnTo>
                  <a:pt x="106556" y="648477"/>
                </a:lnTo>
                <a:lnTo>
                  <a:pt x="45904" y="648477"/>
                </a:lnTo>
                <a:close/>
                <a:moveTo>
                  <a:pt x="116128" y="496077"/>
                </a:moveTo>
                <a:lnTo>
                  <a:pt x="116128" y="517564"/>
                </a:lnTo>
                <a:cubicBezTo>
                  <a:pt x="116128" y="531172"/>
                  <a:pt x="119383" y="541541"/>
                  <a:pt x="125895" y="548671"/>
                </a:cubicBezTo>
                <a:cubicBezTo>
                  <a:pt x="132406" y="555801"/>
                  <a:pt x="141619" y="559366"/>
                  <a:pt x="153535" y="559366"/>
                </a:cubicBezTo>
                <a:cubicBezTo>
                  <a:pt x="176194" y="559366"/>
                  <a:pt x="187523" y="546311"/>
                  <a:pt x="187523" y="520201"/>
                </a:cubicBezTo>
                <a:lnTo>
                  <a:pt x="187523" y="496077"/>
                </a:lnTo>
                <a:close/>
                <a:moveTo>
                  <a:pt x="45904" y="485626"/>
                </a:moveTo>
                <a:lnTo>
                  <a:pt x="197193" y="485626"/>
                </a:lnTo>
                <a:lnTo>
                  <a:pt x="197193" y="522056"/>
                </a:lnTo>
                <a:cubicBezTo>
                  <a:pt x="197193" y="537618"/>
                  <a:pt x="193579" y="549518"/>
                  <a:pt x="186351" y="557754"/>
                </a:cubicBezTo>
                <a:cubicBezTo>
                  <a:pt x="179124" y="565991"/>
                  <a:pt x="168608" y="570109"/>
                  <a:pt x="154804" y="570109"/>
                </a:cubicBezTo>
                <a:cubicBezTo>
                  <a:pt x="140740" y="570109"/>
                  <a:pt x="129183" y="565519"/>
                  <a:pt x="120132" y="556338"/>
                </a:cubicBezTo>
                <a:cubicBezTo>
                  <a:pt x="111081" y="547157"/>
                  <a:pt x="106556" y="534298"/>
                  <a:pt x="106556" y="517759"/>
                </a:cubicBezTo>
                <a:lnTo>
                  <a:pt x="106556" y="496077"/>
                </a:lnTo>
                <a:lnTo>
                  <a:pt x="45904" y="496077"/>
                </a:lnTo>
                <a:close/>
                <a:moveTo>
                  <a:pt x="146014" y="273969"/>
                </a:moveTo>
                <a:lnTo>
                  <a:pt x="155390" y="277583"/>
                </a:lnTo>
                <a:cubicBezTo>
                  <a:pt x="148879" y="294577"/>
                  <a:pt x="141098" y="311865"/>
                  <a:pt x="132048" y="329445"/>
                </a:cubicBezTo>
                <a:cubicBezTo>
                  <a:pt x="136801" y="337649"/>
                  <a:pt x="143768" y="350020"/>
                  <a:pt x="152949" y="366559"/>
                </a:cubicBezTo>
                <a:cubicBezTo>
                  <a:pt x="154837" y="370075"/>
                  <a:pt x="156269" y="372679"/>
                  <a:pt x="157246" y="374372"/>
                </a:cubicBezTo>
                <a:lnTo>
                  <a:pt x="147870" y="379451"/>
                </a:lnTo>
                <a:cubicBezTo>
                  <a:pt x="147089" y="378019"/>
                  <a:pt x="145884" y="375805"/>
                  <a:pt x="144256" y="372810"/>
                </a:cubicBezTo>
                <a:cubicBezTo>
                  <a:pt x="136703" y="358876"/>
                  <a:pt x="130745" y="348002"/>
                  <a:pt x="126383" y="340188"/>
                </a:cubicBezTo>
                <a:cubicBezTo>
                  <a:pt x="117788" y="355946"/>
                  <a:pt x="108868" y="370433"/>
                  <a:pt x="99622" y="383651"/>
                </a:cubicBezTo>
                <a:cubicBezTo>
                  <a:pt x="96887" y="381567"/>
                  <a:pt x="93957" y="379614"/>
                  <a:pt x="90832" y="377791"/>
                </a:cubicBezTo>
                <a:cubicBezTo>
                  <a:pt x="102031" y="361838"/>
                  <a:pt x="111960" y="345788"/>
                  <a:pt x="120620" y="329640"/>
                </a:cubicBezTo>
                <a:cubicBezTo>
                  <a:pt x="113914" y="317399"/>
                  <a:pt x="105449" y="302391"/>
                  <a:pt x="95227" y="284615"/>
                </a:cubicBezTo>
                <a:lnTo>
                  <a:pt x="103626" y="280220"/>
                </a:lnTo>
                <a:cubicBezTo>
                  <a:pt x="109096" y="289336"/>
                  <a:pt x="116616" y="302326"/>
                  <a:pt x="126188" y="319190"/>
                </a:cubicBezTo>
                <a:cubicBezTo>
                  <a:pt x="134001" y="303953"/>
                  <a:pt x="140610" y="288880"/>
                  <a:pt x="146014" y="273969"/>
                </a:cubicBezTo>
                <a:close/>
                <a:moveTo>
                  <a:pt x="83018" y="272602"/>
                </a:moveTo>
                <a:lnTo>
                  <a:pt x="92785" y="275825"/>
                </a:lnTo>
                <a:cubicBezTo>
                  <a:pt x="87055" y="291973"/>
                  <a:pt x="80055" y="308316"/>
                  <a:pt x="71786" y="324855"/>
                </a:cubicBezTo>
                <a:cubicBezTo>
                  <a:pt x="79274" y="337682"/>
                  <a:pt x="86632" y="350606"/>
                  <a:pt x="93859" y="363629"/>
                </a:cubicBezTo>
                <a:lnTo>
                  <a:pt x="84385" y="369001"/>
                </a:lnTo>
                <a:cubicBezTo>
                  <a:pt x="81846" y="364247"/>
                  <a:pt x="78265" y="357606"/>
                  <a:pt x="73642" y="349076"/>
                </a:cubicBezTo>
                <a:cubicBezTo>
                  <a:pt x="70321" y="343086"/>
                  <a:pt x="67912" y="338658"/>
                  <a:pt x="66414" y="335793"/>
                </a:cubicBezTo>
                <a:cubicBezTo>
                  <a:pt x="58210" y="351290"/>
                  <a:pt x="49160" y="366298"/>
                  <a:pt x="39263" y="380819"/>
                </a:cubicBezTo>
                <a:cubicBezTo>
                  <a:pt x="36333" y="378735"/>
                  <a:pt x="33370" y="376814"/>
                  <a:pt x="30375" y="375056"/>
                </a:cubicBezTo>
                <a:cubicBezTo>
                  <a:pt x="42160" y="358192"/>
                  <a:pt x="52253" y="341653"/>
                  <a:pt x="60652" y="325441"/>
                </a:cubicBezTo>
                <a:cubicBezTo>
                  <a:pt x="53294" y="312223"/>
                  <a:pt x="44406" y="296954"/>
                  <a:pt x="33989" y="279634"/>
                </a:cubicBezTo>
                <a:lnTo>
                  <a:pt x="42388" y="275044"/>
                </a:lnTo>
                <a:cubicBezTo>
                  <a:pt x="46620" y="281946"/>
                  <a:pt x="53001" y="292656"/>
                  <a:pt x="61531" y="307177"/>
                </a:cubicBezTo>
                <a:cubicBezTo>
                  <a:pt x="63550" y="310562"/>
                  <a:pt x="65047" y="313102"/>
                  <a:pt x="66024" y="314795"/>
                </a:cubicBezTo>
                <a:cubicBezTo>
                  <a:pt x="73186" y="299819"/>
                  <a:pt x="78851" y="285755"/>
                  <a:pt x="83018" y="272602"/>
                </a:cubicBezTo>
                <a:close/>
                <a:moveTo>
                  <a:pt x="13771" y="240567"/>
                </a:moveTo>
                <a:lnTo>
                  <a:pt x="175998" y="240567"/>
                </a:lnTo>
                <a:lnTo>
                  <a:pt x="175998" y="390585"/>
                </a:lnTo>
                <a:cubicBezTo>
                  <a:pt x="176389" y="406277"/>
                  <a:pt x="168934" y="414221"/>
                  <a:pt x="153632" y="414416"/>
                </a:cubicBezTo>
                <a:cubicBezTo>
                  <a:pt x="149661" y="414547"/>
                  <a:pt x="145786" y="414644"/>
                  <a:pt x="142010" y="414709"/>
                </a:cubicBezTo>
                <a:cubicBezTo>
                  <a:pt x="140187" y="414775"/>
                  <a:pt x="138201" y="414807"/>
                  <a:pt x="136052" y="414807"/>
                </a:cubicBezTo>
                <a:cubicBezTo>
                  <a:pt x="134229" y="414807"/>
                  <a:pt x="131494" y="414807"/>
                  <a:pt x="127848" y="414807"/>
                </a:cubicBezTo>
                <a:cubicBezTo>
                  <a:pt x="127327" y="410510"/>
                  <a:pt x="126643" y="406701"/>
                  <a:pt x="125797" y="403380"/>
                </a:cubicBezTo>
                <a:cubicBezTo>
                  <a:pt x="134261" y="403966"/>
                  <a:pt x="142075" y="404259"/>
                  <a:pt x="149237" y="404259"/>
                </a:cubicBezTo>
                <a:cubicBezTo>
                  <a:pt x="160632" y="404780"/>
                  <a:pt x="166036" y="399766"/>
                  <a:pt x="165450" y="389218"/>
                </a:cubicBezTo>
                <a:lnTo>
                  <a:pt x="165450" y="251017"/>
                </a:lnTo>
                <a:lnTo>
                  <a:pt x="24417" y="251017"/>
                </a:lnTo>
                <a:lnTo>
                  <a:pt x="24417" y="415589"/>
                </a:lnTo>
                <a:lnTo>
                  <a:pt x="13771" y="415589"/>
                </a:lnTo>
                <a:close/>
                <a:moveTo>
                  <a:pt x="33012" y="76181"/>
                </a:moveTo>
                <a:lnTo>
                  <a:pt x="157246" y="76181"/>
                </a:lnTo>
                <a:lnTo>
                  <a:pt x="157246" y="86241"/>
                </a:lnTo>
                <a:lnTo>
                  <a:pt x="100794" y="86241"/>
                </a:lnTo>
                <a:lnTo>
                  <a:pt x="100794" y="121402"/>
                </a:lnTo>
                <a:lnTo>
                  <a:pt x="164474" y="121402"/>
                </a:lnTo>
                <a:lnTo>
                  <a:pt x="164474" y="131462"/>
                </a:lnTo>
                <a:lnTo>
                  <a:pt x="100794" y="131462"/>
                </a:lnTo>
                <a:lnTo>
                  <a:pt x="100794" y="169455"/>
                </a:lnTo>
                <a:lnTo>
                  <a:pt x="181859" y="169455"/>
                </a:lnTo>
                <a:lnTo>
                  <a:pt x="181859" y="179808"/>
                </a:lnTo>
                <a:lnTo>
                  <a:pt x="8790" y="179808"/>
                </a:lnTo>
                <a:lnTo>
                  <a:pt x="8790" y="169455"/>
                </a:lnTo>
                <a:lnTo>
                  <a:pt x="89660" y="169455"/>
                </a:lnTo>
                <a:lnTo>
                  <a:pt x="89660" y="131462"/>
                </a:lnTo>
                <a:lnTo>
                  <a:pt x="25784" y="131462"/>
                </a:lnTo>
                <a:lnTo>
                  <a:pt x="25784" y="121402"/>
                </a:lnTo>
                <a:lnTo>
                  <a:pt x="89660" y="121402"/>
                </a:lnTo>
                <a:lnTo>
                  <a:pt x="89660" y="86241"/>
                </a:lnTo>
                <a:lnTo>
                  <a:pt x="33012" y="86241"/>
                </a:lnTo>
                <a:close/>
                <a:moveTo>
                  <a:pt x="93664" y="0"/>
                </a:moveTo>
                <a:lnTo>
                  <a:pt x="105579" y="2442"/>
                </a:lnTo>
                <a:cubicBezTo>
                  <a:pt x="105319" y="2767"/>
                  <a:pt x="104928" y="3321"/>
                  <a:pt x="104407" y="4102"/>
                </a:cubicBezTo>
                <a:cubicBezTo>
                  <a:pt x="103366" y="5600"/>
                  <a:pt x="102519" y="6706"/>
                  <a:pt x="101868" y="7423"/>
                </a:cubicBezTo>
                <a:cubicBezTo>
                  <a:pt x="122704" y="34444"/>
                  <a:pt x="151907" y="56127"/>
                  <a:pt x="189477" y="72470"/>
                </a:cubicBezTo>
                <a:cubicBezTo>
                  <a:pt x="187979" y="74098"/>
                  <a:pt x="185570" y="77288"/>
                  <a:pt x="182249" y="82042"/>
                </a:cubicBezTo>
                <a:cubicBezTo>
                  <a:pt x="143247" y="63354"/>
                  <a:pt x="114370" y="41021"/>
                  <a:pt x="95617" y="15041"/>
                </a:cubicBezTo>
                <a:cubicBezTo>
                  <a:pt x="72763" y="42648"/>
                  <a:pt x="43430" y="65568"/>
                  <a:pt x="7618" y="83799"/>
                </a:cubicBezTo>
                <a:cubicBezTo>
                  <a:pt x="4623" y="79893"/>
                  <a:pt x="2084" y="76898"/>
                  <a:pt x="0" y="74814"/>
                </a:cubicBezTo>
                <a:cubicBezTo>
                  <a:pt x="42648" y="52741"/>
                  <a:pt x="73870" y="27803"/>
                  <a:pt x="9366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B639A926-6676-4740-9431-F652363EA55D}"/>
              </a:ext>
            </a:extLst>
          </p:cNvPr>
          <p:cNvSpPr txBox="1"/>
          <p:nvPr/>
        </p:nvSpPr>
        <p:spPr>
          <a:xfrm>
            <a:off x="812611" y="1189437"/>
            <a:ext cx="199732" cy="2615910"/>
          </a:xfrm>
          <a:custGeom>
            <a:avLst/>
            <a:gdLst/>
            <a:ahLst/>
            <a:cxnLst/>
            <a:rect l="l" t="t" r="r" b="b"/>
            <a:pathLst>
              <a:path w="199732" h="2615910">
                <a:moveTo>
                  <a:pt x="11427" y="2443329"/>
                </a:moveTo>
                <a:lnTo>
                  <a:pt x="21389" y="2443329"/>
                </a:lnTo>
                <a:lnTo>
                  <a:pt x="21389" y="2557308"/>
                </a:lnTo>
                <a:lnTo>
                  <a:pt x="11427" y="2557308"/>
                </a:lnTo>
                <a:close/>
                <a:moveTo>
                  <a:pt x="75400" y="2439520"/>
                </a:moveTo>
                <a:lnTo>
                  <a:pt x="190258" y="2439520"/>
                </a:lnTo>
                <a:lnTo>
                  <a:pt x="190258" y="2449092"/>
                </a:lnTo>
                <a:lnTo>
                  <a:pt x="136833" y="2449092"/>
                </a:lnTo>
                <a:lnTo>
                  <a:pt x="136833" y="2482299"/>
                </a:lnTo>
                <a:lnTo>
                  <a:pt x="181273" y="2482299"/>
                </a:lnTo>
                <a:lnTo>
                  <a:pt x="181273" y="2563559"/>
                </a:lnTo>
                <a:cubicBezTo>
                  <a:pt x="181989" y="2577038"/>
                  <a:pt x="175445" y="2583809"/>
                  <a:pt x="161641" y="2583874"/>
                </a:cubicBezTo>
                <a:cubicBezTo>
                  <a:pt x="159232" y="2584070"/>
                  <a:pt x="156953" y="2584200"/>
                  <a:pt x="154804" y="2584265"/>
                </a:cubicBezTo>
                <a:cubicBezTo>
                  <a:pt x="153763" y="2584330"/>
                  <a:pt x="152623" y="2584363"/>
                  <a:pt x="151386" y="2584363"/>
                </a:cubicBezTo>
                <a:cubicBezTo>
                  <a:pt x="150409" y="2584363"/>
                  <a:pt x="148944" y="2584363"/>
                  <a:pt x="146991" y="2584363"/>
                </a:cubicBezTo>
                <a:cubicBezTo>
                  <a:pt x="146535" y="2580651"/>
                  <a:pt x="145884" y="2577038"/>
                  <a:pt x="145038" y="2573521"/>
                </a:cubicBezTo>
                <a:cubicBezTo>
                  <a:pt x="149726" y="2573782"/>
                  <a:pt x="154381" y="2573912"/>
                  <a:pt x="159004" y="2573912"/>
                </a:cubicBezTo>
                <a:cubicBezTo>
                  <a:pt x="167664" y="2574368"/>
                  <a:pt x="171734" y="2570624"/>
                  <a:pt x="171213" y="2562680"/>
                </a:cubicBezTo>
                <a:lnTo>
                  <a:pt x="171213" y="2491871"/>
                </a:lnTo>
                <a:lnTo>
                  <a:pt x="136833" y="2491871"/>
                </a:lnTo>
                <a:lnTo>
                  <a:pt x="136833" y="2614933"/>
                </a:lnTo>
                <a:lnTo>
                  <a:pt x="126676" y="2614933"/>
                </a:lnTo>
                <a:lnTo>
                  <a:pt x="126676" y="2491871"/>
                </a:lnTo>
                <a:lnTo>
                  <a:pt x="92590" y="2491871"/>
                </a:lnTo>
                <a:lnTo>
                  <a:pt x="92590" y="2586902"/>
                </a:lnTo>
                <a:lnTo>
                  <a:pt x="82627" y="2586902"/>
                </a:lnTo>
                <a:lnTo>
                  <a:pt x="82627" y="2482299"/>
                </a:lnTo>
                <a:lnTo>
                  <a:pt x="126676" y="2482299"/>
                </a:lnTo>
                <a:lnTo>
                  <a:pt x="126676" y="2449092"/>
                </a:lnTo>
                <a:lnTo>
                  <a:pt x="75400" y="2449092"/>
                </a:lnTo>
                <a:close/>
                <a:moveTo>
                  <a:pt x="48053" y="2427312"/>
                </a:moveTo>
                <a:lnTo>
                  <a:pt x="58210" y="2427312"/>
                </a:lnTo>
                <a:lnTo>
                  <a:pt x="58210" y="2505154"/>
                </a:lnTo>
                <a:cubicBezTo>
                  <a:pt x="58340" y="2534194"/>
                  <a:pt x="55573" y="2556169"/>
                  <a:pt x="49908" y="2571080"/>
                </a:cubicBezTo>
                <a:cubicBezTo>
                  <a:pt x="44634" y="2586121"/>
                  <a:pt x="33858" y="2601064"/>
                  <a:pt x="17580" y="2615910"/>
                </a:cubicBezTo>
                <a:cubicBezTo>
                  <a:pt x="15366" y="2613435"/>
                  <a:pt x="12501" y="2610766"/>
                  <a:pt x="8985" y="2607901"/>
                </a:cubicBezTo>
                <a:cubicBezTo>
                  <a:pt x="24612" y="2594618"/>
                  <a:pt x="34965" y="2581042"/>
                  <a:pt x="40044" y="2567173"/>
                </a:cubicBezTo>
                <a:cubicBezTo>
                  <a:pt x="45513" y="2553499"/>
                  <a:pt x="48183" y="2533152"/>
                  <a:pt x="48053" y="2506130"/>
                </a:cubicBezTo>
                <a:close/>
                <a:moveTo>
                  <a:pt x="781" y="2255699"/>
                </a:moveTo>
                <a:lnTo>
                  <a:pt x="39263" y="2255699"/>
                </a:lnTo>
                <a:lnTo>
                  <a:pt x="39263" y="2352684"/>
                </a:lnTo>
                <a:cubicBezTo>
                  <a:pt x="53001" y="2343568"/>
                  <a:pt x="65242" y="2335234"/>
                  <a:pt x="75986" y="2327681"/>
                </a:cubicBezTo>
                <a:cubicBezTo>
                  <a:pt x="77028" y="2331718"/>
                  <a:pt x="78232" y="2335462"/>
                  <a:pt x="79600" y="2338913"/>
                </a:cubicBezTo>
                <a:cubicBezTo>
                  <a:pt x="67359" y="2346140"/>
                  <a:pt x="54108" y="2354865"/>
                  <a:pt x="39849" y="2365088"/>
                </a:cubicBezTo>
                <a:cubicBezTo>
                  <a:pt x="36333" y="2367562"/>
                  <a:pt x="33240" y="2370362"/>
                  <a:pt x="30570" y="2373487"/>
                </a:cubicBezTo>
                <a:lnTo>
                  <a:pt x="22464" y="2365088"/>
                </a:lnTo>
                <a:cubicBezTo>
                  <a:pt x="24743" y="2362679"/>
                  <a:pt x="26305" y="2360270"/>
                  <a:pt x="27152" y="2357860"/>
                </a:cubicBezTo>
                <a:cubicBezTo>
                  <a:pt x="27998" y="2355451"/>
                  <a:pt x="28421" y="2352391"/>
                  <a:pt x="28421" y="2348680"/>
                </a:cubicBezTo>
                <a:lnTo>
                  <a:pt x="28421" y="2265857"/>
                </a:lnTo>
                <a:lnTo>
                  <a:pt x="781" y="2265857"/>
                </a:lnTo>
                <a:close/>
                <a:moveTo>
                  <a:pt x="25589" y="2192410"/>
                </a:moveTo>
                <a:cubicBezTo>
                  <a:pt x="37049" y="2202828"/>
                  <a:pt x="47727" y="2213116"/>
                  <a:pt x="57624" y="2223273"/>
                </a:cubicBezTo>
                <a:lnTo>
                  <a:pt x="48639" y="2231282"/>
                </a:lnTo>
                <a:cubicBezTo>
                  <a:pt x="36723" y="2218325"/>
                  <a:pt x="26305" y="2207776"/>
                  <a:pt x="17385" y="2199637"/>
                </a:cubicBezTo>
                <a:close/>
                <a:moveTo>
                  <a:pt x="120620" y="2189480"/>
                </a:moveTo>
                <a:lnTo>
                  <a:pt x="131852" y="2189480"/>
                </a:lnTo>
                <a:lnTo>
                  <a:pt x="131852" y="2256676"/>
                </a:lnTo>
                <a:lnTo>
                  <a:pt x="189477" y="2256676"/>
                </a:lnTo>
                <a:lnTo>
                  <a:pt x="189477" y="2267029"/>
                </a:lnTo>
                <a:lnTo>
                  <a:pt x="131852" y="2267029"/>
                </a:lnTo>
                <a:lnTo>
                  <a:pt x="131852" y="2377492"/>
                </a:lnTo>
                <a:lnTo>
                  <a:pt x="120620" y="2377492"/>
                </a:lnTo>
                <a:lnTo>
                  <a:pt x="120620" y="2267029"/>
                </a:lnTo>
                <a:lnTo>
                  <a:pt x="62996" y="2267029"/>
                </a:lnTo>
                <a:lnTo>
                  <a:pt x="62996" y="2256676"/>
                </a:lnTo>
                <a:lnTo>
                  <a:pt x="120620" y="2256676"/>
                </a:lnTo>
                <a:close/>
                <a:moveTo>
                  <a:pt x="85460" y="2045312"/>
                </a:moveTo>
                <a:cubicBezTo>
                  <a:pt x="94120" y="2065562"/>
                  <a:pt x="105384" y="2081352"/>
                  <a:pt x="119253" y="2092681"/>
                </a:cubicBezTo>
                <a:cubicBezTo>
                  <a:pt x="134229" y="2081677"/>
                  <a:pt x="147219" y="2065887"/>
                  <a:pt x="158223" y="2045312"/>
                </a:cubicBezTo>
                <a:close/>
                <a:moveTo>
                  <a:pt x="63777" y="2035350"/>
                </a:moveTo>
                <a:lnTo>
                  <a:pt x="169650" y="2035350"/>
                </a:lnTo>
                <a:lnTo>
                  <a:pt x="169650" y="2046484"/>
                </a:lnTo>
                <a:cubicBezTo>
                  <a:pt x="157214" y="2069469"/>
                  <a:pt x="143410" y="2087147"/>
                  <a:pt x="128239" y="2099518"/>
                </a:cubicBezTo>
                <a:cubicBezTo>
                  <a:pt x="142563" y="2109024"/>
                  <a:pt x="162683" y="2117098"/>
                  <a:pt x="188598" y="2123740"/>
                </a:cubicBezTo>
                <a:cubicBezTo>
                  <a:pt x="185082" y="2128884"/>
                  <a:pt x="182965" y="2132400"/>
                  <a:pt x="182249" y="2134288"/>
                </a:cubicBezTo>
                <a:cubicBezTo>
                  <a:pt x="154837" y="2125823"/>
                  <a:pt x="133838" y="2116512"/>
                  <a:pt x="119253" y="2106355"/>
                </a:cubicBezTo>
                <a:cubicBezTo>
                  <a:pt x="102324" y="2118010"/>
                  <a:pt x="79242" y="2128200"/>
                  <a:pt x="50006" y="2136925"/>
                </a:cubicBezTo>
                <a:cubicBezTo>
                  <a:pt x="47923" y="2133083"/>
                  <a:pt x="45741" y="2129698"/>
                  <a:pt x="43462" y="2126767"/>
                </a:cubicBezTo>
                <a:cubicBezTo>
                  <a:pt x="72763" y="2118238"/>
                  <a:pt x="95031" y="2109024"/>
                  <a:pt x="110268" y="2099127"/>
                </a:cubicBezTo>
                <a:cubicBezTo>
                  <a:pt x="95487" y="2086496"/>
                  <a:pt x="83409" y="2068557"/>
                  <a:pt x="74033" y="2045312"/>
                </a:cubicBezTo>
                <a:lnTo>
                  <a:pt x="63777" y="2045312"/>
                </a:lnTo>
                <a:close/>
                <a:moveTo>
                  <a:pt x="781" y="2013863"/>
                </a:moveTo>
                <a:lnTo>
                  <a:pt x="33988" y="2013863"/>
                </a:lnTo>
                <a:lnTo>
                  <a:pt x="33988" y="2097662"/>
                </a:lnTo>
                <a:cubicBezTo>
                  <a:pt x="42128" y="2088872"/>
                  <a:pt x="49746" y="2080342"/>
                  <a:pt x="56843" y="2072073"/>
                </a:cubicBezTo>
                <a:cubicBezTo>
                  <a:pt x="59057" y="2076631"/>
                  <a:pt x="60912" y="2079854"/>
                  <a:pt x="62410" y="2081742"/>
                </a:cubicBezTo>
                <a:cubicBezTo>
                  <a:pt x="55183" y="2089100"/>
                  <a:pt x="46197" y="2098834"/>
                  <a:pt x="35454" y="2110945"/>
                </a:cubicBezTo>
                <a:cubicBezTo>
                  <a:pt x="32263" y="2114266"/>
                  <a:pt x="29724" y="2117391"/>
                  <a:pt x="27835" y="2120321"/>
                </a:cubicBezTo>
                <a:lnTo>
                  <a:pt x="20217" y="2113680"/>
                </a:lnTo>
                <a:cubicBezTo>
                  <a:pt x="22561" y="2109969"/>
                  <a:pt x="23701" y="2105834"/>
                  <a:pt x="23636" y="2101276"/>
                </a:cubicBezTo>
                <a:lnTo>
                  <a:pt x="23636" y="2023532"/>
                </a:lnTo>
                <a:lnTo>
                  <a:pt x="781" y="2023532"/>
                </a:lnTo>
                <a:close/>
                <a:moveTo>
                  <a:pt x="82432" y="1958289"/>
                </a:moveTo>
                <a:lnTo>
                  <a:pt x="159590" y="1958289"/>
                </a:lnTo>
                <a:lnTo>
                  <a:pt x="159590" y="1995306"/>
                </a:lnTo>
                <a:cubicBezTo>
                  <a:pt x="159069" y="2003119"/>
                  <a:pt x="163009" y="2006798"/>
                  <a:pt x="171408" y="2006342"/>
                </a:cubicBezTo>
                <a:lnTo>
                  <a:pt x="190063" y="2006342"/>
                </a:lnTo>
                <a:lnTo>
                  <a:pt x="188402" y="2016695"/>
                </a:lnTo>
                <a:lnTo>
                  <a:pt x="168869" y="2016695"/>
                </a:lnTo>
                <a:cubicBezTo>
                  <a:pt x="155390" y="2016956"/>
                  <a:pt x="148781" y="2011030"/>
                  <a:pt x="149042" y="1998920"/>
                </a:cubicBezTo>
                <a:lnTo>
                  <a:pt x="149042" y="1968252"/>
                </a:lnTo>
                <a:lnTo>
                  <a:pt x="92980" y="1968252"/>
                </a:lnTo>
                <a:lnTo>
                  <a:pt x="92980" y="1976065"/>
                </a:lnTo>
                <a:cubicBezTo>
                  <a:pt x="93110" y="1977628"/>
                  <a:pt x="93176" y="1979484"/>
                  <a:pt x="93176" y="1981632"/>
                </a:cubicBezTo>
                <a:cubicBezTo>
                  <a:pt x="93176" y="2002143"/>
                  <a:pt x="82985" y="2016956"/>
                  <a:pt x="62605" y="2026071"/>
                </a:cubicBezTo>
                <a:cubicBezTo>
                  <a:pt x="59936" y="2022686"/>
                  <a:pt x="57266" y="2019755"/>
                  <a:pt x="54597" y="2017281"/>
                </a:cubicBezTo>
                <a:cubicBezTo>
                  <a:pt x="65926" y="2012268"/>
                  <a:pt x="73349" y="2007026"/>
                  <a:pt x="76865" y="2001557"/>
                </a:cubicBezTo>
                <a:cubicBezTo>
                  <a:pt x="80707" y="1996217"/>
                  <a:pt x="82562" y="1987785"/>
                  <a:pt x="82432" y="1976260"/>
                </a:cubicBezTo>
                <a:close/>
                <a:moveTo>
                  <a:pt x="23440" y="1953894"/>
                </a:moveTo>
                <a:cubicBezTo>
                  <a:pt x="30863" y="1961122"/>
                  <a:pt x="40728" y="1971182"/>
                  <a:pt x="53034" y="1984074"/>
                </a:cubicBezTo>
                <a:lnTo>
                  <a:pt x="44439" y="1991692"/>
                </a:lnTo>
                <a:cubicBezTo>
                  <a:pt x="33695" y="1979646"/>
                  <a:pt x="23961" y="1969326"/>
                  <a:pt x="15236" y="1960731"/>
                </a:cubicBezTo>
                <a:close/>
                <a:moveTo>
                  <a:pt x="116811" y="1807382"/>
                </a:moveTo>
                <a:lnTo>
                  <a:pt x="127653" y="1807382"/>
                </a:lnTo>
                <a:lnTo>
                  <a:pt x="127653" y="1833655"/>
                </a:lnTo>
                <a:lnTo>
                  <a:pt x="180589" y="1833655"/>
                </a:lnTo>
                <a:lnTo>
                  <a:pt x="180589" y="1843617"/>
                </a:lnTo>
                <a:lnTo>
                  <a:pt x="127653" y="1843617"/>
                </a:lnTo>
                <a:lnTo>
                  <a:pt x="127653" y="1881806"/>
                </a:lnTo>
                <a:lnTo>
                  <a:pt x="189086" y="1881806"/>
                </a:lnTo>
                <a:lnTo>
                  <a:pt x="189086" y="1892061"/>
                </a:lnTo>
                <a:lnTo>
                  <a:pt x="55378" y="1892061"/>
                </a:lnTo>
                <a:lnTo>
                  <a:pt x="55378" y="1881806"/>
                </a:lnTo>
                <a:lnTo>
                  <a:pt x="116811" y="1881806"/>
                </a:lnTo>
                <a:lnTo>
                  <a:pt x="116811" y="1843617"/>
                </a:lnTo>
                <a:lnTo>
                  <a:pt x="65438" y="1843617"/>
                </a:lnTo>
                <a:lnTo>
                  <a:pt x="65438" y="1833655"/>
                </a:lnTo>
                <a:lnTo>
                  <a:pt x="116811" y="1833655"/>
                </a:lnTo>
                <a:close/>
                <a:moveTo>
                  <a:pt x="116811" y="1714597"/>
                </a:moveTo>
                <a:lnTo>
                  <a:pt x="127653" y="1714597"/>
                </a:lnTo>
                <a:lnTo>
                  <a:pt x="127653" y="1743605"/>
                </a:lnTo>
                <a:lnTo>
                  <a:pt x="178635" y="1743605"/>
                </a:lnTo>
                <a:lnTo>
                  <a:pt x="178635" y="1753567"/>
                </a:lnTo>
                <a:lnTo>
                  <a:pt x="127653" y="1753567"/>
                </a:lnTo>
                <a:lnTo>
                  <a:pt x="127653" y="1788239"/>
                </a:lnTo>
                <a:lnTo>
                  <a:pt x="186058" y="1788239"/>
                </a:lnTo>
                <a:lnTo>
                  <a:pt x="186058" y="1798397"/>
                </a:lnTo>
                <a:lnTo>
                  <a:pt x="58796" y="1798397"/>
                </a:lnTo>
                <a:lnTo>
                  <a:pt x="58796" y="1788239"/>
                </a:lnTo>
                <a:lnTo>
                  <a:pt x="116811" y="1788239"/>
                </a:lnTo>
                <a:lnTo>
                  <a:pt x="116811" y="1753567"/>
                </a:lnTo>
                <a:lnTo>
                  <a:pt x="66219" y="1753567"/>
                </a:lnTo>
                <a:lnTo>
                  <a:pt x="66219" y="1743605"/>
                </a:lnTo>
                <a:lnTo>
                  <a:pt x="116811" y="1743605"/>
                </a:lnTo>
                <a:close/>
                <a:moveTo>
                  <a:pt x="46392" y="1713230"/>
                </a:moveTo>
                <a:lnTo>
                  <a:pt x="57234" y="1716355"/>
                </a:lnTo>
                <a:cubicBezTo>
                  <a:pt x="51243" y="1732373"/>
                  <a:pt x="44830" y="1747251"/>
                  <a:pt x="37993" y="1760990"/>
                </a:cubicBezTo>
                <a:lnTo>
                  <a:pt x="37993" y="1901242"/>
                </a:lnTo>
                <a:lnTo>
                  <a:pt x="27445" y="1901242"/>
                </a:lnTo>
                <a:lnTo>
                  <a:pt x="27445" y="1780817"/>
                </a:lnTo>
                <a:cubicBezTo>
                  <a:pt x="21454" y="1791365"/>
                  <a:pt x="14259" y="1802173"/>
                  <a:pt x="5860" y="1813242"/>
                </a:cubicBezTo>
                <a:cubicBezTo>
                  <a:pt x="4232" y="1809271"/>
                  <a:pt x="2409" y="1805396"/>
                  <a:pt x="391" y="1801620"/>
                </a:cubicBezTo>
                <a:cubicBezTo>
                  <a:pt x="19989" y="1776226"/>
                  <a:pt x="35323" y="1746763"/>
                  <a:pt x="46392" y="1713230"/>
                </a:cubicBezTo>
                <a:close/>
                <a:moveTo>
                  <a:pt x="31840" y="1612134"/>
                </a:moveTo>
                <a:lnTo>
                  <a:pt x="31840" y="1634695"/>
                </a:lnTo>
                <a:cubicBezTo>
                  <a:pt x="47792" y="1632872"/>
                  <a:pt x="63452" y="1631082"/>
                  <a:pt x="78818" y="1629323"/>
                </a:cubicBezTo>
                <a:lnTo>
                  <a:pt x="78818" y="1612134"/>
                </a:lnTo>
                <a:close/>
                <a:moveTo>
                  <a:pt x="31840" y="1585275"/>
                </a:moveTo>
                <a:lnTo>
                  <a:pt x="31840" y="1603734"/>
                </a:lnTo>
                <a:lnTo>
                  <a:pt x="78818" y="1603734"/>
                </a:lnTo>
                <a:lnTo>
                  <a:pt x="78818" y="1585275"/>
                </a:lnTo>
                <a:close/>
                <a:moveTo>
                  <a:pt x="119448" y="1582052"/>
                </a:moveTo>
                <a:cubicBezTo>
                  <a:pt x="124267" y="1597744"/>
                  <a:pt x="131787" y="1610701"/>
                  <a:pt x="142010" y="1620924"/>
                </a:cubicBezTo>
                <a:cubicBezTo>
                  <a:pt x="151451" y="1611092"/>
                  <a:pt x="159330" y="1598135"/>
                  <a:pt x="165646" y="1582052"/>
                </a:cubicBezTo>
                <a:close/>
                <a:moveTo>
                  <a:pt x="101673" y="1574043"/>
                </a:moveTo>
                <a:lnTo>
                  <a:pt x="175412" y="1574043"/>
                </a:lnTo>
                <a:lnTo>
                  <a:pt x="175412" y="1582736"/>
                </a:lnTo>
                <a:cubicBezTo>
                  <a:pt x="168836" y="1601032"/>
                  <a:pt x="160046" y="1615813"/>
                  <a:pt x="149042" y="1627077"/>
                </a:cubicBezTo>
                <a:cubicBezTo>
                  <a:pt x="159069" y="1635086"/>
                  <a:pt x="172124" y="1641825"/>
                  <a:pt x="188207" y="1647294"/>
                </a:cubicBezTo>
                <a:cubicBezTo>
                  <a:pt x="185798" y="1651006"/>
                  <a:pt x="184007" y="1654001"/>
                  <a:pt x="182835" y="1656280"/>
                </a:cubicBezTo>
                <a:cubicBezTo>
                  <a:pt x="166166" y="1649573"/>
                  <a:pt x="152558" y="1642053"/>
                  <a:pt x="142010" y="1633719"/>
                </a:cubicBezTo>
                <a:cubicBezTo>
                  <a:pt x="131852" y="1642509"/>
                  <a:pt x="118667" y="1650778"/>
                  <a:pt x="102454" y="1658526"/>
                </a:cubicBezTo>
                <a:cubicBezTo>
                  <a:pt x="100631" y="1655661"/>
                  <a:pt x="98612" y="1652862"/>
                  <a:pt x="96399" y="1650127"/>
                </a:cubicBezTo>
                <a:cubicBezTo>
                  <a:pt x="112546" y="1642965"/>
                  <a:pt x="125439" y="1635411"/>
                  <a:pt x="135075" y="1627468"/>
                </a:cubicBezTo>
                <a:cubicBezTo>
                  <a:pt x="123616" y="1616008"/>
                  <a:pt x="115216" y="1600869"/>
                  <a:pt x="109877" y="1582052"/>
                </a:cubicBezTo>
                <a:lnTo>
                  <a:pt x="101673" y="1582052"/>
                </a:lnTo>
                <a:close/>
                <a:moveTo>
                  <a:pt x="31840" y="1558514"/>
                </a:moveTo>
                <a:lnTo>
                  <a:pt x="31840" y="1576876"/>
                </a:lnTo>
                <a:lnTo>
                  <a:pt x="78818" y="1576876"/>
                </a:lnTo>
                <a:lnTo>
                  <a:pt x="78818" y="1558514"/>
                </a:lnTo>
                <a:close/>
                <a:moveTo>
                  <a:pt x="781" y="1549724"/>
                </a:moveTo>
                <a:lnTo>
                  <a:pt x="189672" y="1549724"/>
                </a:lnTo>
                <a:lnTo>
                  <a:pt x="189672" y="1558514"/>
                </a:lnTo>
                <a:lnTo>
                  <a:pt x="89073" y="1558514"/>
                </a:lnTo>
                <a:lnTo>
                  <a:pt x="89073" y="1628054"/>
                </a:lnTo>
                <a:cubicBezTo>
                  <a:pt x="90832" y="1627793"/>
                  <a:pt x="93469" y="1627468"/>
                  <a:pt x="96985" y="1627077"/>
                </a:cubicBezTo>
                <a:cubicBezTo>
                  <a:pt x="101087" y="1626556"/>
                  <a:pt x="104114" y="1626166"/>
                  <a:pt x="106068" y="1625905"/>
                </a:cubicBezTo>
                <a:cubicBezTo>
                  <a:pt x="106068" y="1629616"/>
                  <a:pt x="106133" y="1632612"/>
                  <a:pt x="106263" y="1634891"/>
                </a:cubicBezTo>
                <a:cubicBezTo>
                  <a:pt x="99687" y="1635542"/>
                  <a:pt x="93957" y="1636160"/>
                  <a:pt x="89073" y="1636746"/>
                </a:cubicBezTo>
                <a:lnTo>
                  <a:pt x="89073" y="1658917"/>
                </a:lnTo>
                <a:lnTo>
                  <a:pt x="78818" y="1658917"/>
                </a:lnTo>
                <a:lnTo>
                  <a:pt x="78818" y="1637918"/>
                </a:lnTo>
                <a:cubicBezTo>
                  <a:pt x="62215" y="1639676"/>
                  <a:pt x="37212" y="1642737"/>
                  <a:pt x="3809" y="1647099"/>
                </a:cubicBezTo>
                <a:lnTo>
                  <a:pt x="2246" y="1637528"/>
                </a:lnTo>
                <a:cubicBezTo>
                  <a:pt x="3874" y="1637397"/>
                  <a:pt x="6381" y="1637137"/>
                  <a:pt x="9767" y="1636746"/>
                </a:cubicBezTo>
                <a:cubicBezTo>
                  <a:pt x="14911" y="1636160"/>
                  <a:pt x="18850" y="1635737"/>
                  <a:pt x="21585" y="1635477"/>
                </a:cubicBezTo>
                <a:lnTo>
                  <a:pt x="21585" y="1558514"/>
                </a:lnTo>
                <a:lnTo>
                  <a:pt x="781" y="1558514"/>
                </a:lnTo>
                <a:close/>
                <a:moveTo>
                  <a:pt x="40239" y="1511047"/>
                </a:moveTo>
                <a:lnTo>
                  <a:pt x="40239" y="1526283"/>
                </a:lnTo>
                <a:lnTo>
                  <a:pt x="151191" y="1526283"/>
                </a:lnTo>
                <a:lnTo>
                  <a:pt x="151191" y="1511047"/>
                </a:lnTo>
                <a:close/>
                <a:moveTo>
                  <a:pt x="40239" y="1487704"/>
                </a:moveTo>
                <a:lnTo>
                  <a:pt x="40239" y="1502843"/>
                </a:lnTo>
                <a:lnTo>
                  <a:pt x="151191" y="1502843"/>
                </a:lnTo>
                <a:lnTo>
                  <a:pt x="151191" y="1487704"/>
                </a:lnTo>
                <a:close/>
                <a:moveTo>
                  <a:pt x="29789" y="1479305"/>
                </a:moveTo>
                <a:lnTo>
                  <a:pt x="161641" y="1479305"/>
                </a:lnTo>
                <a:lnTo>
                  <a:pt x="161641" y="1534683"/>
                </a:lnTo>
                <a:lnTo>
                  <a:pt x="29789" y="1534683"/>
                </a:lnTo>
                <a:close/>
                <a:moveTo>
                  <a:pt x="51276" y="1340922"/>
                </a:moveTo>
                <a:lnTo>
                  <a:pt x="63191" y="1340922"/>
                </a:lnTo>
                <a:cubicBezTo>
                  <a:pt x="56289" y="1351731"/>
                  <a:pt x="52839" y="1362703"/>
                  <a:pt x="52839" y="1373837"/>
                </a:cubicBezTo>
                <a:cubicBezTo>
                  <a:pt x="52839" y="1385687"/>
                  <a:pt x="55280" y="1394656"/>
                  <a:pt x="60164" y="1400744"/>
                </a:cubicBezTo>
                <a:cubicBezTo>
                  <a:pt x="65047" y="1406832"/>
                  <a:pt x="71884" y="1409876"/>
                  <a:pt x="80674" y="1409876"/>
                </a:cubicBezTo>
                <a:cubicBezTo>
                  <a:pt x="88422" y="1409876"/>
                  <a:pt x="94608" y="1407825"/>
                  <a:pt x="99231" y="1403723"/>
                </a:cubicBezTo>
                <a:cubicBezTo>
                  <a:pt x="103854" y="1399621"/>
                  <a:pt x="110137" y="1390701"/>
                  <a:pt x="118081" y="1376962"/>
                </a:cubicBezTo>
                <a:cubicBezTo>
                  <a:pt x="127001" y="1361661"/>
                  <a:pt x="134473" y="1351975"/>
                  <a:pt x="140496" y="1347906"/>
                </a:cubicBezTo>
                <a:cubicBezTo>
                  <a:pt x="146519" y="1343836"/>
                  <a:pt x="153470" y="1341802"/>
                  <a:pt x="161348" y="1341802"/>
                </a:cubicBezTo>
                <a:cubicBezTo>
                  <a:pt x="172027" y="1341802"/>
                  <a:pt x="181093" y="1345952"/>
                  <a:pt x="188549" y="1354254"/>
                </a:cubicBezTo>
                <a:cubicBezTo>
                  <a:pt x="196004" y="1362556"/>
                  <a:pt x="199732" y="1373609"/>
                  <a:pt x="199732" y="1387413"/>
                </a:cubicBezTo>
                <a:cubicBezTo>
                  <a:pt x="199732" y="1396463"/>
                  <a:pt x="198202" y="1405481"/>
                  <a:pt x="195141" y="1414467"/>
                </a:cubicBezTo>
                <a:lnTo>
                  <a:pt x="184203" y="1414467"/>
                </a:lnTo>
                <a:cubicBezTo>
                  <a:pt x="188174" y="1405612"/>
                  <a:pt x="190160" y="1396138"/>
                  <a:pt x="190160" y="1386045"/>
                </a:cubicBezTo>
                <a:cubicBezTo>
                  <a:pt x="190160" y="1375823"/>
                  <a:pt x="187572" y="1367700"/>
                  <a:pt x="182396" y="1361677"/>
                </a:cubicBezTo>
                <a:cubicBezTo>
                  <a:pt x="177219" y="1355654"/>
                  <a:pt x="170594" y="1352643"/>
                  <a:pt x="162520" y="1352643"/>
                </a:cubicBezTo>
                <a:cubicBezTo>
                  <a:pt x="154837" y="1352643"/>
                  <a:pt x="148700" y="1354694"/>
                  <a:pt x="144110" y="1358796"/>
                </a:cubicBezTo>
                <a:cubicBezTo>
                  <a:pt x="139519" y="1362898"/>
                  <a:pt x="133285" y="1371786"/>
                  <a:pt x="125406" y="1385459"/>
                </a:cubicBezTo>
                <a:cubicBezTo>
                  <a:pt x="117397" y="1399589"/>
                  <a:pt x="110284" y="1408997"/>
                  <a:pt x="104066" y="1413685"/>
                </a:cubicBezTo>
                <a:cubicBezTo>
                  <a:pt x="97847" y="1418374"/>
                  <a:pt x="90701" y="1420718"/>
                  <a:pt x="82627" y="1420718"/>
                </a:cubicBezTo>
                <a:cubicBezTo>
                  <a:pt x="71037" y="1420718"/>
                  <a:pt x="61580" y="1416681"/>
                  <a:pt x="54255" y="1408607"/>
                </a:cubicBezTo>
                <a:cubicBezTo>
                  <a:pt x="46930" y="1400533"/>
                  <a:pt x="43267" y="1389171"/>
                  <a:pt x="43267" y="1374520"/>
                </a:cubicBezTo>
                <a:cubicBezTo>
                  <a:pt x="43267" y="1369311"/>
                  <a:pt x="44081" y="1363305"/>
                  <a:pt x="45709" y="1356501"/>
                </a:cubicBezTo>
                <a:cubicBezTo>
                  <a:pt x="47337" y="1349696"/>
                  <a:pt x="49192" y="1344504"/>
                  <a:pt x="51276" y="1340922"/>
                </a:cubicBezTo>
                <a:close/>
                <a:moveTo>
                  <a:pt x="116128" y="1203759"/>
                </a:moveTo>
                <a:lnTo>
                  <a:pt x="116128" y="1225246"/>
                </a:lnTo>
                <a:cubicBezTo>
                  <a:pt x="116128" y="1238854"/>
                  <a:pt x="119383" y="1249223"/>
                  <a:pt x="125895" y="1256353"/>
                </a:cubicBezTo>
                <a:cubicBezTo>
                  <a:pt x="132406" y="1263483"/>
                  <a:pt x="141619" y="1267048"/>
                  <a:pt x="153535" y="1267048"/>
                </a:cubicBezTo>
                <a:cubicBezTo>
                  <a:pt x="176194" y="1267048"/>
                  <a:pt x="187523" y="1253993"/>
                  <a:pt x="187523" y="1227883"/>
                </a:cubicBezTo>
                <a:lnTo>
                  <a:pt x="187523" y="1203759"/>
                </a:lnTo>
                <a:close/>
                <a:moveTo>
                  <a:pt x="45904" y="1193308"/>
                </a:moveTo>
                <a:lnTo>
                  <a:pt x="197192" y="1193308"/>
                </a:lnTo>
                <a:lnTo>
                  <a:pt x="197192" y="1229739"/>
                </a:lnTo>
                <a:cubicBezTo>
                  <a:pt x="197192" y="1245300"/>
                  <a:pt x="193579" y="1257200"/>
                  <a:pt x="186351" y="1265436"/>
                </a:cubicBezTo>
                <a:cubicBezTo>
                  <a:pt x="179124" y="1273673"/>
                  <a:pt x="168608" y="1277791"/>
                  <a:pt x="154804" y="1277791"/>
                </a:cubicBezTo>
                <a:cubicBezTo>
                  <a:pt x="140740" y="1277791"/>
                  <a:pt x="129183" y="1273201"/>
                  <a:pt x="120132" y="1264020"/>
                </a:cubicBezTo>
                <a:cubicBezTo>
                  <a:pt x="111081" y="1254839"/>
                  <a:pt x="106556" y="1241980"/>
                  <a:pt x="106556" y="1225441"/>
                </a:cubicBezTo>
                <a:lnTo>
                  <a:pt x="106556" y="1203759"/>
                </a:lnTo>
                <a:lnTo>
                  <a:pt x="45904" y="1203759"/>
                </a:lnTo>
                <a:close/>
                <a:moveTo>
                  <a:pt x="197192" y="950644"/>
                </a:moveTo>
                <a:lnTo>
                  <a:pt x="197192" y="962364"/>
                </a:lnTo>
                <a:lnTo>
                  <a:pt x="75986" y="996841"/>
                </a:lnTo>
                <a:cubicBezTo>
                  <a:pt x="70516" y="998404"/>
                  <a:pt x="66056" y="999511"/>
                  <a:pt x="62605" y="1000162"/>
                </a:cubicBezTo>
                <a:lnTo>
                  <a:pt x="62605" y="1000553"/>
                </a:lnTo>
                <a:cubicBezTo>
                  <a:pt x="65210" y="1000943"/>
                  <a:pt x="69670" y="1002180"/>
                  <a:pt x="75986" y="1004264"/>
                </a:cubicBezTo>
                <a:lnTo>
                  <a:pt x="197192" y="1041573"/>
                </a:lnTo>
                <a:lnTo>
                  <a:pt x="197192" y="1046847"/>
                </a:lnTo>
                <a:lnTo>
                  <a:pt x="75986" y="1081129"/>
                </a:lnTo>
                <a:cubicBezTo>
                  <a:pt x="70321" y="1082757"/>
                  <a:pt x="65861" y="1083864"/>
                  <a:pt x="62605" y="1084450"/>
                </a:cubicBezTo>
                <a:lnTo>
                  <a:pt x="62605" y="1084840"/>
                </a:lnTo>
                <a:cubicBezTo>
                  <a:pt x="64559" y="1085166"/>
                  <a:pt x="66805" y="1085719"/>
                  <a:pt x="69344" y="1086501"/>
                </a:cubicBezTo>
                <a:lnTo>
                  <a:pt x="197192" y="1121954"/>
                </a:lnTo>
                <a:lnTo>
                  <a:pt x="197192" y="1133284"/>
                </a:lnTo>
                <a:lnTo>
                  <a:pt x="45904" y="1088943"/>
                </a:lnTo>
                <a:lnTo>
                  <a:pt x="45904" y="1080250"/>
                </a:lnTo>
                <a:lnTo>
                  <a:pt x="159688" y="1046652"/>
                </a:lnTo>
                <a:cubicBezTo>
                  <a:pt x="165548" y="1044959"/>
                  <a:pt x="170301" y="1044015"/>
                  <a:pt x="173947" y="1043820"/>
                </a:cubicBezTo>
                <a:lnTo>
                  <a:pt x="173947" y="1043331"/>
                </a:lnTo>
                <a:cubicBezTo>
                  <a:pt x="170887" y="1043136"/>
                  <a:pt x="166199" y="1042062"/>
                  <a:pt x="159883" y="1040108"/>
                </a:cubicBezTo>
                <a:lnTo>
                  <a:pt x="45904" y="1004264"/>
                </a:lnTo>
                <a:lnTo>
                  <a:pt x="45904" y="995571"/>
                </a:lnTo>
                <a:close/>
                <a:moveTo>
                  <a:pt x="43267" y="793584"/>
                </a:moveTo>
                <a:lnTo>
                  <a:pt x="43267" y="839586"/>
                </a:lnTo>
                <a:lnTo>
                  <a:pt x="101673" y="839586"/>
                </a:lnTo>
                <a:lnTo>
                  <a:pt x="101673" y="793584"/>
                </a:lnTo>
                <a:close/>
                <a:moveTo>
                  <a:pt x="48639" y="711933"/>
                </a:moveTo>
                <a:lnTo>
                  <a:pt x="59382" y="715156"/>
                </a:lnTo>
                <a:cubicBezTo>
                  <a:pt x="55866" y="723035"/>
                  <a:pt x="52545" y="729774"/>
                  <a:pt x="49420" y="735373"/>
                </a:cubicBezTo>
                <a:lnTo>
                  <a:pt x="181663" y="735373"/>
                </a:lnTo>
                <a:lnTo>
                  <a:pt x="181663" y="745140"/>
                </a:lnTo>
                <a:lnTo>
                  <a:pt x="112612" y="745140"/>
                </a:lnTo>
                <a:lnTo>
                  <a:pt x="112612" y="783817"/>
                </a:lnTo>
                <a:lnTo>
                  <a:pt x="178245" y="783817"/>
                </a:lnTo>
                <a:lnTo>
                  <a:pt x="178245" y="793584"/>
                </a:lnTo>
                <a:lnTo>
                  <a:pt x="112612" y="793584"/>
                </a:lnTo>
                <a:lnTo>
                  <a:pt x="112612" y="839586"/>
                </a:lnTo>
                <a:lnTo>
                  <a:pt x="190258" y="839586"/>
                </a:lnTo>
                <a:lnTo>
                  <a:pt x="190258" y="849548"/>
                </a:lnTo>
                <a:lnTo>
                  <a:pt x="112612" y="849548"/>
                </a:lnTo>
                <a:lnTo>
                  <a:pt x="112612" y="902386"/>
                </a:lnTo>
                <a:lnTo>
                  <a:pt x="101673" y="902386"/>
                </a:lnTo>
                <a:lnTo>
                  <a:pt x="101673" y="849548"/>
                </a:lnTo>
                <a:lnTo>
                  <a:pt x="977" y="849548"/>
                </a:lnTo>
                <a:lnTo>
                  <a:pt x="977" y="839586"/>
                </a:lnTo>
                <a:lnTo>
                  <a:pt x="32426" y="839586"/>
                </a:lnTo>
                <a:lnTo>
                  <a:pt x="32426" y="783817"/>
                </a:lnTo>
                <a:lnTo>
                  <a:pt x="101673" y="783817"/>
                </a:lnTo>
                <a:lnTo>
                  <a:pt x="101673" y="745140"/>
                </a:lnTo>
                <a:lnTo>
                  <a:pt x="43853" y="745140"/>
                </a:lnTo>
                <a:cubicBezTo>
                  <a:pt x="35063" y="760051"/>
                  <a:pt x="24645" y="774115"/>
                  <a:pt x="12599" y="787333"/>
                </a:cubicBezTo>
                <a:cubicBezTo>
                  <a:pt x="9278" y="784012"/>
                  <a:pt x="6413" y="781440"/>
                  <a:pt x="4004" y="779617"/>
                </a:cubicBezTo>
                <a:cubicBezTo>
                  <a:pt x="22366" y="761451"/>
                  <a:pt x="37244" y="738889"/>
                  <a:pt x="48639" y="711933"/>
                </a:cubicBezTo>
                <a:close/>
                <a:moveTo>
                  <a:pt x="3028" y="634375"/>
                </a:moveTo>
                <a:lnTo>
                  <a:pt x="187621" y="634375"/>
                </a:lnTo>
                <a:lnTo>
                  <a:pt x="187621" y="645216"/>
                </a:lnTo>
                <a:lnTo>
                  <a:pt x="3028" y="645216"/>
                </a:lnTo>
                <a:close/>
                <a:moveTo>
                  <a:pt x="24222" y="560049"/>
                </a:moveTo>
                <a:lnTo>
                  <a:pt x="165646" y="560049"/>
                </a:lnTo>
                <a:lnTo>
                  <a:pt x="165646" y="570793"/>
                </a:lnTo>
                <a:lnTo>
                  <a:pt x="24222" y="570793"/>
                </a:lnTo>
                <a:close/>
                <a:moveTo>
                  <a:pt x="15236" y="492756"/>
                </a:moveTo>
                <a:lnTo>
                  <a:pt x="174631" y="492756"/>
                </a:lnTo>
                <a:lnTo>
                  <a:pt x="174631" y="503792"/>
                </a:lnTo>
                <a:lnTo>
                  <a:pt x="15236" y="503792"/>
                </a:lnTo>
                <a:close/>
                <a:moveTo>
                  <a:pt x="59578" y="387362"/>
                </a:moveTo>
                <a:cubicBezTo>
                  <a:pt x="59447" y="388469"/>
                  <a:pt x="59350" y="390162"/>
                  <a:pt x="59285" y="392441"/>
                </a:cubicBezTo>
                <a:cubicBezTo>
                  <a:pt x="59285" y="394524"/>
                  <a:pt x="59317" y="396152"/>
                  <a:pt x="59382" y="397324"/>
                </a:cubicBezTo>
                <a:cubicBezTo>
                  <a:pt x="48899" y="398887"/>
                  <a:pt x="31937" y="401524"/>
                  <a:pt x="8497" y="405235"/>
                </a:cubicBezTo>
                <a:cubicBezTo>
                  <a:pt x="5958" y="405626"/>
                  <a:pt x="4069" y="405919"/>
                  <a:pt x="2832" y="406114"/>
                </a:cubicBezTo>
                <a:lnTo>
                  <a:pt x="781" y="395957"/>
                </a:lnTo>
                <a:cubicBezTo>
                  <a:pt x="20120" y="393417"/>
                  <a:pt x="39718" y="390552"/>
                  <a:pt x="59578" y="387362"/>
                </a:cubicBezTo>
                <a:close/>
                <a:moveTo>
                  <a:pt x="73642" y="331105"/>
                </a:moveTo>
                <a:cubicBezTo>
                  <a:pt x="81586" y="335012"/>
                  <a:pt x="91320" y="340416"/>
                  <a:pt x="102845" y="347318"/>
                </a:cubicBezTo>
                <a:lnTo>
                  <a:pt x="97473" y="355522"/>
                </a:lnTo>
                <a:cubicBezTo>
                  <a:pt x="87250" y="348946"/>
                  <a:pt x="77646" y="343346"/>
                  <a:pt x="68661" y="338723"/>
                </a:cubicBezTo>
                <a:close/>
                <a:moveTo>
                  <a:pt x="129997" y="311571"/>
                </a:moveTo>
                <a:lnTo>
                  <a:pt x="140252" y="311571"/>
                </a:lnTo>
                <a:cubicBezTo>
                  <a:pt x="140252" y="334621"/>
                  <a:pt x="139047" y="352332"/>
                  <a:pt x="136638" y="364703"/>
                </a:cubicBezTo>
                <a:lnTo>
                  <a:pt x="189086" y="364703"/>
                </a:lnTo>
                <a:lnTo>
                  <a:pt x="189086" y="374177"/>
                </a:lnTo>
                <a:lnTo>
                  <a:pt x="134196" y="374177"/>
                </a:lnTo>
                <a:cubicBezTo>
                  <a:pt x="133285" y="376846"/>
                  <a:pt x="132308" y="379158"/>
                  <a:pt x="131266" y="381111"/>
                </a:cubicBezTo>
                <a:cubicBezTo>
                  <a:pt x="150540" y="392115"/>
                  <a:pt x="169064" y="403249"/>
                  <a:pt x="186840" y="414514"/>
                </a:cubicBezTo>
                <a:lnTo>
                  <a:pt x="179807" y="423792"/>
                </a:lnTo>
                <a:cubicBezTo>
                  <a:pt x="162618" y="411877"/>
                  <a:pt x="144745" y="400384"/>
                  <a:pt x="126188" y="389315"/>
                </a:cubicBezTo>
                <a:cubicBezTo>
                  <a:pt x="116681" y="402338"/>
                  <a:pt x="95682" y="414481"/>
                  <a:pt x="63191" y="425746"/>
                </a:cubicBezTo>
                <a:cubicBezTo>
                  <a:pt x="61173" y="422099"/>
                  <a:pt x="59122" y="418779"/>
                  <a:pt x="57038" y="415784"/>
                </a:cubicBezTo>
                <a:cubicBezTo>
                  <a:pt x="95780" y="404584"/>
                  <a:pt x="117918" y="390715"/>
                  <a:pt x="123453" y="374177"/>
                </a:cubicBezTo>
                <a:lnTo>
                  <a:pt x="66610" y="374177"/>
                </a:lnTo>
                <a:lnTo>
                  <a:pt x="66610" y="364703"/>
                </a:lnTo>
                <a:lnTo>
                  <a:pt x="126383" y="364703"/>
                </a:lnTo>
                <a:cubicBezTo>
                  <a:pt x="128857" y="354025"/>
                  <a:pt x="130062" y="336314"/>
                  <a:pt x="129997" y="311571"/>
                </a:cubicBezTo>
                <a:close/>
                <a:moveTo>
                  <a:pt x="89073" y="310302"/>
                </a:moveTo>
                <a:cubicBezTo>
                  <a:pt x="97864" y="314664"/>
                  <a:pt x="107110" y="319743"/>
                  <a:pt x="116811" y="325538"/>
                </a:cubicBezTo>
                <a:lnTo>
                  <a:pt x="111635" y="333547"/>
                </a:lnTo>
                <a:cubicBezTo>
                  <a:pt x="102259" y="327621"/>
                  <a:pt x="93045" y="322347"/>
                  <a:pt x="83995" y="317724"/>
                </a:cubicBezTo>
                <a:close/>
                <a:moveTo>
                  <a:pt x="121988" y="236953"/>
                </a:moveTo>
                <a:lnTo>
                  <a:pt x="132243" y="236953"/>
                </a:lnTo>
                <a:lnTo>
                  <a:pt x="132243" y="259709"/>
                </a:lnTo>
                <a:lnTo>
                  <a:pt x="179026" y="259709"/>
                </a:lnTo>
                <a:lnTo>
                  <a:pt x="179026" y="269085"/>
                </a:lnTo>
                <a:lnTo>
                  <a:pt x="132243" y="269085"/>
                </a:lnTo>
                <a:lnTo>
                  <a:pt x="132243" y="292721"/>
                </a:lnTo>
                <a:lnTo>
                  <a:pt x="186840" y="292721"/>
                </a:lnTo>
                <a:lnTo>
                  <a:pt x="186840" y="302293"/>
                </a:lnTo>
                <a:lnTo>
                  <a:pt x="181077" y="326710"/>
                </a:lnTo>
                <a:cubicBezTo>
                  <a:pt x="177952" y="326124"/>
                  <a:pt x="174533" y="325733"/>
                  <a:pt x="170822" y="325538"/>
                </a:cubicBezTo>
                <a:lnTo>
                  <a:pt x="177073" y="302097"/>
                </a:lnTo>
                <a:lnTo>
                  <a:pt x="68270" y="302097"/>
                </a:lnTo>
                <a:lnTo>
                  <a:pt x="68270" y="292721"/>
                </a:lnTo>
                <a:lnTo>
                  <a:pt x="121988" y="292721"/>
                </a:lnTo>
                <a:lnTo>
                  <a:pt x="121988" y="269085"/>
                </a:lnTo>
                <a:lnTo>
                  <a:pt x="76181" y="269085"/>
                </a:lnTo>
                <a:lnTo>
                  <a:pt x="76181" y="259709"/>
                </a:lnTo>
                <a:lnTo>
                  <a:pt x="121988" y="259709"/>
                </a:lnTo>
                <a:close/>
                <a:moveTo>
                  <a:pt x="39849" y="236074"/>
                </a:moveTo>
                <a:lnTo>
                  <a:pt x="50592" y="239883"/>
                </a:lnTo>
                <a:cubicBezTo>
                  <a:pt x="37960" y="263128"/>
                  <a:pt x="25784" y="283345"/>
                  <a:pt x="14064" y="300535"/>
                </a:cubicBezTo>
                <a:cubicBezTo>
                  <a:pt x="24612" y="300209"/>
                  <a:pt x="33793" y="299818"/>
                  <a:pt x="41607" y="299363"/>
                </a:cubicBezTo>
                <a:cubicBezTo>
                  <a:pt x="46034" y="291875"/>
                  <a:pt x="50560" y="283996"/>
                  <a:pt x="55183" y="275727"/>
                </a:cubicBezTo>
                <a:lnTo>
                  <a:pt x="65242" y="280122"/>
                </a:lnTo>
                <a:cubicBezTo>
                  <a:pt x="49876" y="305321"/>
                  <a:pt x="34542" y="328859"/>
                  <a:pt x="19241" y="350736"/>
                </a:cubicBezTo>
                <a:cubicBezTo>
                  <a:pt x="29789" y="350020"/>
                  <a:pt x="43169" y="348946"/>
                  <a:pt x="59382" y="347513"/>
                </a:cubicBezTo>
                <a:cubicBezTo>
                  <a:pt x="58927" y="350118"/>
                  <a:pt x="58601" y="353308"/>
                  <a:pt x="58406" y="357085"/>
                </a:cubicBezTo>
                <a:cubicBezTo>
                  <a:pt x="31840" y="358908"/>
                  <a:pt x="14976" y="360536"/>
                  <a:pt x="7813" y="361968"/>
                </a:cubicBezTo>
                <a:lnTo>
                  <a:pt x="3809" y="351518"/>
                </a:lnTo>
                <a:cubicBezTo>
                  <a:pt x="7325" y="349499"/>
                  <a:pt x="10874" y="345918"/>
                  <a:pt x="14455" y="340774"/>
                </a:cubicBezTo>
                <a:cubicBezTo>
                  <a:pt x="22073" y="330031"/>
                  <a:pt x="29203" y="319352"/>
                  <a:pt x="35844" y="308739"/>
                </a:cubicBezTo>
                <a:cubicBezTo>
                  <a:pt x="21650" y="309195"/>
                  <a:pt x="10841" y="309911"/>
                  <a:pt x="3418" y="310888"/>
                </a:cubicBezTo>
                <a:lnTo>
                  <a:pt x="195" y="300144"/>
                </a:lnTo>
                <a:cubicBezTo>
                  <a:pt x="3646" y="297540"/>
                  <a:pt x="6576" y="294414"/>
                  <a:pt x="8985" y="290768"/>
                </a:cubicBezTo>
                <a:cubicBezTo>
                  <a:pt x="20250" y="274555"/>
                  <a:pt x="30538" y="256323"/>
                  <a:pt x="39849" y="236074"/>
                </a:cubicBezTo>
                <a:close/>
                <a:moveTo>
                  <a:pt x="1856" y="70614"/>
                </a:moveTo>
                <a:lnTo>
                  <a:pt x="35258" y="70614"/>
                </a:lnTo>
                <a:lnTo>
                  <a:pt x="35258" y="152069"/>
                </a:lnTo>
                <a:cubicBezTo>
                  <a:pt x="46262" y="166785"/>
                  <a:pt x="62703" y="174045"/>
                  <a:pt x="84581" y="173849"/>
                </a:cubicBezTo>
                <a:cubicBezTo>
                  <a:pt x="89464" y="173915"/>
                  <a:pt x="95650" y="173980"/>
                  <a:pt x="103138" y="174045"/>
                </a:cubicBezTo>
                <a:cubicBezTo>
                  <a:pt x="110691" y="174045"/>
                  <a:pt x="119220" y="174045"/>
                  <a:pt x="128727" y="174045"/>
                </a:cubicBezTo>
                <a:cubicBezTo>
                  <a:pt x="149172" y="173980"/>
                  <a:pt x="169487" y="173849"/>
                  <a:pt x="189672" y="173654"/>
                </a:cubicBezTo>
                <a:cubicBezTo>
                  <a:pt x="187654" y="177300"/>
                  <a:pt x="186188" y="180719"/>
                  <a:pt x="185277" y="183909"/>
                </a:cubicBezTo>
                <a:cubicBezTo>
                  <a:pt x="137224" y="183909"/>
                  <a:pt x="103203" y="183681"/>
                  <a:pt x="83213" y="183226"/>
                </a:cubicBezTo>
                <a:cubicBezTo>
                  <a:pt x="60229" y="183681"/>
                  <a:pt x="42355" y="176226"/>
                  <a:pt x="29593" y="160860"/>
                </a:cubicBezTo>
                <a:cubicBezTo>
                  <a:pt x="21975" y="167761"/>
                  <a:pt x="14259" y="175966"/>
                  <a:pt x="6446" y="185472"/>
                </a:cubicBezTo>
                <a:lnTo>
                  <a:pt x="0" y="175901"/>
                </a:lnTo>
                <a:cubicBezTo>
                  <a:pt x="6381" y="168868"/>
                  <a:pt x="14585" y="160990"/>
                  <a:pt x="24612" y="152265"/>
                </a:cubicBezTo>
                <a:lnTo>
                  <a:pt x="24612" y="80869"/>
                </a:lnTo>
                <a:lnTo>
                  <a:pt x="1856" y="80869"/>
                </a:lnTo>
                <a:close/>
                <a:moveTo>
                  <a:pt x="20999" y="5860"/>
                </a:moveTo>
                <a:cubicBezTo>
                  <a:pt x="29268" y="16603"/>
                  <a:pt x="37212" y="27412"/>
                  <a:pt x="44830" y="38286"/>
                </a:cubicBezTo>
                <a:lnTo>
                  <a:pt x="35454" y="44243"/>
                </a:lnTo>
                <a:cubicBezTo>
                  <a:pt x="28487" y="33630"/>
                  <a:pt x="20738" y="22626"/>
                  <a:pt x="12208" y="11232"/>
                </a:cubicBezTo>
                <a:close/>
                <a:moveTo>
                  <a:pt x="102454" y="0"/>
                </a:moveTo>
                <a:lnTo>
                  <a:pt x="113784" y="2832"/>
                </a:lnTo>
                <a:cubicBezTo>
                  <a:pt x="110919" y="10255"/>
                  <a:pt x="107403" y="18524"/>
                  <a:pt x="103235" y="27640"/>
                </a:cubicBezTo>
                <a:lnTo>
                  <a:pt x="184203" y="27640"/>
                </a:lnTo>
                <a:lnTo>
                  <a:pt x="184203" y="37211"/>
                </a:lnTo>
                <a:lnTo>
                  <a:pt x="99036" y="37211"/>
                </a:lnTo>
                <a:cubicBezTo>
                  <a:pt x="91222" y="53880"/>
                  <a:pt x="83539" y="69149"/>
                  <a:pt x="75986" y="83018"/>
                </a:cubicBezTo>
                <a:lnTo>
                  <a:pt x="119058" y="83018"/>
                </a:lnTo>
                <a:lnTo>
                  <a:pt x="119058" y="49225"/>
                </a:lnTo>
                <a:lnTo>
                  <a:pt x="129606" y="49225"/>
                </a:lnTo>
                <a:lnTo>
                  <a:pt x="129606" y="83018"/>
                </a:lnTo>
                <a:lnTo>
                  <a:pt x="178245" y="83018"/>
                </a:lnTo>
                <a:lnTo>
                  <a:pt x="178245" y="92687"/>
                </a:lnTo>
                <a:lnTo>
                  <a:pt x="129606" y="92687"/>
                </a:lnTo>
                <a:lnTo>
                  <a:pt x="129606" y="123648"/>
                </a:lnTo>
                <a:lnTo>
                  <a:pt x="187621" y="123648"/>
                </a:lnTo>
                <a:lnTo>
                  <a:pt x="187621" y="133219"/>
                </a:lnTo>
                <a:lnTo>
                  <a:pt x="129606" y="133219"/>
                </a:lnTo>
                <a:lnTo>
                  <a:pt x="129606" y="162032"/>
                </a:lnTo>
                <a:lnTo>
                  <a:pt x="119058" y="162032"/>
                </a:lnTo>
                <a:lnTo>
                  <a:pt x="119058" y="133219"/>
                </a:lnTo>
                <a:lnTo>
                  <a:pt x="51862" y="133219"/>
                </a:lnTo>
                <a:lnTo>
                  <a:pt x="51862" y="123648"/>
                </a:lnTo>
                <a:lnTo>
                  <a:pt x="119058" y="123648"/>
                </a:lnTo>
                <a:lnTo>
                  <a:pt x="119058" y="92687"/>
                </a:lnTo>
                <a:lnTo>
                  <a:pt x="63777" y="92687"/>
                </a:lnTo>
                <a:lnTo>
                  <a:pt x="63777" y="81260"/>
                </a:lnTo>
                <a:cubicBezTo>
                  <a:pt x="71786" y="68172"/>
                  <a:pt x="79600" y="53489"/>
                  <a:pt x="87218" y="37211"/>
                </a:cubicBezTo>
                <a:lnTo>
                  <a:pt x="57429" y="37211"/>
                </a:lnTo>
                <a:lnTo>
                  <a:pt x="57429" y="27640"/>
                </a:lnTo>
                <a:lnTo>
                  <a:pt x="91613" y="27640"/>
                </a:lnTo>
                <a:cubicBezTo>
                  <a:pt x="96301" y="16636"/>
                  <a:pt x="99915" y="7422"/>
                  <a:pt x="10245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7608D0EF-37D2-4F68-A9C6-08F605640B6E}"/>
              </a:ext>
            </a:extLst>
          </p:cNvPr>
          <p:cNvSpPr txBox="1"/>
          <p:nvPr/>
        </p:nvSpPr>
        <p:spPr>
          <a:xfrm>
            <a:off x="416824" y="1187874"/>
            <a:ext cx="196997" cy="2312673"/>
          </a:xfrm>
          <a:custGeom>
            <a:avLst/>
            <a:gdLst/>
            <a:ahLst/>
            <a:cxnLst/>
            <a:rect l="l" t="t" r="r" b="b"/>
            <a:pathLst>
              <a:path w="196997" h="2312673">
                <a:moveTo>
                  <a:pt x="11232" y="2140093"/>
                </a:moveTo>
                <a:lnTo>
                  <a:pt x="21194" y="2140093"/>
                </a:lnTo>
                <a:lnTo>
                  <a:pt x="21194" y="2254072"/>
                </a:lnTo>
                <a:lnTo>
                  <a:pt x="11232" y="2254072"/>
                </a:lnTo>
                <a:close/>
                <a:moveTo>
                  <a:pt x="75205" y="2136283"/>
                </a:moveTo>
                <a:lnTo>
                  <a:pt x="190063" y="2136283"/>
                </a:lnTo>
                <a:lnTo>
                  <a:pt x="190063" y="2145855"/>
                </a:lnTo>
                <a:lnTo>
                  <a:pt x="136638" y="2145855"/>
                </a:lnTo>
                <a:lnTo>
                  <a:pt x="136638" y="2179062"/>
                </a:lnTo>
                <a:lnTo>
                  <a:pt x="181078" y="2179062"/>
                </a:lnTo>
                <a:lnTo>
                  <a:pt x="181078" y="2260322"/>
                </a:lnTo>
                <a:cubicBezTo>
                  <a:pt x="181794" y="2273801"/>
                  <a:pt x="175250" y="2280572"/>
                  <a:pt x="161446" y="2280637"/>
                </a:cubicBezTo>
                <a:cubicBezTo>
                  <a:pt x="159037" y="2280833"/>
                  <a:pt x="156758" y="2280963"/>
                  <a:pt x="154609" y="2281028"/>
                </a:cubicBezTo>
                <a:cubicBezTo>
                  <a:pt x="153568" y="2281093"/>
                  <a:pt x="152428" y="2281126"/>
                  <a:pt x="151191" y="2281126"/>
                </a:cubicBezTo>
                <a:cubicBezTo>
                  <a:pt x="150214" y="2281126"/>
                  <a:pt x="148749" y="2281126"/>
                  <a:pt x="146796" y="2281126"/>
                </a:cubicBezTo>
                <a:cubicBezTo>
                  <a:pt x="146340" y="2277414"/>
                  <a:pt x="145689" y="2273801"/>
                  <a:pt x="144843" y="2270285"/>
                </a:cubicBezTo>
                <a:cubicBezTo>
                  <a:pt x="149531" y="2270545"/>
                  <a:pt x="154186" y="2270675"/>
                  <a:pt x="158809" y="2270675"/>
                </a:cubicBezTo>
                <a:cubicBezTo>
                  <a:pt x="167469" y="2271131"/>
                  <a:pt x="171539" y="2267387"/>
                  <a:pt x="171018" y="2259443"/>
                </a:cubicBezTo>
                <a:lnTo>
                  <a:pt x="171018" y="2188634"/>
                </a:lnTo>
                <a:lnTo>
                  <a:pt x="136638" y="2188634"/>
                </a:lnTo>
                <a:lnTo>
                  <a:pt x="136638" y="2311696"/>
                </a:lnTo>
                <a:lnTo>
                  <a:pt x="126481" y="2311696"/>
                </a:lnTo>
                <a:lnTo>
                  <a:pt x="126481" y="2188634"/>
                </a:lnTo>
                <a:lnTo>
                  <a:pt x="92395" y="2188634"/>
                </a:lnTo>
                <a:lnTo>
                  <a:pt x="92395" y="2283665"/>
                </a:lnTo>
                <a:lnTo>
                  <a:pt x="82432" y="2283665"/>
                </a:lnTo>
                <a:lnTo>
                  <a:pt x="82432" y="2179062"/>
                </a:lnTo>
                <a:lnTo>
                  <a:pt x="126481" y="2179062"/>
                </a:lnTo>
                <a:lnTo>
                  <a:pt x="126481" y="2145855"/>
                </a:lnTo>
                <a:lnTo>
                  <a:pt x="75205" y="2145855"/>
                </a:lnTo>
                <a:close/>
                <a:moveTo>
                  <a:pt x="47858" y="2124075"/>
                </a:moveTo>
                <a:lnTo>
                  <a:pt x="58015" y="2124075"/>
                </a:lnTo>
                <a:lnTo>
                  <a:pt x="58015" y="2201917"/>
                </a:lnTo>
                <a:cubicBezTo>
                  <a:pt x="58145" y="2230957"/>
                  <a:pt x="55378" y="2252932"/>
                  <a:pt x="49713" y="2267843"/>
                </a:cubicBezTo>
                <a:cubicBezTo>
                  <a:pt x="44439" y="2282884"/>
                  <a:pt x="33663" y="2297827"/>
                  <a:pt x="17385" y="2312673"/>
                </a:cubicBezTo>
                <a:cubicBezTo>
                  <a:pt x="15171" y="2310198"/>
                  <a:pt x="12306" y="2307529"/>
                  <a:pt x="8790" y="2304664"/>
                </a:cubicBezTo>
                <a:cubicBezTo>
                  <a:pt x="24417" y="2291381"/>
                  <a:pt x="34770" y="2277805"/>
                  <a:pt x="39849" y="2263936"/>
                </a:cubicBezTo>
                <a:cubicBezTo>
                  <a:pt x="45318" y="2250263"/>
                  <a:pt x="47988" y="2229915"/>
                  <a:pt x="47858" y="2202893"/>
                </a:cubicBezTo>
                <a:close/>
                <a:moveTo>
                  <a:pt x="41802" y="2015947"/>
                </a:moveTo>
                <a:cubicBezTo>
                  <a:pt x="53197" y="2025193"/>
                  <a:pt x="64526" y="2034927"/>
                  <a:pt x="75791" y="2045150"/>
                </a:cubicBezTo>
                <a:lnTo>
                  <a:pt x="67001" y="2052670"/>
                </a:lnTo>
                <a:cubicBezTo>
                  <a:pt x="56192" y="2042317"/>
                  <a:pt x="45188" y="2032388"/>
                  <a:pt x="33989" y="2022881"/>
                </a:cubicBezTo>
                <a:close/>
                <a:moveTo>
                  <a:pt x="136834" y="1988893"/>
                </a:moveTo>
                <a:lnTo>
                  <a:pt x="147675" y="1988893"/>
                </a:lnTo>
                <a:lnTo>
                  <a:pt x="147675" y="2003054"/>
                </a:lnTo>
                <a:lnTo>
                  <a:pt x="189868" y="2003054"/>
                </a:lnTo>
                <a:lnTo>
                  <a:pt x="189868" y="2012919"/>
                </a:lnTo>
                <a:lnTo>
                  <a:pt x="147675" y="2012919"/>
                </a:lnTo>
                <a:lnTo>
                  <a:pt x="147675" y="2042122"/>
                </a:lnTo>
                <a:cubicBezTo>
                  <a:pt x="148000" y="2059051"/>
                  <a:pt x="139438" y="2067646"/>
                  <a:pt x="121988" y="2067906"/>
                </a:cubicBezTo>
                <a:cubicBezTo>
                  <a:pt x="118472" y="2067971"/>
                  <a:pt x="114663" y="2068036"/>
                  <a:pt x="110561" y="2068102"/>
                </a:cubicBezTo>
                <a:cubicBezTo>
                  <a:pt x="108542" y="2068102"/>
                  <a:pt x="106394" y="2068102"/>
                  <a:pt x="104115" y="2068102"/>
                </a:cubicBezTo>
                <a:cubicBezTo>
                  <a:pt x="102096" y="2068102"/>
                  <a:pt x="99329" y="2068102"/>
                  <a:pt x="95813" y="2068102"/>
                </a:cubicBezTo>
                <a:cubicBezTo>
                  <a:pt x="95357" y="2064195"/>
                  <a:pt x="94576" y="2060256"/>
                  <a:pt x="93469" y="2056284"/>
                </a:cubicBezTo>
                <a:cubicBezTo>
                  <a:pt x="99850" y="2056674"/>
                  <a:pt x="108249" y="2056870"/>
                  <a:pt x="118667" y="2056870"/>
                </a:cubicBezTo>
                <a:cubicBezTo>
                  <a:pt x="125700" y="2056935"/>
                  <a:pt x="130453" y="2055698"/>
                  <a:pt x="132927" y="2053158"/>
                </a:cubicBezTo>
                <a:cubicBezTo>
                  <a:pt x="135597" y="2050684"/>
                  <a:pt x="136899" y="2046061"/>
                  <a:pt x="136834" y="2039289"/>
                </a:cubicBezTo>
                <a:lnTo>
                  <a:pt x="136834" y="2012919"/>
                </a:lnTo>
                <a:lnTo>
                  <a:pt x="196" y="2012919"/>
                </a:lnTo>
                <a:lnTo>
                  <a:pt x="196" y="2003054"/>
                </a:lnTo>
                <a:lnTo>
                  <a:pt x="136834" y="2003054"/>
                </a:lnTo>
                <a:close/>
                <a:moveTo>
                  <a:pt x="33598" y="1902065"/>
                </a:moveTo>
                <a:lnTo>
                  <a:pt x="33598" y="1932245"/>
                </a:lnTo>
                <a:lnTo>
                  <a:pt x="148066" y="1932245"/>
                </a:lnTo>
                <a:lnTo>
                  <a:pt x="148066" y="1902065"/>
                </a:lnTo>
                <a:close/>
                <a:moveTo>
                  <a:pt x="22855" y="1892494"/>
                </a:moveTo>
                <a:lnTo>
                  <a:pt x="158614" y="1892494"/>
                </a:lnTo>
                <a:lnTo>
                  <a:pt x="158614" y="1941914"/>
                </a:lnTo>
                <a:lnTo>
                  <a:pt x="33598" y="1941914"/>
                </a:lnTo>
                <a:lnTo>
                  <a:pt x="33598" y="1952853"/>
                </a:lnTo>
                <a:cubicBezTo>
                  <a:pt x="33533" y="1959364"/>
                  <a:pt x="34705" y="1963727"/>
                  <a:pt x="37114" y="1965940"/>
                </a:cubicBezTo>
                <a:cubicBezTo>
                  <a:pt x="39393" y="1968350"/>
                  <a:pt x="43886" y="1969522"/>
                  <a:pt x="50592" y="1969457"/>
                </a:cubicBezTo>
                <a:lnTo>
                  <a:pt x="152265" y="1969457"/>
                </a:lnTo>
                <a:cubicBezTo>
                  <a:pt x="164506" y="1969977"/>
                  <a:pt x="171636" y="1965582"/>
                  <a:pt x="173655" y="1956271"/>
                </a:cubicBezTo>
                <a:cubicBezTo>
                  <a:pt x="174827" y="1951583"/>
                  <a:pt x="175966" y="1945853"/>
                  <a:pt x="177073" y="1939082"/>
                </a:cubicBezTo>
                <a:cubicBezTo>
                  <a:pt x="177594" y="1939277"/>
                  <a:pt x="178375" y="1939570"/>
                  <a:pt x="179417" y="1939961"/>
                </a:cubicBezTo>
                <a:cubicBezTo>
                  <a:pt x="182998" y="1941393"/>
                  <a:pt x="185603" y="1942305"/>
                  <a:pt x="187231" y="1942695"/>
                </a:cubicBezTo>
                <a:cubicBezTo>
                  <a:pt x="185863" y="1950639"/>
                  <a:pt x="184528" y="1956760"/>
                  <a:pt x="183226" y="1961057"/>
                </a:cubicBezTo>
                <a:cubicBezTo>
                  <a:pt x="180036" y="1973624"/>
                  <a:pt x="170497" y="1979647"/>
                  <a:pt x="154609" y="1979126"/>
                </a:cubicBezTo>
                <a:lnTo>
                  <a:pt x="47662" y="1979126"/>
                </a:lnTo>
                <a:cubicBezTo>
                  <a:pt x="30408" y="1979842"/>
                  <a:pt x="22138" y="1971703"/>
                  <a:pt x="22855" y="1954709"/>
                </a:cubicBezTo>
                <a:close/>
                <a:moveTo>
                  <a:pt x="187328" y="1734331"/>
                </a:moveTo>
                <a:lnTo>
                  <a:pt x="196997" y="1734331"/>
                </a:lnTo>
                <a:lnTo>
                  <a:pt x="196997" y="1832000"/>
                </a:lnTo>
                <a:lnTo>
                  <a:pt x="187328" y="1832000"/>
                </a:lnTo>
                <a:lnTo>
                  <a:pt x="187328" y="1788342"/>
                </a:lnTo>
                <a:lnTo>
                  <a:pt x="45709" y="1788342"/>
                </a:lnTo>
                <a:lnTo>
                  <a:pt x="45709" y="1777989"/>
                </a:lnTo>
                <a:lnTo>
                  <a:pt x="187328" y="1777989"/>
                </a:lnTo>
                <a:close/>
                <a:moveTo>
                  <a:pt x="115933" y="1605372"/>
                </a:moveTo>
                <a:lnTo>
                  <a:pt x="115933" y="1626859"/>
                </a:lnTo>
                <a:cubicBezTo>
                  <a:pt x="115933" y="1640467"/>
                  <a:pt x="119188" y="1650836"/>
                  <a:pt x="125700" y="1657966"/>
                </a:cubicBezTo>
                <a:cubicBezTo>
                  <a:pt x="132211" y="1665096"/>
                  <a:pt x="141424" y="1668661"/>
                  <a:pt x="153340" y="1668661"/>
                </a:cubicBezTo>
                <a:cubicBezTo>
                  <a:pt x="175999" y="1668661"/>
                  <a:pt x="187328" y="1655606"/>
                  <a:pt x="187328" y="1629496"/>
                </a:cubicBezTo>
                <a:lnTo>
                  <a:pt x="187328" y="1605372"/>
                </a:lnTo>
                <a:close/>
                <a:moveTo>
                  <a:pt x="45709" y="1594921"/>
                </a:moveTo>
                <a:lnTo>
                  <a:pt x="196997" y="1594921"/>
                </a:lnTo>
                <a:lnTo>
                  <a:pt x="196997" y="1631352"/>
                </a:lnTo>
                <a:cubicBezTo>
                  <a:pt x="196997" y="1646913"/>
                  <a:pt x="193384" y="1658813"/>
                  <a:pt x="186156" y="1667049"/>
                </a:cubicBezTo>
                <a:cubicBezTo>
                  <a:pt x="178929" y="1675286"/>
                  <a:pt x="168413" y="1679404"/>
                  <a:pt x="154609" y="1679404"/>
                </a:cubicBezTo>
                <a:cubicBezTo>
                  <a:pt x="140545" y="1679404"/>
                  <a:pt x="128988" y="1674814"/>
                  <a:pt x="119937" y="1665633"/>
                </a:cubicBezTo>
                <a:cubicBezTo>
                  <a:pt x="110886" y="1656452"/>
                  <a:pt x="106361" y="1643593"/>
                  <a:pt x="106361" y="1627054"/>
                </a:cubicBezTo>
                <a:lnTo>
                  <a:pt x="106361" y="1605372"/>
                </a:lnTo>
                <a:lnTo>
                  <a:pt x="45709" y="1605372"/>
                </a:lnTo>
                <a:close/>
                <a:moveTo>
                  <a:pt x="115933" y="1452972"/>
                </a:moveTo>
                <a:lnTo>
                  <a:pt x="115933" y="1474459"/>
                </a:lnTo>
                <a:cubicBezTo>
                  <a:pt x="115933" y="1488067"/>
                  <a:pt x="119188" y="1498436"/>
                  <a:pt x="125700" y="1505566"/>
                </a:cubicBezTo>
                <a:cubicBezTo>
                  <a:pt x="132211" y="1512696"/>
                  <a:pt x="141424" y="1516261"/>
                  <a:pt x="153340" y="1516261"/>
                </a:cubicBezTo>
                <a:cubicBezTo>
                  <a:pt x="175999" y="1516261"/>
                  <a:pt x="187328" y="1503206"/>
                  <a:pt x="187328" y="1477096"/>
                </a:cubicBezTo>
                <a:lnTo>
                  <a:pt x="187328" y="1452972"/>
                </a:lnTo>
                <a:close/>
                <a:moveTo>
                  <a:pt x="45709" y="1442521"/>
                </a:moveTo>
                <a:lnTo>
                  <a:pt x="196997" y="1442521"/>
                </a:lnTo>
                <a:lnTo>
                  <a:pt x="196997" y="1478952"/>
                </a:lnTo>
                <a:cubicBezTo>
                  <a:pt x="196997" y="1494513"/>
                  <a:pt x="193384" y="1506413"/>
                  <a:pt x="186156" y="1514649"/>
                </a:cubicBezTo>
                <a:cubicBezTo>
                  <a:pt x="178929" y="1522886"/>
                  <a:pt x="168413" y="1527004"/>
                  <a:pt x="154609" y="1527004"/>
                </a:cubicBezTo>
                <a:cubicBezTo>
                  <a:pt x="140545" y="1527004"/>
                  <a:pt x="128988" y="1522414"/>
                  <a:pt x="119937" y="1513233"/>
                </a:cubicBezTo>
                <a:cubicBezTo>
                  <a:pt x="110886" y="1504052"/>
                  <a:pt x="106361" y="1491193"/>
                  <a:pt x="106361" y="1474654"/>
                </a:cubicBezTo>
                <a:lnTo>
                  <a:pt x="106361" y="1452972"/>
                </a:lnTo>
                <a:lnTo>
                  <a:pt x="45709" y="1452972"/>
                </a:lnTo>
                <a:close/>
                <a:moveTo>
                  <a:pt x="76670" y="1255770"/>
                </a:moveTo>
                <a:lnTo>
                  <a:pt x="76670" y="1279210"/>
                </a:lnTo>
                <a:lnTo>
                  <a:pt x="144257" y="1279210"/>
                </a:lnTo>
                <a:lnTo>
                  <a:pt x="144257" y="1255770"/>
                </a:lnTo>
                <a:close/>
                <a:moveTo>
                  <a:pt x="66219" y="1229595"/>
                </a:moveTo>
                <a:lnTo>
                  <a:pt x="76670" y="1229595"/>
                </a:lnTo>
                <a:lnTo>
                  <a:pt x="76670" y="1246394"/>
                </a:lnTo>
                <a:lnTo>
                  <a:pt x="144257" y="1246394"/>
                </a:lnTo>
                <a:lnTo>
                  <a:pt x="144257" y="1229595"/>
                </a:lnTo>
                <a:lnTo>
                  <a:pt x="154609" y="1229595"/>
                </a:lnTo>
                <a:lnTo>
                  <a:pt x="154609" y="1246394"/>
                </a:lnTo>
                <a:lnTo>
                  <a:pt x="185082" y="1246394"/>
                </a:lnTo>
                <a:lnTo>
                  <a:pt x="185082" y="1255770"/>
                </a:lnTo>
                <a:lnTo>
                  <a:pt x="154609" y="1255770"/>
                </a:lnTo>
                <a:lnTo>
                  <a:pt x="154609" y="1288391"/>
                </a:lnTo>
                <a:lnTo>
                  <a:pt x="115444" y="1288391"/>
                </a:lnTo>
                <a:lnTo>
                  <a:pt x="115444" y="1310171"/>
                </a:lnTo>
                <a:lnTo>
                  <a:pt x="174045" y="1310171"/>
                </a:lnTo>
                <a:lnTo>
                  <a:pt x="174045" y="1342206"/>
                </a:lnTo>
                <a:cubicBezTo>
                  <a:pt x="174111" y="1350280"/>
                  <a:pt x="172645" y="1355782"/>
                  <a:pt x="169650" y="1358712"/>
                </a:cubicBezTo>
                <a:cubicBezTo>
                  <a:pt x="166850" y="1361903"/>
                  <a:pt x="161446" y="1363661"/>
                  <a:pt x="153437" y="1363986"/>
                </a:cubicBezTo>
                <a:cubicBezTo>
                  <a:pt x="149140" y="1364247"/>
                  <a:pt x="143345" y="1364377"/>
                  <a:pt x="136052" y="1364377"/>
                </a:cubicBezTo>
                <a:lnTo>
                  <a:pt x="133415" y="1354415"/>
                </a:lnTo>
                <a:cubicBezTo>
                  <a:pt x="137517" y="1354675"/>
                  <a:pt x="143443" y="1354806"/>
                  <a:pt x="151191" y="1354806"/>
                </a:cubicBezTo>
                <a:cubicBezTo>
                  <a:pt x="156074" y="1354871"/>
                  <a:pt x="159363" y="1353927"/>
                  <a:pt x="161055" y="1351973"/>
                </a:cubicBezTo>
                <a:cubicBezTo>
                  <a:pt x="162814" y="1350150"/>
                  <a:pt x="163660" y="1346569"/>
                  <a:pt x="163595" y="1341230"/>
                </a:cubicBezTo>
                <a:lnTo>
                  <a:pt x="163595" y="1319352"/>
                </a:lnTo>
                <a:lnTo>
                  <a:pt x="115444" y="1319352"/>
                </a:lnTo>
                <a:lnTo>
                  <a:pt x="115444" y="1379223"/>
                </a:lnTo>
                <a:lnTo>
                  <a:pt x="104994" y="1379223"/>
                </a:lnTo>
                <a:lnTo>
                  <a:pt x="104994" y="1319352"/>
                </a:lnTo>
                <a:lnTo>
                  <a:pt x="57625" y="1319352"/>
                </a:lnTo>
                <a:lnTo>
                  <a:pt x="57625" y="1367796"/>
                </a:lnTo>
                <a:lnTo>
                  <a:pt x="47272" y="1367796"/>
                </a:lnTo>
                <a:lnTo>
                  <a:pt x="47272" y="1310171"/>
                </a:lnTo>
                <a:lnTo>
                  <a:pt x="104994" y="1310171"/>
                </a:lnTo>
                <a:lnTo>
                  <a:pt x="104994" y="1288391"/>
                </a:lnTo>
                <a:lnTo>
                  <a:pt x="66219" y="1288391"/>
                </a:lnTo>
                <a:lnTo>
                  <a:pt x="66219" y="1255770"/>
                </a:lnTo>
                <a:lnTo>
                  <a:pt x="39849" y="1255770"/>
                </a:lnTo>
                <a:lnTo>
                  <a:pt x="39849" y="1246394"/>
                </a:lnTo>
                <a:lnTo>
                  <a:pt x="66219" y="1246394"/>
                </a:lnTo>
                <a:close/>
                <a:moveTo>
                  <a:pt x="108022" y="1190527"/>
                </a:moveTo>
                <a:cubicBezTo>
                  <a:pt x="109714" y="1196778"/>
                  <a:pt x="111440" y="1204201"/>
                  <a:pt x="113198" y="1212796"/>
                </a:cubicBezTo>
                <a:lnTo>
                  <a:pt x="187035" y="1212796"/>
                </a:lnTo>
                <a:lnTo>
                  <a:pt x="187035" y="1222367"/>
                </a:lnTo>
                <a:lnTo>
                  <a:pt x="30863" y="1222367"/>
                </a:lnTo>
                <a:lnTo>
                  <a:pt x="30863" y="1278624"/>
                </a:lnTo>
                <a:cubicBezTo>
                  <a:pt x="30929" y="1304148"/>
                  <a:pt x="29398" y="1323617"/>
                  <a:pt x="26273" y="1337030"/>
                </a:cubicBezTo>
                <a:cubicBezTo>
                  <a:pt x="23473" y="1350313"/>
                  <a:pt x="17515" y="1364442"/>
                  <a:pt x="8400" y="1379418"/>
                </a:cubicBezTo>
                <a:cubicBezTo>
                  <a:pt x="5860" y="1376814"/>
                  <a:pt x="3061" y="1374404"/>
                  <a:pt x="0" y="1372191"/>
                </a:cubicBezTo>
                <a:cubicBezTo>
                  <a:pt x="8921" y="1357671"/>
                  <a:pt x="14455" y="1344778"/>
                  <a:pt x="16604" y="1333514"/>
                </a:cubicBezTo>
                <a:cubicBezTo>
                  <a:pt x="19143" y="1322510"/>
                  <a:pt x="20348" y="1303790"/>
                  <a:pt x="20218" y="1277355"/>
                </a:cubicBezTo>
                <a:lnTo>
                  <a:pt x="20218" y="1212796"/>
                </a:lnTo>
                <a:lnTo>
                  <a:pt x="102650" y="1212796"/>
                </a:lnTo>
                <a:cubicBezTo>
                  <a:pt x="101933" y="1209670"/>
                  <a:pt x="100892" y="1205308"/>
                  <a:pt x="99524" y="1199708"/>
                </a:cubicBezTo>
                <a:cubicBezTo>
                  <a:pt x="98678" y="1196518"/>
                  <a:pt x="98059" y="1194076"/>
                  <a:pt x="97669" y="1192383"/>
                </a:cubicBezTo>
                <a:close/>
                <a:moveTo>
                  <a:pt x="36235" y="1094608"/>
                </a:moveTo>
                <a:lnTo>
                  <a:pt x="36235" y="1120197"/>
                </a:lnTo>
                <a:lnTo>
                  <a:pt x="154805" y="1120197"/>
                </a:lnTo>
                <a:lnTo>
                  <a:pt x="154805" y="1094608"/>
                </a:lnTo>
                <a:close/>
                <a:moveTo>
                  <a:pt x="36235" y="1059935"/>
                </a:moveTo>
                <a:lnTo>
                  <a:pt x="36235" y="1085524"/>
                </a:lnTo>
                <a:lnTo>
                  <a:pt x="154805" y="1085524"/>
                </a:lnTo>
                <a:lnTo>
                  <a:pt x="154805" y="1059935"/>
                </a:lnTo>
                <a:close/>
                <a:moveTo>
                  <a:pt x="36235" y="1025361"/>
                </a:moveTo>
                <a:lnTo>
                  <a:pt x="36235" y="1050950"/>
                </a:lnTo>
                <a:lnTo>
                  <a:pt x="154805" y="1050950"/>
                </a:lnTo>
                <a:lnTo>
                  <a:pt x="154805" y="1025361"/>
                </a:lnTo>
                <a:close/>
                <a:moveTo>
                  <a:pt x="133611" y="952598"/>
                </a:moveTo>
                <a:lnTo>
                  <a:pt x="143475" y="958360"/>
                </a:lnTo>
                <a:cubicBezTo>
                  <a:pt x="136769" y="967411"/>
                  <a:pt x="130811" y="975159"/>
                  <a:pt x="125602" y="981605"/>
                </a:cubicBezTo>
                <a:lnTo>
                  <a:pt x="188207" y="981605"/>
                </a:lnTo>
                <a:lnTo>
                  <a:pt x="188207" y="991372"/>
                </a:lnTo>
                <a:lnTo>
                  <a:pt x="96985" y="991372"/>
                </a:lnTo>
                <a:lnTo>
                  <a:pt x="91223" y="1015984"/>
                </a:lnTo>
                <a:lnTo>
                  <a:pt x="165646" y="1015984"/>
                </a:lnTo>
                <a:lnTo>
                  <a:pt x="165646" y="1141586"/>
                </a:lnTo>
                <a:lnTo>
                  <a:pt x="154805" y="1141586"/>
                </a:lnTo>
                <a:lnTo>
                  <a:pt x="154805" y="1129573"/>
                </a:lnTo>
                <a:lnTo>
                  <a:pt x="36235" y="1129573"/>
                </a:lnTo>
                <a:lnTo>
                  <a:pt x="36235" y="1141586"/>
                </a:lnTo>
                <a:lnTo>
                  <a:pt x="25394" y="1141586"/>
                </a:lnTo>
                <a:lnTo>
                  <a:pt x="25394" y="1015984"/>
                </a:lnTo>
                <a:lnTo>
                  <a:pt x="80186" y="1015984"/>
                </a:lnTo>
                <a:lnTo>
                  <a:pt x="85655" y="991372"/>
                </a:lnTo>
                <a:lnTo>
                  <a:pt x="2442" y="991372"/>
                </a:lnTo>
                <a:lnTo>
                  <a:pt x="2442" y="981605"/>
                </a:lnTo>
                <a:lnTo>
                  <a:pt x="113882" y="981605"/>
                </a:lnTo>
                <a:cubicBezTo>
                  <a:pt x="119937" y="973140"/>
                  <a:pt x="126513" y="963471"/>
                  <a:pt x="133611" y="952598"/>
                </a:cubicBezTo>
                <a:close/>
                <a:moveTo>
                  <a:pt x="56062" y="952109"/>
                </a:moveTo>
                <a:cubicBezTo>
                  <a:pt x="64071" y="961225"/>
                  <a:pt x="70321" y="968583"/>
                  <a:pt x="74814" y="974182"/>
                </a:cubicBezTo>
                <a:lnTo>
                  <a:pt x="65829" y="980726"/>
                </a:lnTo>
                <a:cubicBezTo>
                  <a:pt x="60620" y="973629"/>
                  <a:pt x="54564" y="966043"/>
                  <a:pt x="47662" y="957969"/>
                </a:cubicBezTo>
                <a:close/>
                <a:moveTo>
                  <a:pt x="69052" y="816048"/>
                </a:moveTo>
                <a:lnTo>
                  <a:pt x="183617" y="816048"/>
                </a:lnTo>
                <a:lnTo>
                  <a:pt x="183617" y="825424"/>
                </a:lnTo>
                <a:lnTo>
                  <a:pt x="145038" y="825424"/>
                </a:lnTo>
                <a:lnTo>
                  <a:pt x="145038" y="875235"/>
                </a:lnTo>
                <a:cubicBezTo>
                  <a:pt x="144973" y="879988"/>
                  <a:pt x="145754" y="883211"/>
                  <a:pt x="147382" y="884904"/>
                </a:cubicBezTo>
                <a:cubicBezTo>
                  <a:pt x="148879" y="886662"/>
                  <a:pt x="151777" y="887509"/>
                  <a:pt x="156074" y="887443"/>
                </a:cubicBezTo>
                <a:lnTo>
                  <a:pt x="164865" y="887443"/>
                </a:lnTo>
                <a:cubicBezTo>
                  <a:pt x="172613" y="887704"/>
                  <a:pt x="176943" y="884025"/>
                  <a:pt x="177854" y="876407"/>
                </a:cubicBezTo>
                <a:cubicBezTo>
                  <a:pt x="178831" y="869375"/>
                  <a:pt x="179547" y="861984"/>
                  <a:pt x="180003" y="854236"/>
                </a:cubicBezTo>
                <a:cubicBezTo>
                  <a:pt x="183845" y="855669"/>
                  <a:pt x="187198" y="856743"/>
                  <a:pt x="190063" y="857459"/>
                </a:cubicBezTo>
                <a:cubicBezTo>
                  <a:pt x="189607" y="864036"/>
                  <a:pt x="188793" y="871165"/>
                  <a:pt x="187621" y="878849"/>
                </a:cubicBezTo>
                <a:cubicBezTo>
                  <a:pt x="185993" y="891480"/>
                  <a:pt x="178473" y="897666"/>
                  <a:pt x="165060" y="897406"/>
                </a:cubicBezTo>
                <a:lnTo>
                  <a:pt x="154219" y="897406"/>
                </a:lnTo>
                <a:cubicBezTo>
                  <a:pt x="140740" y="897927"/>
                  <a:pt x="134229" y="891546"/>
                  <a:pt x="134685" y="878263"/>
                </a:cubicBezTo>
                <a:lnTo>
                  <a:pt x="134685" y="825424"/>
                </a:lnTo>
                <a:lnTo>
                  <a:pt x="108803" y="825424"/>
                </a:lnTo>
                <a:cubicBezTo>
                  <a:pt x="110170" y="861301"/>
                  <a:pt x="93990" y="887313"/>
                  <a:pt x="60262" y="903461"/>
                </a:cubicBezTo>
                <a:cubicBezTo>
                  <a:pt x="58178" y="900661"/>
                  <a:pt x="55704" y="897731"/>
                  <a:pt x="52839" y="894671"/>
                </a:cubicBezTo>
                <a:cubicBezTo>
                  <a:pt x="70875" y="885165"/>
                  <a:pt x="82758" y="875821"/>
                  <a:pt x="88488" y="866640"/>
                </a:cubicBezTo>
                <a:cubicBezTo>
                  <a:pt x="94739" y="857655"/>
                  <a:pt x="98059" y="843916"/>
                  <a:pt x="98450" y="825424"/>
                </a:cubicBezTo>
                <a:lnTo>
                  <a:pt x="69052" y="825424"/>
                </a:lnTo>
                <a:close/>
                <a:moveTo>
                  <a:pt x="79209" y="778055"/>
                </a:moveTo>
                <a:lnTo>
                  <a:pt x="172873" y="778055"/>
                </a:lnTo>
                <a:lnTo>
                  <a:pt x="172873" y="787236"/>
                </a:lnTo>
                <a:lnTo>
                  <a:pt x="79209" y="787236"/>
                </a:lnTo>
                <a:close/>
                <a:moveTo>
                  <a:pt x="9181" y="725998"/>
                </a:moveTo>
                <a:lnTo>
                  <a:pt x="61238" y="725998"/>
                </a:lnTo>
                <a:lnTo>
                  <a:pt x="61238" y="736448"/>
                </a:lnTo>
                <a:lnTo>
                  <a:pt x="42584" y="792217"/>
                </a:lnTo>
                <a:cubicBezTo>
                  <a:pt x="55736" y="808951"/>
                  <a:pt x="62020" y="825554"/>
                  <a:pt x="61434" y="842028"/>
                </a:cubicBezTo>
                <a:cubicBezTo>
                  <a:pt x="61434" y="859348"/>
                  <a:pt x="54825" y="868626"/>
                  <a:pt x="41607" y="869863"/>
                </a:cubicBezTo>
                <a:cubicBezTo>
                  <a:pt x="39393" y="870058"/>
                  <a:pt x="37212" y="870156"/>
                  <a:pt x="35063" y="870156"/>
                </a:cubicBezTo>
                <a:cubicBezTo>
                  <a:pt x="33956" y="870221"/>
                  <a:pt x="32719" y="870254"/>
                  <a:pt x="31352" y="870254"/>
                </a:cubicBezTo>
                <a:cubicBezTo>
                  <a:pt x="30180" y="870254"/>
                  <a:pt x="28194" y="870254"/>
                  <a:pt x="25394" y="870254"/>
                </a:cubicBezTo>
                <a:cubicBezTo>
                  <a:pt x="25003" y="866673"/>
                  <a:pt x="24352" y="863189"/>
                  <a:pt x="23441" y="859803"/>
                </a:cubicBezTo>
                <a:cubicBezTo>
                  <a:pt x="28519" y="860064"/>
                  <a:pt x="33305" y="860194"/>
                  <a:pt x="37798" y="860194"/>
                </a:cubicBezTo>
                <a:cubicBezTo>
                  <a:pt x="46848" y="860454"/>
                  <a:pt x="51309" y="854399"/>
                  <a:pt x="51178" y="842028"/>
                </a:cubicBezTo>
                <a:cubicBezTo>
                  <a:pt x="51895" y="826987"/>
                  <a:pt x="45449" y="810937"/>
                  <a:pt x="31840" y="793877"/>
                </a:cubicBezTo>
                <a:lnTo>
                  <a:pt x="50983" y="735667"/>
                </a:lnTo>
                <a:lnTo>
                  <a:pt x="19632" y="735667"/>
                </a:lnTo>
                <a:lnTo>
                  <a:pt x="19632" y="903461"/>
                </a:lnTo>
                <a:lnTo>
                  <a:pt x="9181" y="903461"/>
                </a:lnTo>
                <a:close/>
                <a:moveTo>
                  <a:pt x="124234" y="713984"/>
                </a:moveTo>
                <a:cubicBezTo>
                  <a:pt x="127555" y="720430"/>
                  <a:pt x="131104" y="728114"/>
                  <a:pt x="134880" y="737034"/>
                </a:cubicBezTo>
                <a:lnTo>
                  <a:pt x="126188" y="740062"/>
                </a:lnTo>
                <a:lnTo>
                  <a:pt x="182054" y="740062"/>
                </a:lnTo>
                <a:lnTo>
                  <a:pt x="182054" y="767409"/>
                </a:lnTo>
                <a:lnTo>
                  <a:pt x="171604" y="767409"/>
                </a:lnTo>
                <a:lnTo>
                  <a:pt x="171604" y="749438"/>
                </a:lnTo>
                <a:lnTo>
                  <a:pt x="80186" y="749438"/>
                </a:lnTo>
                <a:lnTo>
                  <a:pt x="80186" y="767409"/>
                </a:lnTo>
                <a:lnTo>
                  <a:pt x="69833" y="767409"/>
                </a:lnTo>
                <a:lnTo>
                  <a:pt x="69833" y="740062"/>
                </a:lnTo>
                <a:lnTo>
                  <a:pt x="124430" y="740062"/>
                </a:lnTo>
                <a:cubicBezTo>
                  <a:pt x="121500" y="733030"/>
                  <a:pt x="118179" y="725477"/>
                  <a:pt x="114468" y="717403"/>
                </a:cubicBezTo>
                <a:close/>
                <a:moveTo>
                  <a:pt x="38579" y="554678"/>
                </a:moveTo>
                <a:lnTo>
                  <a:pt x="149042" y="554678"/>
                </a:lnTo>
                <a:lnTo>
                  <a:pt x="149042" y="566886"/>
                </a:lnTo>
                <a:lnTo>
                  <a:pt x="104408" y="593550"/>
                </a:lnTo>
                <a:lnTo>
                  <a:pt x="104408" y="600875"/>
                </a:lnTo>
                <a:lnTo>
                  <a:pt x="188891" y="600875"/>
                </a:lnTo>
                <a:lnTo>
                  <a:pt x="188891" y="611325"/>
                </a:lnTo>
                <a:lnTo>
                  <a:pt x="104408" y="611325"/>
                </a:lnTo>
                <a:lnTo>
                  <a:pt x="104408" y="640724"/>
                </a:lnTo>
                <a:cubicBezTo>
                  <a:pt x="105059" y="656481"/>
                  <a:pt x="97473" y="664294"/>
                  <a:pt x="81651" y="664164"/>
                </a:cubicBezTo>
                <a:cubicBezTo>
                  <a:pt x="78200" y="664229"/>
                  <a:pt x="74586" y="664294"/>
                  <a:pt x="70810" y="664359"/>
                </a:cubicBezTo>
                <a:cubicBezTo>
                  <a:pt x="69052" y="664359"/>
                  <a:pt x="67033" y="664359"/>
                  <a:pt x="64754" y="664359"/>
                </a:cubicBezTo>
                <a:cubicBezTo>
                  <a:pt x="62931" y="664359"/>
                  <a:pt x="59969" y="664359"/>
                  <a:pt x="55867" y="664359"/>
                </a:cubicBezTo>
                <a:cubicBezTo>
                  <a:pt x="55281" y="659736"/>
                  <a:pt x="54597" y="655667"/>
                  <a:pt x="53815" y="652151"/>
                </a:cubicBezTo>
                <a:cubicBezTo>
                  <a:pt x="61629" y="652542"/>
                  <a:pt x="69898" y="652737"/>
                  <a:pt x="78623" y="652737"/>
                </a:cubicBezTo>
                <a:cubicBezTo>
                  <a:pt x="84418" y="652802"/>
                  <a:pt x="88292" y="651793"/>
                  <a:pt x="90246" y="649709"/>
                </a:cubicBezTo>
                <a:cubicBezTo>
                  <a:pt x="92329" y="647756"/>
                  <a:pt x="93339" y="643882"/>
                  <a:pt x="93274" y="638087"/>
                </a:cubicBezTo>
                <a:lnTo>
                  <a:pt x="93274" y="611325"/>
                </a:lnTo>
                <a:lnTo>
                  <a:pt x="1661" y="611325"/>
                </a:lnTo>
                <a:lnTo>
                  <a:pt x="1661" y="600875"/>
                </a:lnTo>
                <a:lnTo>
                  <a:pt x="93274" y="600875"/>
                </a:lnTo>
                <a:lnTo>
                  <a:pt x="93274" y="589155"/>
                </a:lnTo>
                <a:lnTo>
                  <a:pt x="135857" y="564933"/>
                </a:lnTo>
                <a:lnTo>
                  <a:pt x="38579" y="564933"/>
                </a:lnTo>
                <a:close/>
                <a:moveTo>
                  <a:pt x="8400" y="520298"/>
                </a:moveTo>
                <a:lnTo>
                  <a:pt x="182250" y="520298"/>
                </a:lnTo>
                <a:lnTo>
                  <a:pt x="182250" y="556729"/>
                </a:lnTo>
                <a:lnTo>
                  <a:pt x="171213" y="556729"/>
                </a:lnTo>
                <a:lnTo>
                  <a:pt x="171213" y="530456"/>
                </a:lnTo>
                <a:lnTo>
                  <a:pt x="19436" y="530456"/>
                </a:lnTo>
                <a:lnTo>
                  <a:pt x="19436" y="556729"/>
                </a:lnTo>
                <a:lnTo>
                  <a:pt x="8400" y="556729"/>
                </a:lnTo>
                <a:close/>
                <a:moveTo>
                  <a:pt x="32621" y="481719"/>
                </a:moveTo>
                <a:cubicBezTo>
                  <a:pt x="40435" y="490770"/>
                  <a:pt x="48021" y="499951"/>
                  <a:pt x="55378" y="509262"/>
                </a:cubicBezTo>
                <a:lnTo>
                  <a:pt x="45807" y="515903"/>
                </a:lnTo>
                <a:cubicBezTo>
                  <a:pt x="38579" y="505941"/>
                  <a:pt x="31319" y="496467"/>
                  <a:pt x="24027" y="487482"/>
                </a:cubicBezTo>
                <a:close/>
                <a:moveTo>
                  <a:pt x="155684" y="480254"/>
                </a:moveTo>
                <a:lnTo>
                  <a:pt x="165255" y="486896"/>
                </a:lnTo>
                <a:cubicBezTo>
                  <a:pt x="155944" y="497965"/>
                  <a:pt x="147154" y="508090"/>
                  <a:pt x="138885" y="517271"/>
                </a:cubicBezTo>
                <a:lnTo>
                  <a:pt x="129606" y="510336"/>
                </a:lnTo>
                <a:cubicBezTo>
                  <a:pt x="139634" y="499658"/>
                  <a:pt x="148326" y="489630"/>
                  <a:pt x="155684" y="480254"/>
                </a:cubicBezTo>
                <a:close/>
                <a:moveTo>
                  <a:pt x="86437" y="476738"/>
                </a:moveTo>
                <a:cubicBezTo>
                  <a:pt x="93664" y="486700"/>
                  <a:pt x="100664" y="496891"/>
                  <a:pt x="107436" y="507309"/>
                </a:cubicBezTo>
                <a:lnTo>
                  <a:pt x="97473" y="513071"/>
                </a:lnTo>
                <a:cubicBezTo>
                  <a:pt x="90832" y="502067"/>
                  <a:pt x="84093" y="491682"/>
                  <a:pt x="77256" y="481915"/>
                </a:cubicBezTo>
                <a:close/>
                <a:moveTo>
                  <a:pt x="145624" y="261468"/>
                </a:moveTo>
                <a:lnTo>
                  <a:pt x="156465" y="263616"/>
                </a:lnTo>
                <a:cubicBezTo>
                  <a:pt x="153665" y="275467"/>
                  <a:pt x="150800" y="285136"/>
                  <a:pt x="147870" y="292624"/>
                </a:cubicBezTo>
                <a:cubicBezTo>
                  <a:pt x="159590" y="305321"/>
                  <a:pt x="172841" y="320264"/>
                  <a:pt x="187621" y="337454"/>
                </a:cubicBezTo>
                <a:lnTo>
                  <a:pt x="179222" y="345267"/>
                </a:lnTo>
                <a:cubicBezTo>
                  <a:pt x="166981" y="329771"/>
                  <a:pt x="155130" y="315446"/>
                  <a:pt x="143670" y="302293"/>
                </a:cubicBezTo>
                <a:cubicBezTo>
                  <a:pt x="137810" y="314729"/>
                  <a:pt x="128792" y="328436"/>
                  <a:pt x="116616" y="343412"/>
                </a:cubicBezTo>
                <a:cubicBezTo>
                  <a:pt x="113817" y="340677"/>
                  <a:pt x="110886" y="338300"/>
                  <a:pt x="107826" y="336282"/>
                </a:cubicBezTo>
                <a:cubicBezTo>
                  <a:pt x="128076" y="314534"/>
                  <a:pt x="140675" y="289596"/>
                  <a:pt x="145624" y="261468"/>
                </a:cubicBezTo>
                <a:close/>
                <a:moveTo>
                  <a:pt x="41021" y="260882"/>
                </a:moveTo>
                <a:lnTo>
                  <a:pt x="51862" y="262640"/>
                </a:lnTo>
                <a:cubicBezTo>
                  <a:pt x="49583" y="273383"/>
                  <a:pt x="47109" y="282662"/>
                  <a:pt x="44439" y="290475"/>
                </a:cubicBezTo>
                <a:cubicBezTo>
                  <a:pt x="60066" y="308707"/>
                  <a:pt x="72600" y="323780"/>
                  <a:pt x="82042" y="335696"/>
                </a:cubicBezTo>
                <a:lnTo>
                  <a:pt x="72861" y="342630"/>
                </a:lnTo>
                <a:cubicBezTo>
                  <a:pt x="62638" y="328826"/>
                  <a:pt x="51960" y="315023"/>
                  <a:pt x="40826" y="301219"/>
                </a:cubicBezTo>
                <a:cubicBezTo>
                  <a:pt x="34119" y="319059"/>
                  <a:pt x="23571" y="336738"/>
                  <a:pt x="9181" y="354253"/>
                </a:cubicBezTo>
                <a:cubicBezTo>
                  <a:pt x="7163" y="352039"/>
                  <a:pt x="4363" y="349565"/>
                  <a:pt x="782" y="346830"/>
                </a:cubicBezTo>
                <a:cubicBezTo>
                  <a:pt x="21162" y="324562"/>
                  <a:pt x="34575" y="295912"/>
                  <a:pt x="41021" y="260882"/>
                </a:cubicBezTo>
                <a:close/>
                <a:moveTo>
                  <a:pt x="89660" y="244083"/>
                </a:moveTo>
                <a:lnTo>
                  <a:pt x="100403" y="244083"/>
                </a:lnTo>
                <a:lnTo>
                  <a:pt x="100403" y="359820"/>
                </a:lnTo>
                <a:lnTo>
                  <a:pt x="166232" y="359820"/>
                </a:lnTo>
                <a:lnTo>
                  <a:pt x="166232" y="370075"/>
                </a:lnTo>
                <a:lnTo>
                  <a:pt x="100403" y="370075"/>
                </a:lnTo>
                <a:lnTo>
                  <a:pt x="100403" y="410510"/>
                </a:lnTo>
                <a:lnTo>
                  <a:pt x="188891" y="410510"/>
                </a:lnTo>
                <a:lnTo>
                  <a:pt x="188891" y="420863"/>
                </a:lnTo>
                <a:lnTo>
                  <a:pt x="1661" y="420863"/>
                </a:lnTo>
                <a:lnTo>
                  <a:pt x="1661" y="410510"/>
                </a:lnTo>
                <a:lnTo>
                  <a:pt x="89660" y="410510"/>
                </a:lnTo>
                <a:lnTo>
                  <a:pt x="89660" y="370075"/>
                </a:lnTo>
                <a:lnTo>
                  <a:pt x="23831" y="370075"/>
                </a:lnTo>
                <a:lnTo>
                  <a:pt x="23831" y="359820"/>
                </a:lnTo>
                <a:lnTo>
                  <a:pt x="89660" y="359820"/>
                </a:lnTo>
                <a:close/>
                <a:moveTo>
                  <a:pt x="180882" y="8204"/>
                </a:moveTo>
                <a:lnTo>
                  <a:pt x="183226" y="17971"/>
                </a:lnTo>
                <a:cubicBezTo>
                  <a:pt x="164148" y="19534"/>
                  <a:pt x="146015" y="20803"/>
                  <a:pt x="128825" y="21780"/>
                </a:cubicBezTo>
                <a:lnTo>
                  <a:pt x="128825" y="50006"/>
                </a:lnTo>
                <a:lnTo>
                  <a:pt x="190258" y="50006"/>
                </a:lnTo>
                <a:lnTo>
                  <a:pt x="190258" y="59578"/>
                </a:lnTo>
                <a:lnTo>
                  <a:pt x="128825" y="59578"/>
                </a:lnTo>
                <a:lnTo>
                  <a:pt x="128825" y="167990"/>
                </a:lnTo>
                <a:lnTo>
                  <a:pt x="171213" y="167990"/>
                </a:lnTo>
                <a:lnTo>
                  <a:pt x="171213" y="134196"/>
                </a:lnTo>
                <a:lnTo>
                  <a:pt x="140838" y="134196"/>
                </a:lnTo>
                <a:lnTo>
                  <a:pt x="140838" y="125016"/>
                </a:lnTo>
                <a:lnTo>
                  <a:pt x="171213" y="125016"/>
                </a:lnTo>
                <a:lnTo>
                  <a:pt x="171213" y="94152"/>
                </a:lnTo>
                <a:lnTo>
                  <a:pt x="140252" y="94152"/>
                </a:lnTo>
                <a:lnTo>
                  <a:pt x="140252" y="84776"/>
                </a:lnTo>
                <a:lnTo>
                  <a:pt x="181468" y="84776"/>
                </a:lnTo>
                <a:lnTo>
                  <a:pt x="181468" y="188012"/>
                </a:lnTo>
                <a:lnTo>
                  <a:pt x="171213" y="188012"/>
                </a:lnTo>
                <a:lnTo>
                  <a:pt x="171213" y="177366"/>
                </a:lnTo>
                <a:lnTo>
                  <a:pt x="76865" y="177366"/>
                </a:lnTo>
                <a:lnTo>
                  <a:pt x="76865" y="188598"/>
                </a:lnTo>
                <a:lnTo>
                  <a:pt x="66610" y="188598"/>
                </a:lnTo>
                <a:lnTo>
                  <a:pt x="66610" y="87218"/>
                </a:lnTo>
                <a:cubicBezTo>
                  <a:pt x="82172" y="85004"/>
                  <a:pt x="94836" y="82074"/>
                  <a:pt x="104603" y="78428"/>
                </a:cubicBezTo>
                <a:lnTo>
                  <a:pt x="109389" y="87608"/>
                </a:lnTo>
                <a:cubicBezTo>
                  <a:pt x="100273" y="90343"/>
                  <a:pt x="89432" y="92655"/>
                  <a:pt x="76865" y="94543"/>
                </a:cubicBezTo>
                <a:lnTo>
                  <a:pt x="76865" y="125016"/>
                </a:lnTo>
                <a:lnTo>
                  <a:pt x="107436" y="125016"/>
                </a:lnTo>
                <a:lnTo>
                  <a:pt x="107436" y="134196"/>
                </a:lnTo>
                <a:lnTo>
                  <a:pt x="76865" y="134196"/>
                </a:lnTo>
                <a:lnTo>
                  <a:pt x="76865" y="167990"/>
                </a:lnTo>
                <a:lnTo>
                  <a:pt x="118472" y="167990"/>
                </a:lnTo>
                <a:lnTo>
                  <a:pt x="118472" y="59578"/>
                </a:lnTo>
                <a:lnTo>
                  <a:pt x="62215" y="59578"/>
                </a:lnTo>
                <a:lnTo>
                  <a:pt x="62215" y="50006"/>
                </a:lnTo>
                <a:lnTo>
                  <a:pt x="118472" y="50006"/>
                </a:lnTo>
                <a:lnTo>
                  <a:pt x="118472" y="22366"/>
                </a:lnTo>
                <a:cubicBezTo>
                  <a:pt x="114500" y="22561"/>
                  <a:pt x="108477" y="22887"/>
                  <a:pt x="100403" y="23343"/>
                </a:cubicBezTo>
                <a:cubicBezTo>
                  <a:pt x="86469" y="24059"/>
                  <a:pt x="75889" y="24547"/>
                  <a:pt x="68661" y="24808"/>
                </a:cubicBezTo>
                <a:lnTo>
                  <a:pt x="66610" y="14943"/>
                </a:lnTo>
                <a:cubicBezTo>
                  <a:pt x="107696" y="13576"/>
                  <a:pt x="145787" y="11329"/>
                  <a:pt x="180882" y="8204"/>
                </a:cubicBezTo>
                <a:close/>
                <a:moveTo>
                  <a:pt x="26175" y="0"/>
                </a:moveTo>
                <a:lnTo>
                  <a:pt x="36626" y="0"/>
                </a:lnTo>
                <a:lnTo>
                  <a:pt x="36626" y="35551"/>
                </a:lnTo>
                <a:lnTo>
                  <a:pt x="56257" y="35551"/>
                </a:lnTo>
                <a:lnTo>
                  <a:pt x="56257" y="45025"/>
                </a:lnTo>
                <a:lnTo>
                  <a:pt x="36626" y="45025"/>
                </a:lnTo>
                <a:lnTo>
                  <a:pt x="36626" y="91808"/>
                </a:lnTo>
                <a:cubicBezTo>
                  <a:pt x="37863" y="91352"/>
                  <a:pt x="39719" y="90636"/>
                  <a:pt x="42193" y="89660"/>
                </a:cubicBezTo>
                <a:cubicBezTo>
                  <a:pt x="48248" y="87446"/>
                  <a:pt x="52871" y="85688"/>
                  <a:pt x="56062" y="84385"/>
                </a:cubicBezTo>
                <a:cubicBezTo>
                  <a:pt x="56062" y="86925"/>
                  <a:pt x="56387" y="90539"/>
                  <a:pt x="57039" y="95227"/>
                </a:cubicBezTo>
                <a:cubicBezTo>
                  <a:pt x="50723" y="97245"/>
                  <a:pt x="43918" y="99557"/>
                  <a:pt x="36626" y="102161"/>
                </a:cubicBezTo>
                <a:lnTo>
                  <a:pt x="36626" y="163204"/>
                </a:lnTo>
                <a:cubicBezTo>
                  <a:pt x="37407" y="177659"/>
                  <a:pt x="31352" y="184984"/>
                  <a:pt x="18460" y="185179"/>
                </a:cubicBezTo>
                <a:cubicBezTo>
                  <a:pt x="16767" y="185310"/>
                  <a:pt x="14943" y="185407"/>
                  <a:pt x="12990" y="185472"/>
                </a:cubicBezTo>
                <a:cubicBezTo>
                  <a:pt x="12079" y="185537"/>
                  <a:pt x="11069" y="185570"/>
                  <a:pt x="9962" y="185570"/>
                </a:cubicBezTo>
                <a:cubicBezTo>
                  <a:pt x="9051" y="185570"/>
                  <a:pt x="7683" y="185570"/>
                  <a:pt x="5860" y="185570"/>
                </a:cubicBezTo>
                <a:cubicBezTo>
                  <a:pt x="5144" y="180426"/>
                  <a:pt x="4460" y="176780"/>
                  <a:pt x="3809" y="174631"/>
                </a:cubicBezTo>
                <a:cubicBezTo>
                  <a:pt x="5372" y="174696"/>
                  <a:pt x="7000" y="174761"/>
                  <a:pt x="8693" y="174826"/>
                </a:cubicBezTo>
                <a:cubicBezTo>
                  <a:pt x="9539" y="174826"/>
                  <a:pt x="10516" y="174826"/>
                  <a:pt x="11623" y="174826"/>
                </a:cubicBezTo>
                <a:cubicBezTo>
                  <a:pt x="12599" y="174826"/>
                  <a:pt x="14260" y="174826"/>
                  <a:pt x="16604" y="174826"/>
                </a:cubicBezTo>
                <a:cubicBezTo>
                  <a:pt x="23310" y="175347"/>
                  <a:pt x="26501" y="171473"/>
                  <a:pt x="26175" y="163204"/>
                </a:cubicBezTo>
                <a:lnTo>
                  <a:pt x="26175" y="106166"/>
                </a:lnTo>
                <a:cubicBezTo>
                  <a:pt x="22334" y="107598"/>
                  <a:pt x="16278" y="110007"/>
                  <a:pt x="8009" y="113393"/>
                </a:cubicBezTo>
                <a:cubicBezTo>
                  <a:pt x="5339" y="114435"/>
                  <a:pt x="3288" y="115249"/>
                  <a:pt x="1856" y="115835"/>
                </a:cubicBezTo>
                <a:lnTo>
                  <a:pt x="196" y="104408"/>
                </a:lnTo>
                <a:cubicBezTo>
                  <a:pt x="6446" y="102389"/>
                  <a:pt x="15106" y="99459"/>
                  <a:pt x="26175" y="95617"/>
                </a:cubicBezTo>
                <a:lnTo>
                  <a:pt x="26175" y="45025"/>
                </a:lnTo>
                <a:lnTo>
                  <a:pt x="2833" y="45025"/>
                </a:lnTo>
                <a:lnTo>
                  <a:pt x="2833" y="35551"/>
                </a:lnTo>
                <a:lnTo>
                  <a:pt x="26175" y="35551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80C40F7C-B336-4C20-B931-B4B55EFF693B}"/>
              </a:ext>
            </a:extLst>
          </p:cNvPr>
          <p:cNvSpPr txBox="1"/>
          <p:nvPr/>
        </p:nvSpPr>
        <p:spPr>
          <a:xfrm>
            <a:off x="387259" y="5956712"/>
            <a:ext cx="1104728" cy="503216"/>
          </a:xfrm>
          <a:custGeom>
            <a:avLst/>
            <a:gdLst/>
            <a:ahLst/>
            <a:cxnLst/>
            <a:rect l="l" t="t" r="r" b="b"/>
            <a:pathLst>
              <a:path w="1104728" h="503216">
                <a:moveTo>
                  <a:pt x="420268" y="438950"/>
                </a:moveTo>
                <a:lnTo>
                  <a:pt x="420268" y="462586"/>
                </a:lnTo>
                <a:lnTo>
                  <a:pt x="452010" y="462586"/>
                </a:lnTo>
                <a:lnTo>
                  <a:pt x="452010" y="438950"/>
                </a:lnTo>
                <a:close/>
                <a:moveTo>
                  <a:pt x="410696" y="430355"/>
                </a:moveTo>
                <a:lnTo>
                  <a:pt x="461679" y="430355"/>
                </a:lnTo>
                <a:lnTo>
                  <a:pt x="461679" y="471180"/>
                </a:lnTo>
                <a:lnTo>
                  <a:pt x="420268" y="471180"/>
                </a:lnTo>
                <a:lnTo>
                  <a:pt x="420268" y="480166"/>
                </a:lnTo>
                <a:lnTo>
                  <a:pt x="410696" y="480166"/>
                </a:lnTo>
                <a:close/>
                <a:moveTo>
                  <a:pt x="401222" y="404180"/>
                </a:moveTo>
                <a:lnTo>
                  <a:pt x="512076" y="404180"/>
                </a:lnTo>
                <a:lnTo>
                  <a:pt x="512076" y="413165"/>
                </a:lnTo>
                <a:lnTo>
                  <a:pt x="493031" y="413165"/>
                </a:lnTo>
                <a:lnTo>
                  <a:pt x="493031" y="482998"/>
                </a:lnTo>
                <a:cubicBezTo>
                  <a:pt x="493421" y="496411"/>
                  <a:pt x="487171" y="503085"/>
                  <a:pt x="474278" y="503020"/>
                </a:cubicBezTo>
                <a:cubicBezTo>
                  <a:pt x="471479" y="503085"/>
                  <a:pt x="468581" y="503151"/>
                  <a:pt x="465586" y="503216"/>
                </a:cubicBezTo>
                <a:cubicBezTo>
                  <a:pt x="464153" y="503216"/>
                  <a:pt x="462558" y="503216"/>
                  <a:pt x="460800" y="503216"/>
                </a:cubicBezTo>
                <a:cubicBezTo>
                  <a:pt x="459303" y="503216"/>
                  <a:pt x="457056" y="503216"/>
                  <a:pt x="454061" y="503216"/>
                </a:cubicBezTo>
                <a:cubicBezTo>
                  <a:pt x="453605" y="499309"/>
                  <a:pt x="452987" y="495825"/>
                  <a:pt x="452205" y="492765"/>
                </a:cubicBezTo>
                <a:cubicBezTo>
                  <a:pt x="458196" y="493156"/>
                  <a:pt x="464479" y="493351"/>
                  <a:pt x="471055" y="493351"/>
                </a:cubicBezTo>
                <a:cubicBezTo>
                  <a:pt x="475743" y="493416"/>
                  <a:pt x="478869" y="492602"/>
                  <a:pt x="480432" y="490909"/>
                </a:cubicBezTo>
                <a:cubicBezTo>
                  <a:pt x="482124" y="489412"/>
                  <a:pt x="482938" y="486384"/>
                  <a:pt x="482873" y="481826"/>
                </a:cubicBezTo>
                <a:lnTo>
                  <a:pt x="482873" y="413165"/>
                </a:lnTo>
                <a:lnTo>
                  <a:pt x="401222" y="413165"/>
                </a:lnTo>
                <a:close/>
                <a:moveTo>
                  <a:pt x="67978" y="397343"/>
                </a:moveTo>
                <a:lnTo>
                  <a:pt x="67978" y="446373"/>
                </a:lnTo>
                <a:lnTo>
                  <a:pt x="123258" y="446373"/>
                </a:lnTo>
                <a:lnTo>
                  <a:pt x="123258" y="397343"/>
                </a:lnTo>
                <a:close/>
                <a:moveTo>
                  <a:pt x="57429" y="387576"/>
                </a:moveTo>
                <a:lnTo>
                  <a:pt x="133806" y="387576"/>
                </a:lnTo>
                <a:lnTo>
                  <a:pt x="133806" y="456139"/>
                </a:lnTo>
                <a:lnTo>
                  <a:pt x="57429" y="456139"/>
                </a:lnTo>
                <a:close/>
                <a:moveTo>
                  <a:pt x="540107" y="368726"/>
                </a:moveTo>
                <a:lnTo>
                  <a:pt x="550069" y="368726"/>
                </a:lnTo>
                <a:cubicBezTo>
                  <a:pt x="549874" y="382270"/>
                  <a:pt x="549418" y="393404"/>
                  <a:pt x="548702" y="402129"/>
                </a:cubicBezTo>
                <a:cubicBezTo>
                  <a:pt x="555864" y="442238"/>
                  <a:pt x="569994" y="472385"/>
                  <a:pt x="591090" y="492570"/>
                </a:cubicBezTo>
                <a:cubicBezTo>
                  <a:pt x="588811" y="494719"/>
                  <a:pt x="586272" y="497388"/>
                  <a:pt x="583472" y="500579"/>
                </a:cubicBezTo>
                <a:cubicBezTo>
                  <a:pt x="563352" y="479482"/>
                  <a:pt x="550492" y="453209"/>
                  <a:pt x="544893" y="421760"/>
                </a:cubicBezTo>
                <a:cubicBezTo>
                  <a:pt x="541963" y="451647"/>
                  <a:pt x="528289" y="478733"/>
                  <a:pt x="503872" y="503020"/>
                </a:cubicBezTo>
                <a:cubicBezTo>
                  <a:pt x="501528" y="500025"/>
                  <a:pt x="499054" y="497356"/>
                  <a:pt x="496449" y="495012"/>
                </a:cubicBezTo>
                <a:cubicBezTo>
                  <a:pt x="518262" y="474436"/>
                  <a:pt x="531480" y="450019"/>
                  <a:pt x="536103" y="421760"/>
                </a:cubicBezTo>
                <a:cubicBezTo>
                  <a:pt x="538837" y="406719"/>
                  <a:pt x="540172" y="389041"/>
                  <a:pt x="540107" y="368726"/>
                </a:cubicBezTo>
                <a:close/>
                <a:moveTo>
                  <a:pt x="421831" y="357787"/>
                </a:moveTo>
                <a:lnTo>
                  <a:pt x="421831" y="379177"/>
                </a:lnTo>
                <a:lnTo>
                  <a:pt x="452694" y="379177"/>
                </a:lnTo>
                <a:lnTo>
                  <a:pt x="452694" y="357787"/>
                </a:lnTo>
                <a:close/>
                <a:moveTo>
                  <a:pt x="412259" y="349193"/>
                </a:moveTo>
                <a:lnTo>
                  <a:pt x="462265" y="349193"/>
                </a:lnTo>
                <a:lnTo>
                  <a:pt x="462265" y="387772"/>
                </a:lnTo>
                <a:lnTo>
                  <a:pt x="412259" y="387772"/>
                </a:lnTo>
                <a:close/>
                <a:moveTo>
                  <a:pt x="213992" y="328780"/>
                </a:moveTo>
                <a:lnTo>
                  <a:pt x="378661" y="328780"/>
                </a:lnTo>
                <a:lnTo>
                  <a:pt x="378661" y="339133"/>
                </a:lnTo>
                <a:lnTo>
                  <a:pt x="301796" y="339133"/>
                </a:lnTo>
                <a:cubicBezTo>
                  <a:pt x="301536" y="360880"/>
                  <a:pt x="301015" y="378428"/>
                  <a:pt x="300233" y="391776"/>
                </a:cubicBezTo>
                <a:lnTo>
                  <a:pt x="388623" y="391776"/>
                </a:lnTo>
                <a:lnTo>
                  <a:pt x="388623" y="402324"/>
                </a:lnTo>
                <a:lnTo>
                  <a:pt x="303652" y="402324"/>
                </a:lnTo>
                <a:cubicBezTo>
                  <a:pt x="312767" y="446600"/>
                  <a:pt x="341417" y="476031"/>
                  <a:pt x="389600" y="490616"/>
                </a:cubicBezTo>
                <a:cubicBezTo>
                  <a:pt x="386344" y="494653"/>
                  <a:pt x="383903" y="498104"/>
                  <a:pt x="382275" y="500969"/>
                </a:cubicBezTo>
                <a:cubicBezTo>
                  <a:pt x="332789" y="483128"/>
                  <a:pt x="303977" y="452851"/>
                  <a:pt x="295838" y="410138"/>
                </a:cubicBezTo>
                <a:cubicBezTo>
                  <a:pt x="289262" y="449400"/>
                  <a:pt x="261133" y="480426"/>
                  <a:pt x="211453" y="503216"/>
                </a:cubicBezTo>
                <a:cubicBezTo>
                  <a:pt x="209239" y="500286"/>
                  <a:pt x="206569" y="497063"/>
                  <a:pt x="203444" y="493547"/>
                </a:cubicBezTo>
                <a:cubicBezTo>
                  <a:pt x="254427" y="471148"/>
                  <a:pt x="282425" y="440740"/>
                  <a:pt x="287439" y="402324"/>
                </a:cubicBezTo>
                <a:lnTo>
                  <a:pt x="203249" y="402324"/>
                </a:lnTo>
                <a:lnTo>
                  <a:pt x="203249" y="391776"/>
                </a:lnTo>
                <a:lnTo>
                  <a:pt x="289001" y="391776"/>
                </a:lnTo>
                <a:cubicBezTo>
                  <a:pt x="289978" y="382139"/>
                  <a:pt x="290466" y="366512"/>
                  <a:pt x="290466" y="344895"/>
                </a:cubicBezTo>
                <a:cubicBezTo>
                  <a:pt x="290466" y="342356"/>
                  <a:pt x="290466" y="340435"/>
                  <a:pt x="290466" y="339133"/>
                </a:cubicBezTo>
                <a:lnTo>
                  <a:pt x="213992" y="339133"/>
                </a:lnTo>
                <a:close/>
                <a:moveTo>
                  <a:pt x="403664" y="323799"/>
                </a:moveTo>
                <a:lnTo>
                  <a:pt x="507876" y="323799"/>
                </a:lnTo>
                <a:lnTo>
                  <a:pt x="507876" y="332980"/>
                </a:lnTo>
                <a:lnTo>
                  <a:pt x="493031" y="332980"/>
                </a:lnTo>
                <a:lnTo>
                  <a:pt x="493031" y="393534"/>
                </a:lnTo>
                <a:lnTo>
                  <a:pt x="482873" y="393534"/>
                </a:lnTo>
                <a:lnTo>
                  <a:pt x="482873" y="332980"/>
                </a:lnTo>
                <a:lnTo>
                  <a:pt x="403664" y="332980"/>
                </a:lnTo>
                <a:close/>
                <a:moveTo>
                  <a:pt x="530047" y="315985"/>
                </a:moveTo>
                <a:lnTo>
                  <a:pt x="539912" y="318134"/>
                </a:lnTo>
                <a:cubicBezTo>
                  <a:pt x="537893" y="325492"/>
                  <a:pt x="535158" y="334249"/>
                  <a:pt x="531708" y="344407"/>
                </a:cubicBezTo>
                <a:lnTo>
                  <a:pt x="587476" y="344407"/>
                </a:lnTo>
                <a:lnTo>
                  <a:pt x="587476" y="354174"/>
                </a:lnTo>
                <a:lnTo>
                  <a:pt x="577514" y="387772"/>
                </a:lnTo>
                <a:cubicBezTo>
                  <a:pt x="574324" y="386730"/>
                  <a:pt x="571035" y="385916"/>
                  <a:pt x="567649" y="385330"/>
                </a:cubicBezTo>
                <a:lnTo>
                  <a:pt x="578100" y="353588"/>
                </a:lnTo>
                <a:lnTo>
                  <a:pt x="528289" y="353588"/>
                </a:lnTo>
                <a:cubicBezTo>
                  <a:pt x="523275" y="367131"/>
                  <a:pt x="518197" y="379046"/>
                  <a:pt x="513053" y="389334"/>
                </a:cubicBezTo>
                <a:cubicBezTo>
                  <a:pt x="510579" y="387902"/>
                  <a:pt x="507583" y="386372"/>
                  <a:pt x="504067" y="384744"/>
                </a:cubicBezTo>
                <a:cubicBezTo>
                  <a:pt x="515527" y="362410"/>
                  <a:pt x="524187" y="339491"/>
                  <a:pt x="530047" y="315985"/>
                </a:cubicBezTo>
                <a:close/>
                <a:moveTo>
                  <a:pt x="80968" y="315106"/>
                </a:moveTo>
                <a:lnTo>
                  <a:pt x="92004" y="317157"/>
                </a:lnTo>
                <a:cubicBezTo>
                  <a:pt x="90116" y="324450"/>
                  <a:pt x="87511" y="333728"/>
                  <a:pt x="84191" y="344993"/>
                </a:cubicBezTo>
                <a:lnTo>
                  <a:pt x="176194" y="344993"/>
                </a:lnTo>
                <a:lnTo>
                  <a:pt x="176194" y="477822"/>
                </a:lnTo>
                <a:cubicBezTo>
                  <a:pt x="176390" y="492667"/>
                  <a:pt x="168934" y="500188"/>
                  <a:pt x="153828" y="500383"/>
                </a:cubicBezTo>
                <a:cubicBezTo>
                  <a:pt x="145038" y="500644"/>
                  <a:pt x="136704" y="500774"/>
                  <a:pt x="128825" y="500774"/>
                </a:cubicBezTo>
                <a:cubicBezTo>
                  <a:pt x="128369" y="496997"/>
                  <a:pt x="127621" y="493123"/>
                  <a:pt x="126579" y="489151"/>
                </a:cubicBezTo>
                <a:cubicBezTo>
                  <a:pt x="135043" y="489672"/>
                  <a:pt x="142857" y="489933"/>
                  <a:pt x="150019" y="489933"/>
                </a:cubicBezTo>
                <a:cubicBezTo>
                  <a:pt x="160763" y="490323"/>
                  <a:pt x="165907" y="485798"/>
                  <a:pt x="165451" y="476357"/>
                </a:cubicBezTo>
                <a:lnTo>
                  <a:pt x="165451" y="354955"/>
                </a:lnTo>
                <a:lnTo>
                  <a:pt x="25980" y="354955"/>
                </a:lnTo>
                <a:lnTo>
                  <a:pt x="25980" y="501555"/>
                </a:lnTo>
                <a:lnTo>
                  <a:pt x="15237" y="501555"/>
                </a:lnTo>
                <a:lnTo>
                  <a:pt x="15237" y="344993"/>
                </a:lnTo>
                <a:lnTo>
                  <a:pt x="73447" y="344993"/>
                </a:lnTo>
                <a:cubicBezTo>
                  <a:pt x="76182" y="335421"/>
                  <a:pt x="78689" y="325459"/>
                  <a:pt x="80968" y="315106"/>
                </a:cubicBezTo>
                <a:close/>
                <a:moveTo>
                  <a:pt x="1096036" y="150409"/>
                </a:moveTo>
                <a:cubicBezTo>
                  <a:pt x="1098445" y="150409"/>
                  <a:pt x="1100496" y="151191"/>
                  <a:pt x="1102189" y="152753"/>
                </a:cubicBezTo>
                <a:cubicBezTo>
                  <a:pt x="1103882" y="154316"/>
                  <a:pt x="1104728" y="156335"/>
                  <a:pt x="1104728" y="158809"/>
                </a:cubicBezTo>
                <a:cubicBezTo>
                  <a:pt x="1104728" y="161218"/>
                  <a:pt x="1103882" y="163236"/>
                  <a:pt x="1102189" y="164864"/>
                </a:cubicBezTo>
                <a:cubicBezTo>
                  <a:pt x="1100496" y="166492"/>
                  <a:pt x="1098445" y="167306"/>
                  <a:pt x="1096036" y="167306"/>
                </a:cubicBezTo>
                <a:cubicBezTo>
                  <a:pt x="1093627" y="167306"/>
                  <a:pt x="1091625" y="166492"/>
                  <a:pt x="1090029" y="164864"/>
                </a:cubicBezTo>
                <a:cubicBezTo>
                  <a:pt x="1088434" y="163236"/>
                  <a:pt x="1087636" y="161218"/>
                  <a:pt x="1087636" y="158809"/>
                </a:cubicBezTo>
                <a:cubicBezTo>
                  <a:pt x="1087636" y="156335"/>
                  <a:pt x="1088434" y="154316"/>
                  <a:pt x="1090029" y="152753"/>
                </a:cubicBezTo>
                <a:cubicBezTo>
                  <a:pt x="1091625" y="151191"/>
                  <a:pt x="1093627" y="150409"/>
                  <a:pt x="1096036" y="150409"/>
                </a:cubicBezTo>
                <a:close/>
                <a:moveTo>
                  <a:pt x="280407" y="132634"/>
                </a:moveTo>
                <a:lnTo>
                  <a:pt x="280407" y="168478"/>
                </a:lnTo>
                <a:lnTo>
                  <a:pt x="366452" y="168478"/>
                </a:lnTo>
                <a:lnTo>
                  <a:pt x="366452" y="132634"/>
                </a:lnTo>
                <a:close/>
                <a:moveTo>
                  <a:pt x="270054" y="123062"/>
                </a:moveTo>
                <a:lnTo>
                  <a:pt x="376805" y="123062"/>
                </a:lnTo>
                <a:lnTo>
                  <a:pt x="376805" y="189672"/>
                </a:lnTo>
                <a:lnTo>
                  <a:pt x="366452" y="189672"/>
                </a:lnTo>
                <a:lnTo>
                  <a:pt x="366452" y="178049"/>
                </a:lnTo>
                <a:lnTo>
                  <a:pt x="280407" y="178049"/>
                </a:lnTo>
                <a:lnTo>
                  <a:pt x="280407" y="189672"/>
                </a:lnTo>
                <a:lnTo>
                  <a:pt x="270054" y="189672"/>
                </a:lnTo>
                <a:close/>
                <a:moveTo>
                  <a:pt x="58015" y="114272"/>
                </a:moveTo>
                <a:lnTo>
                  <a:pt x="108412" y="114272"/>
                </a:lnTo>
                <a:lnTo>
                  <a:pt x="108412" y="152656"/>
                </a:lnTo>
                <a:cubicBezTo>
                  <a:pt x="108933" y="152200"/>
                  <a:pt x="109715" y="151516"/>
                  <a:pt x="110756" y="150605"/>
                </a:cubicBezTo>
                <a:cubicBezTo>
                  <a:pt x="117789" y="144419"/>
                  <a:pt x="123193" y="139503"/>
                  <a:pt x="126969" y="135857"/>
                </a:cubicBezTo>
                <a:cubicBezTo>
                  <a:pt x="127360" y="137940"/>
                  <a:pt x="127881" y="140512"/>
                  <a:pt x="128532" y="143573"/>
                </a:cubicBezTo>
                <a:cubicBezTo>
                  <a:pt x="128858" y="144875"/>
                  <a:pt x="129086" y="145884"/>
                  <a:pt x="129216" y="146600"/>
                </a:cubicBezTo>
                <a:cubicBezTo>
                  <a:pt x="115347" y="158516"/>
                  <a:pt x="106003" y="166948"/>
                  <a:pt x="101185" y="171896"/>
                </a:cubicBezTo>
                <a:lnTo>
                  <a:pt x="94055" y="162423"/>
                </a:lnTo>
                <a:cubicBezTo>
                  <a:pt x="96009" y="160078"/>
                  <a:pt x="97278" y="157800"/>
                  <a:pt x="97864" y="155586"/>
                </a:cubicBezTo>
                <a:cubicBezTo>
                  <a:pt x="98515" y="153372"/>
                  <a:pt x="98841" y="150116"/>
                  <a:pt x="98841" y="145819"/>
                </a:cubicBezTo>
                <a:lnTo>
                  <a:pt x="98841" y="123257"/>
                </a:lnTo>
                <a:lnTo>
                  <a:pt x="67587" y="123257"/>
                </a:lnTo>
                <a:lnTo>
                  <a:pt x="67587" y="132634"/>
                </a:lnTo>
                <a:cubicBezTo>
                  <a:pt x="67652" y="133806"/>
                  <a:pt x="67685" y="135466"/>
                  <a:pt x="67685" y="137615"/>
                </a:cubicBezTo>
                <a:cubicBezTo>
                  <a:pt x="67685" y="157279"/>
                  <a:pt x="60913" y="172613"/>
                  <a:pt x="47370" y="183617"/>
                </a:cubicBezTo>
                <a:cubicBezTo>
                  <a:pt x="45351" y="181077"/>
                  <a:pt x="42909" y="178701"/>
                  <a:pt x="40045" y="176487"/>
                </a:cubicBezTo>
                <a:cubicBezTo>
                  <a:pt x="47793" y="169455"/>
                  <a:pt x="52676" y="163041"/>
                  <a:pt x="54695" y="157246"/>
                </a:cubicBezTo>
                <a:cubicBezTo>
                  <a:pt x="57039" y="151581"/>
                  <a:pt x="58146" y="142173"/>
                  <a:pt x="58015" y="129020"/>
                </a:cubicBezTo>
                <a:close/>
                <a:moveTo>
                  <a:pt x="268003" y="91222"/>
                </a:moveTo>
                <a:lnTo>
                  <a:pt x="378661" y="91222"/>
                </a:lnTo>
                <a:lnTo>
                  <a:pt x="378661" y="101087"/>
                </a:lnTo>
                <a:lnTo>
                  <a:pt x="268003" y="101087"/>
                </a:lnTo>
                <a:close/>
                <a:moveTo>
                  <a:pt x="801468" y="86046"/>
                </a:moveTo>
                <a:lnTo>
                  <a:pt x="990749" y="86046"/>
                </a:lnTo>
                <a:lnTo>
                  <a:pt x="990749" y="96399"/>
                </a:lnTo>
                <a:lnTo>
                  <a:pt x="855479" y="96399"/>
                </a:lnTo>
                <a:lnTo>
                  <a:pt x="846884" y="120816"/>
                </a:lnTo>
                <a:lnTo>
                  <a:pt x="963304" y="120816"/>
                </a:lnTo>
                <a:cubicBezTo>
                  <a:pt x="962393" y="135792"/>
                  <a:pt x="961253" y="148000"/>
                  <a:pt x="959886" y="157441"/>
                </a:cubicBezTo>
                <a:cubicBezTo>
                  <a:pt x="958779" y="176454"/>
                  <a:pt x="945724" y="185928"/>
                  <a:pt x="920721" y="185863"/>
                </a:cubicBezTo>
                <a:cubicBezTo>
                  <a:pt x="915838" y="185993"/>
                  <a:pt x="910303" y="186091"/>
                  <a:pt x="904117" y="186156"/>
                </a:cubicBezTo>
                <a:cubicBezTo>
                  <a:pt x="901122" y="186221"/>
                  <a:pt x="897801" y="186254"/>
                  <a:pt x="894155" y="186254"/>
                </a:cubicBezTo>
                <a:cubicBezTo>
                  <a:pt x="891030" y="186254"/>
                  <a:pt x="886407" y="186254"/>
                  <a:pt x="880286" y="186254"/>
                </a:cubicBezTo>
                <a:cubicBezTo>
                  <a:pt x="879896" y="182542"/>
                  <a:pt x="879179" y="178473"/>
                  <a:pt x="878138" y="174045"/>
                </a:cubicBezTo>
                <a:cubicBezTo>
                  <a:pt x="889272" y="174566"/>
                  <a:pt x="903010" y="174826"/>
                  <a:pt x="919354" y="174826"/>
                </a:cubicBezTo>
                <a:cubicBezTo>
                  <a:pt x="938106" y="175673"/>
                  <a:pt x="947971" y="169227"/>
                  <a:pt x="948947" y="155488"/>
                </a:cubicBezTo>
                <a:cubicBezTo>
                  <a:pt x="950054" y="147414"/>
                  <a:pt x="950835" y="139210"/>
                  <a:pt x="951291" y="130876"/>
                </a:cubicBezTo>
                <a:lnTo>
                  <a:pt x="831452" y="130876"/>
                </a:lnTo>
                <a:lnTo>
                  <a:pt x="843856" y="96399"/>
                </a:lnTo>
                <a:lnTo>
                  <a:pt x="801468" y="96399"/>
                </a:lnTo>
                <a:close/>
                <a:moveTo>
                  <a:pt x="55183" y="83995"/>
                </a:moveTo>
                <a:lnTo>
                  <a:pt x="115640" y="83995"/>
                </a:lnTo>
                <a:lnTo>
                  <a:pt x="115640" y="93273"/>
                </a:lnTo>
                <a:lnTo>
                  <a:pt x="55183" y="93273"/>
                </a:lnTo>
                <a:close/>
                <a:moveTo>
                  <a:pt x="485706" y="81260"/>
                </a:moveTo>
                <a:lnTo>
                  <a:pt x="497231" y="87022"/>
                </a:lnTo>
                <a:cubicBezTo>
                  <a:pt x="479650" y="114695"/>
                  <a:pt x="460605" y="140903"/>
                  <a:pt x="440095" y="165646"/>
                </a:cubicBezTo>
                <a:cubicBezTo>
                  <a:pt x="442959" y="165515"/>
                  <a:pt x="447192" y="165385"/>
                  <a:pt x="452791" y="165255"/>
                </a:cubicBezTo>
                <a:cubicBezTo>
                  <a:pt x="489645" y="163692"/>
                  <a:pt x="520606" y="162488"/>
                  <a:pt x="545674" y="161641"/>
                </a:cubicBezTo>
                <a:cubicBezTo>
                  <a:pt x="537796" y="151874"/>
                  <a:pt x="526922" y="138754"/>
                  <a:pt x="513053" y="122281"/>
                </a:cubicBezTo>
                <a:lnTo>
                  <a:pt x="521843" y="115639"/>
                </a:lnTo>
                <a:cubicBezTo>
                  <a:pt x="539749" y="136345"/>
                  <a:pt x="558436" y="158353"/>
                  <a:pt x="577905" y="181663"/>
                </a:cubicBezTo>
                <a:lnTo>
                  <a:pt x="567845" y="189477"/>
                </a:lnTo>
                <a:cubicBezTo>
                  <a:pt x="563287" y="183486"/>
                  <a:pt x="558631" y="177626"/>
                  <a:pt x="553878" y="171896"/>
                </a:cubicBezTo>
                <a:cubicBezTo>
                  <a:pt x="509667" y="173003"/>
                  <a:pt x="472846" y="174533"/>
                  <a:pt x="443415" y="176487"/>
                </a:cubicBezTo>
                <a:cubicBezTo>
                  <a:pt x="435797" y="176943"/>
                  <a:pt x="429286" y="177659"/>
                  <a:pt x="423882" y="178635"/>
                </a:cubicBezTo>
                <a:lnTo>
                  <a:pt x="418412" y="166818"/>
                </a:lnTo>
                <a:cubicBezTo>
                  <a:pt x="423686" y="164213"/>
                  <a:pt x="428374" y="160827"/>
                  <a:pt x="432476" y="156660"/>
                </a:cubicBezTo>
                <a:cubicBezTo>
                  <a:pt x="451684" y="135368"/>
                  <a:pt x="469428" y="110235"/>
                  <a:pt x="485706" y="81260"/>
                </a:cubicBezTo>
                <a:close/>
                <a:moveTo>
                  <a:pt x="724896" y="72079"/>
                </a:moveTo>
                <a:lnTo>
                  <a:pt x="735932" y="72079"/>
                </a:lnTo>
                <a:cubicBezTo>
                  <a:pt x="735737" y="73642"/>
                  <a:pt x="735542" y="75921"/>
                  <a:pt x="735346" y="78916"/>
                </a:cubicBezTo>
                <a:cubicBezTo>
                  <a:pt x="735151" y="81195"/>
                  <a:pt x="734988" y="82888"/>
                  <a:pt x="734858" y="83995"/>
                </a:cubicBezTo>
                <a:cubicBezTo>
                  <a:pt x="738830" y="124690"/>
                  <a:pt x="757452" y="155911"/>
                  <a:pt x="790724" y="177659"/>
                </a:cubicBezTo>
                <a:cubicBezTo>
                  <a:pt x="788576" y="179742"/>
                  <a:pt x="785841" y="182933"/>
                  <a:pt x="782520" y="187230"/>
                </a:cubicBezTo>
                <a:cubicBezTo>
                  <a:pt x="752764" y="164832"/>
                  <a:pt x="735542" y="139633"/>
                  <a:pt x="730854" y="111635"/>
                </a:cubicBezTo>
                <a:cubicBezTo>
                  <a:pt x="726100" y="142238"/>
                  <a:pt x="708227" y="168380"/>
                  <a:pt x="677234" y="190063"/>
                </a:cubicBezTo>
                <a:cubicBezTo>
                  <a:pt x="676192" y="188565"/>
                  <a:pt x="674238" y="186351"/>
                  <a:pt x="671373" y="183421"/>
                </a:cubicBezTo>
                <a:cubicBezTo>
                  <a:pt x="670332" y="182379"/>
                  <a:pt x="669583" y="181598"/>
                  <a:pt x="669127" y="181077"/>
                </a:cubicBezTo>
                <a:cubicBezTo>
                  <a:pt x="707804" y="157572"/>
                  <a:pt x="726393" y="121239"/>
                  <a:pt x="724896" y="72079"/>
                </a:cubicBezTo>
                <a:close/>
                <a:moveTo>
                  <a:pt x="653500" y="72079"/>
                </a:moveTo>
                <a:lnTo>
                  <a:pt x="664439" y="72079"/>
                </a:lnTo>
                <a:cubicBezTo>
                  <a:pt x="663723" y="81586"/>
                  <a:pt x="662746" y="90571"/>
                  <a:pt x="661509" y="99036"/>
                </a:cubicBezTo>
                <a:cubicBezTo>
                  <a:pt x="675183" y="112449"/>
                  <a:pt x="687717" y="125439"/>
                  <a:pt x="699111" y="138005"/>
                </a:cubicBezTo>
                <a:lnTo>
                  <a:pt x="690516" y="145624"/>
                </a:lnTo>
                <a:cubicBezTo>
                  <a:pt x="679903" y="133448"/>
                  <a:pt x="669550" y="121858"/>
                  <a:pt x="659458" y="110854"/>
                </a:cubicBezTo>
                <a:cubicBezTo>
                  <a:pt x="654314" y="140610"/>
                  <a:pt x="637710" y="166069"/>
                  <a:pt x="609647" y="187230"/>
                </a:cubicBezTo>
                <a:cubicBezTo>
                  <a:pt x="607563" y="184756"/>
                  <a:pt x="604764" y="181956"/>
                  <a:pt x="601247" y="178831"/>
                </a:cubicBezTo>
                <a:cubicBezTo>
                  <a:pt x="636213" y="155130"/>
                  <a:pt x="653630" y="119546"/>
                  <a:pt x="653500" y="72079"/>
                </a:cubicBezTo>
                <a:close/>
                <a:moveTo>
                  <a:pt x="268003" y="59675"/>
                </a:moveTo>
                <a:lnTo>
                  <a:pt x="378661" y="59675"/>
                </a:lnTo>
                <a:lnTo>
                  <a:pt x="378661" y="69442"/>
                </a:lnTo>
                <a:lnTo>
                  <a:pt x="268003" y="69442"/>
                </a:lnTo>
                <a:close/>
                <a:moveTo>
                  <a:pt x="1096036" y="55573"/>
                </a:moveTo>
                <a:cubicBezTo>
                  <a:pt x="1098445" y="55573"/>
                  <a:pt x="1100496" y="56355"/>
                  <a:pt x="1102189" y="57917"/>
                </a:cubicBezTo>
                <a:cubicBezTo>
                  <a:pt x="1103882" y="59480"/>
                  <a:pt x="1104728" y="61466"/>
                  <a:pt x="1104728" y="63875"/>
                </a:cubicBezTo>
                <a:cubicBezTo>
                  <a:pt x="1104728" y="66284"/>
                  <a:pt x="1103882" y="68335"/>
                  <a:pt x="1102189" y="70028"/>
                </a:cubicBezTo>
                <a:cubicBezTo>
                  <a:pt x="1100496" y="71721"/>
                  <a:pt x="1098445" y="72568"/>
                  <a:pt x="1096036" y="72568"/>
                </a:cubicBezTo>
                <a:cubicBezTo>
                  <a:pt x="1093627" y="72568"/>
                  <a:pt x="1091625" y="71721"/>
                  <a:pt x="1090029" y="70028"/>
                </a:cubicBezTo>
                <a:cubicBezTo>
                  <a:pt x="1088434" y="68335"/>
                  <a:pt x="1087636" y="66284"/>
                  <a:pt x="1087636" y="63875"/>
                </a:cubicBezTo>
                <a:cubicBezTo>
                  <a:pt x="1087636" y="61466"/>
                  <a:pt x="1088434" y="59480"/>
                  <a:pt x="1090029" y="57917"/>
                </a:cubicBezTo>
                <a:cubicBezTo>
                  <a:pt x="1091625" y="56355"/>
                  <a:pt x="1093627" y="55573"/>
                  <a:pt x="1096036" y="55573"/>
                </a:cubicBezTo>
                <a:close/>
                <a:moveTo>
                  <a:pt x="37017" y="53815"/>
                </a:moveTo>
                <a:lnTo>
                  <a:pt x="46198" y="58601"/>
                </a:lnTo>
                <a:cubicBezTo>
                  <a:pt x="42682" y="66740"/>
                  <a:pt x="38156" y="75758"/>
                  <a:pt x="32622" y="85655"/>
                </a:cubicBezTo>
                <a:lnTo>
                  <a:pt x="32622" y="190063"/>
                </a:lnTo>
                <a:lnTo>
                  <a:pt x="22953" y="190063"/>
                </a:lnTo>
                <a:lnTo>
                  <a:pt x="22953" y="101282"/>
                </a:lnTo>
                <a:cubicBezTo>
                  <a:pt x="18264" y="108510"/>
                  <a:pt x="12404" y="116160"/>
                  <a:pt x="5372" y="124234"/>
                </a:cubicBezTo>
                <a:cubicBezTo>
                  <a:pt x="3679" y="120327"/>
                  <a:pt x="1889" y="117072"/>
                  <a:pt x="0" y="114467"/>
                </a:cubicBezTo>
                <a:cubicBezTo>
                  <a:pt x="15107" y="97538"/>
                  <a:pt x="27445" y="77321"/>
                  <a:pt x="37017" y="53815"/>
                </a:cubicBezTo>
                <a:close/>
                <a:moveTo>
                  <a:pt x="144257" y="48053"/>
                </a:moveTo>
                <a:cubicBezTo>
                  <a:pt x="143931" y="48834"/>
                  <a:pt x="143443" y="50006"/>
                  <a:pt x="142792" y="51569"/>
                </a:cubicBezTo>
                <a:cubicBezTo>
                  <a:pt x="141750" y="54238"/>
                  <a:pt x="140969" y="56257"/>
                  <a:pt x="140448" y="57624"/>
                </a:cubicBezTo>
                <a:cubicBezTo>
                  <a:pt x="143508" y="87706"/>
                  <a:pt x="148489" y="110984"/>
                  <a:pt x="155391" y="127457"/>
                </a:cubicBezTo>
                <a:cubicBezTo>
                  <a:pt x="164246" y="108835"/>
                  <a:pt x="169651" y="82367"/>
                  <a:pt x="171604" y="48053"/>
                </a:cubicBezTo>
                <a:close/>
                <a:moveTo>
                  <a:pt x="842684" y="20608"/>
                </a:moveTo>
                <a:lnTo>
                  <a:pt x="842684" y="54011"/>
                </a:lnTo>
                <a:lnTo>
                  <a:pt x="949143" y="54011"/>
                </a:lnTo>
                <a:lnTo>
                  <a:pt x="949143" y="20608"/>
                </a:lnTo>
                <a:close/>
                <a:moveTo>
                  <a:pt x="466856" y="11036"/>
                </a:moveTo>
                <a:lnTo>
                  <a:pt x="477697" y="15431"/>
                </a:lnTo>
                <a:cubicBezTo>
                  <a:pt x="461549" y="49746"/>
                  <a:pt x="439118" y="78623"/>
                  <a:pt x="410403" y="102063"/>
                </a:cubicBezTo>
                <a:cubicBezTo>
                  <a:pt x="407994" y="99198"/>
                  <a:pt x="404999" y="96138"/>
                  <a:pt x="401418" y="92883"/>
                </a:cubicBezTo>
                <a:cubicBezTo>
                  <a:pt x="430523" y="71526"/>
                  <a:pt x="452336" y="44244"/>
                  <a:pt x="466856" y="11036"/>
                </a:cubicBezTo>
                <a:close/>
                <a:moveTo>
                  <a:pt x="831940" y="10646"/>
                </a:moveTo>
                <a:lnTo>
                  <a:pt x="959886" y="10646"/>
                </a:lnTo>
                <a:lnTo>
                  <a:pt x="959886" y="64070"/>
                </a:lnTo>
                <a:lnTo>
                  <a:pt x="831940" y="64070"/>
                </a:lnTo>
                <a:close/>
                <a:moveTo>
                  <a:pt x="524871" y="7813"/>
                </a:moveTo>
                <a:cubicBezTo>
                  <a:pt x="537698" y="41997"/>
                  <a:pt x="559576" y="68531"/>
                  <a:pt x="590504" y="87413"/>
                </a:cubicBezTo>
                <a:cubicBezTo>
                  <a:pt x="586988" y="91190"/>
                  <a:pt x="584058" y="94608"/>
                  <a:pt x="581714" y="97668"/>
                </a:cubicBezTo>
                <a:cubicBezTo>
                  <a:pt x="549418" y="74553"/>
                  <a:pt x="526922" y="45871"/>
                  <a:pt x="514225" y="11622"/>
                </a:cubicBezTo>
                <a:close/>
                <a:moveTo>
                  <a:pt x="81651" y="4590"/>
                </a:moveTo>
                <a:lnTo>
                  <a:pt x="91027" y="4590"/>
                </a:lnTo>
                <a:lnTo>
                  <a:pt x="91027" y="54792"/>
                </a:lnTo>
                <a:lnTo>
                  <a:pt x="110659" y="54792"/>
                </a:lnTo>
                <a:lnTo>
                  <a:pt x="110659" y="19241"/>
                </a:lnTo>
                <a:lnTo>
                  <a:pt x="120035" y="19241"/>
                </a:lnTo>
                <a:lnTo>
                  <a:pt x="120035" y="63680"/>
                </a:lnTo>
                <a:lnTo>
                  <a:pt x="52644" y="63680"/>
                </a:lnTo>
                <a:lnTo>
                  <a:pt x="52644" y="19436"/>
                </a:lnTo>
                <a:lnTo>
                  <a:pt x="62020" y="19436"/>
                </a:lnTo>
                <a:lnTo>
                  <a:pt x="62020" y="54792"/>
                </a:lnTo>
                <a:lnTo>
                  <a:pt x="81651" y="54792"/>
                </a:lnTo>
                <a:close/>
                <a:moveTo>
                  <a:pt x="243586" y="2442"/>
                </a:moveTo>
                <a:lnTo>
                  <a:pt x="254036" y="5274"/>
                </a:lnTo>
                <a:cubicBezTo>
                  <a:pt x="248762" y="20966"/>
                  <a:pt x="242967" y="36007"/>
                  <a:pt x="236651" y="50397"/>
                </a:cubicBezTo>
                <a:lnTo>
                  <a:pt x="236651" y="189672"/>
                </a:lnTo>
                <a:lnTo>
                  <a:pt x="226201" y="189672"/>
                </a:lnTo>
                <a:lnTo>
                  <a:pt x="226201" y="72079"/>
                </a:lnTo>
                <a:cubicBezTo>
                  <a:pt x="219559" y="84906"/>
                  <a:pt x="212885" y="95910"/>
                  <a:pt x="206179" y="105091"/>
                </a:cubicBezTo>
                <a:cubicBezTo>
                  <a:pt x="204616" y="100989"/>
                  <a:pt x="202956" y="97310"/>
                  <a:pt x="201197" y="94055"/>
                </a:cubicBezTo>
                <a:cubicBezTo>
                  <a:pt x="219494" y="67424"/>
                  <a:pt x="233623" y="36886"/>
                  <a:pt x="243586" y="2442"/>
                </a:cubicBezTo>
                <a:close/>
                <a:moveTo>
                  <a:pt x="147577" y="1856"/>
                </a:moveTo>
                <a:lnTo>
                  <a:pt x="157833" y="3614"/>
                </a:lnTo>
                <a:cubicBezTo>
                  <a:pt x="154642" y="16180"/>
                  <a:pt x="151159" y="27998"/>
                  <a:pt x="147382" y="39067"/>
                </a:cubicBezTo>
                <a:lnTo>
                  <a:pt x="191821" y="39067"/>
                </a:lnTo>
                <a:lnTo>
                  <a:pt x="191821" y="48053"/>
                </a:lnTo>
                <a:lnTo>
                  <a:pt x="181175" y="48053"/>
                </a:lnTo>
                <a:cubicBezTo>
                  <a:pt x="178506" y="87706"/>
                  <a:pt x="171571" y="117918"/>
                  <a:pt x="160372" y="138689"/>
                </a:cubicBezTo>
                <a:cubicBezTo>
                  <a:pt x="167014" y="151777"/>
                  <a:pt x="177366" y="165353"/>
                  <a:pt x="191431" y="179417"/>
                </a:cubicBezTo>
                <a:cubicBezTo>
                  <a:pt x="189152" y="181761"/>
                  <a:pt x="186743" y="184496"/>
                  <a:pt x="184203" y="187621"/>
                </a:cubicBezTo>
                <a:cubicBezTo>
                  <a:pt x="171506" y="174208"/>
                  <a:pt x="161707" y="161218"/>
                  <a:pt x="154805" y="148651"/>
                </a:cubicBezTo>
                <a:cubicBezTo>
                  <a:pt x="147252" y="161153"/>
                  <a:pt x="136118" y="174501"/>
                  <a:pt x="121402" y="188695"/>
                </a:cubicBezTo>
                <a:cubicBezTo>
                  <a:pt x="119449" y="186547"/>
                  <a:pt x="116910" y="184072"/>
                  <a:pt x="113784" y="181273"/>
                </a:cubicBezTo>
                <a:cubicBezTo>
                  <a:pt x="130193" y="166101"/>
                  <a:pt x="142206" y="151842"/>
                  <a:pt x="149824" y="138494"/>
                </a:cubicBezTo>
                <a:cubicBezTo>
                  <a:pt x="141880" y="121174"/>
                  <a:pt x="136476" y="99231"/>
                  <a:pt x="133611" y="72665"/>
                </a:cubicBezTo>
                <a:cubicBezTo>
                  <a:pt x="133416" y="72991"/>
                  <a:pt x="133155" y="73479"/>
                  <a:pt x="132830" y="74130"/>
                </a:cubicBezTo>
                <a:cubicBezTo>
                  <a:pt x="129313" y="81227"/>
                  <a:pt x="126449" y="86599"/>
                  <a:pt x="124235" y="90246"/>
                </a:cubicBezTo>
                <a:cubicBezTo>
                  <a:pt x="121956" y="86925"/>
                  <a:pt x="119677" y="84125"/>
                  <a:pt x="117398" y="81846"/>
                </a:cubicBezTo>
                <a:cubicBezTo>
                  <a:pt x="130746" y="59773"/>
                  <a:pt x="140806" y="33109"/>
                  <a:pt x="147577" y="1856"/>
                </a:cubicBezTo>
                <a:close/>
                <a:moveTo>
                  <a:pt x="37993" y="1856"/>
                </a:moveTo>
                <a:lnTo>
                  <a:pt x="46979" y="7227"/>
                </a:lnTo>
                <a:cubicBezTo>
                  <a:pt x="37017" y="27803"/>
                  <a:pt x="24222" y="45806"/>
                  <a:pt x="8595" y="61238"/>
                </a:cubicBezTo>
                <a:cubicBezTo>
                  <a:pt x="6902" y="58308"/>
                  <a:pt x="4916" y="55313"/>
                  <a:pt x="2638" y="52252"/>
                </a:cubicBezTo>
                <a:cubicBezTo>
                  <a:pt x="17483" y="37863"/>
                  <a:pt x="29268" y="21064"/>
                  <a:pt x="37993" y="1856"/>
                </a:cubicBezTo>
                <a:close/>
                <a:moveTo>
                  <a:pt x="321427" y="1270"/>
                </a:moveTo>
                <a:cubicBezTo>
                  <a:pt x="325334" y="8757"/>
                  <a:pt x="329078" y="16473"/>
                  <a:pt x="332659" y="24417"/>
                </a:cubicBezTo>
                <a:lnTo>
                  <a:pt x="324064" y="28031"/>
                </a:lnTo>
                <a:lnTo>
                  <a:pt x="390284" y="28031"/>
                </a:lnTo>
                <a:lnTo>
                  <a:pt x="390284" y="37798"/>
                </a:lnTo>
                <a:lnTo>
                  <a:pt x="257259" y="37798"/>
                </a:lnTo>
                <a:lnTo>
                  <a:pt x="257259" y="28031"/>
                </a:lnTo>
                <a:lnTo>
                  <a:pt x="322404" y="28031"/>
                </a:lnTo>
                <a:cubicBezTo>
                  <a:pt x="318237" y="18589"/>
                  <a:pt x="314656" y="11004"/>
                  <a:pt x="311660" y="5274"/>
                </a:cubicBezTo>
                <a:close/>
                <a:moveTo>
                  <a:pt x="696279" y="0"/>
                </a:moveTo>
                <a:lnTo>
                  <a:pt x="707901" y="2442"/>
                </a:lnTo>
                <a:cubicBezTo>
                  <a:pt x="707576" y="2897"/>
                  <a:pt x="707120" y="3549"/>
                  <a:pt x="706534" y="4395"/>
                </a:cubicBezTo>
                <a:cubicBezTo>
                  <a:pt x="704906" y="6739"/>
                  <a:pt x="703637" y="8497"/>
                  <a:pt x="702725" y="9669"/>
                </a:cubicBezTo>
                <a:cubicBezTo>
                  <a:pt x="722389" y="34151"/>
                  <a:pt x="751657" y="53555"/>
                  <a:pt x="790529" y="67879"/>
                </a:cubicBezTo>
                <a:cubicBezTo>
                  <a:pt x="788120" y="70679"/>
                  <a:pt x="785711" y="74130"/>
                  <a:pt x="783302" y="78232"/>
                </a:cubicBezTo>
                <a:cubicBezTo>
                  <a:pt x="742932" y="61303"/>
                  <a:pt x="713989" y="41183"/>
                  <a:pt x="696474" y="17873"/>
                </a:cubicBezTo>
                <a:cubicBezTo>
                  <a:pt x="676550" y="43462"/>
                  <a:pt x="647542" y="64917"/>
                  <a:pt x="609452" y="82237"/>
                </a:cubicBezTo>
                <a:cubicBezTo>
                  <a:pt x="608410" y="80088"/>
                  <a:pt x="606619" y="77321"/>
                  <a:pt x="604080" y="73935"/>
                </a:cubicBezTo>
                <a:cubicBezTo>
                  <a:pt x="603364" y="73023"/>
                  <a:pt x="602843" y="72340"/>
                  <a:pt x="602517" y="71884"/>
                </a:cubicBezTo>
                <a:cubicBezTo>
                  <a:pt x="646533" y="53066"/>
                  <a:pt x="677787" y="29105"/>
                  <a:pt x="696279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12A4A63B-BBA3-4979-94CC-5646792173DC}"/>
              </a:ext>
            </a:extLst>
          </p:cNvPr>
          <p:cNvCxnSpPr>
            <a:cxnSpLocks/>
          </p:cNvCxnSpPr>
          <p:nvPr/>
        </p:nvCxnSpPr>
        <p:spPr>
          <a:xfrm>
            <a:off x="431800" y="1005589"/>
            <a:ext cx="965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96622001-EEC2-4364-8504-1762C7FE299B}"/>
              </a:ext>
            </a:extLst>
          </p:cNvPr>
          <p:cNvSpPr/>
          <p:nvPr/>
        </p:nvSpPr>
        <p:spPr>
          <a:xfrm rot="5400000">
            <a:off x="3038395" y="1711405"/>
            <a:ext cx="882810" cy="6959600"/>
          </a:xfrm>
          <a:prstGeom prst="rect">
            <a:avLst/>
          </a:prstGeom>
          <a:solidFill>
            <a:srgbClr val="E9C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AD194401-E218-4161-9766-6AF0AC704415}"/>
              </a:ext>
            </a:extLst>
          </p:cNvPr>
          <p:cNvSpPr txBox="1"/>
          <p:nvPr/>
        </p:nvSpPr>
        <p:spPr>
          <a:xfrm>
            <a:off x="349517" y="5015172"/>
            <a:ext cx="5623119" cy="393140"/>
          </a:xfrm>
          <a:custGeom>
            <a:avLst/>
            <a:gdLst/>
            <a:ahLst/>
            <a:cxnLst/>
            <a:rect l="l" t="t" r="r" b="b"/>
            <a:pathLst>
              <a:path w="5623119" h="393140">
                <a:moveTo>
                  <a:pt x="2207509" y="282606"/>
                </a:moveTo>
                <a:cubicBezTo>
                  <a:pt x="2217016" y="282692"/>
                  <a:pt x="2225116" y="286000"/>
                  <a:pt x="2231809" y="292530"/>
                </a:cubicBezTo>
                <a:cubicBezTo>
                  <a:pt x="2238502" y="299061"/>
                  <a:pt x="2241998" y="308303"/>
                  <a:pt x="2242296" y="320257"/>
                </a:cubicBezTo>
                <a:cubicBezTo>
                  <a:pt x="2242168" y="335136"/>
                  <a:pt x="2237513" y="349483"/>
                  <a:pt x="2228330" y="363295"/>
                </a:cubicBezTo>
                <a:cubicBezTo>
                  <a:pt x="2219148" y="377108"/>
                  <a:pt x="2206205" y="387056"/>
                  <a:pt x="2189502" y="393140"/>
                </a:cubicBezTo>
                <a:lnTo>
                  <a:pt x="2187865" y="389045"/>
                </a:lnTo>
                <a:cubicBezTo>
                  <a:pt x="2195547" y="385316"/>
                  <a:pt x="2201567" y="379360"/>
                  <a:pt x="2205924" y="371177"/>
                </a:cubicBezTo>
                <a:cubicBezTo>
                  <a:pt x="2210280" y="362994"/>
                  <a:pt x="2213537" y="354069"/>
                  <a:pt x="2215695" y="344402"/>
                </a:cubicBezTo>
                <a:cubicBezTo>
                  <a:pt x="2212830" y="345220"/>
                  <a:pt x="2209965" y="345630"/>
                  <a:pt x="2207100" y="345630"/>
                </a:cubicBezTo>
                <a:cubicBezTo>
                  <a:pt x="2198497" y="345382"/>
                  <a:pt x="2191352" y="342296"/>
                  <a:pt x="2185665" y="336371"/>
                </a:cubicBezTo>
                <a:cubicBezTo>
                  <a:pt x="2179978" y="330445"/>
                  <a:pt x="2177028" y="323164"/>
                  <a:pt x="2176815" y="314527"/>
                </a:cubicBezTo>
                <a:cubicBezTo>
                  <a:pt x="2177071" y="305498"/>
                  <a:pt x="2180140" y="297978"/>
                  <a:pt x="2186023" y="291968"/>
                </a:cubicBezTo>
                <a:cubicBezTo>
                  <a:pt x="2191907" y="285957"/>
                  <a:pt x="2199069" y="282836"/>
                  <a:pt x="2207509" y="282606"/>
                </a:cubicBezTo>
                <a:close/>
                <a:moveTo>
                  <a:pt x="5528097" y="220300"/>
                </a:moveTo>
                <a:lnTo>
                  <a:pt x="5528097" y="326840"/>
                </a:lnTo>
                <a:lnTo>
                  <a:pt x="5584260" y="326840"/>
                </a:lnTo>
                <a:lnTo>
                  <a:pt x="5584260" y="220300"/>
                </a:lnTo>
                <a:close/>
                <a:moveTo>
                  <a:pt x="5433485" y="220300"/>
                </a:moveTo>
                <a:lnTo>
                  <a:pt x="5433485" y="326840"/>
                </a:lnTo>
                <a:lnTo>
                  <a:pt x="5490058" y="326840"/>
                </a:lnTo>
                <a:lnTo>
                  <a:pt x="5490058" y="220300"/>
                </a:lnTo>
                <a:close/>
                <a:moveTo>
                  <a:pt x="1838160" y="212927"/>
                </a:moveTo>
                <a:lnTo>
                  <a:pt x="1838160" y="260080"/>
                </a:lnTo>
                <a:lnTo>
                  <a:pt x="1882445" y="260080"/>
                </a:lnTo>
                <a:lnTo>
                  <a:pt x="1882445" y="212927"/>
                </a:lnTo>
                <a:close/>
                <a:moveTo>
                  <a:pt x="157636" y="205555"/>
                </a:moveTo>
                <a:cubicBezTo>
                  <a:pt x="150664" y="213721"/>
                  <a:pt x="143514" y="221144"/>
                  <a:pt x="136187" y="227826"/>
                </a:cubicBezTo>
                <a:cubicBezTo>
                  <a:pt x="128859" y="234507"/>
                  <a:pt x="121407" y="240599"/>
                  <a:pt x="113830" y="246103"/>
                </a:cubicBezTo>
                <a:cubicBezTo>
                  <a:pt x="125400" y="246265"/>
                  <a:pt x="135310" y="249013"/>
                  <a:pt x="143559" y="254346"/>
                </a:cubicBezTo>
                <a:cubicBezTo>
                  <a:pt x="151808" y="259679"/>
                  <a:pt x="156500" y="266624"/>
                  <a:pt x="157636" y="275183"/>
                </a:cubicBezTo>
                <a:cubicBezTo>
                  <a:pt x="157823" y="277623"/>
                  <a:pt x="157755" y="279910"/>
                  <a:pt x="157431" y="282043"/>
                </a:cubicBezTo>
                <a:cubicBezTo>
                  <a:pt x="157107" y="284176"/>
                  <a:pt x="156629" y="286258"/>
                  <a:pt x="155997" y="288289"/>
                </a:cubicBezTo>
                <a:cubicBezTo>
                  <a:pt x="169095" y="275166"/>
                  <a:pt x="180580" y="261684"/>
                  <a:pt x="190453" y="247844"/>
                </a:cubicBezTo>
                <a:cubicBezTo>
                  <a:pt x="200325" y="234003"/>
                  <a:pt x="208636" y="219907"/>
                  <a:pt x="215386" y="205555"/>
                </a:cubicBezTo>
                <a:close/>
                <a:moveTo>
                  <a:pt x="4701704" y="198592"/>
                </a:moveTo>
                <a:lnTo>
                  <a:pt x="4702113" y="309638"/>
                </a:lnTo>
                <a:lnTo>
                  <a:pt x="4743530" y="309638"/>
                </a:lnTo>
                <a:lnTo>
                  <a:pt x="4743121" y="198592"/>
                </a:lnTo>
                <a:close/>
                <a:moveTo>
                  <a:pt x="3228566" y="186356"/>
                </a:moveTo>
                <a:lnTo>
                  <a:pt x="3503749" y="186356"/>
                </a:lnTo>
                <a:lnTo>
                  <a:pt x="3500064" y="194906"/>
                </a:lnTo>
                <a:lnTo>
                  <a:pt x="3231023" y="194906"/>
                </a:lnTo>
                <a:close/>
                <a:moveTo>
                  <a:pt x="723491" y="186356"/>
                </a:moveTo>
                <a:lnTo>
                  <a:pt x="998674" y="186356"/>
                </a:lnTo>
                <a:lnTo>
                  <a:pt x="994989" y="194906"/>
                </a:lnTo>
                <a:lnTo>
                  <a:pt x="725948" y="194906"/>
                </a:lnTo>
                <a:close/>
                <a:moveTo>
                  <a:pt x="1936919" y="181405"/>
                </a:moveTo>
                <a:lnTo>
                  <a:pt x="1982330" y="190830"/>
                </a:lnTo>
                <a:cubicBezTo>
                  <a:pt x="1981801" y="194202"/>
                  <a:pt x="1980402" y="197190"/>
                  <a:pt x="1978132" y="199793"/>
                </a:cubicBezTo>
                <a:cubicBezTo>
                  <a:pt x="1975862" y="202397"/>
                  <a:pt x="1973439" y="204053"/>
                  <a:pt x="1970862" y="204762"/>
                </a:cubicBezTo>
                <a:lnTo>
                  <a:pt x="1970862" y="258031"/>
                </a:lnTo>
                <a:cubicBezTo>
                  <a:pt x="1982049" y="246557"/>
                  <a:pt x="1992647" y="234367"/>
                  <a:pt x="2002656" y="221460"/>
                </a:cubicBezTo>
                <a:cubicBezTo>
                  <a:pt x="2012665" y="208552"/>
                  <a:pt x="2020088" y="197386"/>
                  <a:pt x="2024926" y="187961"/>
                </a:cubicBezTo>
                <a:lnTo>
                  <a:pt x="2060559" y="227314"/>
                </a:lnTo>
                <a:cubicBezTo>
                  <a:pt x="2058272" y="230472"/>
                  <a:pt x="2055781" y="232182"/>
                  <a:pt x="2053084" y="232443"/>
                </a:cubicBezTo>
                <a:cubicBezTo>
                  <a:pt x="2050388" y="232704"/>
                  <a:pt x="2047692" y="232076"/>
                  <a:pt x="2044995" y="230559"/>
                </a:cubicBezTo>
                <a:cubicBezTo>
                  <a:pt x="2037708" y="235851"/>
                  <a:pt x="2027401" y="242043"/>
                  <a:pt x="2014072" y="249136"/>
                </a:cubicBezTo>
                <a:cubicBezTo>
                  <a:pt x="2000744" y="256228"/>
                  <a:pt x="1986341" y="261913"/>
                  <a:pt x="1970862" y="266191"/>
                </a:cubicBezTo>
                <a:lnTo>
                  <a:pt x="1970862" y="305123"/>
                </a:lnTo>
                <a:cubicBezTo>
                  <a:pt x="1971024" y="313225"/>
                  <a:pt x="1972338" y="318330"/>
                  <a:pt x="1974804" y="320439"/>
                </a:cubicBezTo>
                <a:cubicBezTo>
                  <a:pt x="1977270" y="322548"/>
                  <a:pt x="1979916" y="323453"/>
                  <a:pt x="1982740" y="323154"/>
                </a:cubicBezTo>
                <a:lnTo>
                  <a:pt x="2016325" y="323154"/>
                </a:lnTo>
                <a:cubicBezTo>
                  <a:pt x="2021558" y="322914"/>
                  <a:pt x="2026473" y="319706"/>
                  <a:pt x="2031070" y="313531"/>
                </a:cubicBezTo>
                <a:cubicBezTo>
                  <a:pt x="2035666" y="307356"/>
                  <a:pt x="2039671" y="299656"/>
                  <a:pt x="2043084" y="290430"/>
                </a:cubicBezTo>
                <a:cubicBezTo>
                  <a:pt x="2046497" y="281205"/>
                  <a:pt x="2049045" y="271896"/>
                  <a:pt x="2050729" y="262503"/>
                </a:cubicBezTo>
                <a:cubicBezTo>
                  <a:pt x="2050960" y="278665"/>
                  <a:pt x="2052035" y="291932"/>
                  <a:pt x="2053955" y="302304"/>
                </a:cubicBezTo>
                <a:cubicBezTo>
                  <a:pt x="2055875" y="312676"/>
                  <a:pt x="2060943" y="321534"/>
                  <a:pt x="2069160" y="328880"/>
                </a:cubicBezTo>
                <a:cubicBezTo>
                  <a:pt x="2067778" y="339931"/>
                  <a:pt x="2064194" y="347582"/>
                  <a:pt x="2058409" y="351833"/>
                </a:cubicBezTo>
                <a:cubicBezTo>
                  <a:pt x="2052624" y="356085"/>
                  <a:pt x="2044330" y="358113"/>
                  <a:pt x="2033527" y="357917"/>
                </a:cubicBezTo>
                <a:lnTo>
                  <a:pt x="1970862" y="358326"/>
                </a:lnTo>
                <a:cubicBezTo>
                  <a:pt x="1961217" y="358838"/>
                  <a:pt x="1953209" y="356690"/>
                  <a:pt x="1946836" y="351884"/>
                </a:cubicBezTo>
                <a:cubicBezTo>
                  <a:pt x="1940463" y="347078"/>
                  <a:pt x="1937157" y="336545"/>
                  <a:pt x="1936919" y="320286"/>
                </a:cubicBezTo>
                <a:close/>
                <a:moveTo>
                  <a:pt x="1565602" y="175656"/>
                </a:moveTo>
                <a:cubicBezTo>
                  <a:pt x="1571833" y="194853"/>
                  <a:pt x="1579163" y="211668"/>
                  <a:pt x="1587593" y="226102"/>
                </a:cubicBezTo>
                <a:cubicBezTo>
                  <a:pt x="1596023" y="240536"/>
                  <a:pt x="1605086" y="252947"/>
                  <a:pt x="1614783" y="263335"/>
                </a:cubicBezTo>
                <a:cubicBezTo>
                  <a:pt x="1621523" y="250847"/>
                  <a:pt x="1627676" y="237309"/>
                  <a:pt x="1633242" y="222722"/>
                </a:cubicBezTo>
                <a:cubicBezTo>
                  <a:pt x="1638808" y="208134"/>
                  <a:pt x="1643840" y="192446"/>
                  <a:pt x="1648336" y="175656"/>
                </a:cubicBezTo>
                <a:close/>
                <a:moveTo>
                  <a:pt x="3066028" y="161351"/>
                </a:moveTo>
                <a:lnTo>
                  <a:pt x="3118863" y="196570"/>
                </a:lnTo>
                <a:cubicBezTo>
                  <a:pt x="3117566" y="200836"/>
                  <a:pt x="3115347" y="203873"/>
                  <a:pt x="3112207" y="205682"/>
                </a:cubicBezTo>
                <a:cubicBezTo>
                  <a:pt x="3109067" y="207490"/>
                  <a:pt x="3105415" y="208275"/>
                  <a:pt x="3101251" y="208036"/>
                </a:cubicBezTo>
                <a:cubicBezTo>
                  <a:pt x="3085862" y="239635"/>
                  <a:pt x="3068632" y="266441"/>
                  <a:pt x="3049562" y="288454"/>
                </a:cubicBezTo>
                <a:cubicBezTo>
                  <a:pt x="3030492" y="310467"/>
                  <a:pt x="3006075" y="328930"/>
                  <a:pt x="2976313" y="343845"/>
                </a:cubicBezTo>
                <a:cubicBezTo>
                  <a:pt x="2946551" y="358759"/>
                  <a:pt x="2907937" y="371369"/>
                  <a:pt x="2860472" y="381672"/>
                </a:cubicBezTo>
                <a:cubicBezTo>
                  <a:pt x="2878898" y="371477"/>
                  <a:pt x="2898589" y="359464"/>
                  <a:pt x="2919545" y="345635"/>
                </a:cubicBezTo>
                <a:cubicBezTo>
                  <a:pt x="2940501" y="331805"/>
                  <a:pt x="2960906" y="315902"/>
                  <a:pt x="2980759" y="297926"/>
                </a:cubicBezTo>
                <a:cubicBezTo>
                  <a:pt x="3000613" y="279949"/>
                  <a:pt x="3018099" y="259644"/>
                  <a:pt x="3033218" y="237010"/>
                </a:cubicBezTo>
                <a:cubicBezTo>
                  <a:pt x="3048338" y="214375"/>
                  <a:pt x="3059274" y="189156"/>
                  <a:pt x="3066028" y="161351"/>
                </a:cubicBezTo>
                <a:close/>
                <a:moveTo>
                  <a:pt x="1838160" y="160502"/>
                </a:moveTo>
                <a:lnTo>
                  <a:pt x="1838160" y="206425"/>
                </a:lnTo>
                <a:lnTo>
                  <a:pt x="1882445" y="206425"/>
                </a:lnTo>
                <a:lnTo>
                  <a:pt x="1882445" y="160502"/>
                </a:lnTo>
                <a:close/>
                <a:moveTo>
                  <a:pt x="4810063" y="152750"/>
                </a:moveTo>
                <a:cubicBezTo>
                  <a:pt x="4831524" y="164513"/>
                  <a:pt x="4846811" y="175809"/>
                  <a:pt x="4855922" y="186638"/>
                </a:cubicBezTo>
                <a:cubicBezTo>
                  <a:pt x="4865035" y="197467"/>
                  <a:pt x="4869561" y="208554"/>
                  <a:pt x="4869501" y="219900"/>
                </a:cubicBezTo>
                <a:cubicBezTo>
                  <a:pt x="4869245" y="234114"/>
                  <a:pt x="4865453" y="244819"/>
                  <a:pt x="4858126" y="252015"/>
                </a:cubicBezTo>
                <a:cubicBezTo>
                  <a:pt x="4850799" y="259212"/>
                  <a:pt x="4842703" y="262439"/>
                  <a:pt x="4833838" y="261696"/>
                </a:cubicBezTo>
                <a:cubicBezTo>
                  <a:pt x="4832459" y="252467"/>
                  <a:pt x="4830617" y="241109"/>
                  <a:pt x="4828312" y="227623"/>
                </a:cubicBezTo>
                <a:cubicBezTo>
                  <a:pt x="4826007" y="214138"/>
                  <a:pt x="4823314" y="200629"/>
                  <a:pt x="4820235" y="187097"/>
                </a:cubicBezTo>
                <a:cubicBezTo>
                  <a:pt x="4817156" y="173565"/>
                  <a:pt x="4813765" y="162116"/>
                  <a:pt x="4810063" y="152750"/>
                </a:cubicBezTo>
                <a:close/>
                <a:moveTo>
                  <a:pt x="1802578" y="142532"/>
                </a:moveTo>
                <a:cubicBezTo>
                  <a:pt x="1809105" y="143322"/>
                  <a:pt x="1815171" y="144678"/>
                  <a:pt x="1820778" y="146600"/>
                </a:cubicBezTo>
                <a:cubicBezTo>
                  <a:pt x="1826385" y="148523"/>
                  <a:pt x="1831633" y="151126"/>
                  <a:pt x="1836524" y="154409"/>
                </a:cubicBezTo>
                <a:lnTo>
                  <a:pt x="1883672" y="154409"/>
                </a:lnTo>
                <a:lnTo>
                  <a:pt x="1915570" y="143760"/>
                </a:lnTo>
                <a:lnTo>
                  <a:pt x="1915570" y="324788"/>
                </a:lnTo>
                <a:cubicBezTo>
                  <a:pt x="1915877" y="338417"/>
                  <a:pt x="1912809" y="348800"/>
                  <a:pt x="1906365" y="355934"/>
                </a:cubicBezTo>
                <a:cubicBezTo>
                  <a:pt x="1899921" y="363068"/>
                  <a:pt x="1888257" y="367416"/>
                  <a:pt x="1871374" y="368975"/>
                </a:cubicBezTo>
                <a:cubicBezTo>
                  <a:pt x="1871058" y="356062"/>
                  <a:pt x="1868615" y="346089"/>
                  <a:pt x="1864044" y="339057"/>
                </a:cubicBezTo>
                <a:cubicBezTo>
                  <a:pt x="1859474" y="332024"/>
                  <a:pt x="1850982" y="325631"/>
                  <a:pt x="1838570" y="319877"/>
                </a:cubicBezTo>
                <a:lnTo>
                  <a:pt x="1869734" y="321515"/>
                </a:lnTo>
                <a:cubicBezTo>
                  <a:pt x="1874748" y="321830"/>
                  <a:pt x="1878148" y="320481"/>
                  <a:pt x="1879934" y="317467"/>
                </a:cubicBezTo>
                <a:cubicBezTo>
                  <a:pt x="1881719" y="314453"/>
                  <a:pt x="1882556" y="310336"/>
                  <a:pt x="1882445" y="305118"/>
                </a:cubicBezTo>
                <a:lnTo>
                  <a:pt x="1882445" y="266172"/>
                </a:lnTo>
                <a:lnTo>
                  <a:pt x="1838160" y="266172"/>
                </a:lnTo>
                <a:lnTo>
                  <a:pt x="1838160" y="360383"/>
                </a:lnTo>
                <a:cubicBezTo>
                  <a:pt x="1832383" y="363989"/>
                  <a:pt x="1826453" y="366393"/>
                  <a:pt x="1820369" y="367595"/>
                </a:cubicBezTo>
                <a:cubicBezTo>
                  <a:pt x="1814285" y="368797"/>
                  <a:pt x="1808355" y="369257"/>
                  <a:pt x="1802578" y="368975"/>
                </a:cubicBezTo>
                <a:close/>
                <a:moveTo>
                  <a:pt x="2551306" y="125688"/>
                </a:moveTo>
                <a:lnTo>
                  <a:pt x="2551306" y="192500"/>
                </a:lnTo>
                <a:lnTo>
                  <a:pt x="2604602" y="192500"/>
                </a:lnTo>
                <a:lnTo>
                  <a:pt x="2604602" y="125688"/>
                </a:lnTo>
                <a:close/>
                <a:moveTo>
                  <a:pt x="5208743" y="118725"/>
                </a:moveTo>
                <a:lnTo>
                  <a:pt x="5208743" y="193319"/>
                </a:lnTo>
                <a:lnTo>
                  <a:pt x="5236236" y="193319"/>
                </a:lnTo>
                <a:lnTo>
                  <a:pt x="5236236" y="118725"/>
                </a:lnTo>
                <a:close/>
                <a:moveTo>
                  <a:pt x="5142392" y="118725"/>
                </a:moveTo>
                <a:lnTo>
                  <a:pt x="5142392" y="193319"/>
                </a:lnTo>
                <a:lnTo>
                  <a:pt x="5171114" y="193319"/>
                </a:lnTo>
                <a:lnTo>
                  <a:pt x="5171114" y="118725"/>
                </a:lnTo>
                <a:close/>
                <a:moveTo>
                  <a:pt x="3971201" y="118725"/>
                </a:moveTo>
                <a:cubicBezTo>
                  <a:pt x="3986458" y="122778"/>
                  <a:pt x="3999564" y="130338"/>
                  <a:pt x="4010521" y="141405"/>
                </a:cubicBezTo>
                <a:cubicBezTo>
                  <a:pt x="4021477" y="152472"/>
                  <a:pt x="4027211" y="163616"/>
                  <a:pt x="4027723" y="174837"/>
                </a:cubicBezTo>
                <a:cubicBezTo>
                  <a:pt x="4027441" y="186527"/>
                  <a:pt x="4024421" y="195503"/>
                  <a:pt x="4018661" y="201766"/>
                </a:cubicBezTo>
                <a:cubicBezTo>
                  <a:pt x="4012901" y="208029"/>
                  <a:pt x="4006092" y="212705"/>
                  <a:pt x="3998233" y="215794"/>
                </a:cubicBezTo>
                <a:cubicBezTo>
                  <a:pt x="3996383" y="207792"/>
                  <a:pt x="3993895" y="197674"/>
                  <a:pt x="3990770" y="185440"/>
                </a:cubicBezTo>
                <a:cubicBezTo>
                  <a:pt x="3987645" y="173206"/>
                  <a:pt x="3984338" y="160995"/>
                  <a:pt x="3980849" y="148806"/>
                </a:cubicBezTo>
                <a:cubicBezTo>
                  <a:pt x="3977360" y="136617"/>
                  <a:pt x="3974144" y="126590"/>
                  <a:pt x="3971201" y="118725"/>
                </a:cubicBezTo>
                <a:close/>
                <a:moveTo>
                  <a:pt x="3696491" y="117123"/>
                </a:moveTo>
                <a:lnTo>
                  <a:pt x="3746817" y="128589"/>
                </a:lnTo>
                <a:cubicBezTo>
                  <a:pt x="3746135" y="131729"/>
                  <a:pt x="3744940" y="134459"/>
                  <a:pt x="3743233" y="136780"/>
                </a:cubicBezTo>
                <a:cubicBezTo>
                  <a:pt x="3741527" y="139100"/>
                  <a:pt x="3739718" y="140602"/>
                  <a:pt x="3737807" y="141284"/>
                </a:cubicBezTo>
                <a:lnTo>
                  <a:pt x="3737807" y="368158"/>
                </a:lnTo>
                <a:cubicBezTo>
                  <a:pt x="3734600" y="371512"/>
                  <a:pt x="3730242" y="373949"/>
                  <a:pt x="3724732" y="375468"/>
                </a:cubicBezTo>
                <a:cubicBezTo>
                  <a:pt x="3719222" y="376988"/>
                  <a:pt x="3713803" y="377938"/>
                  <a:pt x="3708475" y="378320"/>
                </a:cubicBezTo>
                <a:cubicBezTo>
                  <a:pt x="3703147" y="378702"/>
                  <a:pt x="3699152" y="378863"/>
                  <a:pt x="3696491" y="378805"/>
                </a:cubicBezTo>
                <a:close/>
                <a:moveTo>
                  <a:pt x="1191416" y="117123"/>
                </a:moveTo>
                <a:lnTo>
                  <a:pt x="1241742" y="128589"/>
                </a:lnTo>
                <a:cubicBezTo>
                  <a:pt x="1241060" y="131729"/>
                  <a:pt x="1239865" y="134459"/>
                  <a:pt x="1238159" y="136780"/>
                </a:cubicBezTo>
                <a:cubicBezTo>
                  <a:pt x="1236452" y="139100"/>
                  <a:pt x="1234643" y="140602"/>
                  <a:pt x="1232732" y="141284"/>
                </a:cubicBezTo>
                <a:lnTo>
                  <a:pt x="1232732" y="368158"/>
                </a:lnTo>
                <a:cubicBezTo>
                  <a:pt x="1229525" y="371512"/>
                  <a:pt x="1225167" y="373949"/>
                  <a:pt x="1219657" y="375468"/>
                </a:cubicBezTo>
                <a:cubicBezTo>
                  <a:pt x="1214147" y="376988"/>
                  <a:pt x="1208728" y="377938"/>
                  <a:pt x="1203400" y="378320"/>
                </a:cubicBezTo>
                <a:cubicBezTo>
                  <a:pt x="1198072" y="378702"/>
                  <a:pt x="1194077" y="378863"/>
                  <a:pt x="1191416" y="378805"/>
                </a:cubicBezTo>
                <a:close/>
                <a:moveTo>
                  <a:pt x="5528097" y="112991"/>
                </a:moveTo>
                <a:lnTo>
                  <a:pt x="5528097" y="213388"/>
                </a:lnTo>
                <a:lnTo>
                  <a:pt x="5584260" y="213388"/>
                </a:lnTo>
                <a:lnTo>
                  <a:pt x="5584260" y="112991"/>
                </a:lnTo>
                <a:close/>
                <a:moveTo>
                  <a:pt x="5433485" y="112991"/>
                </a:moveTo>
                <a:lnTo>
                  <a:pt x="5433485" y="213388"/>
                </a:lnTo>
                <a:lnTo>
                  <a:pt x="5490058" y="213388"/>
                </a:lnTo>
                <a:lnTo>
                  <a:pt x="5490058" y="112991"/>
                </a:lnTo>
                <a:close/>
                <a:moveTo>
                  <a:pt x="2518182" y="106882"/>
                </a:moveTo>
                <a:cubicBezTo>
                  <a:pt x="2525031" y="107480"/>
                  <a:pt x="2531064" y="108847"/>
                  <a:pt x="2536278" y="110983"/>
                </a:cubicBezTo>
                <a:cubicBezTo>
                  <a:pt x="2541491" y="113119"/>
                  <a:pt x="2546501" y="116126"/>
                  <a:pt x="2551306" y="120005"/>
                </a:cubicBezTo>
                <a:lnTo>
                  <a:pt x="2604602" y="120005"/>
                </a:lnTo>
                <a:lnTo>
                  <a:pt x="2604602" y="119595"/>
                </a:lnTo>
                <a:lnTo>
                  <a:pt x="2638136" y="107292"/>
                </a:lnTo>
                <a:lnTo>
                  <a:pt x="2638136" y="216210"/>
                </a:lnTo>
                <a:cubicBezTo>
                  <a:pt x="2634285" y="217277"/>
                  <a:pt x="2629003" y="217090"/>
                  <a:pt x="2622289" y="215647"/>
                </a:cubicBezTo>
                <a:cubicBezTo>
                  <a:pt x="2615576" y="214204"/>
                  <a:pt x="2609680" y="211251"/>
                  <a:pt x="2604602" y="206787"/>
                </a:cubicBezTo>
                <a:lnTo>
                  <a:pt x="2604602" y="199411"/>
                </a:lnTo>
                <a:lnTo>
                  <a:pt x="2597998" y="199411"/>
                </a:lnTo>
                <a:lnTo>
                  <a:pt x="2597998" y="227683"/>
                </a:lnTo>
                <a:cubicBezTo>
                  <a:pt x="2613747" y="234324"/>
                  <a:pt x="2625473" y="241631"/>
                  <a:pt x="2633177" y="249604"/>
                </a:cubicBezTo>
                <a:cubicBezTo>
                  <a:pt x="2640882" y="257576"/>
                  <a:pt x="2644721" y="265703"/>
                  <a:pt x="2644694" y="273983"/>
                </a:cubicBezTo>
                <a:cubicBezTo>
                  <a:pt x="2644285" y="283901"/>
                  <a:pt x="2641318" y="291618"/>
                  <a:pt x="2635792" y="297132"/>
                </a:cubicBezTo>
                <a:cubicBezTo>
                  <a:pt x="2630267" y="302647"/>
                  <a:pt x="2624641" y="306676"/>
                  <a:pt x="2618915" y="309219"/>
                </a:cubicBezTo>
                <a:cubicBezTo>
                  <a:pt x="2616514" y="297653"/>
                  <a:pt x="2613649" y="285037"/>
                  <a:pt x="2610320" y="271371"/>
                </a:cubicBezTo>
                <a:cubicBezTo>
                  <a:pt x="2606991" y="257704"/>
                  <a:pt x="2602883" y="244781"/>
                  <a:pt x="2597998" y="232600"/>
                </a:cubicBezTo>
                <a:lnTo>
                  <a:pt x="2597998" y="315365"/>
                </a:lnTo>
                <a:cubicBezTo>
                  <a:pt x="2598425" y="334552"/>
                  <a:pt x="2595628" y="348262"/>
                  <a:pt x="2589607" y="356497"/>
                </a:cubicBezTo>
                <a:cubicBezTo>
                  <a:pt x="2583587" y="364732"/>
                  <a:pt x="2571779" y="370256"/>
                  <a:pt x="2554186" y="373071"/>
                </a:cubicBezTo>
                <a:cubicBezTo>
                  <a:pt x="2554049" y="363463"/>
                  <a:pt x="2552684" y="356135"/>
                  <a:pt x="2550091" y="351087"/>
                </a:cubicBezTo>
                <a:cubicBezTo>
                  <a:pt x="2547498" y="346040"/>
                  <a:pt x="2543679" y="342014"/>
                  <a:pt x="2538633" y="339011"/>
                </a:cubicBezTo>
                <a:cubicBezTo>
                  <a:pt x="2533587" y="336008"/>
                  <a:pt x="2527315" y="332770"/>
                  <a:pt x="2519817" y="329296"/>
                </a:cubicBezTo>
                <a:lnTo>
                  <a:pt x="2550079" y="331755"/>
                </a:lnTo>
                <a:cubicBezTo>
                  <a:pt x="2555467" y="332224"/>
                  <a:pt x="2558979" y="330978"/>
                  <a:pt x="2560615" y="328016"/>
                </a:cubicBezTo>
                <a:cubicBezTo>
                  <a:pt x="2562251" y="325054"/>
                  <a:pt x="2562988" y="321247"/>
                  <a:pt x="2562825" y="316595"/>
                </a:cubicBezTo>
                <a:lnTo>
                  <a:pt x="2562825" y="252267"/>
                </a:lnTo>
                <a:cubicBezTo>
                  <a:pt x="2561180" y="255135"/>
                  <a:pt x="2558711" y="256774"/>
                  <a:pt x="2555420" y="257184"/>
                </a:cubicBezTo>
                <a:cubicBezTo>
                  <a:pt x="2549224" y="273198"/>
                  <a:pt x="2540423" y="290030"/>
                  <a:pt x="2529016" y="307679"/>
                </a:cubicBezTo>
                <a:cubicBezTo>
                  <a:pt x="2517610" y="325328"/>
                  <a:pt x="2506353" y="339898"/>
                  <a:pt x="2495245" y="351388"/>
                </a:cubicBezTo>
                <a:cubicBezTo>
                  <a:pt x="2498901" y="342001"/>
                  <a:pt x="2502693" y="330349"/>
                  <a:pt x="2506621" y="316433"/>
                </a:cubicBezTo>
                <a:cubicBezTo>
                  <a:pt x="2510550" y="302517"/>
                  <a:pt x="2513977" y="287825"/>
                  <a:pt x="2516904" y="272358"/>
                </a:cubicBezTo>
                <a:cubicBezTo>
                  <a:pt x="2519831" y="256890"/>
                  <a:pt x="2521620" y="242135"/>
                  <a:pt x="2522271" y="228093"/>
                </a:cubicBezTo>
                <a:lnTo>
                  <a:pt x="2562825" y="246121"/>
                </a:lnTo>
                <a:lnTo>
                  <a:pt x="2562825" y="199411"/>
                </a:lnTo>
                <a:lnTo>
                  <a:pt x="2551306" y="199411"/>
                </a:lnTo>
                <a:lnTo>
                  <a:pt x="2551306" y="208835"/>
                </a:lnTo>
                <a:cubicBezTo>
                  <a:pt x="2545785" y="212429"/>
                  <a:pt x="2540265" y="214768"/>
                  <a:pt x="2534744" y="215852"/>
                </a:cubicBezTo>
                <a:cubicBezTo>
                  <a:pt x="2529223" y="216936"/>
                  <a:pt x="2523702" y="217329"/>
                  <a:pt x="2518182" y="217030"/>
                </a:cubicBezTo>
                <a:close/>
                <a:moveTo>
                  <a:pt x="4701704" y="95789"/>
                </a:moveTo>
                <a:lnTo>
                  <a:pt x="4701704" y="192090"/>
                </a:lnTo>
                <a:lnTo>
                  <a:pt x="4743121" y="192090"/>
                </a:lnTo>
                <a:lnTo>
                  <a:pt x="4743121" y="95789"/>
                </a:lnTo>
                <a:close/>
                <a:moveTo>
                  <a:pt x="2917403" y="61838"/>
                </a:moveTo>
                <a:lnTo>
                  <a:pt x="2971057" y="87228"/>
                </a:lnTo>
                <a:cubicBezTo>
                  <a:pt x="2970400" y="90991"/>
                  <a:pt x="2968745" y="94113"/>
                  <a:pt x="2966091" y="96596"/>
                </a:cubicBezTo>
                <a:cubicBezTo>
                  <a:pt x="2963438" y="99079"/>
                  <a:pt x="2960041" y="100461"/>
                  <a:pt x="2955903" y="100742"/>
                </a:cubicBezTo>
                <a:cubicBezTo>
                  <a:pt x="2947857" y="124827"/>
                  <a:pt x="2936098" y="150269"/>
                  <a:pt x="2920628" y="177066"/>
                </a:cubicBezTo>
                <a:cubicBezTo>
                  <a:pt x="2905158" y="203864"/>
                  <a:pt x="2887564" y="228794"/>
                  <a:pt x="2867844" y="251855"/>
                </a:cubicBezTo>
                <a:cubicBezTo>
                  <a:pt x="2877435" y="224255"/>
                  <a:pt x="2886617" y="195299"/>
                  <a:pt x="2895388" y="164986"/>
                </a:cubicBezTo>
                <a:cubicBezTo>
                  <a:pt x="2904160" y="134673"/>
                  <a:pt x="2911498" y="100290"/>
                  <a:pt x="2917403" y="61838"/>
                </a:cubicBezTo>
                <a:close/>
                <a:moveTo>
                  <a:pt x="3045139" y="60200"/>
                </a:moveTo>
                <a:cubicBezTo>
                  <a:pt x="3074279" y="68621"/>
                  <a:pt x="3096993" y="79422"/>
                  <a:pt x="3113282" y="92603"/>
                </a:cubicBezTo>
                <a:cubicBezTo>
                  <a:pt x="3129572" y="105785"/>
                  <a:pt x="3139077" y="118736"/>
                  <a:pt x="3141799" y="131456"/>
                </a:cubicBezTo>
                <a:cubicBezTo>
                  <a:pt x="3144521" y="144450"/>
                  <a:pt x="3143275" y="155319"/>
                  <a:pt x="3138062" y="164064"/>
                </a:cubicBezTo>
                <a:cubicBezTo>
                  <a:pt x="3132848" y="172809"/>
                  <a:pt x="3125766" y="178867"/>
                  <a:pt x="3116815" y="182237"/>
                </a:cubicBezTo>
                <a:cubicBezTo>
                  <a:pt x="3111842" y="170469"/>
                  <a:pt x="3105223" y="156647"/>
                  <a:pt x="3096958" y="140769"/>
                </a:cubicBezTo>
                <a:cubicBezTo>
                  <a:pt x="3088693" y="124891"/>
                  <a:pt x="3079951" y="109582"/>
                  <a:pt x="3070730" y="94842"/>
                </a:cubicBezTo>
                <a:cubicBezTo>
                  <a:pt x="3061510" y="80102"/>
                  <a:pt x="3052979" y="68555"/>
                  <a:pt x="3045139" y="60200"/>
                </a:cubicBezTo>
                <a:close/>
                <a:moveTo>
                  <a:pt x="122008" y="59746"/>
                </a:moveTo>
                <a:cubicBezTo>
                  <a:pt x="116471" y="66301"/>
                  <a:pt x="110678" y="72470"/>
                  <a:pt x="104629" y="78256"/>
                </a:cubicBezTo>
                <a:cubicBezTo>
                  <a:pt x="98579" y="84041"/>
                  <a:pt x="92373" y="89493"/>
                  <a:pt x="86011" y="94611"/>
                </a:cubicBezTo>
                <a:cubicBezTo>
                  <a:pt x="96428" y="94910"/>
                  <a:pt x="105155" y="97280"/>
                  <a:pt x="112193" y="101721"/>
                </a:cubicBezTo>
                <a:cubicBezTo>
                  <a:pt x="119230" y="106163"/>
                  <a:pt x="123456" y="113341"/>
                  <a:pt x="124870" y="123255"/>
                </a:cubicBezTo>
                <a:cubicBezTo>
                  <a:pt x="125057" y="125898"/>
                  <a:pt x="124989" y="128284"/>
                  <a:pt x="124665" y="130416"/>
                </a:cubicBezTo>
                <a:cubicBezTo>
                  <a:pt x="124342" y="132547"/>
                  <a:pt x="123864" y="134525"/>
                  <a:pt x="123234" y="136349"/>
                </a:cubicBezTo>
                <a:cubicBezTo>
                  <a:pt x="134906" y="124696"/>
                  <a:pt x="145247" y="112500"/>
                  <a:pt x="154257" y="99761"/>
                </a:cubicBezTo>
                <a:cubicBezTo>
                  <a:pt x="163267" y="87021"/>
                  <a:pt x="170947" y="73683"/>
                  <a:pt x="177295" y="59746"/>
                </a:cubicBezTo>
                <a:close/>
                <a:moveTo>
                  <a:pt x="5003597" y="39728"/>
                </a:moveTo>
                <a:lnTo>
                  <a:pt x="5105579" y="39728"/>
                </a:lnTo>
                <a:lnTo>
                  <a:pt x="5101888" y="46640"/>
                </a:lnTo>
                <a:lnTo>
                  <a:pt x="5069488" y="46640"/>
                </a:lnTo>
                <a:lnTo>
                  <a:pt x="5069488" y="147856"/>
                </a:lnTo>
                <a:lnTo>
                  <a:pt x="5102707" y="147856"/>
                </a:lnTo>
                <a:lnTo>
                  <a:pt x="5099427" y="155177"/>
                </a:lnTo>
                <a:lnTo>
                  <a:pt x="5069488" y="155177"/>
                </a:lnTo>
                <a:lnTo>
                  <a:pt x="5069488" y="251018"/>
                </a:lnTo>
                <a:cubicBezTo>
                  <a:pt x="5084664" y="246035"/>
                  <a:pt x="5098605" y="240847"/>
                  <a:pt x="5111310" y="235454"/>
                </a:cubicBezTo>
                <a:cubicBezTo>
                  <a:pt x="5103735" y="245002"/>
                  <a:pt x="5092142" y="256829"/>
                  <a:pt x="5076532" y="270933"/>
                </a:cubicBezTo>
                <a:cubicBezTo>
                  <a:pt x="5060920" y="285038"/>
                  <a:pt x="5043709" y="299424"/>
                  <a:pt x="5024895" y="314092"/>
                </a:cubicBezTo>
                <a:cubicBezTo>
                  <a:pt x="5024955" y="317949"/>
                  <a:pt x="5024528" y="321294"/>
                  <a:pt x="5023615" y="324127"/>
                </a:cubicBezTo>
                <a:cubicBezTo>
                  <a:pt x="5022702" y="326960"/>
                  <a:pt x="5020944" y="329486"/>
                  <a:pt x="5018342" y="331704"/>
                </a:cubicBezTo>
                <a:lnTo>
                  <a:pt x="4999501" y="269858"/>
                </a:lnTo>
                <a:lnTo>
                  <a:pt x="5032267" y="261667"/>
                </a:lnTo>
                <a:lnTo>
                  <a:pt x="5032267" y="155177"/>
                </a:lnTo>
                <a:lnTo>
                  <a:pt x="5007693" y="155177"/>
                </a:lnTo>
                <a:lnTo>
                  <a:pt x="5004826" y="147856"/>
                </a:lnTo>
                <a:lnTo>
                  <a:pt x="5032267" y="147856"/>
                </a:lnTo>
                <a:lnTo>
                  <a:pt x="5032267" y="46640"/>
                </a:lnTo>
                <a:lnTo>
                  <a:pt x="5006054" y="46640"/>
                </a:lnTo>
                <a:close/>
                <a:moveTo>
                  <a:pt x="5208743" y="39268"/>
                </a:moveTo>
                <a:lnTo>
                  <a:pt x="5208743" y="111404"/>
                </a:lnTo>
                <a:lnTo>
                  <a:pt x="5236236" y="111404"/>
                </a:lnTo>
                <a:lnTo>
                  <a:pt x="5236236" y="39268"/>
                </a:lnTo>
                <a:close/>
                <a:moveTo>
                  <a:pt x="5142392" y="39268"/>
                </a:moveTo>
                <a:lnTo>
                  <a:pt x="5142392" y="111404"/>
                </a:lnTo>
                <a:lnTo>
                  <a:pt x="5171114" y="111404"/>
                </a:lnTo>
                <a:lnTo>
                  <a:pt x="5171114" y="39268"/>
                </a:lnTo>
                <a:close/>
                <a:moveTo>
                  <a:pt x="2728661" y="34813"/>
                </a:moveTo>
                <a:cubicBezTo>
                  <a:pt x="2741959" y="37117"/>
                  <a:pt x="2752315" y="41213"/>
                  <a:pt x="2759730" y="47101"/>
                </a:cubicBezTo>
                <a:cubicBezTo>
                  <a:pt x="2767144" y="52988"/>
                  <a:pt x="2771666" y="61589"/>
                  <a:pt x="2773296" y="72904"/>
                </a:cubicBezTo>
                <a:cubicBezTo>
                  <a:pt x="2774405" y="82837"/>
                  <a:pt x="2772186" y="90474"/>
                  <a:pt x="2766640" y="95816"/>
                </a:cubicBezTo>
                <a:cubicBezTo>
                  <a:pt x="2761094" y="101158"/>
                  <a:pt x="2754165" y="103480"/>
                  <a:pt x="2745854" y="102781"/>
                </a:cubicBezTo>
                <a:cubicBezTo>
                  <a:pt x="2744625" y="92719"/>
                  <a:pt x="2742271" y="81388"/>
                  <a:pt x="2738790" y="68788"/>
                </a:cubicBezTo>
                <a:cubicBezTo>
                  <a:pt x="2735310" y="56187"/>
                  <a:pt x="2731933" y="44863"/>
                  <a:pt x="2728661" y="34813"/>
                </a:cubicBezTo>
                <a:close/>
                <a:moveTo>
                  <a:pt x="5107629" y="19659"/>
                </a:moveTo>
                <a:cubicBezTo>
                  <a:pt x="5114556" y="19924"/>
                  <a:pt x="5120844" y="21238"/>
                  <a:pt x="5126493" y="23601"/>
                </a:cubicBezTo>
                <a:cubicBezTo>
                  <a:pt x="5132142" y="25965"/>
                  <a:pt x="5137305" y="29020"/>
                  <a:pt x="5141983" y="32766"/>
                </a:cubicBezTo>
                <a:lnTo>
                  <a:pt x="5236236" y="32766"/>
                </a:lnTo>
                <a:lnTo>
                  <a:pt x="5271818" y="19659"/>
                </a:lnTo>
                <a:lnTo>
                  <a:pt x="5271818" y="226463"/>
                </a:lnTo>
                <a:cubicBezTo>
                  <a:pt x="5266347" y="226881"/>
                  <a:pt x="5260417" y="226454"/>
                  <a:pt x="5254027" y="225182"/>
                </a:cubicBezTo>
                <a:cubicBezTo>
                  <a:pt x="5247636" y="223910"/>
                  <a:pt x="5241706" y="221741"/>
                  <a:pt x="5236236" y="218675"/>
                </a:cubicBezTo>
                <a:lnTo>
                  <a:pt x="5236236" y="200640"/>
                </a:lnTo>
                <a:lnTo>
                  <a:pt x="5208743" y="200640"/>
                </a:lnTo>
                <a:lnTo>
                  <a:pt x="5208743" y="268681"/>
                </a:lnTo>
                <a:lnTo>
                  <a:pt x="5282467" y="268681"/>
                </a:lnTo>
                <a:lnTo>
                  <a:pt x="5279190" y="275592"/>
                </a:lnTo>
                <a:lnTo>
                  <a:pt x="5208743" y="275592"/>
                </a:lnTo>
                <a:lnTo>
                  <a:pt x="5208743" y="353463"/>
                </a:lnTo>
                <a:lnTo>
                  <a:pt x="5291068" y="353463"/>
                </a:lnTo>
                <a:lnTo>
                  <a:pt x="5287382" y="360374"/>
                </a:lnTo>
                <a:lnTo>
                  <a:pt x="5072768" y="360374"/>
                </a:lnTo>
                <a:lnTo>
                  <a:pt x="5069898" y="353463"/>
                </a:lnTo>
                <a:lnTo>
                  <a:pt x="5171114" y="353463"/>
                </a:lnTo>
                <a:lnTo>
                  <a:pt x="5171114" y="275592"/>
                </a:lnTo>
                <a:lnTo>
                  <a:pt x="5105579" y="275592"/>
                </a:lnTo>
                <a:lnTo>
                  <a:pt x="5102707" y="268681"/>
                </a:lnTo>
                <a:lnTo>
                  <a:pt x="5171114" y="268681"/>
                </a:lnTo>
                <a:lnTo>
                  <a:pt x="5171114" y="200640"/>
                </a:lnTo>
                <a:lnTo>
                  <a:pt x="5142392" y="200640"/>
                </a:lnTo>
                <a:lnTo>
                  <a:pt x="5142392" y="217446"/>
                </a:lnTo>
                <a:cubicBezTo>
                  <a:pt x="5137391" y="220912"/>
                  <a:pt x="5131853" y="223406"/>
                  <a:pt x="5125777" y="224926"/>
                </a:cubicBezTo>
                <a:cubicBezTo>
                  <a:pt x="5119703" y="226446"/>
                  <a:pt x="5113653" y="227095"/>
                  <a:pt x="5107629" y="226873"/>
                </a:cubicBezTo>
                <a:close/>
                <a:moveTo>
                  <a:pt x="4396160" y="15973"/>
                </a:moveTo>
                <a:lnTo>
                  <a:pt x="4457263" y="23752"/>
                </a:lnTo>
                <a:cubicBezTo>
                  <a:pt x="4458304" y="27327"/>
                  <a:pt x="4457041" y="31439"/>
                  <a:pt x="4453475" y="36089"/>
                </a:cubicBezTo>
                <a:cubicBezTo>
                  <a:pt x="4449908" y="40739"/>
                  <a:pt x="4446392" y="42906"/>
                  <a:pt x="4442928" y="42590"/>
                </a:cubicBezTo>
                <a:lnTo>
                  <a:pt x="4441698" y="76990"/>
                </a:lnTo>
                <a:cubicBezTo>
                  <a:pt x="4445840" y="114762"/>
                  <a:pt x="4455260" y="149697"/>
                  <a:pt x="4469960" y="181796"/>
                </a:cubicBezTo>
                <a:cubicBezTo>
                  <a:pt x="4484659" y="213895"/>
                  <a:pt x="4501907" y="241763"/>
                  <a:pt x="4521703" y="265399"/>
                </a:cubicBezTo>
                <a:cubicBezTo>
                  <a:pt x="4541499" y="289035"/>
                  <a:pt x="4561113" y="307043"/>
                  <a:pt x="4580545" y="319425"/>
                </a:cubicBezTo>
                <a:cubicBezTo>
                  <a:pt x="4571407" y="325653"/>
                  <a:pt x="4562550" y="332547"/>
                  <a:pt x="4553974" y="340106"/>
                </a:cubicBezTo>
                <a:cubicBezTo>
                  <a:pt x="4545399" y="347665"/>
                  <a:pt x="4536644" y="357834"/>
                  <a:pt x="4527710" y="370615"/>
                </a:cubicBezTo>
                <a:cubicBezTo>
                  <a:pt x="4510943" y="352753"/>
                  <a:pt x="4496511" y="330826"/>
                  <a:pt x="4484416" y="304834"/>
                </a:cubicBezTo>
                <a:cubicBezTo>
                  <a:pt x="4472321" y="278842"/>
                  <a:pt x="4462409" y="251121"/>
                  <a:pt x="4454682" y="221671"/>
                </a:cubicBezTo>
                <a:cubicBezTo>
                  <a:pt x="4446955" y="192221"/>
                  <a:pt x="4441259" y="163378"/>
                  <a:pt x="4437596" y="135141"/>
                </a:cubicBezTo>
                <a:cubicBezTo>
                  <a:pt x="4434690" y="166480"/>
                  <a:pt x="4428330" y="197537"/>
                  <a:pt x="4418518" y="228315"/>
                </a:cubicBezTo>
                <a:cubicBezTo>
                  <a:pt x="4408705" y="259092"/>
                  <a:pt x="4393182" y="287480"/>
                  <a:pt x="4371949" y="313479"/>
                </a:cubicBezTo>
                <a:cubicBezTo>
                  <a:pt x="4350715" y="339479"/>
                  <a:pt x="4321514" y="360981"/>
                  <a:pt x="4284346" y="377986"/>
                </a:cubicBezTo>
                <a:cubicBezTo>
                  <a:pt x="4306129" y="354664"/>
                  <a:pt x="4325957" y="327140"/>
                  <a:pt x="4343828" y="295415"/>
                </a:cubicBezTo>
                <a:cubicBezTo>
                  <a:pt x="4361700" y="263690"/>
                  <a:pt x="4375520" y="225185"/>
                  <a:pt x="4385290" y="179901"/>
                </a:cubicBezTo>
                <a:cubicBezTo>
                  <a:pt x="4395059" y="134616"/>
                  <a:pt x="4398682" y="79974"/>
                  <a:pt x="4396160" y="15973"/>
                </a:cubicBezTo>
                <a:close/>
                <a:moveTo>
                  <a:pt x="1470222" y="12287"/>
                </a:moveTo>
                <a:lnTo>
                  <a:pt x="1518102" y="20888"/>
                </a:lnTo>
                <a:cubicBezTo>
                  <a:pt x="1518572" y="24617"/>
                  <a:pt x="1517940" y="27706"/>
                  <a:pt x="1516206" y="30155"/>
                </a:cubicBezTo>
                <a:cubicBezTo>
                  <a:pt x="1514472" y="32603"/>
                  <a:pt x="1511278" y="34156"/>
                  <a:pt x="1506623" y="34813"/>
                </a:cubicBezTo>
                <a:lnTo>
                  <a:pt x="1506623" y="101165"/>
                </a:lnTo>
                <a:lnTo>
                  <a:pt x="1545569" y="101165"/>
                </a:lnTo>
                <a:lnTo>
                  <a:pt x="1541880" y="107257"/>
                </a:lnTo>
                <a:lnTo>
                  <a:pt x="1506623" y="107257"/>
                </a:lnTo>
                <a:lnTo>
                  <a:pt x="1506623" y="175249"/>
                </a:lnTo>
                <a:cubicBezTo>
                  <a:pt x="1513823" y="172623"/>
                  <a:pt x="1520946" y="169939"/>
                  <a:pt x="1527992" y="167197"/>
                </a:cubicBezTo>
                <a:cubicBezTo>
                  <a:pt x="1535039" y="164454"/>
                  <a:pt x="1541854" y="161554"/>
                  <a:pt x="1548439" y="158496"/>
                </a:cubicBezTo>
                <a:cubicBezTo>
                  <a:pt x="1542059" y="165865"/>
                  <a:pt x="1535346" y="173109"/>
                  <a:pt x="1528300" y="180227"/>
                </a:cubicBezTo>
                <a:cubicBezTo>
                  <a:pt x="1521254" y="187346"/>
                  <a:pt x="1514028" y="194290"/>
                  <a:pt x="1506623" y="201058"/>
                </a:cubicBezTo>
                <a:lnTo>
                  <a:pt x="1506623" y="331342"/>
                </a:lnTo>
                <a:cubicBezTo>
                  <a:pt x="1506729" y="337548"/>
                  <a:pt x="1505290" y="344094"/>
                  <a:pt x="1502305" y="350982"/>
                </a:cubicBezTo>
                <a:cubicBezTo>
                  <a:pt x="1499321" y="357869"/>
                  <a:pt x="1494154" y="363870"/>
                  <a:pt x="1486804" y="368985"/>
                </a:cubicBezTo>
                <a:cubicBezTo>
                  <a:pt x="1479454" y="374099"/>
                  <a:pt x="1469285" y="377100"/>
                  <a:pt x="1456297" y="377986"/>
                </a:cubicBezTo>
                <a:cubicBezTo>
                  <a:pt x="1456868" y="370459"/>
                  <a:pt x="1455725" y="362293"/>
                  <a:pt x="1452867" y="353488"/>
                </a:cubicBezTo>
                <a:cubicBezTo>
                  <a:pt x="1450008" y="344682"/>
                  <a:pt x="1442004" y="336210"/>
                  <a:pt x="1428855" y="328069"/>
                </a:cubicBezTo>
                <a:lnTo>
                  <a:pt x="1461212" y="327660"/>
                </a:lnTo>
                <a:cubicBezTo>
                  <a:pt x="1464813" y="327378"/>
                  <a:pt x="1467236" y="325585"/>
                  <a:pt x="1468482" y="322282"/>
                </a:cubicBezTo>
                <a:cubicBezTo>
                  <a:pt x="1469728" y="318979"/>
                  <a:pt x="1470308" y="315855"/>
                  <a:pt x="1470222" y="312910"/>
                </a:cubicBezTo>
                <a:lnTo>
                  <a:pt x="1470222" y="232606"/>
                </a:lnTo>
                <a:lnTo>
                  <a:pt x="1453430" y="246536"/>
                </a:lnTo>
                <a:cubicBezTo>
                  <a:pt x="1453634" y="250241"/>
                  <a:pt x="1453123" y="253587"/>
                  <a:pt x="1451894" y="256574"/>
                </a:cubicBezTo>
                <a:cubicBezTo>
                  <a:pt x="1450665" y="259562"/>
                  <a:pt x="1448720" y="262088"/>
                  <a:pt x="1446057" y="264154"/>
                </a:cubicBezTo>
                <a:lnTo>
                  <a:pt x="1428036" y="201468"/>
                </a:lnTo>
                <a:lnTo>
                  <a:pt x="1470222" y="187948"/>
                </a:lnTo>
                <a:lnTo>
                  <a:pt x="1470222" y="107257"/>
                </a:lnTo>
                <a:lnTo>
                  <a:pt x="1434999" y="107257"/>
                </a:lnTo>
                <a:lnTo>
                  <a:pt x="1431722" y="101165"/>
                </a:lnTo>
                <a:lnTo>
                  <a:pt x="1470222" y="101165"/>
                </a:lnTo>
                <a:close/>
                <a:moveTo>
                  <a:pt x="4114092" y="11877"/>
                </a:moveTo>
                <a:cubicBezTo>
                  <a:pt x="4128547" y="12782"/>
                  <a:pt x="4139776" y="15273"/>
                  <a:pt x="4147780" y="19352"/>
                </a:cubicBezTo>
                <a:cubicBezTo>
                  <a:pt x="4155783" y="23431"/>
                  <a:pt x="4161074" y="29813"/>
                  <a:pt x="4163651" y="38500"/>
                </a:cubicBezTo>
                <a:cubicBezTo>
                  <a:pt x="4166364" y="48901"/>
                  <a:pt x="4164931" y="57076"/>
                  <a:pt x="4159350" y="63023"/>
                </a:cubicBezTo>
                <a:cubicBezTo>
                  <a:pt x="4153770" y="68970"/>
                  <a:pt x="4147421" y="74175"/>
                  <a:pt x="4140305" y="78638"/>
                </a:cubicBezTo>
                <a:cubicBezTo>
                  <a:pt x="4136858" y="69201"/>
                  <a:pt x="4132694" y="57971"/>
                  <a:pt x="4127813" y="44950"/>
                </a:cubicBezTo>
                <a:cubicBezTo>
                  <a:pt x="4122932" y="31929"/>
                  <a:pt x="4118358" y="20905"/>
                  <a:pt x="4114092" y="11877"/>
                </a:cubicBezTo>
                <a:close/>
                <a:moveTo>
                  <a:pt x="399174" y="11877"/>
                </a:moveTo>
                <a:cubicBezTo>
                  <a:pt x="412312" y="14872"/>
                  <a:pt x="424042" y="19326"/>
                  <a:pt x="434365" y="25240"/>
                </a:cubicBezTo>
                <a:cubicBezTo>
                  <a:pt x="444687" y="31153"/>
                  <a:pt x="450989" y="38986"/>
                  <a:pt x="453269" y="48739"/>
                </a:cubicBezTo>
                <a:cubicBezTo>
                  <a:pt x="455045" y="60352"/>
                  <a:pt x="453337" y="69892"/>
                  <a:pt x="448145" y="77358"/>
                </a:cubicBezTo>
                <a:cubicBezTo>
                  <a:pt x="442954" y="84824"/>
                  <a:pt x="435918" y="89347"/>
                  <a:pt x="427038" y="90925"/>
                </a:cubicBezTo>
                <a:cubicBezTo>
                  <a:pt x="425320" y="84238"/>
                  <a:pt x="422881" y="75950"/>
                  <a:pt x="419722" y="66062"/>
                </a:cubicBezTo>
                <a:cubicBezTo>
                  <a:pt x="416562" y="56175"/>
                  <a:pt x="413152" y="46309"/>
                  <a:pt x="409492" y="36467"/>
                </a:cubicBezTo>
                <a:cubicBezTo>
                  <a:pt x="405832" y="26624"/>
                  <a:pt x="402393" y="18428"/>
                  <a:pt x="399174" y="11877"/>
                </a:cubicBezTo>
                <a:close/>
                <a:moveTo>
                  <a:pt x="1600058" y="10648"/>
                </a:moveTo>
                <a:lnTo>
                  <a:pt x="1649975" y="21297"/>
                </a:lnTo>
                <a:cubicBezTo>
                  <a:pt x="1649906" y="25282"/>
                  <a:pt x="1648814" y="28576"/>
                  <a:pt x="1646698" y="31178"/>
                </a:cubicBezTo>
                <a:cubicBezTo>
                  <a:pt x="1644582" y="33781"/>
                  <a:pt x="1641851" y="35129"/>
                  <a:pt x="1638506" y="35223"/>
                </a:cubicBezTo>
                <a:lnTo>
                  <a:pt x="1638506" y="87649"/>
                </a:lnTo>
                <a:lnTo>
                  <a:pt x="1706086" y="87649"/>
                </a:lnTo>
                <a:lnTo>
                  <a:pt x="1703219" y="93741"/>
                </a:lnTo>
                <a:lnTo>
                  <a:pt x="1638506" y="93741"/>
                </a:lnTo>
                <a:lnTo>
                  <a:pt x="1638506" y="168744"/>
                </a:lnTo>
                <a:lnTo>
                  <a:pt x="1649975" y="168744"/>
                </a:lnTo>
                <a:cubicBezTo>
                  <a:pt x="1651212" y="164023"/>
                  <a:pt x="1652424" y="159121"/>
                  <a:pt x="1653609" y="154041"/>
                </a:cubicBezTo>
                <a:cubicBezTo>
                  <a:pt x="1654795" y="148960"/>
                  <a:pt x="1655905" y="143752"/>
                  <a:pt x="1656937" y="138415"/>
                </a:cubicBezTo>
                <a:lnTo>
                  <a:pt x="1703219" y="172810"/>
                </a:lnTo>
                <a:cubicBezTo>
                  <a:pt x="1702144" y="176375"/>
                  <a:pt x="1700711" y="179048"/>
                  <a:pt x="1698919" y="180830"/>
                </a:cubicBezTo>
                <a:cubicBezTo>
                  <a:pt x="1697127" y="182611"/>
                  <a:pt x="1694055" y="184163"/>
                  <a:pt x="1689703" y="185486"/>
                </a:cubicBezTo>
                <a:cubicBezTo>
                  <a:pt x="1683833" y="201655"/>
                  <a:pt x="1677553" y="218670"/>
                  <a:pt x="1670863" y="236529"/>
                </a:cubicBezTo>
                <a:cubicBezTo>
                  <a:pt x="1664173" y="254388"/>
                  <a:pt x="1655435" y="271915"/>
                  <a:pt x="1644650" y="289108"/>
                </a:cubicBezTo>
                <a:cubicBezTo>
                  <a:pt x="1660069" y="299561"/>
                  <a:pt x="1674694" y="307121"/>
                  <a:pt x="1688526" y="311789"/>
                </a:cubicBezTo>
                <a:cubicBezTo>
                  <a:pt x="1702358" y="316456"/>
                  <a:pt x="1713808" y="319408"/>
                  <a:pt x="1722879" y="320646"/>
                </a:cubicBezTo>
                <a:cubicBezTo>
                  <a:pt x="1717955" y="328445"/>
                  <a:pt x="1712751" y="336807"/>
                  <a:pt x="1707264" y="345732"/>
                </a:cubicBezTo>
                <a:cubicBezTo>
                  <a:pt x="1701777" y="354657"/>
                  <a:pt x="1696060" y="365272"/>
                  <a:pt x="1690113" y="377576"/>
                </a:cubicBezTo>
                <a:cubicBezTo>
                  <a:pt x="1674805" y="369411"/>
                  <a:pt x="1661188" y="360758"/>
                  <a:pt x="1649262" y="351620"/>
                </a:cubicBezTo>
                <a:cubicBezTo>
                  <a:pt x="1637337" y="342481"/>
                  <a:pt x="1626798" y="332702"/>
                  <a:pt x="1617646" y="322284"/>
                </a:cubicBezTo>
                <a:cubicBezTo>
                  <a:pt x="1605315" y="334469"/>
                  <a:pt x="1590164" y="345322"/>
                  <a:pt x="1572192" y="354845"/>
                </a:cubicBezTo>
                <a:cubicBezTo>
                  <a:pt x="1554221" y="364368"/>
                  <a:pt x="1532501" y="371945"/>
                  <a:pt x="1507033" y="377576"/>
                </a:cubicBezTo>
                <a:cubicBezTo>
                  <a:pt x="1525453" y="365178"/>
                  <a:pt x="1542100" y="352089"/>
                  <a:pt x="1556973" y="338308"/>
                </a:cubicBezTo>
                <a:cubicBezTo>
                  <a:pt x="1571846" y="324528"/>
                  <a:pt x="1585114" y="309493"/>
                  <a:pt x="1596776" y="293204"/>
                </a:cubicBezTo>
                <a:cubicBezTo>
                  <a:pt x="1586606" y="276198"/>
                  <a:pt x="1578746" y="257887"/>
                  <a:pt x="1573198" y="238270"/>
                </a:cubicBezTo>
                <a:cubicBezTo>
                  <a:pt x="1567649" y="218653"/>
                  <a:pt x="1563906" y="197782"/>
                  <a:pt x="1561967" y="175656"/>
                </a:cubicBezTo>
                <a:lnTo>
                  <a:pt x="1546389" y="175656"/>
                </a:lnTo>
                <a:lnTo>
                  <a:pt x="1544749" y="168744"/>
                </a:lnTo>
                <a:lnTo>
                  <a:pt x="1600058" y="168744"/>
                </a:lnTo>
                <a:lnTo>
                  <a:pt x="1600058" y="93741"/>
                </a:lnTo>
                <a:lnTo>
                  <a:pt x="1546799" y="93741"/>
                </a:lnTo>
                <a:lnTo>
                  <a:pt x="1545159" y="87649"/>
                </a:lnTo>
                <a:lnTo>
                  <a:pt x="1600058" y="87649"/>
                </a:lnTo>
                <a:close/>
                <a:moveTo>
                  <a:pt x="2552536" y="10239"/>
                </a:moveTo>
                <a:cubicBezTo>
                  <a:pt x="2567167" y="9121"/>
                  <a:pt x="2578697" y="11562"/>
                  <a:pt x="2587127" y="17560"/>
                </a:cubicBezTo>
                <a:cubicBezTo>
                  <a:pt x="2595557" y="23559"/>
                  <a:pt x="2600426" y="31221"/>
                  <a:pt x="2601732" y="40547"/>
                </a:cubicBezTo>
                <a:cubicBezTo>
                  <a:pt x="2602476" y="48739"/>
                  <a:pt x="2600989" y="55599"/>
                  <a:pt x="2597274" y="61129"/>
                </a:cubicBezTo>
                <a:cubicBezTo>
                  <a:pt x="2593559" y="66658"/>
                  <a:pt x="2589305" y="70856"/>
                  <a:pt x="2584514" y="73723"/>
                </a:cubicBezTo>
                <a:lnTo>
                  <a:pt x="2662730" y="73723"/>
                </a:lnTo>
                <a:lnTo>
                  <a:pt x="2659451" y="80635"/>
                </a:lnTo>
                <a:lnTo>
                  <a:pt x="2505894" y="80635"/>
                </a:lnTo>
                <a:lnTo>
                  <a:pt x="2502618" y="73723"/>
                </a:lnTo>
                <a:lnTo>
                  <a:pt x="2573444" y="73723"/>
                </a:lnTo>
                <a:cubicBezTo>
                  <a:pt x="2570728" y="63680"/>
                  <a:pt x="2567551" y="53048"/>
                  <a:pt x="2563913" y="41827"/>
                </a:cubicBezTo>
                <a:cubicBezTo>
                  <a:pt x="2560274" y="30607"/>
                  <a:pt x="2556482" y="20077"/>
                  <a:pt x="2552536" y="10239"/>
                </a:cubicBezTo>
                <a:close/>
                <a:moveTo>
                  <a:pt x="2675459" y="9420"/>
                </a:moveTo>
                <a:lnTo>
                  <a:pt x="2723328" y="20478"/>
                </a:lnTo>
                <a:cubicBezTo>
                  <a:pt x="2722654" y="24924"/>
                  <a:pt x="2721237" y="28320"/>
                  <a:pt x="2719078" y="30666"/>
                </a:cubicBezTo>
                <a:cubicBezTo>
                  <a:pt x="2716919" y="33013"/>
                  <a:pt x="2714377" y="34668"/>
                  <a:pt x="2711450" y="35633"/>
                </a:cubicBezTo>
                <a:cubicBezTo>
                  <a:pt x="2711467" y="52014"/>
                  <a:pt x="2711331" y="67574"/>
                  <a:pt x="2711041" y="82313"/>
                </a:cubicBezTo>
                <a:cubicBezTo>
                  <a:pt x="2710751" y="97051"/>
                  <a:pt x="2710206" y="110981"/>
                  <a:pt x="2709405" y="124101"/>
                </a:cubicBezTo>
                <a:lnTo>
                  <a:pt x="2784764" y="124101"/>
                </a:lnTo>
                <a:lnTo>
                  <a:pt x="2781078" y="130193"/>
                </a:lnTo>
                <a:lnTo>
                  <a:pt x="2708993" y="130193"/>
                </a:lnTo>
                <a:lnTo>
                  <a:pt x="2707355" y="155608"/>
                </a:lnTo>
                <a:lnTo>
                  <a:pt x="2745445" y="165036"/>
                </a:lnTo>
                <a:cubicBezTo>
                  <a:pt x="2745035" y="168323"/>
                  <a:pt x="2743909" y="171176"/>
                  <a:pt x="2742066" y="173593"/>
                </a:cubicBezTo>
                <a:cubicBezTo>
                  <a:pt x="2740223" y="176009"/>
                  <a:pt x="2737663" y="177939"/>
                  <a:pt x="2734386" y="179383"/>
                </a:cubicBezTo>
                <a:lnTo>
                  <a:pt x="2734386" y="317414"/>
                </a:lnTo>
                <a:cubicBezTo>
                  <a:pt x="2734233" y="323637"/>
                  <a:pt x="2734847" y="327888"/>
                  <a:pt x="2736229" y="330167"/>
                </a:cubicBezTo>
                <a:cubicBezTo>
                  <a:pt x="2737611" y="332446"/>
                  <a:pt x="2740683" y="333522"/>
                  <a:pt x="2745445" y="333394"/>
                </a:cubicBezTo>
                <a:cubicBezTo>
                  <a:pt x="2749912" y="332953"/>
                  <a:pt x="2753811" y="328097"/>
                  <a:pt x="2757140" y="318825"/>
                </a:cubicBezTo>
                <a:cubicBezTo>
                  <a:pt x="2760470" y="309553"/>
                  <a:pt x="2763458" y="298506"/>
                  <a:pt x="2766105" y="285683"/>
                </a:cubicBezTo>
                <a:cubicBezTo>
                  <a:pt x="2768753" y="272860"/>
                  <a:pt x="2771286" y="260901"/>
                  <a:pt x="2773705" y="249808"/>
                </a:cubicBezTo>
                <a:cubicBezTo>
                  <a:pt x="2773609" y="256167"/>
                  <a:pt x="2773756" y="265348"/>
                  <a:pt x="2774145" y="277351"/>
                </a:cubicBezTo>
                <a:cubicBezTo>
                  <a:pt x="2774534" y="289354"/>
                  <a:pt x="2775743" y="301266"/>
                  <a:pt x="2777771" y="313086"/>
                </a:cubicBezTo>
                <a:cubicBezTo>
                  <a:pt x="2779798" y="324906"/>
                  <a:pt x="2783222" y="333720"/>
                  <a:pt x="2788040" y="339528"/>
                </a:cubicBezTo>
                <a:cubicBezTo>
                  <a:pt x="2788211" y="351823"/>
                  <a:pt x="2785412" y="359746"/>
                  <a:pt x="2779644" y="363299"/>
                </a:cubicBezTo>
                <a:cubicBezTo>
                  <a:pt x="2773876" y="366852"/>
                  <a:pt x="2766572" y="368335"/>
                  <a:pt x="2757732" y="367747"/>
                </a:cubicBezTo>
                <a:lnTo>
                  <a:pt x="2733159" y="367747"/>
                </a:lnTo>
                <a:cubicBezTo>
                  <a:pt x="2722527" y="367934"/>
                  <a:pt x="2714552" y="364901"/>
                  <a:pt x="2709236" y="358646"/>
                </a:cubicBezTo>
                <a:cubicBezTo>
                  <a:pt x="2703920" y="352391"/>
                  <a:pt x="2701262" y="341788"/>
                  <a:pt x="2701262" y="326838"/>
                </a:cubicBezTo>
                <a:lnTo>
                  <a:pt x="2701262" y="205148"/>
                </a:lnTo>
                <a:cubicBezTo>
                  <a:pt x="2696517" y="232775"/>
                  <a:pt x="2689975" y="256644"/>
                  <a:pt x="2681634" y="276757"/>
                </a:cubicBezTo>
                <a:cubicBezTo>
                  <a:pt x="2673294" y="296870"/>
                  <a:pt x="2662931" y="314634"/>
                  <a:pt x="2650546" y="330051"/>
                </a:cubicBezTo>
                <a:cubicBezTo>
                  <a:pt x="2638161" y="345467"/>
                  <a:pt x="2623527" y="359943"/>
                  <a:pt x="2606647" y="373481"/>
                </a:cubicBezTo>
                <a:cubicBezTo>
                  <a:pt x="2626398" y="345241"/>
                  <a:pt x="2642243" y="311766"/>
                  <a:pt x="2654183" y="273056"/>
                </a:cubicBezTo>
                <a:cubicBezTo>
                  <a:pt x="2666122" y="234346"/>
                  <a:pt x="2673480" y="186725"/>
                  <a:pt x="2676257" y="130193"/>
                </a:cubicBezTo>
                <a:lnTo>
                  <a:pt x="2654532" y="130193"/>
                </a:lnTo>
                <a:lnTo>
                  <a:pt x="2651663" y="124101"/>
                </a:lnTo>
                <a:lnTo>
                  <a:pt x="2676686" y="124101"/>
                </a:lnTo>
                <a:cubicBezTo>
                  <a:pt x="2677299" y="107094"/>
                  <a:pt x="2677503" y="89051"/>
                  <a:pt x="2677299" y="69971"/>
                </a:cubicBezTo>
                <a:cubicBezTo>
                  <a:pt x="2677094" y="50890"/>
                  <a:pt x="2676481" y="30707"/>
                  <a:pt x="2675459" y="9420"/>
                </a:cubicBezTo>
                <a:close/>
                <a:moveTo>
                  <a:pt x="2986621" y="8601"/>
                </a:moveTo>
                <a:lnTo>
                  <a:pt x="3040224" y="19248"/>
                </a:lnTo>
                <a:cubicBezTo>
                  <a:pt x="3039619" y="23676"/>
                  <a:pt x="3038270" y="27106"/>
                  <a:pt x="3036180" y="29537"/>
                </a:cubicBezTo>
                <a:cubicBezTo>
                  <a:pt x="3034089" y="31969"/>
                  <a:pt x="3031205" y="33863"/>
                  <a:pt x="3027527" y="35219"/>
                </a:cubicBezTo>
                <a:lnTo>
                  <a:pt x="3027527" y="220731"/>
                </a:lnTo>
                <a:cubicBezTo>
                  <a:pt x="3021681" y="226320"/>
                  <a:pt x="3014864" y="229886"/>
                  <a:pt x="3007074" y="231430"/>
                </a:cubicBezTo>
                <a:cubicBezTo>
                  <a:pt x="2999285" y="232974"/>
                  <a:pt x="2992467" y="233367"/>
                  <a:pt x="2986621" y="232607"/>
                </a:cubicBezTo>
                <a:close/>
                <a:moveTo>
                  <a:pt x="1936919" y="8191"/>
                </a:moveTo>
                <a:lnTo>
                  <a:pt x="1980692" y="17611"/>
                </a:lnTo>
                <a:cubicBezTo>
                  <a:pt x="1980231" y="21502"/>
                  <a:pt x="1979105" y="24574"/>
                  <a:pt x="1977313" y="26827"/>
                </a:cubicBezTo>
                <a:cubicBezTo>
                  <a:pt x="1975521" y="29079"/>
                  <a:pt x="1973371" y="30513"/>
                  <a:pt x="1970862" y="31127"/>
                </a:cubicBezTo>
                <a:lnTo>
                  <a:pt x="1970862" y="82289"/>
                </a:lnTo>
                <a:cubicBezTo>
                  <a:pt x="1982279" y="70834"/>
                  <a:pt x="1993133" y="58721"/>
                  <a:pt x="2003423" y="45952"/>
                </a:cubicBezTo>
                <a:cubicBezTo>
                  <a:pt x="2013714" y="33182"/>
                  <a:pt x="2021291" y="22097"/>
                  <a:pt x="2026155" y="12696"/>
                </a:cubicBezTo>
                <a:lnTo>
                  <a:pt x="2062197" y="52835"/>
                </a:lnTo>
                <a:cubicBezTo>
                  <a:pt x="2059714" y="55797"/>
                  <a:pt x="2057103" y="57387"/>
                  <a:pt x="2054364" y="57606"/>
                </a:cubicBezTo>
                <a:cubicBezTo>
                  <a:pt x="2051625" y="57825"/>
                  <a:pt x="2048912" y="57180"/>
                  <a:pt x="2046224" y="55672"/>
                </a:cubicBezTo>
                <a:cubicBezTo>
                  <a:pt x="2038911" y="60759"/>
                  <a:pt x="2028450" y="66849"/>
                  <a:pt x="2014840" y="73942"/>
                </a:cubicBezTo>
                <a:cubicBezTo>
                  <a:pt x="2001230" y="81035"/>
                  <a:pt x="1986571" y="86823"/>
                  <a:pt x="1970862" y="91306"/>
                </a:cubicBezTo>
                <a:lnTo>
                  <a:pt x="1970862" y="116716"/>
                </a:lnTo>
                <a:cubicBezTo>
                  <a:pt x="1971024" y="124836"/>
                  <a:pt x="1972338" y="130011"/>
                  <a:pt x="1974804" y="132239"/>
                </a:cubicBezTo>
                <a:cubicBezTo>
                  <a:pt x="1977270" y="134468"/>
                  <a:pt x="1979916" y="135441"/>
                  <a:pt x="1982740" y="135159"/>
                </a:cubicBezTo>
                <a:lnTo>
                  <a:pt x="2015916" y="135159"/>
                </a:lnTo>
                <a:cubicBezTo>
                  <a:pt x="2021015" y="134891"/>
                  <a:pt x="2025834" y="131466"/>
                  <a:pt x="2030372" y="124883"/>
                </a:cubicBezTo>
                <a:cubicBezTo>
                  <a:pt x="2034910" y="118300"/>
                  <a:pt x="2038880" y="110169"/>
                  <a:pt x="2042280" y="100490"/>
                </a:cubicBezTo>
                <a:cubicBezTo>
                  <a:pt x="2045680" y="90810"/>
                  <a:pt x="2048224" y="81191"/>
                  <a:pt x="2049910" y="71634"/>
                </a:cubicBezTo>
                <a:cubicBezTo>
                  <a:pt x="2050123" y="87635"/>
                  <a:pt x="2051130" y="100920"/>
                  <a:pt x="2052931" y="111490"/>
                </a:cubicBezTo>
                <a:cubicBezTo>
                  <a:pt x="2054731" y="122060"/>
                  <a:pt x="2059731" y="131040"/>
                  <a:pt x="2067932" y="138431"/>
                </a:cubicBezTo>
                <a:cubicBezTo>
                  <a:pt x="2066737" y="149890"/>
                  <a:pt x="2063290" y="157848"/>
                  <a:pt x="2057590" y="162303"/>
                </a:cubicBezTo>
                <a:cubicBezTo>
                  <a:pt x="2051890" y="166759"/>
                  <a:pt x="2043732" y="168889"/>
                  <a:pt x="2033118" y="168693"/>
                </a:cubicBezTo>
                <a:lnTo>
                  <a:pt x="1970862" y="168693"/>
                </a:lnTo>
                <a:cubicBezTo>
                  <a:pt x="1961217" y="168949"/>
                  <a:pt x="1953209" y="165779"/>
                  <a:pt x="1946836" y="159182"/>
                </a:cubicBezTo>
                <a:cubicBezTo>
                  <a:pt x="1940463" y="152585"/>
                  <a:pt x="1937157" y="141026"/>
                  <a:pt x="1936919" y="124503"/>
                </a:cubicBezTo>
                <a:close/>
                <a:moveTo>
                  <a:pt x="4813364" y="6553"/>
                </a:moveTo>
                <a:lnTo>
                  <a:pt x="4867786" y="22526"/>
                </a:lnTo>
                <a:cubicBezTo>
                  <a:pt x="4866217" y="31127"/>
                  <a:pt x="4861170" y="36042"/>
                  <a:pt x="4852646" y="37271"/>
                </a:cubicBezTo>
                <a:cubicBezTo>
                  <a:pt x="4850822" y="44276"/>
                  <a:pt x="4848741" y="51666"/>
                  <a:pt x="4846406" y="59439"/>
                </a:cubicBezTo>
                <a:cubicBezTo>
                  <a:pt x="4844070" y="67213"/>
                  <a:pt x="4841376" y="75114"/>
                  <a:pt x="4838325" y="83143"/>
                </a:cubicBezTo>
                <a:lnTo>
                  <a:pt x="4890823" y="83143"/>
                </a:lnTo>
                <a:lnTo>
                  <a:pt x="4927751" y="69627"/>
                </a:lnTo>
                <a:lnTo>
                  <a:pt x="4919960" y="305131"/>
                </a:lnTo>
                <a:cubicBezTo>
                  <a:pt x="4919540" y="322782"/>
                  <a:pt x="4916459" y="336403"/>
                  <a:pt x="4910718" y="345993"/>
                </a:cubicBezTo>
                <a:cubicBezTo>
                  <a:pt x="4904977" y="355583"/>
                  <a:pt x="4897456" y="362446"/>
                  <a:pt x="4888155" y="366580"/>
                </a:cubicBezTo>
                <a:cubicBezTo>
                  <a:pt x="4878855" y="370715"/>
                  <a:pt x="4868655" y="373425"/>
                  <a:pt x="4857556" y="374709"/>
                </a:cubicBezTo>
                <a:cubicBezTo>
                  <a:pt x="4856730" y="359146"/>
                  <a:pt x="4852654" y="347575"/>
                  <a:pt x="4845329" y="339998"/>
                </a:cubicBezTo>
                <a:cubicBezTo>
                  <a:pt x="4838005" y="332421"/>
                  <a:pt x="4825025" y="325151"/>
                  <a:pt x="4806391" y="318188"/>
                </a:cubicBezTo>
                <a:lnTo>
                  <a:pt x="4862466" y="320646"/>
                </a:lnTo>
                <a:cubicBezTo>
                  <a:pt x="4868103" y="321600"/>
                  <a:pt x="4872742" y="320305"/>
                  <a:pt x="4876383" y="316760"/>
                </a:cubicBezTo>
                <a:cubicBezTo>
                  <a:pt x="4880025" y="313215"/>
                  <a:pt x="4882099" y="305378"/>
                  <a:pt x="4882606" y="293248"/>
                </a:cubicBezTo>
                <a:lnTo>
                  <a:pt x="4888361" y="90055"/>
                </a:lnTo>
                <a:lnTo>
                  <a:pt x="4835869" y="90055"/>
                </a:lnTo>
                <a:cubicBezTo>
                  <a:pt x="4829331" y="106642"/>
                  <a:pt x="4821431" y="123153"/>
                  <a:pt x="4812169" y="139587"/>
                </a:cubicBezTo>
                <a:cubicBezTo>
                  <a:pt x="4802908" y="156021"/>
                  <a:pt x="4792231" y="171200"/>
                  <a:pt x="4780140" y="185124"/>
                </a:cubicBezTo>
                <a:cubicBezTo>
                  <a:pt x="4784105" y="174253"/>
                  <a:pt x="4788435" y="159668"/>
                  <a:pt x="4793129" y="141369"/>
                </a:cubicBezTo>
                <a:cubicBezTo>
                  <a:pt x="4797823" y="123070"/>
                  <a:pt x="4802061" y="102361"/>
                  <a:pt x="4805844" y="79240"/>
                </a:cubicBezTo>
                <a:cubicBezTo>
                  <a:pt x="4809627" y="56120"/>
                  <a:pt x="4812133" y="31890"/>
                  <a:pt x="4813364" y="6553"/>
                </a:cubicBezTo>
                <a:close/>
                <a:moveTo>
                  <a:pt x="5490058" y="5324"/>
                </a:moveTo>
                <a:lnTo>
                  <a:pt x="5540396" y="15563"/>
                </a:lnTo>
                <a:cubicBezTo>
                  <a:pt x="5539704" y="20180"/>
                  <a:pt x="5538218" y="23542"/>
                  <a:pt x="5535937" y="25649"/>
                </a:cubicBezTo>
                <a:cubicBezTo>
                  <a:pt x="5533657" y="27757"/>
                  <a:pt x="5531044" y="29173"/>
                  <a:pt x="5528097" y="29899"/>
                </a:cubicBezTo>
                <a:lnTo>
                  <a:pt x="5528097" y="106489"/>
                </a:lnTo>
                <a:lnTo>
                  <a:pt x="5586305" y="106489"/>
                </a:lnTo>
                <a:lnTo>
                  <a:pt x="5623119" y="92563"/>
                </a:lnTo>
                <a:lnTo>
                  <a:pt x="5623119" y="371023"/>
                </a:lnTo>
                <a:cubicBezTo>
                  <a:pt x="5618279" y="371723"/>
                  <a:pt x="5612109" y="371348"/>
                  <a:pt x="5604610" y="369897"/>
                </a:cubicBezTo>
                <a:cubicBezTo>
                  <a:pt x="5597111" y="368446"/>
                  <a:pt x="5590328" y="365409"/>
                  <a:pt x="5584260" y="360784"/>
                </a:cubicBezTo>
                <a:lnTo>
                  <a:pt x="5584260" y="333342"/>
                </a:lnTo>
                <a:lnTo>
                  <a:pt x="5433485" y="333342"/>
                </a:lnTo>
                <a:lnTo>
                  <a:pt x="5433485" y="365289"/>
                </a:lnTo>
                <a:cubicBezTo>
                  <a:pt x="5428279" y="369146"/>
                  <a:pt x="5422434" y="371877"/>
                  <a:pt x="5415949" y="373481"/>
                </a:cubicBezTo>
                <a:cubicBezTo>
                  <a:pt x="5409464" y="375085"/>
                  <a:pt x="5402904" y="375768"/>
                  <a:pt x="5396265" y="375529"/>
                </a:cubicBezTo>
                <a:lnTo>
                  <a:pt x="5396265" y="91335"/>
                </a:lnTo>
                <a:cubicBezTo>
                  <a:pt x="5404105" y="92171"/>
                  <a:pt x="5410922" y="93878"/>
                  <a:pt x="5416716" y="96454"/>
                </a:cubicBezTo>
                <a:cubicBezTo>
                  <a:pt x="5422510" y="99031"/>
                  <a:pt x="5428100" y="102376"/>
                  <a:pt x="5433485" y="106489"/>
                </a:cubicBezTo>
                <a:lnTo>
                  <a:pt x="5490058" y="106489"/>
                </a:lnTo>
                <a:close/>
                <a:moveTo>
                  <a:pt x="4700317" y="4914"/>
                </a:moveTo>
                <a:lnTo>
                  <a:pt x="4754101" y="17611"/>
                </a:lnTo>
                <a:cubicBezTo>
                  <a:pt x="4753077" y="22381"/>
                  <a:pt x="4751364" y="25743"/>
                  <a:pt x="4748962" y="27697"/>
                </a:cubicBezTo>
                <a:cubicBezTo>
                  <a:pt x="4746560" y="29651"/>
                  <a:pt x="4743513" y="31068"/>
                  <a:pt x="4739822" y="31946"/>
                </a:cubicBezTo>
                <a:cubicBezTo>
                  <a:pt x="4735450" y="41836"/>
                  <a:pt x="4730279" y="51649"/>
                  <a:pt x="4724309" y="61385"/>
                </a:cubicBezTo>
                <a:cubicBezTo>
                  <a:pt x="4718339" y="71121"/>
                  <a:pt x="4711827" y="80421"/>
                  <a:pt x="4704775" y="89287"/>
                </a:cubicBezTo>
                <a:lnTo>
                  <a:pt x="4743121" y="89287"/>
                </a:lnTo>
                <a:lnTo>
                  <a:pt x="4743121" y="88877"/>
                </a:lnTo>
                <a:lnTo>
                  <a:pt x="4777683" y="74133"/>
                </a:lnTo>
                <a:lnTo>
                  <a:pt x="4778499" y="349725"/>
                </a:lnTo>
                <a:cubicBezTo>
                  <a:pt x="4774449" y="350417"/>
                  <a:pt x="4768925" y="350161"/>
                  <a:pt x="4761928" y="348957"/>
                </a:cubicBezTo>
                <a:cubicBezTo>
                  <a:pt x="4754931" y="347754"/>
                  <a:pt x="4748798" y="345143"/>
                  <a:pt x="4743530" y="341124"/>
                </a:cubicBezTo>
                <a:lnTo>
                  <a:pt x="4743530" y="315731"/>
                </a:lnTo>
                <a:lnTo>
                  <a:pt x="4702113" y="315731"/>
                </a:lnTo>
                <a:lnTo>
                  <a:pt x="4702524" y="353412"/>
                </a:lnTo>
                <a:cubicBezTo>
                  <a:pt x="4697683" y="357763"/>
                  <a:pt x="4692127" y="360835"/>
                  <a:pt x="4685857" y="362627"/>
                </a:cubicBezTo>
                <a:cubicBezTo>
                  <a:pt x="4679585" y="364419"/>
                  <a:pt x="4673416" y="364624"/>
                  <a:pt x="4667350" y="363241"/>
                </a:cubicBezTo>
                <a:lnTo>
                  <a:pt x="4666941" y="73313"/>
                </a:lnTo>
                <a:cubicBezTo>
                  <a:pt x="4673624" y="74133"/>
                  <a:pt x="4679582" y="75566"/>
                  <a:pt x="4684814" y="77614"/>
                </a:cubicBezTo>
                <a:cubicBezTo>
                  <a:pt x="4690046" y="79662"/>
                  <a:pt x="4694942" y="82324"/>
                  <a:pt x="4699502" y="85601"/>
                </a:cubicBezTo>
                <a:close/>
                <a:moveTo>
                  <a:pt x="4053526" y="4505"/>
                </a:moveTo>
                <a:lnTo>
                  <a:pt x="4103853" y="15154"/>
                </a:lnTo>
                <a:cubicBezTo>
                  <a:pt x="4102897" y="18883"/>
                  <a:pt x="4101532" y="22176"/>
                  <a:pt x="4099757" y="25035"/>
                </a:cubicBezTo>
                <a:cubicBezTo>
                  <a:pt x="4097982" y="27893"/>
                  <a:pt x="4095388" y="30061"/>
                  <a:pt x="4091975" y="31537"/>
                </a:cubicBezTo>
                <a:lnTo>
                  <a:pt x="4091975" y="86829"/>
                </a:lnTo>
                <a:lnTo>
                  <a:pt x="4218124" y="86829"/>
                </a:lnTo>
                <a:lnTo>
                  <a:pt x="4214438" y="93331"/>
                </a:lnTo>
                <a:lnTo>
                  <a:pt x="4091975" y="93331"/>
                </a:lnTo>
                <a:lnTo>
                  <a:pt x="4091975" y="97018"/>
                </a:lnTo>
                <a:cubicBezTo>
                  <a:pt x="4096540" y="116873"/>
                  <a:pt x="4102052" y="134912"/>
                  <a:pt x="4108512" y="151133"/>
                </a:cubicBezTo>
                <a:cubicBezTo>
                  <a:pt x="4114971" y="167354"/>
                  <a:pt x="4122019" y="181808"/>
                  <a:pt x="4129656" y="194496"/>
                </a:cubicBezTo>
                <a:lnTo>
                  <a:pt x="4157916" y="112991"/>
                </a:lnTo>
                <a:lnTo>
                  <a:pt x="4202151" y="149853"/>
                </a:lnTo>
                <a:lnTo>
                  <a:pt x="4134571" y="201869"/>
                </a:lnTo>
                <a:cubicBezTo>
                  <a:pt x="4152174" y="227954"/>
                  <a:pt x="4169496" y="247562"/>
                  <a:pt x="4186536" y="260694"/>
                </a:cubicBezTo>
                <a:cubicBezTo>
                  <a:pt x="4203576" y="273826"/>
                  <a:pt x="4216699" y="282478"/>
                  <a:pt x="4225906" y="286651"/>
                </a:cubicBezTo>
                <a:cubicBezTo>
                  <a:pt x="4218312" y="293409"/>
                  <a:pt x="4210973" y="301293"/>
                  <a:pt x="4203891" y="310304"/>
                </a:cubicBezTo>
                <a:cubicBezTo>
                  <a:pt x="4196809" y="319314"/>
                  <a:pt x="4190085" y="329451"/>
                  <a:pt x="4183720" y="340715"/>
                </a:cubicBezTo>
                <a:cubicBezTo>
                  <a:pt x="4160902" y="320140"/>
                  <a:pt x="4143144" y="296486"/>
                  <a:pt x="4130445" y="269752"/>
                </a:cubicBezTo>
                <a:cubicBezTo>
                  <a:pt x="4117745" y="243018"/>
                  <a:pt x="4108573" y="216239"/>
                  <a:pt x="4102927" y="189415"/>
                </a:cubicBezTo>
                <a:cubicBezTo>
                  <a:pt x="4097282" y="162590"/>
                  <a:pt x="4093631" y="138754"/>
                  <a:pt x="4091975" y="117906"/>
                </a:cubicBezTo>
                <a:lnTo>
                  <a:pt x="4091975" y="321465"/>
                </a:lnTo>
                <a:cubicBezTo>
                  <a:pt x="4092623" y="335996"/>
                  <a:pt x="4089691" y="348300"/>
                  <a:pt x="4083179" y="358378"/>
                </a:cubicBezTo>
                <a:cubicBezTo>
                  <a:pt x="4076667" y="368455"/>
                  <a:pt x="4062687" y="375128"/>
                  <a:pt x="4041239" y="378396"/>
                </a:cubicBezTo>
                <a:cubicBezTo>
                  <a:pt x="4041171" y="372014"/>
                  <a:pt x="4040124" y="365299"/>
                  <a:pt x="4038099" y="358251"/>
                </a:cubicBezTo>
                <a:cubicBezTo>
                  <a:pt x="4036073" y="351202"/>
                  <a:pt x="4031841" y="344426"/>
                  <a:pt x="4025402" y="337924"/>
                </a:cubicBezTo>
                <a:cubicBezTo>
                  <a:pt x="4018962" y="331421"/>
                  <a:pt x="4009087" y="325798"/>
                  <a:pt x="3995776" y="321055"/>
                </a:cubicBezTo>
                <a:lnTo>
                  <a:pt x="4037143" y="324332"/>
                </a:lnTo>
                <a:cubicBezTo>
                  <a:pt x="4043022" y="324955"/>
                  <a:pt x="4047237" y="323504"/>
                  <a:pt x="4049789" y="319980"/>
                </a:cubicBezTo>
                <a:cubicBezTo>
                  <a:pt x="4052340" y="316456"/>
                  <a:pt x="4053586" y="310807"/>
                  <a:pt x="4053526" y="303034"/>
                </a:cubicBezTo>
                <a:lnTo>
                  <a:pt x="4053526" y="223986"/>
                </a:lnTo>
                <a:lnTo>
                  <a:pt x="3972840" y="313683"/>
                </a:lnTo>
                <a:cubicBezTo>
                  <a:pt x="3973360" y="318802"/>
                  <a:pt x="3972934" y="323103"/>
                  <a:pt x="3971560" y="326584"/>
                </a:cubicBezTo>
                <a:cubicBezTo>
                  <a:pt x="3970186" y="330066"/>
                  <a:pt x="3968428" y="332728"/>
                  <a:pt x="3966286" y="334571"/>
                </a:cubicBezTo>
                <a:lnTo>
                  <a:pt x="3939664" y="270268"/>
                </a:lnTo>
                <a:lnTo>
                  <a:pt x="4053526" y="215794"/>
                </a:lnTo>
                <a:lnTo>
                  <a:pt x="4053526" y="93331"/>
                </a:lnTo>
                <a:lnTo>
                  <a:pt x="3946217" y="93331"/>
                </a:lnTo>
                <a:lnTo>
                  <a:pt x="3943350" y="86829"/>
                </a:lnTo>
                <a:lnTo>
                  <a:pt x="4053526" y="86829"/>
                </a:lnTo>
                <a:close/>
                <a:moveTo>
                  <a:pt x="3690757" y="4095"/>
                </a:moveTo>
                <a:lnTo>
                  <a:pt x="3746817" y="20886"/>
                </a:lnTo>
                <a:cubicBezTo>
                  <a:pt x="3747201" y="23633"/>
                  <a:pt x="3746331" y="26329"/>
                  <a:pt x="3744207" y="28974"/>
                </a:cubicBezTo>
                <a:cubicBezTo>
                  <a:pt x="3742083" y="31619"/>
                  <a:pt x="3738858" y="32472"/>
                  <a:pt x="3734534" y="31533"/>
                </a:cubicBezTo>
                <a:lnTo>
                  <a:pt x="3731671" y="37267"/>
                </a:lnTo>
                <a:cubicBezTo>
                  <a:pt x="3742830" y="54385"/>
                  <a:pt x="3756046" y="69472"/>
                  <a:pt x="3771318" y="82526"/>
                </a:cubicBezTo>
                <a:cubicBezTo>
                  <a:pt x="3786590" y="95580"/>
                  <a:pt x="3802477" y="106268"/>
                  <a:pt x="3818979" y="114590"/>
                </a:cubicBezTo>
                <a:cubicBezTo>
                  <a:pt x="3835480" y="122912"/>
                  <a:pt x="3851155" y="128534"/>
                  <a:pt x="3866004" y="131456"/>
                </a:cubicBezTo>
                <a:cubicBezTo>
                  <a:pt x="3860048" y="141506"/>
                  <a:pt x="3854553" y="150993"/>
                  <a:pt x="3849518" y="159917"/>
                </a:cubicBezTo>
                <a:cubicBezTo>
                  <a:pt x="3844484" y="168842"/>
                  <a:pt x="3840013" y="178329"/>
                  <a:pt x="3836105" y="188379"/>
                </a:cubicBezTo>
                <a:cubicBezTo>
                  <a:pt x="3814883" y="176366"/>
                  <a:pt x="3794456" y="158211"/>
                  <a:pt x="3774824" y="133913"/>
                </a:cubicBezTo>
                <a:cubicBezTo>
                  <a:pt x="3755191" y="109615"/>
                  <a:pt x="3739579" y="79993"/>
                  <a:pt x="3727989" y="45047"/>
                </a:cubicBezTo>
                <a:cubicBezTo>
                  <a:pt x="3720667" y="60316"/>
                  <a:pt x="3710718" y="77374"/>
                  <a:pt x="3698143" y="96222"/>
                </a:cubicBezTo>
                <a:cubicBezTo>
                  <a:pt x="3685568" y="115070"/>
                  <a:pt x="3669306" y="134191"/>
                  <a:pt x="3649355" y="153585"/>
                </a:cubicBezTo>
                <a:cubicBezTo>
                  <a:pt x="3629405" y="172979"/>
                  <a:pt x="3604706" y="191129"/>
                  <a:pt x="3575257" y="208036"/>
                </a:cubicBezTo>
                <a:cubicBezTo>
                  <a:pt x="3586315" y="195629"/>
                  <a:pt x="3599331" y="178490"/>
                  <a:pt x="3614303" y="156619"/>
                </a:cubicBezTo>
                <a:cubicBezTo>
                  <a:pt x="3629275" y="134747"/>
                  <a:pt x="3643747" y="110510"/>
                  <a:pt x="3657718" y="83906"/>
                </a:cubicBezTo>
                <a:cubicBezTo>
                  <a:pt x="3671689" y="57303"/>
                  <a:pt x="3682702" y="30699"/>
                  <a:pt x="3690757" y="4095"/>
                </a:cubicBezTo>
                <a:close/>
                <a:moveTo>
                  <a:pt x="1185682" y="4095"/>
                </a:moveTo>
                <a:lnTo>
                  <a:pt x="1241742" y="20886"/>
                </a:lnTo>
                <a:cubicBezTo>
                  <a:pt x="1242126" y="23633"/>
                  <a:pt x="1241256" y="26329"/>
                  <a:pt x="1239132" y="28974"/>
                </a:cubicBezTo>
                <a:cubicBezTo>
                  <a:pt x="1237008" y="31619"/>
                  <a:pt x="1233784" y="32472"/>
                  <a:pt x="1229459" y="31533"/>
                </a:cubicBezTo>
                <a:lnTo>
                  <a:pt x="1226596" y="37267"/>
                </a:lnTo>
                <a:cubicBezTo>
                  <a:pt x="1237756" y="54385"/>
                  <a:pt x="1250971" y="69472"/>
                  <a:pt x="1266243" y="82526"/>
                </a:cubicBezTo>
                <a:cubicBezTo>
                  <a:pt x="1281516" y="95580"/>
                  <a:pt x="1297402" y="106268"/>
                  <a:pt x="1313904" y="114590"/>
                </a:cubicBezTo>
                <a:cubicBezTo>
                  <a:pt x="1330406" y="122912"/>
                  <a:pt x="1346081" y="128534"/>
                  <a:pt x="1360929" y="131456"/>
                </a:cubicBezTo>
                <a:cubicBezTo>
                  <a:pt x="1354973" y="141506"/>
                  <a:pt x="1349478" y="150993"/>
                  <a:pt x="1344444" y="159917"/>
                </a:cubicBezTo>
                <a:cubicBezTo>
                  <a:pt x="1339409" y="168842"/>
                  <a:pt x="1334938" y="178329"/>
                  <a:pt x="1331030" y="188379"/>
                </a:cubicBezTo>
                <a:cubicBezTo>
                  <a:pt x="1309809" y="176366"/>
                  <a:pt x="1289382" y="158211"/>
                  <a:pt x="1269749" y="133913"/>
                </a:cubicBezTo>
                <a:cubicBezTo>
                  <a:pt x="1250116" y="109615"/>
                  <a:pt x="1234505" y="79993"/>
                  <a:pt x="1222914" y="45047"/>
                </a:cubicBezTo>
                <a:cubicBezTo>
                  <a:pt x="1215592" y="60316"/>
                  <a:pt x="1205643" y="77374"/>
                  <a:pt x="1193068" y="96222"/>
                </a:cubicBezTo>
                <a:cubicBezTo>
                  <a:pt x="1180493" y="115070"/>
                  <a:pt x="1164231" y="134191"/>
                  <a:pt x="1144281" y="153585"/>
                </a:cubicBezTo>
                <a:cubicBezTo>
                  <a:pt x="1124330" y="172979"/>
                  <a:pt x="1099631" y="191129"/>
                  <a:pt x="1070182" y="208036"/>
                </a:cubicBezTo>
                <a:cubicBezTo>
                  <a:pt x="1081240" y="195629"/>
                  <a:pt x="1094256" y="178490"/>
                  <a:pt x="1109228" y="156619"/>
                </a:cubicBezTo>
                <a:cubicBezTo>
                  <a:pt x="1124200" y="134747"/>
                  <a:pt x="1138672" y="110510"/>
                  <a:pt x="1152643" y="83906"/>
                </a:cubicBezTo>
                <a:cubicBezTo>
                  <a:pt x="1166614" y="57303"/>
                  <a:pt x="1177627" y="30699"/>
                  <a:pt x="1185682" y="4095"/>
                </a:cubicBezTo>
                <a:close/>
                <a:moveTo>
                  <a:pt x="552352" y="2457"/>
                </a:moveTo>
                <a:lnTo>
                  <a:pt x="601091" y="27441"/>
                </a:lnTo>
                <a:cubicBezTo>
                  <a:pt x="599683" y="30530"/>
                  <a:pt x="597789" y="32953"/>
                  <a:pt x="595408" y="34711"/>
                </a:cubicBezTo>
                <a:cubicBezTo>
                  <a:pt x="593028" y="36469"/>
                  <a:pt x="590007" y="37459"/>
                  <a:pt x="586346" y="37680"/>
                </a:cubicBezTo>
                <a:lnTo>
                  <a:pt x="541293" y="94202"/>
                </a:lnTo>
                <a:lnTo>
                  <a:pt x="589213" y="94202"/>
                </a:lnTo>
                <a:lnTo>
                  <a:pt x="598633" y="66351"/>
                </a:lnTo>
                <a:lnTo>
                  <a:pt x="639182" y="110955"/>
                </a:lnTo>
                <a:lnTo>
                  <a:pt x="575697" y="147022"/>
                </a:lnTo>
                <a:lnTo>
                  <a:pt x="594128" y="165058"/>
                </a:lnTo>
                <a:cubicBezTo>
                  <a:pt x="592285" y="168114"/>
                  <a:pt x="589828" y="170028"/>
                  <a:pt x="586756" y="170801"/>
                </a:cubicBezTo>
                <a:cubicBezTo>
                  <a:pt x="583684" y="171574"/>
                  <a:pt x="579998" y="171149"/>
                  <a:pt x="575697" y="169526"/>
                </a:cubicBezTo>
                <a:lnTo>
                  <a:pt x="521633" y="205173"/>
                </a:lnTo>
                <a:lnTo>
                  <a:pt x="530644" y="207222"/>
                </a:lnTo>
                <a:cubicBezTo>
                  <a:pt x="529595" y="211099"/>
                  <a:pt x="528008" y="214208"/>
                  <a:pt x="525883" y="216548"/>
                </a:cubicBezTo>
                <a:cubicBezTo>
                  <a:pt x="523759" y="218888"/>
                  <a:pt x="521250" y="220561"/>
                  <a:pt x="518358" y="221569"/>
                </a:cubicBezTo>
                <a:lnTo>
                  <a:pt x="518358" y="234686"/>
                </a:lnTo>
                <a:lnTo>
                  <a:pt x="642868" y="234686"/>
                </a:lnTo>
                <a:lnTo>
                  <a:pt x="638772" y="241188"/>
                </a:lnTo>
                <a:lnTo>
                  <a:pt x="518358" y="241188"/>
                </a:lnTo>
                <a:lnTo>
                  <a:pt x="519176" y="322177"/>
                </a:lnTo>
                <a:cubicBezTo>
                  <a:pt x="519015" y="342491"/>
                  <a:pt x="514122" y="356706"/>
                  <a:pt x="504498" y="364823"/>
                </a:cubicBezTo>
                <a:cubicBezTo>
                  <a:pt x="494874" y="372940"/>
                  <a:pt x="481486" y="377315"/>
                  <a:pt x="464334" y="377948"/>
                </a:cubicBezTo>
                <a:cubicBezTo>
                  <a:pt x="464006" y="373091"/>
                  <a:pt x="462614" y="367718"/>
                  <a:pt x="460160" y="361828"/>
                </a:cubicBezTo>
                <a:cubicBezTo>
                  <a:pt x="457706" y="355938"/>
                  <a:pt x="452884" y="349958"/>
                  <a:pt x="445694" y="343886"/>
                </a:cubicBezTo>
                <a:cubicBezTo>
                  <a:pt x="438504" y="337815"/>
                  <a:pt x="427640" y="332078"/>
                  <a:pt x="413103" y="326676"/>
                </a:cubicBezTo>
                <a:lnTo>
                  <a:pt x="467613" y="330363"/>
                </a:lnTo>
                <a:cubicBezTo>
                  <a:pt x="472053" y="330098"/>
                  <a:pt x="475161" y="328478"/>
                  <a:pt x="476937" y="325503"/>
                </a:cubicBezTo>
                <a:cubicBezTo>
                  <a:pt x="478713" y="322527"/>
                  <a:pt x="479567" y="318555"/>
                  <a:pt x="479499" y="313587"/>
                </a:cubicBezTo>
                <a:lnTo>
                  <a:pt x="479499" y="241188"/>
                </a:lnTo>
                <a:lnTo>
                  <a:pt x="357442" y="241188"/>
                </a:lnTo>
                <a:lnTo>
                  <a:pt x="354169" y="234686"/>
                </a:lnTo>
                <a:lnTo>
                  <a:pt x="479499" y="234686"/>
                </a:lnTo>
                <a:lnTo>
                  <a:pt x="479499" y="194925"/>
                </a:lnTo>
                <a:lnTo>
                  <a:pt x="513450" y="203123"/>
                </a:lnTo>
                <a:lnTo>
                  <a:pt x="535150" y="151901"/>
                </a:lnTo>
                <a:lnTo>
                  <a:pt x="416382" y="151901"/>
                </a:lnTo>
                <a:lnTo>
                  <a:pt x="413923" y="144989"/>
                </a:lnTo>
                <a:lnTo>
                  <a:pt x="538017" y="144989"/>
                </a:lnTo>
                <a:lnTo>
                  <a:pt x="548665" y="119976"/>
                </a:lnTo>
                <a:lnTo>
                  <a:pt x="573240" y="144579"/>
                </a:lnTo>
                <a:lnTo>
                  <a:pt x="587166" y="100704"/>
                </a:lnTo>
                <a:lnTo>
                  <a:pt x="401220" y="100704"/>
                </a:lnTo>
                <a:cubicBezTo>
                  <a:pt x="403157" y="115471"/>
                  <a:pt x="402970" y="128568"/>
                  <a:pt x="400659" y="139995"/>
                </a:cubicBezTo>
                <a:cubicBezTo>
                  <a:pt x="398348" y="151421"/>
                  <a:pt x="394580" y="159911"/>
                  <a:pt x="389355" y="165464"/>
                </a:cubicBezTo>
                <a:cubicBezTo>
                  <a:pt x="382190" y="172457"/>
                  <a:pt x="375881" y="175329"/>
                  <a:pt x="370428" y="174080"/>
                </a:cubicBezTo>
                <a:cubicBezTo>
                  <a:pt x="364975" y="172832"/>
                  <a:pt x="360818" y="168854"/>
                  <a:pt x="357956" y="162148"/>
                </a:cubicBezTo>
                <a:cubicBezTo>
                  <a:pt x="355095" y="155442"/>
                  <a:pt x="353969" y="147399"/>
                  <a:pt x="354578" y="138018"/>
                </a:cubicBezTo>
                <a:cubicBezTo>
                  <a:pt x="361082" y="129723"/>
                  <a:pt x="368020" y="119668"/>
                  <a:pt x="375393" y="107852"/>
                </a:cubicBezTo>
                <a:cubicBezTo>
                  <a:pt x="382766" y="96036"/>
                  <a:pt x="388375" y="83021"/>
                  <a:pt x="392219" y="68808"/>
                </a:cubicBezTo>
                <a:cubicBezTo>
                  <a:pt x="395833" y="77477"/>
                  <a:pt x="398424" y="85942"/>
                  <a:pt x="399992" y="94202"/>
                </a:cubicBezTo>
                <a:lnTo>
                  <a:pt x="535150" y="94202"/>
                </a:lnTo>
                <a:close/>
                <a:moveTo>
                  <a:pt x="1828344" y="2047"/>
                </a:moveTo>
                <a:lnTo>
                  <a:pt x="1875475" y="22117"/>
                </a:lnTo>
                <a:cubicBezTo>
                  <a:pt x="1874603" y="25607"/>
                  <a:pt x="1872963" y="28252"/>
                  <a:pt x="1870554" y="30052"/>
                </a:cubicBezTo>
                <a:cubicBezTo>
                  <a:pt x="1868145" y="31853"/>
                  <a:pt x="1865275" y="32757"/>
                  <a:pt x="1861943" y="32766"/>
                </a:cubicBezTo>
                <a:cubicBezTo>
                  <a:pt x="1858802" y="36533"/>
                  <a:pt x="1854425" y="42014"/>
                  <a:pt x="1848814" y="49209"/>
                </a:cubicBezTo>
                <a:cubicBezTo>
                  <a:pt x="1843202" y="56405"/>
                  <a:pt x="1837160" y="64010"/>
                  <a:pt x="1830688" y="72024"/>
                </a:cubicBezTo>
                <a:cubicBezTo>
                  <a:pt x="1824216" y="80039"/>
                  <a:pt x="1818117" y="87158"/>
                  <a:pt x="1812394" y="93383"/>
                </a:cubicBezTo>
                <a:lnTo>
                  <a:pt x="1891442" y="90106"/>
                </a:lnTo>
                <a:cubicBezTo>
                  <a:pt x="1888784" y="81454"/>
                  <a:pt x="1885817" y="72853"/>
                  <a:pt x="1882542" y="64303"/>
                </a:cubicBezTo>
                <a:cubicBezTo>
                  <a:pt x="1879268" y="55753"/>
                  <a:pt x="1875686" y="47561"/>
                  <a:pt x="1871796" y="39728"/>
                </a:cubicBezTo>
                <a:cubicBezTo>
                  <a:pt x="1894469" y="48338"/>
                  <a:pt x="1910393" y="58765"/>
                  <a:pt x="1919569" y="71010"/>
                </a:cubicBezTo>
                <a:cubicBezTo>
                  <a:pt x="1928745" y="83254"/>
                  <a:pt x="1932600" y="94808"/>
                  <a:pt x="1931134" y="105670"/>
                </a:cubicBezTo>
                <a:cubicBezTo>
                  <a:pt x="1929742" y="115397"/>
                  <a:pt x="1926483" y="122360"/>
                  <a:pt x="1921357" y="126558"/>
                </a:cubicBezTo>
                <a:cubicBezTo>
                  <a:pt x="1916231" y="130756"/>
                  <a:pt x="1910212" y="134033"/>
                  <a:pt x="1903301" y="136388"/>
                </a:cubicBezTo>
                <a:cubicBezTo>
                  <a:pt x="1902092" y="131234"/>
                  <a:pt x="1900729" y="125466"/>
                  <a:pt x="1899212" y="119083"/>
                </a:cubicBezTo>
                <a:cubicBezTo>
                  <a:pt x="1897695" y="112701"/>
                  <a:pt x="1895923" y="105909"/>
                  <a:pt x="1893896" y="98707"/>
                </a:cubicBezTo>
                <a:lnTo>
                  <a:pt x="1803807" y="135159"/>
                </a:lnTo>
                <a:cubicBezTo>
                  <a:pt x="1803227" y="138376"/>
                  <a:pt x="1802339" y="140845"/>
                  <a:pt x="1801145" y="142567"/>
                </a:cubicBezTo>
                <a:cubicBezTo>
                  <a:pt x="1799950" y="144289"/>
                  <a:pt x="1798243" y="145625"/>
                  <a:pt x="1796025" y="146576"/>
                </a:cubicBezTo>
                <a:lnTo>
                  <a:pt x="1782919" y="94202"/>
                </a:lnTo>
                <a:lnTo>
                  <a:pt x="1799711" y="93792"/>
                </a:lnTo>
                <a:cubicBezTo>
                  <a:pt x="1807296" y="78706"/>
                  <a:pt x="1813500" y="62699"/>
                  <a:pt x="1818324" y="45770"/>
                </a:cubicBezTo>
                <a:cubicBezTo>
                  <a:pt x="1823147" y="28840"/>
                  <a:pt x="1826487" y="14266"/>
                  <a:pt x="1828344" y="2047"/>
                </a:cubicBezTo>
                <a:close/>
                <a:moveTo>
                  <a:pt x="462695" y="1638"/>
                </a:moveTo>
                <a:cubicBezTo>
                  <a:pt x="476303" y="4744"/>
                  <a:pt x="487987" y="9078"/>
                  <a:pt x="497748" y="14642"/>
                </a:cubicBezTo>
                <a:cubicBezTo>
                  <a:pt x="507509" y="20205"/>
                  <a:pt x="513561" y="28021"/>
                  <a:pt x="515904" y="38090"/>
                </a:cubicBezTo>
                <a:cubicBezTo>
                  <a:pt x="517993" y="51341"/>
                  <a:pt x="516169" y="61700"/>
                  <a:pt x="510434" y="69167"/>
                </a:cubicBezTo>
                <a:cubicBezTo>
                  <a:pt x="504698" y="76633"/>
                  <a:pt x="497250" y="80336"/>
                  <a:pt x="488089" y="80276"/>
                </a:cubicBezTo>
                <a:cubicBezTo>
                  <a:pt x="486404" y="73708"/>
                  <a:pt x="484181" y="65456"/>
                  <a:pt x="481418" y="55520"/>
                </a:cubicBezTo>
                <a:cubicBezTo>
                  <a:pt x="478656" y="45584"/>
                  <a:pt x="475642" y="35693"/>
                  <a:pt x="472377" y="25848"/>
                </a:cubicBezTo>
                <a:cubicBezTo>
                  <a:pt x="469113" y="16003"/>
                  <a:pt x="465885" y="7933"/>
                  <a:pt x="462695" y="1638"/>
                </a:cubicBezTo>
                <a:close/>
                <a:moveTo>
                  <a:pt x="104832" y="0"/>
                </a:moveTo>
                <a:lnTo>
                  <a:pt x="156839" y="21297"/>
                </a:lnTo>
                <a:cubicBezTo>
                  <a:pt x="156191" y="25001"/>
                  <a:pt x="154518" y="27936"/>
                  <a:pt x="151823" y="30103"/>
                </a:cubicBezTo>
                <a:cubicBezTo>
                  <a:pt x="149127" y="32271"/>
                  <a:pt x="145612" y="33568"/>
                  <a:pt x="141278" y="33994"/>
                </a:cubicBezTo>
                <a:cubicBezTo>
                  <a:pt x="139034" y="37288"/>
                  <a:pt x="136765" y="40530"/>
                  <a:pt x="134470" y="43722"/>
                </a:cubicBezTo>
                <a:cubicBezTo>
                  <a:pt x="132175" y="46913"/>
                  <a:pt x="129803" y="49951"/>
                  <a:pt x="127355" y="52835"/>
                </a:cubicBezTo>
                <a:lnTo>
                  <a:pt x="180590" y="52835"/>
                </a:lnTo>
                <a:cubicBezTo>
                  <a:pt x="182450" y="48338"/>
                  <a:pt x="184258" y="43816"/>
                  <a:pt x="186016" y="39268"/>
                </a:cubicBezTo>
                <a:cubicBezTo>
                  <a:pt x="187773" y="34720"/>
                  <a:pt x="189377" y="30095"/>
                  <a:pt x="190828" y="25393"/>
                </a:cubicBezTo>
                <a:lnTo>
                  <a:pt x="237920" y="65483"/>
                </a:lnTo>
                <a:cubicBezTo>
                  <a:pt x="236726" y="69700"/>
                  <a:pt x="234815" y="72738"/>
                  <a:pt x="232187" y="74599"/>
                </a:cubicBezTo>
                <a:cubicBezTo>
                  <a:pt x="229559" y="76460"/>
                  <a:pt x="226010" y="77655"/>
                  <a:pt x="221540" y="78184"/>
                </a:cubicBezTo>
                <a:cubicBezTo>
                  <a:pt x="212130" y="91697"/>
                  <a:pt x="202182" y="104313"/>
                  <a:pt x="191698" y="116033"/>
                </a:cubicBezTo>
                <a:cubicBezTo>
                  <a:pt x="181213" y="127752"/>
                  <a:pt x="170139" y="138627"/>
                  <a:pt x="158477" y="148657"/>
                </a:cubicBezTo>
                <a:lnTo>
                  <a:pt x="193694" y="169143"/>
                </a:lnTo>
                <a:cubicBezTo>
                  <a:pt x="192406" y="172805"/>
                  <a:pt x="190478" y="175315"/>
                  <a:pt x="187910" y="176672"/>
                </a:cubicBezTo>
                <a:cubicBezTo>
                  <a:pt x="185342" y="178029"/>
                  <a:pt x="182492" y="178388"/>
                  <a:pt x="179361" y="177747"/>
                </a:cubicBezTo>
                <a:cubicBezTo>
                  <a:pt x="174038" y="185122"/>
                  <a:pt x="168714" y="192088"/>
                  <a:pt x="163391" y="198643"/>
                </a:cubicBezTo>
                <a:lnTo>
                  <a:pt x="218264" y="198643"/>
                </a:lnTo>
                <a:cubicBezTo>
                  <a:pt x="220337" y="193940"/>
                  <a:pt x="222333" y="189211"/>
                  <a:pt x="224253" y="184457"/>
                </a:cubicBezTo>
                <a:cubicBezTo>
                  <a:pt x="226172" y="179702"/>
                  <a:pt x="227862" y="174871"/>
                  <a:pt x="229320" y="169963"/>
                </a:cubicBezTo>
                <a:lnTo>
                  <a:pt x="275593" y="210470"/>
                </a:lnTo>
                <a:cubicBezTo>
                  <a:pt x="273068" y="219481"/>
                  <a:pt x="267470" y="223986"/>
                  <a:pt x="258801" y="223986"/>
                </a:cubicBezTo>
                <a:cubicBezTo>
                  <a:pt x="231896" y="271770"/>
                  <a:pt x="197954" y="309007"/>
                  <a:pt x="156976" y="335697"/>
                </a:cubicBezTo>
                <a:cubicBezTo>
                  <a:pt x="115999" y="362388"/>
                  <a:pt x="64766" y="378123"/>
                  <a:pt x="3277" y="382901"/>
                </a:cubicBezTo>
                <a:cubicBezTo>
                  <a:pt x="31905" y="371595"/>
                  <a:pt x="57584" y="359188"/>
                  <a:pt x="80315" y="345681"/>
                </a:cubicBezTo>
                <a:cubicBezTo>
                  <a:pt x="103047" y="332173"/>
                  <a:pt x="123086" y="317821"/>
                  <a:pt x="140434" y="302624"/>
                </a:cubicBezTo>
                <a:cubicBezTo>
                  <a:pt x="138590" y="303426"/>
                  <a:pt x="136645" y="304075"/>
                  <a:pt x="134597" y="304570"/>
                </a:cubicBezTo>
                <a:cubicBezTo>
                  <a:pt x="132549" y="305065"/>
                  <a:pt x="130399" y="305508"/>
                  <a:pt x="128146" y="305901"/>
                </a:cubicBezTo>
                <a:cubicBezTo>
                  <a:pt x="125571" y="296259"/>
                  <a:pt x="123048" y="286258"/>
                  <a:pt x="120577" y="275899"/>
                </a:cubicBezTo>
                <a:cubicBezTo>
                  <a:pt x="118106" y="265541"/>
                  <a:pt x="115176" y="256155"/>
                  <a:pt x="111786" y="247741"/>
                </a:cubicBezTo>
                <a:cubicBezTo>
                  <a:pt x="97268" y="258100"/>
                  <a:pt x="82310" y="266974"/>
                  <a:pt x="66911" y="274364"/>
                </a:cubicBezTo>
                <a:cubicBezTo>
                  <a:pt x="51512" y="281753"/>
                  <a:pt x="35626" y="288170"/>
                  <a:pt x="19250" y="293614"/>
                </a:cubicBezTo>
                <a:cubicBezTo>
                  <a:pt x="27065" y="287510"/>
                  <a:pt x="37965" y="278009"/>
                  <a:pt x="51951" y="265111"/>
                </a:cubicBezTo>
                <a:cubicBezTo>
                  <a:pt x="65936" y="252212"/>
                  <a:pt x="80352" y="237313"/>
                  <a:pt x="95198" y="220412"/>
                </a:cubicBezTo>
                <a:cubicBezTo>
                  <a:pt x="110044" y="203511"/>
                  <a:pt x="122665" y="186004"/>
                  <a:pt x="133061" y="167893"/>
                </a:cubicBezTo>
                <a:cubicBezTo>
                  <a:pt x="113844" y="181233"/>
                  <a:pt x="93158" y="192462"/>
                  <a:pt x="71004" y="201582"/>
                </a:cubicBezTo>
                <a:cubicBezTo>
                  <a:pt x="48850" y="210701"/>
                  <a:pt x="25182" y="217623"/>
                  <a:pt x="0" y="222348"/>
                </a:cubicBezTo>
                <a:cubicBezTo>
                  <a:pt x="22127" y="211121"/>
                  <a:pt x="42382" y="199423"/>
                  <a:pt x="60768" y="187253"/>
                </a:cubicBezTo>
                <a:cubicBezTo>
                  <a:pt x="79153" y="175082"/>
                  <a:pt x="95614" y="162342"/>
                  <a:pt x="110151" y="149034"/>
                </a:cubicBezTo>
                <a:cubicBezTo>
                  <a:pt x="107672" y="149845"/>
                  <a:pt x="105168" y="150170"/>
                  <a:pt x="102638" y="150007"/>
                </a:cubicBezTo>
                <a:cubicBezTo>
                  <a:pt x="100108" y="149845"/>
                  <a:pt x="97706" y="149248"/>
                  <a:pt x="95431" y="148215"/>
                </a:cubicBezTo>
                <a:cubicBezTo>
                  <a:pt x="94595" y="142376"/>
                  <a:pt x="93401" y="135334"/>
                  <a:pt x="91848" y="127091"/>
                </a:cubicBezTo>
                <a:cubicBezTo>
                  <a:pt x="90295" y="118848"/>
                  <a:pt x="87257" y="108839"/>
                  <a:pt x="82735" y="97067"/>
                </a:cubicBezTo>
                <a:cubicBezTo>
                  <a:pt x="71659" y="105838"/>
                  <a:pt x="60020" y="113665"/>
                  <a:pt x="47818" y="120546"/>
                </a:cubicBezTo>
                <a:cubicBezTo>
                  <a:pt x="35616" y="127428"/>
                  <a:pt x="22953" y="133520"/>
                  <a:pt x="9828" y="138824"/>
                </a:cubicBezTo>
                <a:cubicBezTo>
                  <a:pt x="19343" y="129582"/>
                  <a:pt x="30435" y="117523"/>
                  <a:pt x="43104" y="102645"/>
                </a:cubicBezTo>
                <a:cubicBezTo>
                  <a:pt x="55773" y="87767"/>
                  <a:pt x="67806" y="71434"/>
                  <a:pt x="79201" y="53645"/>
                </a:cubicBezTo>
                <a:cubicBezTo>
                  <a:pt x="90596" y="35856"/>
                  <a:pt x="99140" y="17974"/>
                  <a:pt x="104832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>
            <a:outerShdw blurRad="38100" dist="38100" dir="2700000" algn="tl">
              <a:srgbClr val="D1A025">
                <a:alpha val="65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D1A025">
                    <a:alpha val="65000"/>
                  </a:srgbClr>
                </a:outerShdw>
              </a:effectLst>
              <a:uLnTx/>
              <a:uFillTx/>
              <a:latin typeface="造字工房俊雅体演示版常规体" pitchFamily="50" charset="-122"/>
              <a:ea typeface="造字工房俊雅体演示版常规体" pitchFamily="50" charset="-122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657A34ED-1783-41B3-9FCE-BCA105AED1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" b="32045"/>
          <a:stretch/>
        </p:blipFill>
        <p:spPr>
          <a:xfrm>
            <a:off x="6306161" y="860563"/>
            <a:ext cx="4310142" cy="5991195"/>
          </a:xfrm>
          <a:prstGeom prst="rect">
            <a:avLst/>
          </a:prstGeom>
        </p:spPr>
      </p:pic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75474FE7-83E2-4E69-BCFF-F7273AE213E3}"/>
              </a:ext>
            </a:extLst>
          </p:cNvPr>
          <p:cNvSpPr/>
          <p:nvPr/>
        </p:nvSpPr>
        <p:spPr>
          <a:xfrm>
            <a:off x="5177042" y="1228639"/>
            <a:ext cx="1695897" cy="2326927"/>
          </a:xfrm>
          <a:custGeom>
            <a:avLst/>
            <a:gdLst/>
            <a:ahLst/>
            <a:cxnLst/>
            <a:rect l="l" t="t" r="r" b="b"/>
            <a:pathLst>
              <a:path w="1695897" h="2326927">
                <a:moveTo>
                  <a:pt x="473274" y="1212763"/>
                </a:moveTo>
                <a:lnTo>
                  <a:pt x="502853" y="1222623"/>
                </a:lnTo>
                <a:cubicBezTo>
                  <a:pt x="502853" y="1649884"/>
                  <a:pt x="391108" y="2017985"/>
                  <a:pt x="167618" y="2326927"/>
                </a:cubicBezTo>
                <a:cubicBezTo>
                  <a:pt x="108459" y="2162596"/>
                  <a:pt x="55873" y="2044278"/>
                  <a:pt x="9860" y="1971973"/>
                </a:cubicBezTo>
                <a:cubicBezTo>
                  <a:pt x="154472" y="1827361"/>
                  <a:pt x="308943" y="1574291"/>
                  <a:pt x="473274" y="1212763"/>
                </a:cubicBezTo>
                <a:close/>
                <a:moveTo>
                  <a:pt x="19720" y="769069"/>
                </a:moveTo>
                <a:cubicBezTo>
                  <a:pt x="236637" y="788789"/>
                  <a:pt x="368102" y="867668"/>
                  <a:pt x="414115" y="1005706"/>
                </a:cubicBezTo>
                <a:cubicBezTo>
                  <a:pt x="440408" y="1104305"/>
                  <a:pt x="420688" y="1176610"/>
                  <a:pt x="354956" y="1222623"/>
                </a:cubicBezTo>
                <a:cubicBezTo>
                  <a:pt x="276077" y="1262062"/>
                  <a:pt x="216917" y="1239056"/>
                  <a:pt x="177478" y="1153604"/>
                </a:cubicBezTo>
                <a:cubicBezTo>
                  <a:pt x="164332" y="1140457"/>
                  <a:pt x="147898" y="1107591"/>
                  <a:pt x="128179" y="1055005"/>
                </a:cubicBezTo>
                <a:cubicBezTo>
                  <a:pt x="95313" y="943260"/>
                  <a:pt x="52586" y="854521"/>
                  <a:pt x="0" y="788789"/>
                </a:cubicBezTo>
                <a:close/>
                <a:moveTo>
                  <a:pt x="532433" y="473273"/>
                </a:moveTo>
                <a:lnTo>
                  <a:pt x="1656457" y="473273"/>
                </a:lnTo>
                <a:lnTo>
                  <a:pt x="1656457" y="650751"/>
                </a:lnTo>
                <a:lnTo>
                  <a:pt x="1232483" y="650751"/>
                </a:lnTo>
                <a:lnTo>
                  <a:pt x="1232483" y="1193043"/>
                </a:lnTo>
                <a:lnTo>
                  <a:pt x="1587438" y="1193043"/>
                </a:lnTo>
                <a:lnTo>
                  <a:pt x="1587438" y="1360661"/>
                </a:lnTo>
                <a:lnTo>
                  <a:pt x="1232483" y="1360661"/>
                </a:lnTo>
                <a:lnTo>
                  <a:pt x="1232483" y="2110010"/>
                </a:lnTo>
                <a:lnTo>
                  <a:pt x="1695897" y="2110010"/>
                </a:lnTo>
                <a:lnTo>
                  <a:pt x="1695897" y="2287488"/>
                </a:lnTo>
                <a:lnTo>
                  <a:pt x="423975" y="2287488"/>
                </a:lnTo>
                <a:lnTo>
                  <a:pt x="423975" y="2110010"/>
                </a:lnTo>
                <a:lnTo>
                  <a:pt x="926828" y="2110010"/>
                </a:lnTo>
                <a:lnTo>
                  <a:pt x="926828" y="1360661"/>
                </a:lnTo>
                <a:lnTo>
                  <a:pt x="601452" y="1360661"/>
                </a:lnTo>
                <a:lnTo>
                  <a:pt x="601452" y="1193043"/>
                </a:lnTo>
                <a:lnTo>
                  <a:pt x="926828" y="1193043"/>
                </a:lnTo>
                <a:lnTo>
                  <a:pt x="926828" y="650751"/>
                </a:lnTo>
                <a:lnTo>
                  <a:pt x="532433" y="650751"/>
                </a:lnTo>
                <a:close/>
                <a:moveTo>
                  <a:pt x="88739" y="69019"/>
                </a:moveTo>
                <a:cubicBezTo>
                  <a:pt x="325376" y="101885"/>
                  <a:pt x="460127" y="180764"/>
                  <a:pt x="492994" y="305656"/>
                </a:cubicBezTo>
                <a:cubicBezTo>
                  <a:pt x="519287" y="391108"/>
                  <a:pt x="499567" y="460127"/>
                  <a:pt x="433834" y="512713"/>
                </a:cubicBezTo>
                <a:cubicBezTo>
                  <a:pt x="354956" y="558725"/>
                  <a:pt x="292510" y="545579"/>
                  <a:pt x="246497" y="473273"/>
                </a:cubicBezTo>
                <a:cubicBezTo>
                  <a:pt x="233351" y="453554"/>
                  <a:pt x="220204" y="420687"/>
                  <a:pt x="207058" y="374675"/>
                </a:cubicBezTo>
                <a:cubicBezTo>
                  <a:pt x="180765" y="269503"/>
                  <a:pt x="138039" y="174191"/>
                  <a:pt x="78879" y="88739"/>
                </a:cubicBezTo>
                <a:close/>
                <a:moveTo>
                  <a:pt x="838089" y="0"/>
                </a:moveTo>
                <a:cubicBezTo>
                  <a:pt x="1035286" y="13146"/>
                  <a:pt x="1163464" y="78879"/>
                  <a:pt x="1222624" y="197197"/>
                </a:cubicBezTo>
                <a:cubicBezTo>
                  <a:pt x="1248917" y="289222"/>
                  <a:pt x="1229197" y="361528"/>
                  <a:pt x="1163464" y="414114"/>
                </a:cubicBezTo>
                <a:cubicBezTo>
                  <a:pt x="1091159" y="453554"/>
                  <a:pt x="1025426" y="440407"/>
                  <a:pt x="966267" y="374675"/>
                </a:cubicBezTo>
                <a:cubicBezTo>
                  <a:pt x="946547" y="361528"/>
                  <a:pt x="933401" y="325375"/>
                  <a:pt x="926828" y="266216"/>
                </a:cubicBezTo>
                <a:cubicBezTo>
                  <a:pt x="900535" y="161044"/>
                  <a:pt x="867668" y="78879"/>
                  <a:pt x="828229" y="19720"/>
                </a:cubicBezTo>
                <a:close/>
              </a:path>
            </a:pathLst>
          </a:custGeom>
          <a:solidFill>
            <a:srgbClr val="E9CA8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E9CA80"/>
              </a:solidFill>
              <a:effectLst/>
              <a:uLnTx/>
              <a:uFillTx/>
              <a:latin typeface="方正美黑简体" panose="03000509000000000000" pitchFamily="65" charset="-122"/>
              <a:ea typeface="方正美黑简体" panose="03000509000000000000" pitchFamily="65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A95F48F1-975A-447D-B899-69E26D4D6D67}"/>
              </a:ext>
            </a:extLst>
          </p:cNvPr>
          <p:cNvSpPr txBox="1"/>
          <p:nvPr/>
        </p:nvSpPr>
        <p:spPr>
          <a:xfrm>
            <a:off x="2913676" y="1238499"/>
            <a:ext cx="1715616" cy="2336787"/>
          </a:xfrm>
          <a:custGeom>
            <a:avLst/>
            <a:gdLst/>
            <a:ahLst/>
            <a:cxnLst/>
            <a:rect l="l" t="t" r="r" b="b"/>
            <a:pathLst>
              <a:path w="1715616" h="2336787">
                <a:moveTo>
                  <a:pt x="423974" y="1656457"/>
                </a:moveTo>
                <a:lnTo>
                  <a:pt x="1262063" y="1656457"/>
                </a:lnTo>
                <a:lnTo>
                  <a:pt x="1262063" y="1843794"/>
                </a:lnTo>
                <a:lnTo>
                  <a:pt x="423974" y="1843794"/>
                </a:lnTo>
                <a:close/>
                <a:moveTo>
                  <a:pt x="394395" y="1084585"/>
                </a:moveTo>
                <a:lnTo>
                  <a:pt x="414115" y="1094445"/>
                </a:lnTo>
                <a:cubicBezTo>
                  <a:pt x="414115" y="1521705"/>
                  <a:pt x="315516" y="1870087"/>
                  <a:pt x="118319" y="2139590"/>
                </a:cubicBezTo>
                <a:cubicBezTo>
                  <a:pt x="85452" y="2001552"/>
                  <a:pt x="46013" y="1870087"/>
                  <a:pt x="0" y="1745196"/>
                </a:cubicBezTo>
                <a:cubicBezTo>
                  <a:pt x="118319" y="1613731"/>
                  <a:pt x="249784" y="1393527"/>
                  <a:pt x="394395" y="1084585"/>
                </a:cubicBezTo>
                <a:close/>
                <a:moveTo>
                  <a:pt x="19720" y="216917"/>
                </a:moveTo>
                <a:cubicBezTo>
                  <a:pt x="236637" y="282649"/>
                  <a:pt x="371388" y="374675"/>
                  <a:pt x="423974" y="492993"/>
                </a:cubicBezTo>
                <a:cubicBezTo>
                  <a:pt x="443694" y="598165"/>
                  <a:pt x="420688" y="670470"/>
                  <a:pt x="354955" y="709910"/>
                </a:cubicBezTo>
                <a:cubicBezTo>
                  <a:pt x="256357" y="749349"/>
                  <a:pt x="193911" y="706623"/>
                  <a:pt x="167618" y="581732"/>
                </a:cubicBezTo>
                <a:cubicBezTo>
                  <a:pt x="128179" y="463413"/>
                  <a:pt x="72306" y="348381"/>
                  <a:pt x="0" y="236636"/>
                </a:cubicBezTo>
                <a:close/>
                <a:moveTo>
                  <a:pt x="1340942" y="0"/>
                </a:moveTo>
                <a:lnTo>
                  <a:pt x="1617018" y="69019"/>
                </a:lnTo>
                <a:lnTo>
                  <a:pt x="1538139" y="177477"/>
                </a:lnTo>
                <a:cubicBezTo>
                  <a:pt x="1498699" y="512713"/>
                  <a:pt x="1426394" y="870954"/>
                  <a:pt x="1321222" y="1252202"/>
                </a:cubicBezTo>
                <a:lnTo>
                  <a:pt x="1350802" y="1252202"/>
                </a:lnTo>
                <a:lnTo>
                  <a:pt x="1419821" y="1133884"/>
                </a:lnTo>
                <a:lnTo>
                  <a:pt x="1715616" y="1202903"/>
                </a:lnTo>
                <a:lnTo>
                  <a:pt x="1626878" y="1340941"/>
                </a:lnTo>
                <a:lnTo>
                  <a:pt x="1626878" y="2060711"/>
                </a:lnTo>
                <a:cubicBezTo>
                  <a:pt x="1646597" y="2238189"/>
                  <a:pt x="1505273" y="2330214"/>
                  <a:pt x="1202904" y="2336787"/>
                </a:cubicBezTo>
                <a:cubicBezTo>
                  <a:pt x="1170037" y="2330214"/>
                  <a:pt x="1153604" y="2313781"/>
                  <a:pt x="1153604" y="2287488"/>
                </a:cubicBezTo>
                <a:cubicBezTo>
                  <a:pt x="1147031" y="2175743"/>
                  <a:pt x="1071439" y="2110010"/>
                  <a:pt x="926827" y="2090291"/>
                </a:cubicBezTo>
                <a:lnTo>
                  <a:pt x="926827" y="2060711"/>
                </a:lnTo>
                <a:cubicBezTo>
                  <a:pt x="1084585" y="2060711"/>
                  <a:pt x="1193044" y="2060711"/>
                  <a:pt x="1252203" y="2060711"/>
                </a:cubicBezTo>
                <a:cubicBezTo>
                  <a:pt x="1311362" y="2060711"/>
                  <a:pt x="1340942" y="2047565"/>
                  <a:pt x="1340942" y="2021272"/>
                </a:cubicBezTo>
                <a:lnTo>
                  <a:pt x="1340942" y="1429680"/>
                </a:lnTo>
                <a:lnTo>
                  <a:pt x="857808" y="1429680"/>
                </a:lnTo>
                <a:lnTo>
                  <a:pt x="798649" y="1508559"/>
                </a:lnTo>
                <a:lnTo>
                  <a:pt x="522573" y="1370521"/>
                </a:lnTo>
                <a:lnTo>
                  <a:pt x="591592" y="1271922"/>
                </a:lnTo>
                <a:lnTo>
                  <a:pt x="591592" y="384534"/>
                </a:lnTo>
                <a:lnTo>
                  <a:pt x="867668" y="384534"/>
                </a:lnTo>
                <a:lnTo>
                  <a:pt x="867668" y="1252202"/>
                </a:lnTo>
                <a:lnTo>
                  <a:pt x="1104305" y="1252202"/>
                </a:lnTo>
                <a:cubicBezTo>
                  <a:pt x="1156891" y="1015566"/>
                  <a:pt x="1196330" y="696763"/>
                  <a:pt x="1222623" y="295796"/>
                </a:cubicBezTo>
                <a:lnTo>
                  <a:pt x="483134" y="295796"/>
                </a:lnTo>
                <a:lnTo>
                  <a:pt x="483134" y="118318"/>
                </a:lnTo>
                <a:lnTo>
                  <a:pt x="1232483" y="118318"/>
                </a:lnTo>
                <a:close/>
              </a:path>
            </a:pathLst>
          </a:custGeom>
          <a:solidFill>
            <a:srgbClr val="E9CA8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E9CA80"/>
              </a:solidFill>
              <a:effectLst/>
              <a:uLnTx/>
              <a:uFillTx/>
              <a:latin typeface="方正美黑简体" panose="03000509000000000000" pitchFamily="65" charset="-122"/>
              <a:ea typeface="方正美黑简体" panose="03000509000000000000" pitchFamily="65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33E411A6-AC4B-49C1-B3EF-3067DEC7105B}"/>
              </a:ext>
            </a:extLst>
          </p:cNvPr>
          <p:cNvSpPr/>
          <p:nvPr/>
        </p:nvSpPr>
        <p:spPr>
          <a:xfrm>
            <a:off x="9043884" y="1205085"/>
            <a:ext cx="1666317" cy="2380389"/>
          </a:xfrm>
          <a:custGeom>
            <a:avLst/>
            <a:gdLst/>
            <a:ahLst/>
            <a:cxnLst/>
            <a:rect l="l" t="t" r="r" b="b"/>
            <a:pathLst>
              <a:path w="1666317" h="2380389">
                <a:moveTo>
                  <a:pt x="483134" y="3834"/>
                </a:moveTo>
                <a:lnTo>
                  <a:pt x="769070" y="3834"/>
                </a:lnTo>
                <a:lnTo>
                  <a:pt x="769070" y="358789"/>
                </a:lnTo>
                <a:lnTo>
                  <a:pt x="1666317" y="358789"/>
                </a:lnTo>
                <a:lnTo>
                  <a:pt x="1666317" y="546127"/>
                </a:lnTo>
                <a:lnTo>
                  <a:pt x="1153605" y="546127"/>
                </a:lnTo>
                <a:lnTo>
                  <a:pt x="1153605" y="1206738"/>
                </a:lnTo>
                <a:cubicBezTo>
                  <a:pt x="1219337" y="1055553"/>
                  <a:pt x="1262063" y="924088"/>
                  <a:pt x="1281783" y="812343"/>
                </a:cubicBezTo>
                <a:lnTo>
                  <a:pt x="1607158" y="812343"/>
                </a:lnTo>
                <a:cubicBezTo>
                  <a:pt x="1508560" y="1167298"/>
                  <a:pt x="1357375" y="1459807"/>
                  <a:pt x="1153605" y="1689871"/>
                </a:cubicBezTo>
                <a:lnTo>
                  <a:pt x="1153605" y="2034966"/>
                </a:lnTo>
                <a:cubicBezTo>
                  <a:pt x="1147031" y="2074405"/>
                  <a:pt x="1176611" y="2094125"/>
                  <a:pt x="1242343" y="2094125"/>
                </a:cubicBezTo>
                <a:cubicBezTo>
                  <a:pt x="1354088" y="2133564"/>
                  <a:pt x="1449400" y="1982380"/>
                  <a:pt x="1528279" y="1640572"/>
                </a:cubicBezTo>
                <a:lnTo>
                  <a:pt x="1557859" y="1640572"/>
                </a:lnTo>
                <a:cubicBezTo>
                  <a:pt x="1524993" y="1916648"/>
                  <a:pt x="1551285" y="2044826"/>
                  <a:pt x="1636738" y="2025106"/>
                </a:cubicBezTo>
                <a:cubicBezTo>
                  <a:pt x="1656457" y="2025106"/>
                  <a:pt x="1666317" y="2034966"/>
                  <a:pt x="1666317" y="2054686"/>
                </a:cubicBezTo>
                <a:cubicBezTo>
                  <a:pt x="1607158" y="2271603"/>
                  <a:pt x="1465833" y="2380061"/>
                  <a:pt x="1242343" y="2380061"/>
                </a:cubicBezTo>
                <a:cubicBezTo>
                  <a:pt x="985987" y="2386634"/>
                  <a:pt x="864382" y="2294609"/>
                  <a:pt x="877528" y="2103985"/>
                </a:cubicBezTo>
                <a:lnTo>
                  <a:pt x="877528" y="1936367"/>
                </a:lnTo>
                <a:cubicBezTo>
                  <a:pt x="765783" y="2008673"/>
                  <a:pt x="640891" y="2064546"/>
                  <a:pt x="502853" y="2103985"/>
                </a:cubicBezTo>
                <a:lnTo>
                  <a:pt x="492994" y="2094125"/>
                </a:lnTo>
                <a:cubicBezTo>
                  <a:pt x="624459" y="1988953"/>
                  <a:pt x="752637" y="1850915"/>
                  <a:pt x="877528" y="1680011"/>
                </a:cubicBezTo>
                <a:lnTo>
                  <a:pt x="877528" y="546127"/>
                </a:lnTo>
                <a:lnTo>
                  <a:pt x="769070" y="546127"/>
                </a:lnTo>
                <a:cubicBezTo>
                  <a:pt x="769070" y="1071986"/>
                  <a:pt x="719771" y="1449947"/>
                  <a:pt x="621172" y="1680011"/>
                </a:cubicBezTo>
                <a:cubicBezTo>
                  <a:pt x="522573" y="1923221"/>
                  <a:pt x="318803" y="2156571"/>
                  <a:pt x="9860" y="2380061"/>
                </a:cubicBezTo>
                <a:lnTo>
                  <a:pt x="0" y="2360341"/>
                </a:lnTo>
                <a:cubicBezTo>
                  <a:pt x="335236" y="1965947"/>
                  <a:pt x="496280" y="1361209"/>
                  <a:pt x="483134" y="546127"/>
                </a:cubicBezTo>
                <a:lnTo>
                  <a:pt x="0" y="546127"/>
                </a:lnTo>
                <a:lnTo>
                  <a:pt x="0" y="358789"/>
                </a:lnTo>
                <a:lnTo>
                  <a:pt x="483134" y="358789"/>
                </a:lnTo>
                <a:close/>
                <a:moveTo>
                  <a:pt x="1162848" y="137"/>
                </a:moveTo>
                <a:cubicBezTo>
                  <a:pt x="1299654" y="-2328"/>
                  <a:pt x="1405031" y="28484"/>
                  <a:pt x="1478980" y="92573"/>
                </a:cubicBezTo>
                <a:cubicBezTo>
                  <a:pt x="1538139" y="178025"/>
                  <a:pt x="1538139" y="250331"/>
                  <a:pt x="1478980" y="309490"/>
                </a:cubicBezTo>
                <a:cubicBezTo>
                  <a:pt x="1406674" y="368649"/>
                  <a:pt x="1340942" y="358789"/>
                  <a:pt x="1281783" y="279910"/>
                </a:cubicBezTo>
                <a:cubicBezTo>
                  <a:pt x="1209477" y="187885"/>
                  <a:pt x="1120738" y="105719"/>
                  <a:pt x="1015566" y="33414"/>
                </a:cubicBezTo>
                <a:lnTo>
                  <a:pt x="1015566" y="13694"/>
                </a:lnTo>
                <a:cubicBezTo>
                  <a:pt x="1068152" y="5477"/>
                  <a:pt x="1117246" y="958"/>
                  <a:pt x="1162848" y="137"/>
                </a:cubicBezTo>
                <a:close/>
              </a:path>
            </a:pathLst>
          </a:custGeom>
          <a:solidFill>
            <a:srgbClr val="E9CA8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srgbClr val="E9CA80"/>
              </a:solidFill>
              <a:effectLst/>
              <a:uLnTx/>
              <a:uFillTx/>
              <a:latin typeface="方正美黑简体" panose="03000509000000000000" pitchFamily="65" charset="-122"/>
              <a:ea typeface="方正美黑简体" panose="03000509000000000000" pitchFamily="65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947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10593144" y="6595"/>
            <a:ext cx="1649515" cy="1682232"/>
          </a:xfrm>
          <a:custGeom>
            <a:avLst/>
            <a:gdLst>
              <a:gd name="connsiteX0" fmla="*/ 1700 w 1127515"/>
              <a:gd name="connsiteY0" fmla="*/ 0 h 1053610"/>
              <a:gd name="connsiteX1" fmla="*/ 1127515 w 1127515"/>
              <a:gd name="connsiteY1" fmla="*/ 0 h 1053610"/>
              <a:gd name="connsiteX2" fmla="*/ 1127515 w 1127515"/>
              <a:gd name="connsiteY2" fmla="*/ 1049027 h 1053610"/>
              <a:gd name="connsiteX3" fmla="*/ 1036750 w 1127515"/>
              <a:gd name="connsiteY3" fmla="*/ 1053610 h 1053610"/>
              <a:gd name="connsiteX4" fmla="*/ 0 w 1127515"/>
              <a:gd name="connsiteY4" fmla="*/ 16860 h 1053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7515" h="1053610">
                <a:moveTo>
                  <a:pt x="1700" y="0"/>
                </a:moveTo>
                <a:lnTo>
                  <a:pt x="1127515" y="0"/>
                </a:lnTo>
                <a:lnTo>
                  <a:pt x="1127515" y="1049027"/>
                </a:lnTo>
                <a:lnTo>
                  <a:pt x="1036750" y="1053610"/>
                </a:lnTo>
                <a:cubicBezTo>
                  <a:pt x="464169" y="1053610"/>
                  <a:pt x="0" y="589441"/>
                  <a:pt x="0" y="16860"/>
                </a:cubicBezTo>
                <a:close/>
              </a:path>
            </a:pathLst>
          </a:custGeom>
          <a:solidFill>
            <a:srgbClr val="19A7FF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5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92100" y="5735459"/>
            <a:ext cx="1020091" cy="1020091"/>
          </a:xfrm>
          <a:prstGeom prst="ellipse">
            <a:avLst/>
          </a:prstGeom>
          <a:solidFill>
            <a:srgbClr val="19A7FF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5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六边形 11"/>
          <p:cNvSpPr/>
          <p:nvPr/>
        </p:nvSpPr>
        <p:spPr>
          <a:xfrm>
            <a:off x="3862024" y="1981200"/>
            <a:ext cx="4353805" cy="3314044"/>
          </a:xfrm>
          <a:prstGeom prst="hexagon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3" name="直接连接符 12"/>
          <p:cNvCxnSpPr>
            <a:cxnSpLocks/>
            <a:stCxn id="12" idx="4"/>
            <a:endCxn id="12" idx="2"/>
          </p:cNvCxnSpPr>
          <p:nvPr/>
        </p:nvCxnSpPr>
        <p:spPr>
          <a:xfrm>
            <a:off x="4690535" y="1981201"/>
            <a:ext cx="0" cy="331404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cxnSpLocks/>
            <a:stCxn id="12" idx="4"/>
            <a:endCxn id="12" idx="1"/>
          </p:cNvCxnSpPr>
          <p:nvPr/>
        </p:nvCxnSpPr>
        <p:spPr>
          <a:xfrm>
            <a:off x="4690535" y="1981201"/>
            <a:ext cx="2696783" cy="331404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  <a:stCxn id="12" idx="4"/>
            <a:endCxn id="12" idx="0"/>
          </p:cNvCxnSpPr>
          <p:nvPr/>
        </p:nvCxnSpPr>
        <p:spPr>
          <a:xfrm>
            <a:off x="4690535" y="1981201"/>
            <a:ext cx="3525294" cy="165702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  <a:stCxn id="12" idx="5"/>
            <a:endCxn id="12" idx="3"/>
          </p:cNvCxnSpPr>
          <p:nvPr/>
        </p:nvCxnSpPr>
        <p:spPr>
          <a:xfrm flipH="1">
            <a:off x="3862024" y="1981201"/>
            <a:ext cx="3525294" cy="165702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cxnSpLocks/>
            <a:stCxn id="12" idx="5"/>
            <a:endCxn id="12" idx="2"/>
          </p:cNvCxnSpPr>
          <p:nvPr/>
        </p:nvCxnSpPr>
        <p:spPr>
          <a:xfrm flipH="1">
            <a:off x="4690535" y="1981201"/>
            <a:ext cx="2696783" cy="331404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cxnSpLocks/>
            <a:stCxn id="12" idx="5"/>
            <a:endCxn id="12" idx="1"/>
          </p:cNvCxnSpPr>
          <p:nvPr/>
        </p:nvCxnSpPr>
        <p:spPr>
          <a:xfrm>
            <a:off x="7387318" y="1981201"/>
            <a:ext cx="0" cy="331404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cxnSpLocks/>
            <a:stCxn id="12" idx="3"/>
            <a:endCxn id="12" idx="1"/>
          </p:cNvCxnSpPr>
          <p:nvPr/>
        </p:nvCxnSpPr>
        <p:spPr>
          <a:xfrm>
            <a:off x="3862024" y="3638222"/>
            <a:ext cx="3525294" cy="165702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cxnSpLocks/>
            <a:stCxn id="12" idx="3"/>
            <a:endCxn id="12" idx="0"/>
          </p:cNvCxnSpPr>
          <p:nvPr/>
        </p:nvCxnSpPr>
        <p:spPr>
          <a:xfrm>
            <a:off x="3862024" y="3638222"/>
            <a:ext cx="43538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cxnSpLocks/>
            <a:stCxn id="12" idx="0"/>
            <a:endCxn id="12" idx="2"/>
          </p:cNvCxnSpPr>
          <p:nvPr/>
        </p:nvCxnSpPr>
        <p:spPr>
          <a:xfrm flipH="1">
            <a:off x="4690535" y="3638222"/>
            <a:ext cx="3525294" cy="165702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3774460" y="3540919"/>
            <a:ext cx="197644" cy="197644"/>
          </a:xfrm>
          <a:prstGeom prst="ellipse">
            <a:avLst/>
          </a:prstGeom>
          <a:solidFill>
            <a:srgbClr val="19A7FF"/>
          </a:solidFill>
          <a:ln w="57150">
            <a:solidFill>
              <a:srgbClr val="AB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65769A1F-B0F0-4E14-B0DC-EDCB7D495CF2}"/>
              </a:ext>
            </a:extLst>
          </p:cNvPr>
          <p:cNvSpPr txBox="1"/>
          <p:nvPr/>
        </p:nvSpPr>
        <p:spPr>
          <a:xfrm>
            <a:off x="1353301" y="1641668"/>
            <a:ext cx="30771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创始人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CB1418EC-BD0E-430A-9CB1-6DACAE06C9A5}"/>
              </a:ext>
            </a:extLst>
          </p:cNvPr>
          <p:cNvSpPr txBox="1"/>
          <p:nvPr/>
        </p:nvSpPr>
        <p:spPr>
          <a:xfrm>
            <a:off x="7705148" y="1641668"/>
            <a:ext cx="232973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endParaRPr kumimoji="0" lang="en-US" altLang="zh-CN" sz="2200" b="0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7D52BAD-5BBF-4A35-A0E2-C2641FE0E9E7}"/>
              </a:ext>
            </a:extLst>
          </p:cNvPr>
          <p:cNvSpPr txBox="1"/>
          <p:nvPr/>
        </p:nvSpPr>
        <p:spPr>
          <a:xfrm>
            <a:off x="8381453" y="3268010"/>
            <a:ext cx="30771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</a:t>
            </a:r>
            <a:endParaRPr kumimoji="0" lang="en-US" altLang="zh-CN" sz="2200" b="0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最佳设计师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0E9E9E4-7CE7-4245-B293-447D856F7439}"/>
              </a:ext>
            </a:extLst>
          </p:cNvPr>
          <p:cNvSpPr txBox="1"/>
          <p:nvPr/>
        </p:nvSpPr>
        <p:spPr>
          <a:xfrm>
            <a:off x="591010" y="3268010"/>
            <a:ext cx="30771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  <a:endParaRPr kumimoji="0" lang="zh-CN" altLang="en-US" sz="2200" b="0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3C38E524-5638-473F-9817-7D4A66F255DF}"/>
              </a:ext>
            </a:extLst>
          </p:cNvPr>
          <p:cNvSpPr txBox="1"/>
          <p:nvPr/>
        </p:nvSpPr>
        <p:spPr>
          <a:xfrm>
            <a:off x="7642205" y="4944656"/>
            <a:ext cx="30771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DB63884D-3142-4D77-879E-755916236F0A}"/>
              </a:ext>
            </a:extLst>
          </p:cNvPr>
          <p:cNvSpPr txBox="1"/>
          <p:nvPr/>
        </p:nvSpPr>
        <p:spPr>
          <a:xfrm>
            <a:off x="1447339" y="4946743"/>
            <a:ext cx="307715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</a:t>
            </a:r>
            <a:endParaRPr kumimoji="0" lang="en-US" altLang="zh-CN" sz="1600" b="0" i="0" u="none" strike="noStrike" kern="1200" cap="none" spc="15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首席</a:t>
            </a:r>
            <a:r>
              <a:rPr kumimoji="0" lang="en-US" altLang="zh-CN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200" b="0" i="0" u="none" strike="noStrike" kern="1200" cap="none" spc="15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5143500" y="528466"/>
            <a:ext cx="2000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150" normalizeH="0" baseline="0" noProof="0" dirty="0">
                <a:ln>
                  <a:noFill/>
                </a:ln>
                <a:solidFill>
                  <a:srgbClr val="19A7FF"/>
                </a:solidFill>
                <a:effectLst/>
                <a:uLnTx/>
                <a:uFillTx/>
                <a:latin typeface="庞门正道标题体" panose="02010600030101010101" pitchFamily="2" charset="-122"/>
                <a:ea typeface="庞门正道标题体" panose="02010600030101010101" pitchFamily="2" charset="-122"/>
                <a:cs typeface="+mn-cs"/>
              </a:rPr>
              <a:t>冯注龙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9640" t="-6151" r="10972" b="37591"/>
          <a:stretch/>
        </p:blipFill>
        <p:spPr>
          <a:xfrm>
            <a:off x="4780080" y="2400921"/>
            <a:ext cx="2494492" cy="2494490"/>
          </a:xfrm>
          <a:custGeom>
            <a:avLst/>
            <a:gdLst>
              <a:gd name="connsiteX0" fmla="*/ 2084480 w 4168960"/>
              <a:gd name="connsiteY0" fmla="*/ 0 h 4168960"/>
              <a:gd name="connsiteX1" fmla="*/ 4168960 w 4168960"/>
              <a:gd name="connsiteY1" fmla="*/ 2084480 h 4168960"/>
              <a:gd name="connsiteX2" fmla="*/ 2084480 w 4168960"/>
              <a:gd name="connsiteY2" fmla="*/ 4168960 h 4168960"/>
              <a:gd name="connsiteX3" fmla="*/ 0 w 4168960"/>
              <a:gd name="connsiteY3" fmla="*/ 2084480 h 4168960"/>
              <a:gd name="connsiteX4" fmla="*/ 2084480 w 4168960"/>
              <a:gd name="connsiteY4" fmla="*/ 0 h 416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68960" h="4168960">
                <a:moveTo>
                  <a:pt x="2084480" y="0"/>
                </a:moveTo>
                <a:cubicBezTo>
                  <a:pt x="3235707" y="0"/>
                  <a:pt x="4168960" y="933253"/>
                  <a:pt x="4168960" y="2084480"/>
                </a:cubicBezTo>
                <a:cubicBezTo>
                  <a:pt x="4168960" y="3235707"/>
                  <a:pt x="3235707" y="4168960"/>
                  <a:pt x="2084480" y="4168960"/>
                </a:cubicBezTo>
                <a:cubicBezTo>
                  <a:pt x="933253" y="4168960"/>
                  <a:pt x="0" y="3235707"/>
                  <a:pt x="0" y="2084480"/>
                </a:cubicBezTo>
                <a:cubicBezTo>
                  <a:pt x="0" y="933253"/>
                  <a:pt x="933253" y="0"/>
                  <a:pt x="20844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pic>
      <p:sp>
        <p:nvSpPr>
          <p:cNvPr id="8" name="椭圆 7"/>
          <p:cNvSpPr/>
          <p:nvPr/>
        </p:nvSpPr>
        <p:spPr>
          <a:xfrm>
            <a:off x="4762652" y="2358075"/>
            <a:ext cx="2552548" cy="2552538"/>
          </a:xfrm>
          <a:prstGeom prst="ellipse">
            <a:avLst/>
          </a:prstGeom>
          <a:noFill/>
          <a:ln w="76200">
            <a:solidFill>
              <a:srgbClr val="19A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FD04E71E-AB3E-40EA-B2FD-704CECF7993B}"/>
              </a:ext>
            </a:extLst>
          </p:cNvPr>
          <p:cNvSpPr/>
          <p:nvPr/>
        </p:nvSpPr>
        <p:spPr>
          <a:xfrm>
            <a:off x="4584085" y="5177314"/>
            <a:ext cx="197644" cy="197644"/>
          </a:xfrm>
          <a:prstGeom prst="ellipse">
            <a:avLst/>
          </a:prstGeom>
          <a:solidFill>
            <a:srgbClr val="19A7FF"/>
          </a:solidFill>
          <a:ln w="57150">
            <a:solidFill>
              <a:srgbClr val="AB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67CA20D1-A6F3-4CB0-9EE1-970E4E04A204}"/>
              </a:ext>
            </a:extLst>
          </p:cNvPr>
          <p:cNvSpPr/>
          <p:nvPr/>
        </p:nvSpPr>
        <p:spPr>
          <a:xfrm>
            <a:off x="7325380" y="5169694"/>
            <a:ext cx="197644" cy="197644"/>
          </a:xfrm>
          <a:prstGeom prst="ellipse">
            <a:avLst/>
          </a:prstGeom>
          <a:solidFill>
            <a:srgbClr val="19A7FF"/>
          </a:solidFill>
          <a:ln w="57150">
            <a:solidFill>
              <a:srgbClr val="AB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42CC4A1B-C853-4905-AAA5-A866BAEAAC0A}"/>
              </a:ext>
            </a:extLst>
          </p:cNvPr>
          <p:cNvSpPr/>
          <p:nvPr/>
        </p:nvSpPr>
        <p:spPr>
          <a:xfrm>
            <a:off x="8102620" y="3527584"/>
            <a:ext cx="197644" cy="197644"/>
          </a:xfrm>
          <a:prstGeom prst="ellipse">
            <a:avLst/>
          </a:prstGeom>
          <a:solidFill>
            <a:srgbClr val="19A7FF"/>
          </a:solidFill>
          <a:ln w="57150">
            <a:solidFill>
              <a:srgbClr val="AB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BB8B0D1C-3854-4BA7-8AEF-39FDB0EDAC2A}"/>
              </a:ext>
            </a:extLst>
          </p:cNvPr>
          <p:cNvSpPr/>
          <p:nvPr/>
        </p:nvSpPr>
        <p:spPr>
          <a:xfrm>
            <a:off x="7323475" y="1860709"/>
            <a:ext cx="197644" cy="197644"/>
          </a:xfrm>
          <a:prstGeom prst="ellipse">
            <a:avLst/>
          </a:prstGeom>
          <a:solidFill>
            <a:srgbClr val="19A7FF"/>
          </a:solidFill>
          <a:ln w="57150">
            <a:solidFill>
              <a:srgbClr val="AB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3B00E74A-20DB-49C0-A2FD-3319A6E9E5DA}"/>
              </a:ext>
            </a:extLst>
          </p:cNvPr>
          <p:cNvSpPr/>
          <p:nvPr/>
        </p:nvSpPr>
        <p:spPr>
          <a:xfrm>
            <a:off x="4625995" y="1858804"/>
            <a:ext cx="197644" cy="197644"/>
          </a:xfrm>
          <a:prstGeom prst="ellipse">
            <a:avLst/>
          </a:prstGeom>
          <a:solidFill>
            <a:srgbClr val="19A7FF"/>
          </a:solidFill>
          <a:ln w="57150">
            <a:solidFill>
              <a:srgbClr val="ABD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150" normalizeH="0" baseline="0" noProof="0" dirty="0">
              <a:ln>
                <a:noFill/>
              </a:ln>
              <a:solidFill>
                <a:srgbClr val="1F4E79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03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8DA1A42-CE85-428C-94E2-4D0E010595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00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E1CC211-8AE4-412E-97AF-FD692E8F6D4F}"/>
              </a:ext>
            </a:extLst>
          </p:cNvPr>
          <p:cNvSpPr/>
          <p:nvPr/>
        </p:nvSpPr>
        <p:spPr>
          <a:xfrm>
            <a:off x="0" y="-15116"/>
            <a:ext cx="12192000" cy="6872734"/>
          </a:xfrm>
          <a:prstGeom prst="rect">
            <a:avLst/>
          </a:prstGeom>
          <a:solidFill>
            <a:srgbClr val="0070C0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8BBC8AB-5150-4EB8-9F16-2B46D79121F4}"/>
              </a:ext>
            </a:extLst>
          </p:cNvPr>
          <p:cNvSpPr txBox="1"/>
          <p:nvPr/>
        </p:nvSpPr>
        <p:spPr>
          <a:xfrm>
            <a:off x="1460500" y="1409700"/>
            <a:ext cx="18922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D235104F-98AE-4009-921D-E22A96BA4FDD}"/>
              </a:ext>
            </a:extLst>
          </p:cNvPr>
          <p:cNvSpPr txBox="1"/>
          <p:nvPr/>
        </p:nvSpPr>
        <p:spPr>
          <a:xfrm>
            <a:off x="1614779" y="2243211"/>
            <a:ext cx="2099821" cy="243111"/>
          </a:xfrm>
          <a:custGeom>
            <a:avLst/>
            <a:gdLst/>
            <a:ahLst/>
            <a:cxnLst/>
            <a:rect l="l" t="t" r="r" b="b"/>
            <a:pathLst>
              <a:path w="2099821" h="243111">
                <a:moveTo>
                  <a:pt x="558854" y="159227"/>
                </a:moveTo>
                <a:lnTo>
                  <a:pt x="558854" y="189616"/>
                </a:lnTo>
                <a:lnTo>
                  <a:pt x="599666" y="189616"/>
                </a:lnTo>
                <a:lnTo>
                  <a:pt x="599666" y="159227"/>
                </a:lnTo>
                <a:close/>
                <a:moveTo>
                  <a:pt x="546548" y="148177"/>
                </a:moveTo>
                <a:lnTo>
                  <a:pt x="612098" y="148177"/>
                </a:lnTo>
                <a:lnTo>
                  <a:pt x="612098" y="200667"/>
                </a:lnTo>
                <a:lnTo>
                  <a:pt x="558854" y="200667"/>
                </a:lnTo>
                <a:lnTo>
                  <a:pt x="558854" y="212219"/>
                </a:lnTo>
                <a:lnTo>
                  <a:pt x="546548" y="212219"/>
                </a:lnTo>
                <a:close/>
                <a:moveTo>
                  <a:pt x="1716086" y="147172"/>
                </a:moveTo>
                <a:lnTo>
                  <a:pt x="1716086" y="213726"/>
                </a:lnTo>
                <a:lnTo>
                  <a:pt x="1803360" y="213726"/>
                </a:lnTo>
                <a:lnTo>
                  <a:pt x="1803360" y="147172"/>
                </a:lnTo>
                <a:close/>
                <a:moveTo>
                  <a:pt x="1702775" y="135117"/>
                </a:moveTo>
                <a:lnTo>
                  <a:pt x="1816671" y="135117"/>
                </a:lnTo>
                <a:lnTo>
                  <a:pt x="1816671" y="243111"/>
                </a:lnTo>
                <a:lnTo>
                  <a:pt x="1803360" y="243111"/>
                </a:lnTo>
                <a:lnTo>
                  <a:pt x="1803360" y="225907"/>
                </a:lnTo>
                <a:lnTo>
                  <a:pt x="1716086" y="225907"/>
                </a:lnTo>
                <a:lnTo>
                  <a:pt x="1716086" y="243111"/>
                </a:lnTo>
                <a:lnTo>
                  <a:pt x="1702775" y="243111"/>
                </a:lnTo>
                <a:close/>
                <a:moveTo>
                  <a:pt x="534368" y="114523"/>
                </a:moveTo>
                <a:lnTo>
                  <a:pt x="676894" y="114523"/>
                </a:lnTo>
                <a:lnTo>
                  <a:pt x="676894" y="126076"/>
                </a:lnTo>
                <a:lnTo>
                  <a:pt x="652407" y="126076"/>
                </a:lnTo>
                <a:lnTo>
                  <a:pt x="652407" y="215861"/>
                </a:lnTo>
                <a:cubicBezTo>
                  <a:pt x="652909" y="233107"/>
                  <a:pt x="644872" y="241687"/>
                  <a:pt x="628297" y="241604"/>
                </a:cubicBezTo>
                <a:cubicBezTo>
                  <a:pt x="624697" y="241687"/>
                  <a:pt x="620972" y="241771"/>
                  <a:pt x="617121" y="241855"/>
                </a:cubicBezTo>
                <a:cubicBezTo>
                  <a:pt x="615279" y="241855"/>
                  <a:pt x="613228" y="241855"/>
                  <a:pt x="610968" y="241855"/>
                </a:cubicBezTo>
                <a:cubicBezTo>
                  <a:pt x="609042" y="241855"/>
                  <a:pt x="606154" y="241855"/>
                  <a:pt x="602303" y="241855"/>
                </a:cubicBezTo>
                <a:cubicBezTo>
                  <a:pt x="601717" y="236832"/>
                  <a:pt x="600922" y="232353"/>
                  <a:pt x="599917" y="228418"/>
                </a:cubicBezTo>
                <a:cubicBezTo>
                  <a:pt x="607619" y="228921"/>
                  <a:pt x="615697" y="229172"/>
                  <a:pt x="624153" y="229172"/>
                </a:cubicBezTo>
                <a:cubicBezTo>
                  <a:pt x="630180" y="229256"/>
                  <a:pt x="634199" y="228209"/>
                  <a:pt x="636208" y="226033"/>
                </a:cubicBezTo>
                <a:cubicBezTo>
                  <a:pt x="638384" y="224107"/>
                  <a:pt x="639431" y="220214"/>
                  <a:pt x="639347" y="214354"/>
                </a:cubicBezTo>
                <a:lnTo>
                  <a:pt x="639347" y="126076"/>
                </a:lnTo>
                <a:lnTo>
                  <a:pt x="534368" y="126076"/>
                </a:lnTo>
                <a:close/>
                <a:moveTo>
                  <a:pt x="67810" y="105733"/>
                </a:moveTo>
                <a:lnTo>
                  <a:pt x="67810" y="168771"/>
                </a:lnTo>
                <a:lnTo>
                  <a:pt x="138885" y="168771"/>
                </a:lnTo>
                <a:lnTo>
                  <a:pt x="138885" y="105733"/>
                </a:lnTo>
                <a:close/>
                <a:moveTo>
                  <a:pt x="54248" y="93176"/>
                </a:moveTo>
                <a:lnTo>
                  <a:pt x="152447" y="93176"/>
                </a:lnTo>
                <a:lnTo>
                  <a:pt x="152447" y="181328"/>
                </a:lnTo>
                <a:lnTo>
                  <a:pt x="54248" y="181328"/>
                </a:lnTo>
                <a:close/>
                <a:moveTo>
                  <a:pt x="1342918" y="89283"/>
                </a:moveTo>
                <a:lnTo>
                  <a:pt x="1442749" y="89283"/>
                </a:lnTo>
                <a:cubicBezTo>
                  <a:pt x="1442331" y="105272"/>
                  <a:pt x="1441494" y="122183"/>
                  <a:pt x="1440238" y="140015"/>
                </a:cubicBezTo>
                <a:cubicBezTo>
                  <a:pt x="1439150" y="160692"/>
                  <a:pt x="1427555" y="170948"/>
                  <a:pt x="1405454" y="170780"/>
                </a:cubicBezTo>
                <a:lnTo>
                  <a:pt x="1393273" y="171031"/>
                </a:lnTo>
                <a:lnTo>
                  <a:pt x="1387371" y="171031"/>
                </a:lnTo>
                <a:cubicBezTo>
                  <a:pt x="1385446" y="171031"/>
                  <a:pt x="1382725" y="171031"/>
                  <a:pt x="1379209" y="171031"/>
                </a:cubicBezTo>
                <a:cubicBezTo>
                  <a:pt x="1378372" y="166427"/>
                  <a:pt x="1377158" y="161906"/>
                  <a:pt x="1375567" y="157469"/>
                </a:cubicBezTo>
                <a:cubicBezTo>
                  <a:pt x="1385111" y="157972"/>
                  <a:pt x="1394655" y="158223"/>
                  <a:pt x="1404198" y="158223"/>
                </a:cubicBezTo>
                <a:cubicBezTo>
                  <a:pt x="1418765" y="158725"/>
                  <a:pt x="1426383" y="151944"/>
                  <a:pt x="1427053" y="137880"/>
                </a:cubicBezTo>
                <a:cubicBezTo>
                  <a:pt x="1427890" y="127080"/>
                  <a:pt x="1428476" y="114983"/>
                  <a:pt x="1428811" y="101589"/>
                </a:cubicBezTo>
                <a:lnTo>
                  <a:pt x="1356355" y="101589"/>
                </a:lnTo>
                <a:lnTo>
                  <a:pt x="1356355" y="202927"/>
                </a:lnTo>
                <a:cubicBezTo>
                  <a:pt x="1355685" y="216154"/>
                  <a:pt x="1362968" y="222516"/>
                  <a:pt x="1378205" y="222014"/>
                </a:cubicBezTo>
                <a:lnTo>
                  <a:pt x="1415249" y="222014"/>
                </a:lnTo>
                <a:cubicBezTo>
                  <a:pt x="1430485" y="222014"/>
                  <a:pt x="1439484" y="217033"/>
                  <a:pt x="1442247" y="207071"/>
                </a:cubicBezTo>
                <a:cubicBezTo>
                  <a:pt x="1444424" y="198448"/>
                  <a:pt x="1446140" y="188779"/>
                  <a:pt x="1447396" y="178063"/>
                </a:cubicBezTo>
                <a:cubicBezTo>
                  <a:pt x="1451665" y="179821"/>
                  <a:pt x="1456479" y="181454"/>
                  <a:pt x="1461837" y="182961"/>
                </a:cubicBezTo>
                <a:cubicBezTo>
                  <a:pt x="1459576" y="195100"/>
                  <a:pt x="1457232" y="205020"/>
                  <a:pt x="1454804" y="212722"/>
                </a:cubicBezTo>
                <a:cubicBezTo>
                  <a:pt x="1450786" y="227874"/>
                  <a:pt x="1438522" y="235241"/>
                  <a:pt x="1418011" y="234823"/>
                </a:cubicBezTo>
                <a:lnTo>
                  <a:pt x="1375065" y="234823"/>
                </a:lnTo>
                <a:cubicBezTo>
                  <a:pt x="1352880" y="235576"/>
                  <a:pt x="1342165" y="225321"/>
                  <a:pt x="1342918" y="204057"/>
                </a:cubicBezTo>
                <a:close/>
                <a:moveTo>
                  <a:pt x="712933" y="68940"/>
                </a:moveTo>
                <a:lnTo>
                  <a:pt x="725742" y="68940"/>
                </a:lnTo>
                <a:cubicBezTo>
                  <a:pt x="725491" y="86353"/>
                  <a:pt x="724905" y="100668"/>
                  <a:pt x="723984" y="111886"/>
                </a:cubicBezTo>
                <a:cubicBezTo>
                  <a:pt x="733193" y="163455"/>
                  <a:pt x="751359" y="202215"/>
                  <a:pt x="778483" y="228167"/>
                </a:cubicBezTo>
                <a:cubicBezTo>
                  <a:pt x="775553" y="230930"/>
                  <a:pt x="772288" y="234362"/>
                  <a:pt x="768688" y="238464"/>
                </a:cubicBezTo>
                <a:cubicBezTo>
                  <a:pt x="742820" y="211340"/>
                  <a:pt x="726286" y="177561"/>
                  <a:pt x="719087" y="137126"/>
                </a:cubicBezTo>
                <a:cubicBezTo>
                  <a:pt x="715319" y="175552"/>
                  <a:pt x="697739" y="210378"/>
                  <a:pt x="666346" y="241604"/>
                </a:cubicBezTo>
                <a:cubicBezTo>
                  <a:pt x="663332" y="237753"/>
                  <a:pt x="660151" y="234320"/>
                  <a:pt x="656802" y="231307"/>
                </a:cubicBezTo>
                <a:cubicBezTo>
                  <a:pt x="684847" y="204852"/>
                  <a:pt x="701841" y="173459"/>
                  <a:pt x="707785" y="137126"/>
                </a:cubicBezTo>
                <a:cubicBezTo>
                  <a:pt x="711301" y="117788"/>
                  <a:pt x="713017" y="95059"/>
                  <a:pt x="712933" y="68940"/>
                </a:cubicBezTo>
                <a:close/>
                <a:moveTo>
                  <a:pt x="1632077" y="67935"/>
                </a:moveTo>
                <a:cubicBezTo>
                  <a:pt x="1626720" y="96817"/>
                  <a:pt x="1621320" y="121681"/>
                  <a:pt x="1615878" y="142526"/>
                </a:cubicBezTo>
                <a:cubicBezTo>
                  <a:pt x="1617302" y="143698"/>
                  <a:pt x="1619394" y="145414"/>
                  <a:pt x="1622157" y="147675"/>
                </a:cubicBezTo>
                <a:cubicBezTo>
                  <a:pt x="1632370" y="155962"/>
                  <a:pt x="1640198" y="162409"/>
                  <a:pt x="1645639" y="167013"/>
                </a:cubicBezTo>
                <a:cubicBezTo>
                  <a:pt x="1657527" y="145498"/>
                  <a:pt x="1665103" y="112472"/>
                  <a:pt x="1668368" y="67935"/>
                </a:cubicBezTo>
                <a:close/>
                <a:moveTo>
                  <a:pt x="560864" y="54876"/>
                </a:moveTo>
                <a:lnTo>
                  <a:pt x="560864" y="82376"/>
                </a:lnTo>
                <a:lnTo>
                  <a:pt x="600545" y="82376"/>
                </a:lnTo>
                <a:lnTo>
                  <a:pt x="600545" y="54876"/>
                </a:lnTo>
                <a:close/>
                <a:moveTo>
                  <a:pt x="548557" y="43825"/>
                </a:moveTo>
                <a:lnTo>
                  <a:pt x="612851" y="43825"/>
                </a:lnTo>
                <a:lnTo>
                  <a:pt x="612851" y="93427"/>
                </a:lnTo>
                <a:lnTo>
                  <a:pt x="548557" y="93427"/>
                </a:lnTo>
                <a:close/>
                <a:moveTo>
                  <a:pt x="1013813" y="29635"/>
                </a:moveTo>
                <a:lnTo>
                  <a:pt x="1013813" y="121430"/>
                </a:lnTo>
                <a:lnTo>
                  <a:pt x="1041439" y="121430"/>
                </a:lnTo>
                <a:cubicBezTo>
                  <a:pt x="1058936" y="121430"/>
                  <a:pt x="1072267" y="117244"/>
                  <a:pt x="1081434" y="108872"/>
                </a:cubicBezTo>
                <a:cubicBezTo>
                  <a:pt x="1090601" y="100501"/>
                  <a:pt x="1095185" y="88655"/>
                  <a:pt x="1095185" y="73335"/>
                </a:cubicBezTo>
                <a:cubicBezTo>
                  <a:pt x="1095185" y="44202"/>
                  <a:pt x="1078399" y="29635"/>
                  <a:pt x="1044829" y="29635"/>
                </a:cubicBezTo>
                <a:close/>
                <a:moveTo>
                  <a:pt x="842363" y="29635"/>
                </a:moveTo>
                <a:lnTo>
                  <a:pt x="842363" y="121430"/>
                </a:lnTo>
                <a:lnTo>
                  <a:pt x="869989" y="121430"/>
                </a:lnTo>
                <a:cubicBezTo>
                  <a:pt x="887486" y="121430"/>
                  <a:pt x="900817" y="117244"/>
                  <a:pt x="909984" y="108872"/>
                </a:cubicBezTo>
                <a:cubicBezTo>
                  <a:pt x="919151" y="100501"/>
                  <a:pt x="923734" y="88655"/>
                  <a:pt x="923734" y="73335"/>
                </a:cubicBezTo>
                <a:cubicBezTo>
                  <a:pt x="923734" y="44202"/>
                  <a:pt x="906949" y="29635"/>
                  <a:pt x="873379" y="29635"/>
                </a:cubicBezTo>
                <a:close/>
                <a:moveTo>
                  <a:pt x="1477408" y="27877"/>
                </a:moveTo>
                <a:lnTo>
                  <a:pt x="1490844" y="27877"/>
                </a:lnTo>
                <a:lnTo>
                  <a:pt x="1490844" y="182710"/>
                </a:lnTo>
                <a:lnTo>
                  <a:pt x="1477408" y="182710"/>
                </a:lnTo>
                <a:close/>
                <a:moveTo>
                  <a:pt x="274593" y="17580"/>
                </a:moveTo>
                <a:lnTo>
                  <a:pt x="486310" y="17580"/>
                </a:lnTo>
                <a:lnTo>
                  <a:pt x="486310" y="30891"/>
                </a:lnTo>
                <a:lnTo>
                  <a:pt x="387483" y="30891"/>
                </a:lnTo>
                <a:cubicBezTo>
                  <a:pt x="387149" y="58852"/>
                  <a:pt x="386479" y="81413"/>
                  <a:pt x="385474" y="98575"/>
                </a:cubicBezTo>
                <a:lnTo>
                  <a:pt x="499119" y="98575"/>
                </a:lnTo>
                <a:lnTo>
                  <a:pt x="499119" y="112137"/>
                </a:lnTo>
                <a:lnTo>
                  <a:pt x="389869" y="112137"/>
                </a:lnTo>
                <a:cubicBezTo>
                  <a:pt x="401590" y="169064"/>
                  <a:pt x="438425" y="206903"/>
                  <a:pt x="500374" y="225656"/>
                </a:cubicBezTo>
                <a:cubicBezTo>
                  <a:pt x="496188" y="230846"/>
                  <a:pt x="493049" y="235283"/>
                  <a:pt x="490956" y="238967"/>
                </a:cubicBezTo>
                <a:cubicBezTo>
                  <a:pt x="427332" y="216028"/>
                  <a:pt x="390288" y="177101"/>
                  <a:pt x="379823" y="122183"/>
                </a:cubicBezTo>
                <a:cubicBezTo>
                  <a:pt x="371368" y="172664"/>
                  <a:pt x="335203" y="212554"/>
                  <a:pt x="271328" y="241855"/>
                </a:cubicBezTo>
                <a:cubicBezTo>
                  <a:pt x="268481" y="238088"/>
                  <a:pt x="265049" y="233944"/>
                  <a:pt x="261031" y="229423"/>
                </a:cubicBezTo>
                <a:cubicBezTo>
                  <a:pt x="326580" y="200625"/>
                  <a:pt x="362578" y="161529"/>
                  <a:pt x="369024" y="112137"/>
                </a:cubicBezTo>
                <a:lnTo>
                  <a:pt x="260780" y="112137"/>
                </a:lnTo>
                <a:lnTo>
                  <a:pt x="260780" y="98575"/>
                </a:lnTo>
                <a:lnTo>
                  <a:pt x="371033" y="98575"/>
                </a:lnTo>
                <a:cubicBezTo>
                  <a:pt x="372289" y="86185"/>
                  <a:pt x="372917" y="66093"/>
                  <a:pt x="372917" y="38300"/>
                </a:cubicBezTo>
                <a:cubicBezTo>
                  <a:pt x="372917" y="35035"/>
                  <a:pt x="372917" y="32565"/>
                  <a:pt x="372917" y="30891"/>
                </a:cubicBezTo>
                <a:lnTo>
                  <a:pt x="274593" y="30891"/>
                </a:lnTo>
                <a:close/>
                <a:moveTo>
                  <a:pt x="1155125" y="17203"/>
                </a:moveTo>
                <a:lnTo>
                  <a:pt x="1280699" y="17203"/>
                </a:lnTo>
                <a:lnTo>
                  <a:pt x="1280699" y="29635"/>
                </a:lnTo>
                <a:lnTo>
                  <a:pt x="1224567" y="29635"/>
                </a:lnTo>
                <a:lnTo>
                  <a:pt x="1224567" y="211717"/>
                </a:lnTo>
                <a:lnTo>
                  <a:pt x="1211257" y="211717"/>
                </a:lnTo>
                <a:lnTo>
                  <a:pt x="1211257" y="29635"/>
                </a:lnTo>
                <a:lnTo>
                  <a:pt x="1155125" y="29635"/>
                </a:lnTo>
                <a:close/>
                <a:moveTo>
                  <a:pt x="1000376" y="17203"/>
                </a:moveTo>
                <a:lnTo>
                  <a:pt x="1047215" y="17203"/>
                </a:lnTo>
                <a:cubicBezTo>
                  <a:pt x="1067223" y="17203"/>
                  <a:pt x="1082522" y="21850"/>
                  <a:pt x="1093113" y="31142"/>
                </a:cubicBezTo>
                <a:cubicBezTo>
                  <a:pt x="1103703" y="40435"/>
                  <a:pt x="1108998" y="53955"/>
                  <a:pt x="1108998" y="71702"/>
                </a:cubicBezTo>
                <a:cubicBezTo>
                  <a:pt x="1108998" y="89785"/>
                  <a:pt x="1103096" y="104645"/>
                  <a:pt x="1091292" y="116281"/>
                </a:cubicBezTo>
                <a:cubicBezTo>
                  <a:pt x="1079488" y="127918"/>
                  <a:pt x="1062954" y="133736"/>
                  <a:pt x="1041690" y="133736"/>
                </a:cubicBezTo>
                <a:lnTo>
                  <a:pt x="1013813" y="133736"/>
                </a:lnTo>
                <a:lnTo>
                  <a:pt x="1013813" y="211717"/>
                </a:lnTo>
                <a:lnTo>
                  <a:pt x="1000376" y="211717"/>
                </a:lnTo>
                <a:close/>
                <a:moveTo>
                  <a:pt x="828926" y="17203"/>
                </a:moveTo>
                <a:lnTo>
                  <a:pt x="875765" y="17203"/>
                </a:lnTo>
                <a:cubicBezTo>
                  <a:pt x="895773" y="17203"/>
                  <a:pt x="911072" y="21850"/>
                  <a:pt x="921663" y="31142"/>
                </a:cubicBezTo>
                <a:cubicBezTo>
                  <a:pt x="932253" y="40435"/>
                  <a:pt x="937548" y="53955"/>
                  <a:pt x="937548" y="71702"/>
                </a:cubicBezTo>
                <a:cubicBezTo>
                  <a:pt x="937548" y="89785"/>
                  <a:pt x="931646" y="104645"/>
                  <a:pt x="919842" y="116281"/>
                </a:cubicBezTo>
                <a:cubicBezTo>
                  <a:pt x="908038" y="127918"/>
                  <a:pt x="891504" y="133736"/>
                  <a:pt x="870240" y="133736"/>
                </a:cubicBezTo>
                <a:lnTo>
                  <a:pt x="842363" y="133736"/>
                </a:lnTo>
                <a:lnTo>
                  <a:pt x="842363" y="211717"/>
                </a:lnTo>
                <a:lnTo>
                  <a:pt x="828926" y="211717"/>
                </a:lnTo>
                <a:close/>
                <a:moveTo>
                  <a:pt x="537507" y="11176"/>
                </a:moveTo>
                <a:lnTo>
                  <a:pt x="671494" y="11176"/>
                </a:lnTo>
                <a:lnTo>
                  <a:pt x="671494" y="22980"/>
                </a:lnTo>
                <a:lnTo>
                  <a:pt x="652407" y="22980"/>
                </a:lnTo>
                <a:lnTo>
                  <a:pt x="652407" y="100836"/>
                </a:lnTo>
                <a:lnTo>
                  <a:pt x="639347" y="100836"/>
                </a:lnTo>
                <a:lnTo>
                  <a:pt x="639347" y="22980"/>
                </a:lnTo>
                <a:lnTo>
                  <a:pt x="537507" y="22980"/>
                </a:lnTo>
                <a:close/>
                <a:moveTo>
                  <a:pt x="1973368" y="4646"/>
                </a:moveTo>
                <a:lnTo>
                  <a:pt x="1988186" y="4646"/>
                </a:lnTo>
                <a:cubicBezTo>
                  <a:pt x="1988102" y="7325"/>
                  <a:pt x="1987977" y="11176"/>
                  <a:pt x="1987809" y="16199"/>
                </a:cubicBezTo>
                <a:cubicBezTo>
                  <a:pt x="1987474" y="28254"/>
                  <a:pt x="1987098" y="37212"/>
                  <a:pt x="1986679" y="43072"/>
                </a:cubicBezTo>
                <a:cubicBezTo>
                  <a:pt x="1996892" y="135745"/>
                  <a:pt x="2034606" y="196146"/>
                  <a:pt x="2099821" y="224275"/>
                </a:cubicBezTo>
                <a:cubicBezTo>
                  <a:pt x="2096389" y="227958"/>
                  <a:pt x="2093040" y="232186"/>
                  <a:pt x="2089775" y="236957"/>
                </a:cubicBezTo>
                <a:cubicBezTo>
                  <a:pt x="2025481" y="203387"/>
                  <a:pt x="1989232" y="149977"/>
                  <a:pt x="1981028" y="76725"/>
                </a:cubicBezTo>
                <a:cubicBezTo>
                  <a:pt x="1971903" y="148554"/>
                  <a:pt x="1935319" y="202969"/>
                  <a:pt x="1871277" y="239971"/>
                </a:cubicBezTo>
                <a:cubicBezTo>
                  <a:pt x="1866756" y="234948"/>
                  <a:pt x="1863240" y="231097"/>
                  <a:pt x="1860729" y="228418"/>
                </a:cubicBezTo>
                <a:cubicBezTo>
                  <a:pt x="1924939" y="191500"/>
                  <a:pt x="1961271" y="137670"/>
                  <a:pt x="1969727" y="66931"/>
                </a:cubicBezTo>
                <a:cubicBezTo>
                  <a:pt x="1971150" y="58224"/>
                  <a:pt x="1972112" y="49308"/>
                  <a:pt x="1972615" y="40183"/>
                </a:cubicBezTo>
                <a:cubicBezTo>
                  <a:pt x="1973117" y="31812"/>
                  <a:pt x="1973368" y="19966"/>
                  <a:pt x="1973368" y="4646"/>
                </a:cubicBezTo>
                <a:close/>
                <a:moveTo>
                  <a:pt x="1628436" y="1883"/>
                </a:moveTo>
                <a:lnTo>
                  <a:pt x="1642626" y="3390"/>
                </a:lnTo>
                <a:cubicBezTo>
                  <a:pt x="1639361" y="24654"/>
                  <a:pt x="1636514" y="41983"/>
                  <a:pt x="1634087" y="55378"/>
                </a:cubicBezTo>
                <a:lnTo>
                  <a:pt x="1681679" y="55378"/>
                </a:lnTo>
                <a:lnTo>
                  <a:pt x="1681679" y="68438"/>
                </a:lnTo>
                <a:cubicBezTo>
                  <a:pt x="1677661" y="117830"/>
                  <a:pt x="1669247" y="153660"/>
                  <a:pt x="1656439" y="175929"/>
                </a:cubicBezTo>
                <a:cubicBezTo>
                  <a:pt x="1664559" y="182710"/>
                  <a:pt x="1675442" y="192169"/>
                  <a:pt x="1689088" y="204308"/>
                </a:cubicBezTo>
                <a:lnTo>
                  <a:pt x="1679168" y="215108"/>
                </a:lnTo>
                <a:cubicBezTo>
                  <a:pt x="1667615" y="204392"/>
                  <a:pt x="1657653" y="195309"/>
                  <a:pt x="1649281" y="187858"/>
                </a:cubicBezTo>
                <a:cubicBezTo>
                  <a:pt x="1638900" y="203764"/>
                  <a:pt x="1622618" y="220968"/>
                  <a:pt x="1600433" y="239469"/>
                </a:cubicBezTo>
                <a:cubicBezTo>
                  <a:pt x="1598423" y="236874"/>
                  <a:pt x="1595159" y="233274"/>
                  <a:pt x="1590638" y="228670"/>
                </a:cubicBezTo>
                <a:cubicBezTo>
                  <a:pt x="1612488" y="211089"/>
                  <a:pt x="1628603" y="194388"/>
                  <a:pt x="1638984" y="178566"/>
                </a:cubicBezTo>
                <a:cubicBezTo>
                  <a:pt x="1632873" y="173124"/>
                  <a:pt x="1623287" y="164836"/>
                  <a:pt x="1610228" y="153702"/>
                </a:cubicBezTo>
                <a:cubicBezTo>
                  <a:pt x="1606460" y="150437"/>
                  <a:pt x="1603614" y="148009"/>
                  <a:pt x="1601689" y="146419"/>
                </a:cubicBezTo>
                <a:cubicBezTo>
                  <a:pt x="1607800" y="123816"/>
                  <a:pt x="1613451" y="97654"/>
                  <a:pt x="1618641" y="67935"/>
                </a:cubicBezTo>
                <a:lnTo>
                  <a:pt x="1591643" y="67935"/>
                </a:lnTo>
                <a:lnTo>
                  <a:pt x="1591643" y="55378"/>
                </a:lnTo>
                <a:lnTo>
                  <a:pt x="1620776" y="55378"/>
                </a:lnTo>
                <a:cubicBezTo>
                  <a:pt x="1623790" y="35705"/>
                  <a:pt x="1626343" y="17873"/>
                  <a:pt x="1628436" y="1883"/>
                </a:cubicBezTo>
                <a:close/>
                <a:moveTo>
                  <a:pt x="1531279" y="1381"/>
                </a:moveTo>
                <a:lnTo>
                  <a:pt x="1544841" y="1381"/>
                </a:lnTo>
                <a:lnTo>
                  <a:pt x="1544841" y="208829"/>
                </a:lnTo>
                <a:cubicBezTo>
                  <a:pt x="1545008" y="227246"/>
                  <a:pt x="1535758" y="236874"/>
                  <a:pt x="1517089" y="237711"/>
                </a:cubicBezTo>
                <a:cubicBezTo>
                  <a:pt x="1513238" y="237878"/>
                  <a:pt x="1508801" y="238004"/>
                  <a:pt x="1503778" y="238088"/>
                </a:cubicBezTo>
                <a:cubicBezTo>
                  <a:pt x="1501350" y="238171"/>
                  <a:pt x="1498713" y="238213"/>
                  <a:pt x="1495867" y="238213"/>
                </a:cubicBezTo>
                <a:cubicBezTo>
                  <a:pt x="1493272" y="238213"/>
                  <a:pt x="1489714" y="238213"/>
                  <a:pt x="1485193" y="238213"/>
                </a:cubicBezTo>
                <a:cubicBezTo>
                  <a:pt x="1484440" y="233358"/>
                  <a:pt x="1483393" y="228628"/>
                  <a:pt x="1482054" y="224023"/>
                </a:cubicBezTo>
                <a:cubicBezTo>
                  <a:pt x="1492602" y="224526"/>
                  <a:pt x="1503402" y="224777"/>
                  <a:pt x="1514452" y="224777"/>
                </a:cubicBezTo>
                <a:cubicBezTo>
                  <a:pt x="1525670" y="224777"/>
                  <a:pt x="1531279" y="219126"/>
                  <a:pt x="1531279" y="207824"/>
                </a:cubicBezTo>
                <a:close/>
                <a:moveTo>
                  <a:pt x="699999" y="1130"/>
                </a:moveTo>
                <a:lnTo>
                  <a:pt x="712682" y="3893"/>
                </a:lnTo>
                <a:cubicBezTo>
                  <a:pt x="710087" y="13352"/>
                  <a:pt x="706571" y="24612"/>
                  <a:pt x="702134" y="37672"/>
                </a:cubicBezTo>
                <a:lnTo>
                  <a:pt x="773837" y="37672"/>
                </a:lnTo>
                <a:lnTo>
                  <a:pt x="773837" y="50229"/>
                </a:lnTo>
                <a:lnTo>
                  <a:pt x="761028" y="93427"/>
                </a:lnTo>
                <a:cubicBezTo>
                  <a:pt x="756926" y="92087"/>
                  <a:pt x="752698" y="91041"/>
                  <a:pt x="748345" y="90287"/>
                </a:cubicBezTo>
                <a:lnTo>
                  <a:pt x="761782" y="49476"/>
                </a:lnTo>
                <a:lnTo>
                  <a:pt x="697739" y="49476"/>
                </a:lnTo>
                <a:cubicBezTo>
                  <a:pt x="691293" y="66889"/>
                  <a:pt x="684763" y="82209"/>
                  <a:pt x="678149" y="95436"/>
                </a:cubicBezTo>
                <a:cubicBezTo>
                  <a:pt x="674968" y="93594"/>
                  <a:pt x="671117" y="91627"/>
                  <a:pt x="666597" y="89534"/>
                </a:cubicBezTo>
                <a:cubicBezTo>
                  <a:pt x="681331" y="60819"/>
                  <a:pt x="692465" y="31351"/>
                  <a:pt x="699999" y="1130"/>
                </a:cubicBezTo>
                <a:close/>
                <a:moveTo>
                  <a:pt x="1748610" y="628"/>
                </a:moveTo>
                <a:lnTo>
                  <a:pt x="1762674" y="5776"/>
                </a:lnTo>
                <a:cubicBezTo>
                  <a:pt x="1745094" y="36584"/>
                  <a:pt x="1728058" y="64001"/>
                  <a:pt x="1711566" y="88027"/>
                </a:cubicBezTo>
                <a:cubicBezTo>
                  <a:pt x="1718263" y="87776"/>
                  <a:pt x="1729020" y="87315"/>
                  <a:pt x="1743838" y="86646"/>
                </a:cubicBezTo>
                <a:cubicBezTo>
                  <a:pt x="1762925" y="85809"/>
                  <a:pt x="1783017" y="85055"/>
                  <a:pt x="1804113" y="84385"/>
                </a:cubicBezTo>
                <a:cubicBezTo>
                  <a:pt x="1796244" y="71158"/>
                  <a:pt x="1788082" y="57973"/>
                  <a:pt x="1779627" y="44830"/>
                </a:cubicBezTo>
                <a:lnTo>
                  <a:pt x="1790677" y="37923"/>
                </a:lnTo>
                <a:cubicBezTo>
                  <a:pt x="1804992" y="58685"/>
                  <a:pt x="1819601" y="82251"/>
                  <a:pt x="1834502" y="108621"/>
                </a:cubicBezTo>
                <a:lnTo>
                  <a:pt x="1821819" y="115779"/>
                </a:lnTo>
                <a:cubicBezTo>
                  <a:pt x="1818052" y="108747"/>
                  <a:pt x="1814536" y="102426"/>
                  <a:pt x="1811271" y="96817"/>
                </a:cubicBezTo>
                <a:cubicBezTo>
                  <a:pt x="1786324" y="97319"/>
                  <a:pt x="1755475" y="98491"/>
                  <a:pt x="1718723" y="100333"/>
                </a:cubicBezTo>
                <a:cubicBezTo>
                  <a:pt x="1717970" y="100417"/>
                  <a:pt x="1716798" y="100501"/>
                  <a:pt x="1715207" y="100584"/>
                </a:cubicBezTo>
                <a:cubicBezTo>
                  <a:pt x="1706836" y="101003"/>
                  <a:pt x="1700892" y="101715"/>
                  <a:pt x="1697376" y="102719"/>
                </a:cubicBezTo>
                <a:lnTo>
                  <a:pt x="1689967" y="89032"/>
                </a:lnTo>
                <a:cubicBezTo>
                  <a:pt x="1695994" y="85097"/>
                  <a:pt x="1701645" y="79362"/>
                  <a:pt x="1706919" y="71828"/>
                </a:cubicBezTo>
                <a:cubicBezTo>
                  <a:pt x="1722490" y="49978"/>
                  <a:pt x="1736387" y="26245"/>
                  <a:pt x="1748610" y="628"/>
                </a:cubicBezTo>
                <a:close/>
                <a:moveTo>
                  <a:pt x="1393148" y="0"/>
                </a:moveTo>
                <a:lnTo>
                  <a:pt x="1407212" y="2888"/>
                </a:lnTo>
                <a:cubicBezTo>
                  <a:pt x="1406877" y="3474"/>
                  <a:pt x="1406333" y="4395"/>
                  <a:pt x="1405580" y="5651"/>
                </a:cubicBezTo>
                <a:cubicBezTo>
                  <a:pt x="1404659" y="7158"/>
                  <a:pt x="1403236" y="9585"/>
                  <a:pt x="1401310" y="12934"/>
                </a:cubicBezTo>
                <a:cubicBezTo>
                  <a:pt x="1418807" y="28421"/>
                  <a:pt x="1439066" y="47174"/>
                  <a:pt x="1462088" y="69191"/>
                </a:cubicBezTo>
                <a:lnTo>
                  <a:pt x="1451791" y="79488"/>
                </a:lnTo>
                <a:cubicBezTo>
                  <a:pt x="1428769" y="55880"/>
                  <a:pt x="1409724" y="37212"/>
                  <a:pt x="1394655" y="23482"/>
                </a:cubicBezTo>
                <a:cubicBezTo>
                  <a:pt x="1376656" y="51778"/>
                  <a:pt x="1353090" y="76893"/>
                  <a:pt x="1323957" y="98826"/>
                </a:cubicBezTo>
                <a:cubicBezTo>
                  <a:pt x="1321194" y="94808"/>
                  <a:pt x="1318264" y="91041"/>
                  <a:pt x="1315167" y="87525"/>
                </a:cubicBezTo>
                <a:cubicBezTo>
                  <a:pt x="1348653" y="63666"/>
                  <a:pt x="1374647" y="34491"/>
                  <a:pt x="1393148" y="0"/>
                </a:cubicBezTo>
                <a:close/>
                <a:moveTo>
                  <a:pt x="84511" y="0"/>
                </a:moveTo>
                <a:lnTo>
                  <a:pt x="98701" y="2637"/>
                </a:lnTo>
                <a:cubicBezTo>
                  <a:pt x="96273" y="12013"/>
                  <a:pt x="92925" y="23943"/>
                  <a:pt x="88655" y="38425"/>
                </a:cubicBezTo>
                <a:lnTo>
                  <a:pt x="206946" y="38425"/>
                </a:lnTo>
                <a:lnTo>
                  <a:pt x="206946" y="209206"/>
                </a:lnTo>
                <a:cubicBezTo>
                  <a:pt x="207197" y="228293"/>
                  <a:pt x="197611" y="237962"/>
                  <a:pt x="178189" y="238213"/>
                </a:cubicBezTo>
                <a:cubicBezTo>
                  <a:pt x="166888" y="238548"/>
                  <a:pt x="156172" y="238715"/>
                  <a:pt x="146042" y="238715"/>
                </a:cubicBezTo>
                <a:cubicBezTo>
                  <a:pt x="145456" y="233860"/>
                  <a:pt x="144494" y="228879"/>
                  <a:pt x="143154" y="223772"/>
                </a:cubicBezTo>
                <a:cubicBezTo>
                  <a:pt x="154037" y="224442"/>
                  <a:pt x="164083" y="224777"/>
                  <a:pt x="173292" y="224777"/>
                </a:cubicBezTo>
                <a:cubicBezTo>
                  <a:pt x="187105" y="225279"/>
                  <a:pt x="193719" y="219461"/>
                  <a:pt x="193133" y="207322"/>
                </a:cubicBezTo>
                <a:lnTo>
                  <a:pt x="193133" y="51234"/>
                </a:lnTo>
                <a:lnTo>
                  <a:pt x="13813" y="51234"/>
                </a:lnTo>
                <a:lnTo>
                  <a:pt x="13813" y="239720"/>
                </a:lnTo>
                <a:lnTo>
                  <a:pt x="0" y="239720"/>
                </a:lnTo>
                <a:lnTo>
                  <a:pt x="0" y="38425"/>
                </a:lnTo>
                <a:lnTo>
                  <a:pt x="74842" y="38425"/>
                </a:lnTo>
                <a:cubicBezTo>
                  <a:pt x="78358" y="26119"/>
                  <a:pt x="81581" y="13311"/>
                  <a:pt x="84511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3878A351-0C7D-4F17-A2FF-9664B6267D7F}"/>
              </a:ext>
            </a:extLst>
          </p:cNvPr>
          <p:cNvSpPr txBox="1"/>
          <p:nvPr/>
        </p:nvSpPr>
        <p:spPr>
          <a:xfrm>
            <a:off x="1595510" y="4842278"/>
            <a:ext cx="2522488" cy="217885"/>
          </a:xfrm>
          <a:custGeom>
            <a:avLst/>
            <a:gdLst/>
            <a:ahLst/>
            <a:cxnLst/>
            <a:rect l="l" t="t" r="r" b="b"/>
            <a:pathLst>
              <a:path w="2522488" h="217885">
                <a:moveTo>
                  <a:pt x="460660" y="186296"/>
                </a:moveTo>
                <a:lnTo>
                  <a:pt x="671624" y="186296"/>
                </a:lnTo>
                <a:lnTo>
                  <a:pt x="671624" y="198686"/>
                </a:lnTo>
                <a:lnTo>
                  <a:pt x="460660" y="198686"/>
                </a:lnTo>
                <a:close/>
                <a:moveTo>
                  <a:pt x="296688" y="173348"/>
                </a:moveTo>
                <a:cubicBezTo>
                  <a:pt x="296540" y="174613"/>
                  <a:pt x="296428" y="176548"/>
                  <a:pt x="296354" y="179152"/>
                </a:cubicBezTo>
                <a:cubicBezTo>
                  <a:pt x="296354" y="181533"/>
                  <a:pt x="296391" y="183394"/>
                  <a:pt x="296465" y="184733"/>
                </a:cubicBezTo>
                <a:cubicBezTo>
                  <a:pt x="284484" y="186519"/>
                  <a:pt x="265100" y="189533"/>
                  <a:pt x="238311" y="193775"/>
                </a:cubicBezTo>
                <a:cubicBezTo>
                  <a:pt x="235408" y="194221"/>
                  <a:pt x="233250" y="194556"/>
                  <a:pt x="231837" y="194779"/>
                </a:cubicBezTo>
                <a:lnTo>
                  <a:pt x="229492" y="183171"/>
                </a:lnTo>
                <a:cubicBezTo>
                  <a:pt x="251593" y="180268"/>
                  <a:pt x="273992" y="176994"/>
                  <a:pt x="296688" y="173348"/>
                </a:cubicBezTo>
                <a:close/>
                <a:moveTo>
                  <a:pt x="1427038" y="163079"/>
                </a:moveTo>
                <a:lnTo>
                  <a:pt x="1427038" y="188863"/>
                </a:lnTo>
                <a:cubicBezTo>
                  <a:pt x="1445270" y="186780"/>
                  <a:pt x="1463166" y="184733"/>
                  <a:pt x="1480728" y="182724"/>
                </a:cubicBezTo>
                <a:lnTo>
                  <a:pt x="1480728" y="163079"/>
                </a:lnTo>
                <a:close/>
                <a:moveTo>
                  <a:pt x="1427038" y="132383"/>
                </a:moveTo>
                <a:lnTo>
                  <a:pt x="1427038" y="153479"/>
                </a:lnTo>
                <a:lnTo>
                  <a:pt x="1480728" y="153479"/>
                </a:lnTo>
                <a:lnTo>
                  <a:pt x="1480728" y="132383"/>
                </a:lnTo>
                <a:close/>
                <a:moveTo>
                  <a:pt x="1527162" y="128699"/>
                </a:moveTo>
                <a:cubicBezTo>
                  <a:pt x="1532669" y="146633"/>
                  <a:pt x="1541264" y="161442"/>
                  <a:pt x="1552947" y="173125"/>
                </a:cubicBezTo>
                <a:cubicBezTo>
                  <a:pt x="1563737" y="161888"/>
                  <a:pt x="1572741" y="147080"/>
                  <a:pt x="1579959" y="128699"/>
                </a:cubicBezTo>
                <a:close/>
                <a:moveTo>
                  <a:pt x="1506847" y="119547"/>
                </a:moveTo>
                <a:lnTo>
                  <a:pt x="1591121" y="119547"/>
                </a:lnTo>
                <a:lnTo>
                  <a:pt x="1591121" y="129481"/>
                </a:lnTo>
                <a:cubicBezTo>
                  <a:pt x="1583605" y="150391"/>
                  <a:pt x="1573559" y="167283"/>
                  <a:pt x="1560983" y="180157"/>
                </a:cubicBezTo>
                <a:cubicBezTo>
                  <a:pt x="1572443" y="189310"/>
                  <a:pt x="1587363" y="197012"/>
                  <a:pt x="1605744" y="203262"/>
                </a:cubicBezTo>
                <a:cubicBezTo>
                  <a:pt x="1602990" y="207504"/>
                  <a:pt x="1600944" y="210927"/>
                  <a:pt x="1599604" y="213531"/>
                </a:cubicBezTo>
                <a:cubicBezTo>
                  <a:pt x="1580554" y="205867"/>
                  <a:pt x="1565002" y="197272"/>
                  <a:pt x="1552947" y="187747"/>
                </a:cubicBezTo>
                <a:cubicBezTo>
                  <a:pt x="1541338" y="197793"/>
                  <a:pt x="1526269" y="207244"/>
                  <a:pt x="1507740" y="216099"/>
                </a:cubicBezTo>
                <a:cubicBezTo>
                  <a:pt x="1505657" y="212825"/>
                  <a:pt x="1503350" y="209625"/>
                  <a:pt x="1500820" y="206499"/>
                </a:cubicBezTo>
                <a:cubicBezTo>
                  <a:pt x="1519274" y="198314"/>
                  <a:pt x="1534008" y="189682"/>
                  <a:pt x="1545022" y="180603"/>
                </a:cubicBezTo>
                <a:cubicBezTo>
                  <a:pt x="1531925" y="167506"/>
                  <a:pt x="1522325" y="150205"/>
                  <a:pt x="1516223" y="128699"/>
                </a:cubicBezTo>
                <a:lnTo>
                  <a:pt x="1506847" y="128699"/>
                </a:lnTo>
                <a:close/>
                <a:moveTo>
                  <a:pt x="1945518" y="112291"/>
                </a:moveTo>
                <a:cubicBezTo>
                  <a:pt x="1955415" y="135434"/>
                  <a:pt x="1968289" y="153479"/>
                  <a:pt x="1984139" y="166427"/>
                </a:cubicBezTo>
                <a:cubicBezTo>
                  <a:pt x="2001254" y="153851"/>
                  <a:pt x="2016100" y="135806"/>
                  <a:pt x="2028676" y="112291"/>
                </a:cubicBezTo>
                <a:close/>
                <a:moveTo>
                  <a:pt x="1752749" y="109277"/>
                </a:moveTo>
                <a:lnTo>
                  <a:pt x="1765138" y="109277"/>
                </a:lnTo>
                <a:lnTo>
                  <a:pt x="1765138" y="139303"/>
                </a:lnTo>
                <a:lnTo>
                  <a:pt x="1825637" y="139303"/>
                </a:lnTo>
                <a:lnTo>
                  <a:pt x="1825637" y="150689"/>
                </a:lnTo>
                <a:lnTo>
                  <a:pt x="1765138" y="150689"/>
                </a:lnTo>
                <a:lnTo>
                  <a:pt x="1765138" y="194333"/>
                </a:lnTo>
                <a:lnTo>
                  <a:pt x="1835348" y="194333"/>
                </a:lnTo>
                <a:lnTo>
                  <a:pt x="1835348" y="206053"/>
                </a:lnTo>
                <a:lnTo>
                  <a:pt x="1682539" y="206053"/>
                </a:lnTo>
                <a:lnTo>
                  <a:pt x="1682539" y="194333"/>
                </a:lnTo>
                <a:lnTo>
                  <a:pt x="1752749" y="194333"/>
                </a:lnTo>
                <a:lnTo>
                  <a:pt x="1752749" y="150689"/>
                </a:lnTo>
                <a:lnTo>
                  <a:pt x="1694036" y="150689"/>
                </a:lnTo>
                <a:lnTo>
                  <a:pt x="1694036" y="139303"/>
                </a:lnTo>
                <a:lnTo>
                  <a:pt x="1752749" y="139303"/>
                </a:lnTo>
                <a:close/>
                <a:moveTo>
                  <a:pt x="312762" y="109054"/>
                </a:moveTo>
                <a:cubicBezTo>
                  <a:pt x="321840" y="113519"/>
                  <a:pt x="332965" y="119695"/>
                  <a:pt x="346137" y="127583"/>
                </a:cubicBezTo>
                <a:lnTo>
                  <a:pt x="339997" y="136959"/>
                </a:lnTo>
                <a:cubicBezTo>
                  <a:pt x="328314" y="129444"/>
                  <a:pt x="317338" y="123044"/>
                  <a:pt x="307069" y="117761"/>
                </a:cubicBezTo>
                <a:close/>
                <a:moveTo>
                  <a:pt x="1427038" y="101799"/>
                </a:moveTo>
                <a:lnTo>
                  <a:pt x="1427038" y="122784"/>
                </a:lnTo>
                <a:lnTo>
                  <a:pt x="1480728" y="122784"/>
                </a:lnTo>
                <a:lnTo>
                  <a:pt x="1480728" y="101799"/>
                </a:lnTo>
                <a:close/>
                <a:moveTo>
                  <a:pt x="484882" y="101352"/>
                </a:moveTo>
                <a:lnTo>
                  <a:pt x="646509" y="101352"/>
                </a:lnTo>
                <a:lnTo>
                  <a:pt x="646509" y="113631"/>
                </a:lnTo>
                <a:lnTo>
                  <a:pt x="484882" y="113631"/>
                </a:lnTo>
                <a:close/>
                <a:moveTo>
                  <a:pt x="1920738" y="100906"/>
                </a:moveTo>
                <a:lnTo>
                  <a:pt x="2041735" y="100906"/>
                </a:lnTo>
                <a:lnTo>
                  <a:pt x="2041735" y="113631"/>
                </a:lnTo>
                <a:cubicBezTo>
                  <a:pt x="2027522" y="139899"/>
                  <a:pt x="2011747" y="160102"/>
                  <a:pt x="1994408" y="174241"/>
                </a:cubicBezTo>
                <a:cubicBezTo>
                  <a:pt x="2010779" y="185105"/>
                  <a:pt x="2033773" y="194333"/>
                  <a:pt x="2063390" y="201923"/>
                </a:cubicBezTo>
                <a:cubicBezTo>
                  <a:pt x="2059372" y="207802"/>
                  <a:pt x="2056953" y="211820"/>
                  <a:pt x="2056135" y="213978"/>
                </a:cubicBezTo>
                <a:cubicBezTo>
                  <a:pt x="2024806" y="204304"/>
                  <a:pt x="2000808" y="193663"/>
                  <a:pt x="1984139" y="182054"/>
                </a:cubicBezTo>
                <a:cubicBezTo>
                  <a:pt x="1964791" y="195374"/>
                  <a:pt x="1938412" y="207020"/>
                  <a:pt x="1905000" y="216992"/>
                </a:cubicBezTo>
                <a:cubicBezTo>
                  <a:pt x="1902618" y="212601"/>
                  <a:pt x="1900126" y="208732"/>
                  <a:pt x="1897521" y="205383"/>
                </a:cubicBezTo>
                <a:cubicBezTo>
                  <a:pt x="1931007" y="195635"/>
                  <a:pt x="1956457" y="185105"/>
                  <a:pt x="1973870" y="173794"/>
                </a:cubicBezTo>
                <a:cubicBezTo>
                  <a:pt x="1956978" y="159358"/>
                  <a:pt x="1943174" y="138857"/>
                  <a:pt x="1932458" y="112291"/>
                </a:cubicBezTo>
                <a:lnTo>
                  <a:pt x="1920738" y="112291"/>
                </a:lnTo>
                <a:close/>
                <a:moveTo>
                  <a:pt x="735248" y="93316"/>
                </a:moveTo>
                <a:lnTo>
                  <a:pt x="735248" y="145889"/>
                </a:lnTo>
                <a:lnTo>
                  <a:pt x="801997" y="145889"/>
                </a:lnTo>
                <a:lnTo>
                  <a:pt x="801997" y="93316"/>
                </a:lnTo>
                <a:close/>
                <a:moveTo>
                  <a:pt x="1391543" y="91753"/>
                </a:moveTo>
                <a:lnTo>
                  <a:pt x="1607418" y="91753"/>
                </a:lnTo>
                <a:lnTo>
                  <a:pt x="1607418" y="101799"/>
                </a:lnTo>
                <a:lnTo>
                  <a:pt x="1492448" y="101799"/>
                </a:lnTo>
                <a:lnTo>
                  <a:pt x="1492448" y="181273"/>
                </a:lnTo>
                <a:cubicBezTo>
                  <a:pt x="1494457" y="180975"/>
                  <a:pt x="1497471" y="180603"/>
                  <a:pt x="1501489" y="180157"/>
                </a:cubicBezTo>
                <a:cubicBezTo>
                  <a:pt x="1506178" y="179561"/>
                  <a:pt x="1509638" y="179115"/>
                  <a:pt x="1511870" y="178817"/>
                </a:cubicBezTo>
                <a:cubicBezTo>
                  <a:pt x="1511870" y="183059"/>
                  <a:pt x="1511945" y="186482"/>
                  <a:pt x="1512093" y="189086"/>
                </a:cubicBezTo>
                <a:cubicBezTo>
                  <a:pt x="1504578" y="189831"/>
                  <a:pt x="1498029" y="190538"/>
                  <a:pt x="1492448" y="191207"/>
                </a:cubicBezTo>
                <a:lnTo>
                  <a:pt x="1492448" y="216545"/>
                </a:lnTo>
                <a:lnTo>
                  <a:pt x="1480728" y="216545"/>
                </a:lnTo>
                <a:lnTo>
                  <a:pt x="1480728" y="192547"/>
                </a:lnTo>
                <a:cubicBezTo>
                  <a:pt x="1461752" y="194556"/>
                  <a:pt x="1433177" y="198053"/>
                  <a:pt x="1395003" y="203039"/>
                </a:cubicBezTo>
                <a:lnTo>
                  <a:pt x="1393217" y="192100"/>
                </a:lnTo>
                <a:cubicBezTo>
                  <a:pt x="1395077" y="191951"/>
                  <a:pt x="1397942" y="191654"/>
                  <a:pt x="1401812" y="191207"/>
                </a:cubicBezTo>
                <a:cubicBezTo>
                  <a:pt x="1407690" y="190538"/>
                  <a:pt x="1412193" y="190054"/>
                  <a:pt x="1415318" y="189756"/>
                </a:cubicBezTo>
                <a:lnTo>
                  <a:pt x="1415318" y="101799"/>
                </a:lnTo>
                <a:lnTo>
                  <a:pt x="1391543" y="101799"/>
                </a:lnTo>
                <a:close/>
                <a:moveTo>
                  <a:pt x="377167" y="86730"/>
                </a:moveTo>
                <a:lnTo>
                  <a:pt x="388887" y="86730"/>
                </a:lnTo>
                <a:cubicBezTo>
                  <a:pt x="388887" y="113073"/>
                  <a:pt x="387511" y="133313"/>
                  <a:pt x="384757" y="147452"/>
                </a:cubicBezTo>
                <a:lnTo>
                  <a:pt x="444698" y="147452"/>
                </a:lnTo>
                <a:lnTo>
                  <a:pt x="444698" y="158279"/>
                </a:lnTo>
                <a:lnTo>
                  <a:pt x="381967" y="158279"/>
                </a:lnTo>
                <a:cubicBezTo>
                  <a:pt x="380925" y="161330"/>
                  <a:pt x="379809" y="163972"/>
                  <a:pt x="378618" y="166204"/>
                </a:cubicBezTo>
                <a:cubicBezTo>
                  <a:pt x="400645" y="178780"/>
                  <a:pt x="421816" y="191505"/>
                  <a:pt x="442131" y="204379"/>
                </a:cubicBezTo>
                <a:lnTo>
                  <a:pt x="434094" y="214983"/>
                </a:lnTo>
                <a:cubicBezTo>
                  <a:pt x="414449" y="201365"/>
                  <a:pt x="394022" y="188231"/>
                  <a:pt x="372814" y="175580"/>
                </a:cubicBezTo>
                <a:cubicBezTo>
                  <a:pt x="361949" y="190463"/>
                  <a:pt x="337951" y="204341"/>
                  <a:pt x="300818" y="217215"/>
                </a:cubicBezTo>
                <a:cubicBezTo>
                  <a:pt x="298512" y="213048"/>
                  <a:pt x="296168" y="209253"/>
                  <a:pt x="293786" y="205830"/>
                </a:cubicBezTo>
                <a:cubicBezTo>
                  <a:pt x="338063" y="193030"/>
                  <a:pt x="363363" y="177180"/>
                  <a:pt x="369689" y="158279"/>
                </a:cubicBezTo>
                <a:lnTo>
                  <a:pt x="304725" y="158279"/>
                </a:lnTo>
                <a:lnTo>
                  <a:pt x="304725" y="147452"/>
                </a:lnTo>
                <a:lnTo>
                  <a:pt x="373037" y="147452"/>
                </a:lnTo>
                <a:cubicBezTo>
                  <a:pt x="375865" y="135248"/>
                  <a:pt x="377242" y="115007"/>
                  <a:pt x="377167" y="86730"/>
                </a:cubicBezTo>
                <a:close/>
                <a:moveTo>
                  <a:pt x="330398" y="85279"/>
                </a:moveTo>
                <a:cubicBezTo>
                  <a:pt x="340444" y="90265"/>
                  <a:pt x="351011" y="96069"/>
                  <a:pt x="362098" y="102692"/>
                </a:cubicBezTo>
                <a:lnTo>
                  <a:pt x="356182" y="111845"/>
                </a:lnTo>
                <a:cubicBezTo>
                  <a:pt x="345467" y="105073"/>
                  <a:pt x="334937" y="99045"/>
                  <a:pt x="324594" y="93762"/>
                </a:cubicBezTo>
                <a:close/>
                <a:moveTo>
                  <a:pt x="2120" y="81149"/>
                </a:moveTo>
                <a:lnTo>
                  <a:pt x="40295" y="81149"/>
                </a:lnTo>
                <a:lnTo>
                  <a:pt x="40295" y="174241"/>
                </a:lnTo>
                <a:cubicBezTo>
                  <a:pt x="52871" y="191058"/>
                  <a:pt x="71660" y="199356"/>
                  <a:pt x="96664" y="199132"/>
                </a:cubicBezTo>
                <a:cubicBezTo>
                  <a:pt x="102244" y="199207"/>
                  <a:pt x="109314" y="199281"/>
                  <a:pt x="117871" y="199356"/>
                </a:cubicBezTo>
                <a:cubicBezTo>
                  <a:pt x="126503" y="199356"/>
                  <a:pt x="136252" y="199356"/>
                  <a:pt x="147116" y="199356"/>
                </a:cubicBezTo>
                <a:cubicBezTo>
                  <a:pt x="170482" y="199281"/>
                  <a:pt x="193699" y="199132"/>
                  <a:pt x="216768" y="198909"/>
                </a:cubicBezTo>
                <a:cubicBezTo>
                  <a:pt x="214461" y="203076"/>
                  <a:pt x="212787" y="206983"/>
                  <a:pt x="211745" y="210629"/>
                </a:cubicBezTo>
                <a:cubicBezTo>
                  <a:pt x="156827" y="210629"/>
                  <a:pt x="117946" y="210369"/>
                  <a:pt x="95101" y="209848"/>
                </a:cubicBezTo>
                <a:cubicBezTo>
                  <a:pt x="68833" y="210369"/>
                  <a:pt x="48406" y="201848"/>
                  <a:pt x="33821" y="184287"/>
                </a:cubicBezTo>
                <a:cubicBezTo>
                  <a:pt x="25114" y="192175"/>
                  <a:pt x="16296" y="201551"/>
                  <a:pt x="7367" y="212415"/>
                </a:cubicBezTo>
                <a:lnTo>
                  <a:pt x="0" y="201476"/>
                </a:lnTo>
                <a:cubicBezTo>
                  <a:pt x="7292" y="193440"/>
                  <a:pt x="16668" y="184436"/>
                  <a:pt x="28128" y="174464"/>
                </a:cubicBezTo>
                <a:lnTo>
                  <a:pt x="28128" y="92869"/>
                </a:lnTo>
                <a:lnTo>
                  <a:pt x="2120" y="92869"/>
                </a:lnTo>
                <a:close/>
                <a:moveTo>
                  <a:pt x="2077343" y="77577"/>
                </a:moveTo>
                <a:lnTo>
                  <a:pt x="2121321" y="77577"/>
                </a:lnTo>
                <a:lnTo>
                  <a:pt x="2121321" y="188417"/>
                </a:lnTo>
                <a:cubicBezTo>
                  <a:pt x="2137023" y="177999"/>
                  <a:pt x="2151013" y="168474"/>
                  <a:pt x="2163291" y="159842"/>
                </a:cubicBezTo>
                <a:cubicBezTo>
                  <a:pt x="2164481" y="164455"/>
                  <a:pt x="2165858" y="168734"/>
                  <a:pt x="2167421" y="172678"/>
                </a:cubicBezTo>
                <a:cubicBezTo>
                  <a:pt x="2153431" y="180938"/>
                  <a:pt x="2138288" y="190910"/>
                  <a:pt x="2121991" y="202593"/>
                </a:cubicBezTo>
                <a:cubicBezTo>
                  <a:pt x="2117973" y="205420"/>
                  <a:pt x="2114438" y="208620"/>
                  <a:pt x="2111387" y="212192"/>
                </a:cubicBezTo>
                <a:lnTo>
                  <a:pt x="2102122" y="202593"/>
                </a:lnTo>
                <a:cubicBezTo>
                  <a:pt x="2104727" y="199839"/>
                  <a:pt x="2106513" y="197086"/>
                  <a:pt x="2107480" y="194333"/>
                </a:cubicBezTo>
                <a:cubicBezTo>
                  <a:pt x="2108448" y="191579"/>
                  <a:pt x="2108931" y="188082"/>
                  <a:pt x="2108931" y="183840"/>
                </a:cubicBezTo>
                <a:lnTo>
                  <a:pt x="2108931" y="89186"/>
                </a:lnTo>
                <a:lnTo>
                  <a:pt x="2077343" y="89186"/>
                </a:lnTo>
                <a:close/>
                <a:moveTo>
                  <a:pt x="1848743" y="76349"/>
                </a:moveTo>
                <a:lnTo>
                  <a:pt x="1886694" y="76349"/>
                </a:lnTo>
                <a:lnTo>
                  <a:pt x="1886694" y="172120"/>
                </a:lnTo>
                <a:cubicBezTo>
                  <a:pt x="1895996" y="162074"/>
                  <a:pt x="1904702" y="152326"/>
                  <a:pt x="1912813" y="142875"/>
                </a:cubicBezTo>
                <a:cubicBezTo>
                  <a:pt x="1915343" y="148084"/>
                  <a:pt x="1917464" y="151768"/>
                  <a:pt x="1919176" y="153926"/>
                </a:cubicBezTo>
                <a:cubicBezTo>
                  <a:pt x="1910916" y="162335"/>
                  <a:pt x="1900646" y="173460"/>
                  <a:pt x="1888368" y="187301"/>
                </a:cubicBezTo>
                <a:cubicBezTo>
                  <a:pt x="1884722" y="191096"/>
                  <a:pt x="1881820" y="194668"/>
                  <a:pt x="1879662" y="198016"/>
                </a:cubicBezTo>
                <a:lnTo>
                  <a:pt x="1870955" y="190426"/>
                </a:lnTo>
                <a:cubicBezTo>
                  <a:pt x="1873634" y="186184"/>
                  <a:pt x="1874936" y="181459"/>
                  <a:pt x="1874862" y="176250"/>
                </a:cubicBezTo>
                <a:lnTo>
                  <a:pt x="1874862" y="87400"/>
                </a:lnTo>
                <a:lnTo>
                  <a:pt x="1848743" y="87400"/>
                </a:lnTo>
                <a:close/>
                <a:moveTo>
                  <a:pt x="1436638" y="47551"/>
                </a:moveTo>
                <a:lnTo>
                  <a:pt x="1436638" y="64964"/>
                </a:lnTo>
                <a:lnTo>
                  <a:pt x="1563439" y="64964"/>
                </a:lnTo>
                <a:lnTo>
                  <a:pt x="1563439" y="47551"/>
                </a:lnTo>
                <a:close/>
                <a:moveTo>
                  <a:pt x="1162161" y="27013"/>
                </a:moveTo>
                <a:lnTo>
                  <a:pt x="1162161" y="108608"/>
                </a:lnTo>
                <a:lnTo>
                  <a:pt x="1186718" y="108608"/>
                </a:lnTo>
                <a:cubicBezTo>
                  <a:pt x="1202270" y="108608"/>
                  <a:pt x="1214121" y="104887"/>
                  <a:pt x="1222269" y="97446"/>
                </a:cubicBezTo>
                <a:cubicBezTo>
                  <a:pt x="1230418" y="90004"/>
                  <a:pt x="1234492" y="79475"/>
                  <a:pt x="1234492" y="65857"/>
                </a:cubicBezTo>
                <a:cubicBezTo>
                  <a:pt x="1234492" y="39961"/>
                  <a:pt x="1219572" y="27013"/>
                  <a:pt x="1189732" y="27013"/>
                </a:cubicBezTo>
                <a:close/>
                <a:moveTo>
                  <a:pt x="474612" y="24445"/>
                </a:moveTo>
                <a:lnTo>
                  <a:pt x="656778" y="24445"/>
                </a:lnTo>
                <a:lnTo>
                  <a:pt x="656778" y="37059"/>
                </a:lnTo>
                <a:lnTo>
                  <a:pt x="474612" y="37059"/>
                </a:lnTo>
                <a:close/>
                <a:moveTo>
                  <a:pt x="1436638" y="20874"/>
                </a:moveTo>
                <a:lnTo>
                  <a:pt x="1436638" y="38175"/>
                </a:lnTo>
                <a:lnTo>
                  <a:pt x="1563439" y="38175"/>
                </a:lnTo>
                <a:lnTo>
                  <a:pt x="1563439" y="20874"/>
                </a:lnTo>
                <a:close/>
                <a:moveTo>
                  <a:pt x="2318109" y="20650"/>
                </a:moveTo>
                <a:lnTo>
                  <a:pt x="2329495" y="20650"/>
                </a:lnTo>
                <a:lnTo>
                  <a:pt x="2329495" y="150912"/>
                </a:lnTo>
                <a:lnTo>
                  <a:pt x="2318109" y="150912"/>
                </a:lnTo>
                <a:close/>
                <a:moveTo>
                  <a:pt x="2391221" y="16297"/>
                </a:moveTo>
                <a:lnTo>
                  <a:pt x="2522488" y="16297"/>
                </a:lnTo>
                <a:lnTo>
                  <a:pt x="2522488" y="27236"/>
                </a:lnTo>
                <a:lnTo>
                  <a:pt x="2461431" y="27236"/>
                </a:lnTo>
                <a:lnTo>
                  <a:pt x="2461431" y="65187"/>
                </a:lnTo>
                <a:lnTo>
                  <a:pt x="2512218" y="65187"/>
                </a:lnTo>
                <a:lnTo>
                  <a:pt x="2512218" y="158056"/>
                </a:lnTo>
                <a:cubicBezTo>
                  <a:pt x="2513037" y="173460"/>
                  <a:pt x="2505558" y="181199"/>
                  <a:pt x="2489783" y="181273"/>
                </a:cubicBezTo>
                <a:cubicBezTo>
                  <a:pt x="2487029" y="181496"/>
                  <a:pt x="2484425" y="181645"/>
                  <a:pt x="2481969" y="181719"/>
                </a:cubicBezTo>
                <a:cubicBezTo>
                  <a:pt x="2480778" y="181794"/>
                  <a:pt x="2479476" y="181831"/>
                  <a:pt x="2478062" y="181831"/>
                </a:cubicBezTo>
                <a:cubicBezTo>
                  <a:pt x="2476946" y="181831"/>
                  <a:pt x="2475272" y="181831"/>
                  <a:pt x="2473039" y="181831"/>
                </a:cubicBezTo>
                <a:cubicBezTo>
                  <a:pt x="2472518" y="177590"/>
                  <a:pt x="2471774" y="173460"/>
                  <a:pt x="2470807" y="169441"/>
                </a:cubicBezTo>
                <a:cubicBezTo>
                  <a:pt x="2476165" y="169739"/>
                  <a:pt x="2481485" y="169888"/>
                  <a:pt x="2486769" y="169888"/>
                </a:cubicBezTo>
                <a:cubicBezTo>
                  <a:pt x="2496666" y="170409"/>
                  <a:pt x="2501317" y="166130"/>
                  <a:pt x="2500721" y="157051"/>
                </a:cubicBezTo>
                <a:lnTo>
                  <a:pt x="2500721" y="76126"/>
                </a:lnTo>
                <a:lnTo>
                  <a:pt x="2461431" y="76126"/>
                </a:lnTo>
                <a:lnTo>
                  <a:pt x="2461431" y="216769"/>
                </a:lnTo>
                <a:lnTo>
                  <a:pt x="2449822" y="216769"/>
                </a:lnTo>
                <a:lnTo>
                  <a:pt x="2449822" y="76126"/>
                </a:lnTo>
                <a:lnTo>
                  <a:pt x="2410866" y="76126"/>
                </a:lnTo>
                <a:lnTo>
                  <a:pt x="2410866" y="184733"/>
                </a:lnTo>
                <a:lnTo>
                  <a:pt x="2399481" y="184733"/>
                </a:lnTo>
                <a:lnTo>
                  <a:pt x="2399481" y="65187"/>
                </a:lnTo>
                <a:lnTo>
                  <a:pt x="2449822" y="65187"/>
                </a:lnTo>
                <a:lnTo>
                  <a:pt x="2449822" y="27236"/>
                </a:lnTo>
                <a:lnTo>
                  <a:pt x="2391221" y="27236"/>
                </a:lnTo>
                <a:close/>
                <a:moveTo>
                  <a:pt x="1150218" y="15962"/>
                </a:moveTo>
                <a:lnTo>
                  <a:pt x="1191853" y="15962"/>
                </a:lnTo>
                <a:cubicBezTo>
                  <a:pt x="1209637" y="15962"/>
                  <a:pt x="1223237" y="20092"/>
                  <a:pt x="1232650" y="28352"/>
                </a:cubicBezTo>
                <a:cubicBezTo>
                  <a:pt x="1242063" y="36612"/>
                  <a:pt x="1246770" y="48630"/>
                  <a:pt x="1246770" y="64406"/>
                </a:cubicBezTo>
                <a:cubicBezTo>
                  <a:pt x="1246770" y="80479"/>
                  <a:pt x="1241524" y="93688"/>
                  <a:pt x="1231032" y="104031"/>
                </a:cubicBezTo>
                <a:cubicBezTo>
                  <a:pt x="1220539" y="114375"/>
                  <a:pt x="1205842" y="119547"/>
                  <a:pt x="1186941" y="119547"/>
                </a:cubicBezTo>
                <a:lnTo>
                  <a:pt x="1162161" y="119547"/>
                </a:lnTo>
                <a:lnTo>
                  <a:pt x="1162161" y="188863"/>
                </a:lnTo>
                <a:lnTo>
                  <a:pt x="1150218" y="188863"/>
                </a:lnTo>
                <a:close/>
                <a:moveTo>
                  <a:pt x="915069" y="15962"/>
                </a:moveTo>
                <a:lnTo>
                  <a:pt x="928464" y="15962"/>
                </a:lnTo>
                <a:lnTo>
                  <a:pt x="967866" y="154484"/>
                </a:lnTo>
                <a:cubicBezTo>
                  <a:pt x="969652" y="160735"/>
                  <a:pt x="970917" y="165832"/>
                  <a:pt x="971661" y="169776"/>
                </a:cubicBezTo>
                <a:lnTo>
                  <a:pt x="972108" y="169776"/>
                </a:lnTo>
                <a:cubicBezTo>
                  <a:pt x="972554" y="166799"/>
                  <a:pt x="973968" y="161702"/>
                  <a:pt x="976349" y="154484"/>
                </a:cubicBezTo>
                <a:lnTo>
                  <a:pt x="1018989" y="15962"/>
                </a:lnTo>
                <a:lnTo>
                  <a:pt x="1025016" y="15962"/>
                </a:lnTo>
                <a:lnTo>
                  <a:pt x="1064195" y="154484"/>
                </a:lnTo>
                <a:cubicBezTo>
                  <a:pt x="1066055" y="160958"/>
                  <a:pt x="1067321" y="166055"/>
                  <a:pt x="1067990" y="169776"/>
                </a:cubicBezTo>
                <a:lnTo>
                  <a:pt x="1068437" y="169776"/>
                </a:lnTo>
                <a:cubicBezTo>
                  <a:pt x="1068809" y="167544"/>
                  <a:pt x="1069441" y="164976"/>
                  <a:pt x="1070334" y="162074"/>
                </a:cubicBezTo>
                <a:lnTo>
                  <a:pt x="1110853" y="15962"/>
                </a:lnTo>
                <a:lnTo>
                  <a:pt x="1123801" y="15962"/>
                </a:lnTo>
                <a:lnTo>
                  <a:pt x="1073125" y="188863"/>
                </a:lnTo>
                <a:lnTo>
                  <a:pt x="1063191" y="188863"/>
                </a:lnTo>
                <a:lnTo>
                  <a:pt x="1024793" y="58825"/>
                </a:lnTo>
                <a:cubicBezTo>
                  <a:pt x="1022858" y="52127"/>
                  <a:pt x="1021779" y="46695"/>
                  <a:pt x="1021556" y="42528"/>
                </a:cubicBezTo>
                <a:lnTo>
                  <a:pt x="1020998" y="42528"/>
                </a:lnTo>
                <a:cubicBezTo>
                  <a:pt x="1020775" y="46025"/>
                  <a:pt x="1019547" y="51383"/>
                  <a:pt x="1017314" y="58601"/>
                </a:cubicBezTo>
                <a:lnTo>
                  <a:pt x="976349" y="188863"/>
                </a:lnTo>
                <a:lnTo>
                  <a:pt x="966415" y="188863"/>
                </a:lnTo>
                <a:close/>
                <a:moveTo>
                  <a:pt x="1331230" y="13060"/>
                </a:moveTo>
                <a:cubicBezTo>
                  <a:pt x="1341574" y="13060"/>
                  <a:pt x="1351880" y="14809"/>
                  <a:pt x="1362149" y="18306"/>
                </a:cubicBezTo>
                <a:lnTo>
                  <a:pt x="1362149" y="30808"/>
                </a:lnTo>
                <a:cubicBezTo>
                  <a:pt x="1352029" y="26269"/>
                  <a:pt x="1341202" y="23999"/>
                  <a:pt x="1329667" y="23999"/>
                </a:cubicBezTo>
                <a:cubicBezTo>
                  <a:pt x="1317984" y="23999"/>
                  <a:pt x="1308701" y="26957"/>
                  <a:pt x="1301818" y="32873"/>
                </a:cubicBezTo>
                <a:cubicBezTo>
                  <a:pt x="1294935" y="38789"/>
                  <a:pt x="1291493" y="46360"/>
                  <a:pt x="1291493" y="55588"/>
                </a:cubicBezTo>
                <a:cubicBezTo>
                  <a:pt x="1291493" y="64369"/>
                  <a:pt x="1293837" y="71382"/>
                  <a:pt x="1298525" y="76628"/>
                </a:cubicBezTo>
                <a:cubicBezTo>
                  <a:pt x="1303213" y="81874"/>
                  <a:pt x="1313371" y="89000"/>
                  <a:pt x="1328998" y="98004"/>
                </a:cubicBezTo>
                <a:cubicBezTo>
                  <a:pt x="1345145" y="107157"/>
                  <a:pt x="1355898" y="115286"/>
                  <a:pt x="1361256" y="122393"/>
                </a:cubicBezTo>
                <a:cubicBezTo>
                  <a:pt x="1366614" y="129499"/>
                  <a:pt x="1369293" y="137666"/>
                  <a:pt x="1369293" y="146894"/>
                </a:cubicBezTo>
                <a:cubicBezTo>
                  <a:pt x="1369293" y="160139"/>
                  <a:pt x="1364679" y="170948"/>
                  <a:pt x="1355452" y="179320"/>
                </a:cubicBezTo>
                <a:cubicBezTo>
                  <a:pt x="1346224" y="187691"/>
                  <a:pt x="1333239" y="191877"/>
                  <a:pt x="1316496" y="191877"/>
                </a:cubicBezTo>
                <a:cubicBezTo>
                  <a:pt x="1310543" y="191877"/>
                  <a:pt x="1303678" y="190947"/>
                  <a:pt x="1295902" y="189086"/>
                </a:cubicBezTo>
                <a:cubicBezTo>
                  <a:pt x="1288126" y="187226"/>
                  <a:pt x="1282191" y="185105"/>
                  <a:pt x="1278098" y="182724"/>
                </a:cubicBezTo>
                <a:lnTo>
                  <a:pt x="1278098" y="169106"/>
                </a:lnTo>
                <a:cubicBezTo>
                  <a:pt x="1290451" y="176994"/>
                  <a:pt x="1302990" y="180938"/>
                  <a:pt x="1315715" y="180938"/>
                </a:cubicBezTo>
                <a:cubicBezTo>
                  <a:pt x="1329258" y="180938"/>
                  <a:pt x="1339509" y="178148"/>
                  <a:pt x="1346466" y="172567"/>
                </a:cubicBezTo>
                <a:cubicBezTo>
                  <a:pt x="1353424" y="166986"/>
                  <a:pt x="1356903" y="159172"/>
                  <a:pt x="1356903" y="149126"/>
                </a:cubicBezTo>
                <a:cubicBezTo>
                  <a:pt x="1356903" y="140271"/>
                  <a:pt x="1354559" y="133202"/>
                  <a:pt x="1349871" y="127918"/>
                </a:cubicBezTo>
                <a:cubicBezTo>
                  <a:pt x="1345183" y="122635"/>
                  <a:pt x="1334988" y="115454"/>
                  <a:pt x="1319287" y="106375"/>
                </a:cubicBezTo>
                <a:cubicBezTo>
                  <a:pt x="1301799" y="96181"/>
                  <a:pt x="1290730" y="87642"/>
                  <a:pt x="1286079" y="80758"/>
                </a:cubicBezTo>
                <a:cubicBezTo>
                  <a:pt x="1281428" y="73875"/>
                  <a:pt x="1279103" y="65931"/>
                  <a:pt x="1279103" y="56927"/>
                </a:cubicBezTo>
                <a:cubicBezTo>
                  <a:pt x="1279103" y="44723"/>
                  <a:pt x="1283847" y="34361"/>
                  <a:pt x="1293335" y="25841"/>
                </a:cubicBezTo>
                <a:cubicBezTo>
                  <a:pt x="1302822" y="17320"/>
                  <a:pt x="1315454" y="13060"/>
                  <a:pt x="1331230" y="13060"/>
                </a:cubicBezTo>
                <a:close/>
                <a:moveTo>
                  <a:pt x="1942058" y="12837"/>
                </a:moveTo>
                <a:lnTo>
                  <a:pt x="2030238" y="12837"/>
                </a:lnTo>
                <a:lnTo>
                  <a:pt x="2030238" y="55141"/>
                </a:lnTo>
                <a:cubicBezTo>
                  <a:pt x="2029643" y="64071"/>
                  <a:pt x="2034145" y="68275"/>
                  <a:pt x="2043745" y="67754"/>
                </a:cubicBezTo>
                <a:lnTo>
                  <a:pt x="2065064" y="67754"/>
                </a:lnTo>
                <a:lnTo>
                  <a:pt x="2063167" y="79586"/>
                </a:lnTo>
                <a:lnTo>
                  <a:pt x="2040842" y="79586"/>
                </a:lnTo>
                <a:cubicBezTo>
                  <a:pt x="2025439" y="79884"/>
                  <a:pt x="2017886" y="73112"/>
                  <a:pt x="2018183" y="59271"/>
                </a:cubicBezTo>
                <a:lnTo>
                  <a:pt x="2018183" y="24222"/>
                </a:lnTo>
                <a:lnTo>
                  <a:pt x="1954113" y="24222"/>
                </a:lnTo>
                <a:lnTo>
                  <a:pt x="1954113" y="33152"/>
                </a:lnTo>
                <a:cubicBezTo>
                  <a:pt x="1954262" y="34938"/>
                  <a:pt x="1954336" y="37059"/>
                  <a:pt x="1954336" y="39514"/>
                </a:cubicBezTo>
                <a:cubicBezTo>
                  <a:pt x="1954336" y="62955"/>
                  <a:pt x="1942690" y="79884"/>
                  <a:pt x="1919399" y="90302"/>
                </a:cubicBezTo>
                <a:cubicBezTo>
                  <a:pt x="1916348" y="86432"/>
                  <a:pt x="1913297" y="83084"/>
                  <a:pt x="1910246" y="80256"/>
                </a:cubicBezTo>
                <a:cubicBezTo>
                  <a:pt x="1923194" y="74526"/>
                  <a:pt x="1931677" y="68536"/>
                  <a:pt x="1935695" y="62285"/>
                </a:cubicBezTo>
                <a:cubicBezTo>
                  <a:pt x="1940086" y="56183"/>
                  <a:pt x="1942207" y="46546"/>
                  <a:pt x="1942058" y="33375"/>
                </a:cubicBezTo>
                <a:close/>
                <a:moveTo>
                  <a:pt x="1424694" y="11274"/>
                </a:moveTo>
                <a:lnTo>
                  <a:pt x="1575383" y="11274"/>
                </a:lnTo>
                <a:lnTo>
                  <a:pt x="1575383" y="74563"/>
                </a:lnTo>
                <a:lnTo>
                  <a:pt x="1424694" y="74563"/>
                </a:lnTo>
                <a:close/>
                <a:moveTo>
                  <a:pt x="1874639" y="7814"/>
                </a:moveTo>
                <a:cubicBezTo>
                  <a:pt x="1883122" y="16074"/>
                  <a:pt x="1894396" y="27571"/>
                  <a:pt x="1908460" y="42305"/>
                </a:cubicBezTo>
                <a:lnTo>
                  <a:pt x="1898637" y="51011"/>
                </a:lnTo>
                <a:cubicBezTo>
                  <a:pt x="1886359" y="37245"/>
                  <a:pt x="1875234" y="25450"/>
                  <a:pt x="1865263" y="15627"/>
                </a:cubicBezTo>
                <a:close/>
                <a:moveTo>
                  <a:pt x="23998" y="7144"/>
                </a:moveTo>
                <a:cubicBezTo>
                  <a:pt x="33449" y="19422"/>
                  <a:pt x="42527" y="31775"/>
                  <a:pt x="51234" y="44202"/>
                </a:cubicBezTo>
                <a:lnTo>
                  <a:pt x="40518" y="51011"/>
                </a:lnTo>
                <a:cubicBezTo>
                  <a:pt x="32556" y="38882"/>
                  <a:pt x="23701" y="26306"/>
                  <a:pt x="13952" y="13283"/>
                </a:cubicBezTo>
                <a:close/>
                <a:moveTo>
                  <a:pt x="2105694" y="5247"/>
                </a:moveTo>
                <a:cubicBezTo>
                  <a:pt x="2118791" y="17153"/>
                  <a:pt x="2130995" y="28910"/>
                  <a:pt x="2142306" y="40519"/>
                </a:cubicBezTo>
                <a:lnTo>
                  <a:pt x="2132037" y="49672"/>
                </a:lnTo>
                <a:cubicBezTo>
                  <a:pt x="2118419" y="34863"/>
                  <a:pt x="2106513" y="22808"/>
                  <a:pt x="2096318" y="13507"/>
                </a:cubicBezTo>
                <a:close/>
                <a:moveTo>
                  <a:pt x="1752749" y="3237"/>
                </a:moveTo>
                <a:lnTo>
                  <a:pt x="1765138" y="3237"/>
                </a:lnTo>
                <a:lnTo>
                  <a:pt x="1765138" y="36389"/>
                </a:lnTo>
                <a:lnTo>
                  <a:pt x="1823405" y="36389"/>
                </a:lnTo>
                <a:lnTo>
                  <a:pt x="1823405" y="47774"/>
                </a:lnTo>
                <a:lnTo>
                  <a:pt x="1765138" y="47774"/>
                </a:lnTo>
                <a:lnTo>
                  <a:pt x="1765138" y="87400"/>
                </a:lnTo>
                <a:lnTo>
                  <a:pt x="1831888" y="87400"/>
                </a:lnTo>
                <a:lnTo>
                  <a:pt x="1831888" y="99008"/>
                </a:lnTo>
                <a:lnTo>
                  <a:pt x="1686446" y="99008"/>
                </a:lnTo>
                <a:lnTo>
                  <a:pt x="1686446" y="87400"/>
                </a:lnTo>
                <a:lnTo>
                  <a:pt x="1752749" y="87400"/>
                </a:lnTo>
                <a:lnTo>
                  <a:pt x="1752749" y="47774"/>
                </a:lnTo>
                <a:lnTo>
                  <a:pt x="1694929" y="47774"/>
                </a:lnTo>
                <a:lnTo>
                  <a:pt x="1694929" y="36389"/>
                </a:lnTo>
                <a:lnTo>
                  <a:pt x="1752749" y="36389"/>
                </a:lnTo>
                <a:close/>
                <a:moveTo>
                  <a:pt x="2359967" y="2344"/>
                </a:moveTo>
                <a:lnTo>
                  <a:pt x="2371576" y="2344"/>
                </a:lnTo>
                <a:lnTo>
                  <a:pt x="2371576" y="91306"/>
                </a:lnTo>
                <a:cubicBezTo>
                  <a:pt x="2371725" y="124495"/>
                  <a:pt x="2368562" y="149610"/>
                  <a:pt x="2362088" y="166651"/>
                </a:cubicBezTo>
                <a:cubicBezTo>
                  <a:pt x="2356060" y="183840"/>
                  <a:pt x="2343745" y="200918"/>
                  <a:pt x="2325141" y="217885"/>
                </a:cubicBezTo>
                <a:cubicBezTo>
                  <a:pt x="2322611" y="215057"/>
                  <a:pt x="2319337" y="212006"/>
                  <a:pt x="2315319" y="208732"/>
                </a:cubicBezTo>
                <a:cubicBezTo>
                  <a:pt x="2333178" y="193551"/>
                  <a:pt x="2345010" y="178036"/>
                  <a:pt x="2350814" y="162186"/>
                </a:cubicBezTo>
                <a:cubicBezTo>
                  <a:pt x="2357065" y="146559"/>
                  <a:pt x="2360116" y="123304"/>
                  <a:pt x="2359967" y="92423"/>
                </a:cubicBezTo>
                <a:close/>
                <a:moveTo>
                  <a:pt x="2214302" y="1898"/>
                </a:moveTo>
                <a:lnTo>
                  <a:pt x="2227138" y="1898"/>
                </a:lnTo>
                <a:lnTo>
                  <a:pt x="2227138" y="78693"/>
                </a:lnTo>
                <a:lnTo>
                  <a:pt x="2292995" y="78693"/>
                </a:lnTo>
                <a:lnTo>
                  <a:pt x="2292995" y="90525"/>
                </a:lnTo>
                <a:lnTo>
                  <a:pt x="2227138" y="90525"/>
                </a:lnTo>
                <a:lnTo>
                  <a:pt x="2227138" y="216769"/>
                </a:lnTo>
                <a:lnTo>
                  <a:pt x="2214302" y="216769"/>
                </a:lnTo>
                <a:lnTo>
                  <a:pt x="2214302" y="90525"/>
                </a:lnTo>
                <a:lnTo>
                  <a:pt x="2148445" y="90525"/>
                </a:lnTo>
                <a:lnTo>
                  <a:pt x="2148445" y="78693"/>
                </a:lnTo>
                <a:lnTo>
                  <a:pt x="2214302" y="78693"/>
                </a:lnTo>
                <a:close/>
                <a:moveTo>
                  <a:pt x="1672270" y="1675"/>
                </a:moveTo>
                <a:lnTo>
                  <a:pt x="1684660" y="5247"/>
                </a:lnTo>
                <a:cubicBezTo>
                  <a:pt x="1677814" y="23552"/>
                  <a:pt x="1670484" y="40556"/>
                  <a:pt x="1662670" y="56257"/>
                </a:cubicBezTo>
                <a:lnTo>
                  <a:pt x="1662670" y="216545"/>
                </a:lnTo>
                <a:lnTo>
                  <a:pt x="1650615" y="216545"/>
                </a:lnTo>
                <a:lnTo>
                  <a:pt x="1650615" y="78916"/>
                </a:lnTo>
                <a:cubicBezTo>
                  <a:pt x="1643769" y="90972"/>
                  <a:pt x="1635546" y="103324"/>
                  <a:pt x="1625947" y="115975"/>
                </a:cubicBezTo>
                <a:cubicBezTo>
                  <a:pt x="1624087" y="111435"/>
                  <a:pt x="1622003" y="107008"/>
                  <a:pt x="1619696" y="102692"/>
                </a:cubicBezTo>
                <a:cubicBezTo>
                  <a:pt x="1642095" y="73670"/>
                  <a:pt x="1659619" y="39998"/>
                  <a:pt x="1672270" y="1675"/>
                </a:cubicBezTo>
                <a:close/>
                <a:moveTo>
                  <a:pt x="368014" y="1451"/>
                </a:moveTo>
                <a:lnTo>
                  <a:pt x="379734" y="1451"/>
                </a:lnTo>
                <a:lnTo>
                  <a:pt x="379734" y="27459"/>
                </a:lnTo>
                <a:lnTo>
                  <a:pt x="433201" y="27459"/>
                </a:lnTo>
                <a:lnTo>
                  <a:pt x="433201" y="38175"/>
                </a:lnTo>
                <a:lnTo>
                  <a:pt x="379734" y="38175"/>
                </a:lnTo>
                <a:lnTo>
                  <a:pt x="379734" y="65187"/>
                </a:lnTo>
                <a:lnTo>
                  <a:pt x="442131" y="65187"/>
                </a:lnTo>
                <a:lnTo>
                  <a:pt x="442131" y="76126"/>
                </a:lnTo>
                <a:lnTo>
                  <a:pt x="435545" y="104031"/>
                </a:lnTo>
                <a:cubicBezTo>
                  <a:pt x="431973" y="103361"/>
                  <a:pt x="428066" y="102915"/>
                  <a:pt x="423825" y="102692"/>
                </a:cubicBezTo>
                <a:lnTo>
                  <a:pt x="430969" y="75903"/>
                </a:lnTo>
                <a:lnTo>
                  <a:pt x="306623" y="75903"/>
                </a:lnTo>
                <a:lnTo>
                  <a:pt x="306623" y="65187"/>
                </a:lnTo>
                <a:lnTo>
                  <a:pt x="368014" y="65187"/>
                </a:lnTo>
                <a:lnTo>
                  <a:pt x="368014" y="38175"/>
                </a:lnTo>
                <a:lnTo>
                  <a:pt x="315664" y="38175"/>
                </a:lnTo>
                <a:lnTo>
                  <a:pt x="315664" y="27459"/>
                </a:lnTo>
                <a:lnTo>
                  <a:pt x="368014" y="27459"/>
                </a:lnTo>
                <a:close/>
                <a:moveTo>
                  <a:pt x="274141" y="447"/>
                </a:moveTo>
                <a:lnTo>
                  <a:pt x="286419" y="4800"/>
                </a:lnTo>
                <a:cubicBezTo>
                  <a:pt x="271983" y="31366"/>
                  <a:pt x="258068" y="54471"/>
                  <a:pt x="244673" y="74117"/>
                </a:cubicBezTo>
                <a:cubicBezTo>
                  <a:pt x="256728" y="73745"/>
                  <a:pt x="267220" y="73298"/>
                  <a:pt x="276150" y="72777"/>
                </a:cubicBezTo>
                <a:cubicBezTo>
                  <a:pt x="281210" y="64220"/>
                  <a:pt x="286382" y="55216"/>
                  <a:pt x="291665" y="45765"/>
                </a:cubicBezTo>
                <a:lnTo>
                  <a:pt x="303162" y="50788"/>
                </a:lnTo>
                <a:cubicBezTo>
                  <a:pt x="285601" y="79586"/>
                  <a:pt x="268076" y="106487"/>
                  <a:pt x="250589" y="131490"/>
                </a:cubicBezTo>
                <a:cubicBezTo>
                  <a:pt x="262644" y="130671"/>
                  <a:pt x="277936" y="129444"/>
                  <a:pt x="296465" y="127806"/>
                </a:cubicBezTo>
                <a:cubicBezTo>
                  <a:pt x="295944" y="130783"/>
                  <a:pt x="295572" y="134429"/>
                  <a:pt x="295349" y="138745"/>
                </a:cubicBezTo>
                <a:cubicBezTo>
                  <a:pt x="264988" y="140829"/>
                  <a:pt x="245715" y="142689"/>
                  <a:pt x="237529" y="144326"/>
                </a:cubicBezTo>
                <a:lnTo>
                  <a:pt x="232953" y="132383"/>
                </a:lnTo>
                <a:cubicBezTo>
                  <a:pt x="236971" y="130076"/>
                  <a:pt x="241027" y="125983"/>
                  <a:pt x="245119" y="120105"/>
                </a:cubicBezTo>
                <a:cubicBezTo>
                  <a:pt x="253826" y="107826"/>
                  <a:pt x="261974" y="95622"/>
                  <a:pt x="269564" y="83493"/>
                </a:cubicBezTo>
                <a:cubicBezTo>
                  <a:pt x="253342" y="84014"/>
                  <a:pt x="240989" y="84832"/>
                  <a:pt x="232506" y="85949"/>
                </a:cubicBezTo>
                <a:lnTo>
                  <a:pt x="228823" y="73670"/>
                </a:lnTo>
                <a:cubicBezTo>
                  <a:pt x="232767" y="70694"/>
                  <a:pt x="236115" y="67122"/>
                  <a:pt x="238869" y="62955"/>
                </a:cubicBezTo>
                <a:cubicBezTo>
                  <a:pt x="251742" y="44426"/>
                  <a:pt x="263500" y="23590"/>
                  <a:pt x="274141" y="447"/>
                </a:cubicBezTo>
                <a:close/>
                <a:moveTo>
                  <a:pt x="117090" y="447"/>
                </a:moveTo>
                <a:lnTo>
                  <a:pt x="130038" y="3684"/>
                </a:lnTo>
                <a:cubicBezTo>
                  <a:pt x="126764" y="12167"/>
                  <a:pt x="122746" y="21618"/>
                  <a:pt x="117983" y="32036"/>
                </a:cubicBezTo>
                <a:lnTo>
                  <a:pt x="210517" y="32036"/>
                </a:lnTo>
                <a:lnTo>
                  <a:pt x="210517" y="42974"/>
                </a:lnTo>
                <a:lnTo>
                  <a:pt x="113183" y="42974"/>
                </a:lnTo>
                <a:cubicBezTo>
                  <a:pt x="104254" y="62024"/>
                  <a:pt x="95473" y="79475"/>
                  <a:pt x="86841" y="95325"/>
                </a:cubicBezTo>
                <a:lnTo>
                  <a:pt x="136066" y="95325"/>
                </a:lnTo>
                <a:lnTo>
                  <a:pt x="136066" y="56704"/>
                </a:lnTo>
                <a:lnTo>
                  <a:pt x="148121" y="56704"/>
                </a:lnTo>
                <a:lnTo>
                  <a:pt x="148121" y="95325"/>
                </a:lnTo>
                <a:lnTo>
                  <a:pt x="203708" y="95325"/>
                </a:lnTo>
                <a:lnTo>
                  <a:pt x="203708" y="106375"/>
                </a:lnTo>
                <a:lnTo>
                  <a:pt x="148121" y="106375"/>
                </a:lnTo>
                <a:lnTo>
                  <a:pt x="148121" y="141759"/>
                </a:lnTo>
                <a:lnTo>
                  <a:pt x="214424" y="141759"/>
                </a:lnTo>
                <a:lnTo>
                  <a:pt x="214424" y="152698"/>
                </a:lnTo>
                <a:lnTo>
                  <a:pt x="148121" y="152698"/>
                </a:lnTo>
                <a:lnTo>
                  <a:pt x="148121" y="185626"/>
                </a:lnTo>
                <a:lnTo>
                  <a:pt x="136066" y="185626"/>
                </a:lnTo>
                <a:lnTo>
                  <a:pt x="136066" y="152698"/>
                </a:lnTo>
                <a:lnTo>
                  <a:pt x="59270" y="152698"/>
                </a:lnTo>
                <a:lnTo>
                  <a:pt x="59270" y="141759"/>
                </a:lnTo>
                <a:lnTo>
                  <a:pt x="136066" y="141759"/>
                </a:lnTo>
                <a:lnTo>
                  <a:pt x="136066" y="106375"/>
                </a:lnTo>
                <a:lnTo>
                  <a:pt x="72888" y="106375"/>
                </a:lnTo>
                <a:lnTo>
                  <a:pt x="72888" y="93316"/>
                </a:lnTo>
                <a:cubicBezTo>
                  <a:pt x="82041" y="78358"/>
                  <a:pt x="90971" y="61578"/>
                  <a:pt x="99677" y="42974"/>
                </a:cubicBezTo>
                <a:lnTo>
                  <a:pt x="65633" y="42974"/>
                </a:lnTo>
                <a:lnTo>
                  <a:pt x="65633" y="32036"/>
                </a:lnTo>
                <a:lnTo>
                  <a:pt x="104700" y="32036"/>
                </a:lnTo>
                <a:cubicBezTo>
                  <a:pt x="110058" y="19460"/>
                  <a:pt x="114188" y="8930"/>
                  <a:pt x="117090" y="447"/>
                </a:cubicBezTo>
                <a:close/>
                <a:moveTo>
                  <a:pt x="741387" y="0"/>
                </a:moveTo>
                <a:lnTo>
                  <a:pt x="753665" y="3684"/>
                </a:lnTo>
                <a:cubicBezTo>
                  <a:pt x="749647" y="12688"/>
                  <a:pt x="745852" y="20390"/>
                  <a:pt x="742280" y="26789"/>
                </a:cubicBezTo>
                <a:lnTo>
                  <a:pt x="893415" y="26789"/>
                </a:lnTo>
                <a:lnTo>
                  <a:pt x="893415" y="37952"/>
                </a:lnTo>
                <a:lnTo>
                  <a:pt x="814499" y="37952"/>
                </a:lnTo>
                <a:lnTo>
                  <a:pt x="814499" y="82153"/>
                </a:lnTo>
                <a:lnTo>
                  <a:pt x="889508" y="82153"/>
                </a:lnTo>
                <a:lnTo>
                  <a:pt x="889508" y="93316"/>
                </a:lnTo>
                <a:lnTo>
                  <a:pt x="814499" y="93316"/>
                </a:lnTo>
                <a:lnTo>
                  <a:pt x="814499" y="145889"/>
                </a:lnTo>
                <a:lnTo>
                  <a:pt x="903237" y="145889"/>
                </a:lnTo>
                <a:lnTo>
                  <a:pt x="903237" y="157274"/>
                </a:lnTo>
                <a:lnTo>
                  <a:pt x="814499" y="157274"/>
                </a:lnTo>
                <a:lnTo>
                  <a:pt x="814499" y="217661"/>
                </a:lnTo>
                <a:lnTo>
                  <a:pt x="801997" y="217661"/>
                </a:lnTo>
                <a:lnTo>
                  <a:pt x="801997" y="157274"/>
                </a:lnTo>
                <a:lnTo>
                  <a:pt x="686916" y="157274"/>
                </a:lnTo>
                <a:lnTo>
                  <a:pt x="686916" y="145889"/>
                </a:lnTo>
                <a:lnTo>
                  <a:pt x="722858" y="145889"/>
                </a:lnTo>
                <a:lnTo>
                  <a:pt x="722858" y="82153"/>
                </a:lnTo>
                <a:lnTo>
                  <a:pt x="801997" y="82153"/>
                </a:lnTo>
                <a:lnTo>
                  <a:pt x="801997" y="37952"/>
                </a:lnTo>
                <a:lnTo>
                  <a:pt x="735917" y="37952"/>
                </a:lnTo>
                <a:cubicBezTo>
                  <a:pt x="725872" y="54992"/>
                  <a:pt x="713965" y="71066"/>
                  <a:pt x="700199" y="86172"/>
                </a:cubicBezTo>
                <a:cubicBezTo>
                  <a:pt x="696404" y="82377"/>
                  <a:pt x="693129" y="79437"/>
                  <a:pt x="690376" y="77354"/>
                </a:cubicBezTo>
                <a:cubicBezTo>
                  <a:pt x="711361" y="56592"/>
                  <a:pt x="728364" y="30808"/>
                  <a:pt x="741387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1F4E115-B31B-4970-9043-971A74DFA4E4}"/>
              </a:ext>
            </a:extLst>
          </p:cNvPr>
          <p:cNvSpPr txBox="1"/>
          <p:nvPr/>
        </p:nvSpPr>
        <p:spPr>
          <a:xfrm>
            <a:off x="1596402" y="3951208"/>
            <a:ext cx="1748173" cy="215763"/>
          </a:xfrm>
          <a:custGeom>
            <a:avLst/>
            <a:gdLst/>
            <a:ahLst/>
            <a:cxnLst/>
            <a:rect l="l" t="t" r="r" b="b"/>
            <a:pathLst>
              <a:path w="1748173" h="215763">
                <a:moveTo>
                  <a:pt x="374043" y="171673"/>
                </a:moveTo>
                <a:cubicBezTo>
                  <a:pt x="375159" y="172120"/>
                  <a:pt x="376796" y="172715"/>
                  <a:pt x="378954" y="173459"/>
                </a:cubicBezTo>
                <a:cubicBezTo>
                  <a:pt x="405594" y="183207"/>
                  <a:pt x="426951" y="191356"/>
                  <a:pt x="443025" y="197904"/>
                </a:cubicBezTo>
                <a:lnTo>
                  <a:pt x="437109" y="208508"/>
                </a:lnTo>
                <a:cubicBezTo>
                  <a:pt x="417091" y="199727"/>
                  <a:pt x="394097" y="190723"/>
                  <a:pt x="368127" y="181496"/>
                </a:cubicBezTo>
                <a:close/>
                <a:moveTo>
                  <a:pt x="298587" y="170780"/>
                </a:moveTo>
                <a:lnTo>
                  <a:pt x="305396" y="180379"/>
                </a:lnTo>
                <a:cubicBezTo>
                  <a:pt x="282625" y="191690"/>
                  <a:pt x="259631" y="202108"/>
                  <a:pt x="236414" y="211633"/>
                </a:cubicBezTo>
                <a:cubicBezTo>
                  <a:pt x="235000" y="208954"/>
                  <a:pt x="232730" y="205457"/>
                  <a:pt x="229605" y="201141"/>
                </a:cubicBezTo>
                <a:cubicBezTo>
                  <a:pt x="254311" y="191914"/>
                  <a:pt x="277305" y="181793"/>
                  <a:pt x="298587" y="170780"/>
                </a:cubicBezTo>
                <a:close/>
                <a:moveTo>
                  <a:pt x="1158479" y="163860"/>
                </a:moveTo>
                <a:lnTo>
                  <a:pt x="1158479" y="192211"/>
                </a:lnTo>
                <a:lnTo>
                  <a:pt x="1267421" y="192211"/>
                </a:lnTo>
                <a:lnTo>
                  <a:pt x="1267421" y="163860"/>
                </a:lnTo>
                <a:close/>
                <a:moveTo>
                  <a:pt x="1591345" y="161850"/>
                </a:moveTo>
                <a:lnTo>
                  <a:pt x="1591345" y="190649"/>
                </a:lnTo>
                <a:lnTo>
                  <a:pt x="1700176" y="190649"/>
                </a:lnTo>
                <a:lnTo>
                  <a:pt x="1700176" y="161850"/>
                </a:lnTo>
                <a:close/>
                <a:moveTo>
                  <a:pt x="1352030" y="151581"/>
                </a:moveTo>
                <a:cubicBezTo>
                  <a:pt x="1365052" y="162148"/>
                  <a:pt x="1378000" y="173273"/>
                  <a:pt x="1390874" y="184956"/>
                </a:cubicBezTo>
                <a:lnTo>
                  <a:pt x="1380828" y="193551"/>
                </a:lnTo>
                <a:cubicBezTo>
                  <a:pt x="1368475" y="181719"/>
                  <a:pt x="1355899" y="170371"/>
                  <a:pt x="1343100" y="159506"/>
                </a:cubicBezTo>
                <a:close/>
                <a:moveTo>
                  <a:pt x="270235" y="129592"/>
                </a:moveTo>
                <a:lnTo>
                  <a:pt x="270235" y="150800"/>
                </a:lnTo>
                <a:lnTo>
                  <a:pt x="404404" y="150800"/>
                </a:lnTo>
                <a:lnTo>
                  <a:pt x="404404" y="129592"/>
                </a:lnTo>
                <a:close/>
                <a:moveTo>
                  <a:pt x="1158479" y="125462"/>
                </a:moveTo>
                <a:lnTo>
                  <a:pt x="1158479" y="153814"/>
                </a:lnTo>
                <a:lnTo>
                  <a:pt x="1267421" y="153814"/>
                </a:lnTo>
                <a:lnTo>
                  <a:pt x="1267421" y="125462"/>
                </a:lnTo>
                <a:close/>
                <a:moveTo>
                  <a:pt x="1597596" y="122448"/>
                </a:moveTo>
                <a:cubicBezTo>
                  <a:pt x="1597075" y="122671"/>
                  <a:pt x="1596294" y="123043"/>
                  <a:pt x="1595252" y="123564"/>
                </a:cubicBezTo>
                <a:cubicBezTo>
                  <a:pt x="1593541" y="124457"/>
                  <a:pt x="1592238" y="125090"/>
                  <a:pt x="1591345" y="125462"/>
                </a:cubicBezTo>
                <a:lnTo>
                  <a:pt x="1591345" y="151581"/>
                </a:lnTo>
                <a:lnTo>
                  <a:pt x="1700176" y="151581"/>
                </a:lnTo>
                <a:lnTo>
                  <a:pt x="1700176" y="122448"/>
                </a:lnTo>
                <a:close/>
                <a:moveTo>
                  <a:pt x="1460637" y="120662"/>
                </a:moveTo>
                <a:lnTo>
                  <a:pt x="1473027" y="120662"/>
                </a:lnTo>
                <a:lnTo>
                  <a:pt x="1473027" y="136847"/>
                </a:lnTo>
                <a:lnTo>
                  <a:pt x="1521247" y="136847"/>
                </a:lnTo>
                <a:lnTo>
                  <a:pt x="1521247" y="148121"/>
                </a:lnTo>
                <a:lnTo>
                  <a:pt x="1473027" y="148121"/>
                </a:lnTo>
                <a:lnTo>
                  <a:pt x="1473027" y="181496"/>
                </a:lnTo>
                <a:cubicBezTo>
                  <a:pt x="1473399" y="200843"/>
                  <a:pt x="1463614" y="210666"/>
                  <a:pt x="1443671" y="210964"/>
                </a:cubicBezTo>
                <a:cubicBezTo>
                  <a:pt x="1439652" y="211038"/>
                  <a:pt x="1435299" y="211112"/>
                  <a:pt x="1430611" y="211187"/>
                </a:cubicBezTo>
                <a:cubicBezTo>
                  <a:pt x="1428304" y="211187"/>
                  <a:pt x="1425848" y="211187"/>
                  <a:pt x="1423244" y="211187"/>
                </a:cubicBezTo>
                <a:cubicBezTo>
                  <a:pt x="1420937" y="211187"/>
                  <a:pt x="1417775" y="211187"/>
                  <a:pt x="1413756" y="211187"/>
                </a:cubicBezTo>
                <a:cubicBezTo>
                  <a:pt x="1413235" y="206722"/>
                  <a:pt x="1412342" y="202220"/>
                  <a:pt x="1411077" y="197681"/>
                </a:cubicBezTo>
                <a:cubicBezTo>
                  <a:pt x="1418370" y="198127"/>
                  <a:pt x="1427969" y="198350"/>
                  <a:pt x="1439876" y="198350"/>
                </a:cubicBezTo>
                <a:cubicBezTo>
                  <a:pt x="1447912" y="198425"/>
                  <a:pt x="1453344" y="197011"/>
                  <a:pt x="1456172" y="194109"/>
                </a:cubicBezTo>
                <a:cubicBezTo>
                  <a:pt x="1459223" y="191281"/>
                  <a:pt x="1460711" y="185998"/>
                  <a:pt x="1460637" y="178259"/>
                </a:cubicBezTo>
                <a:lnTo>
                  <a:pt x="1460637" y="148121"/>
                </a:lnTo>
                <a:lnTo>
                  <a:pt x="1304479" y="148121"/>
                </a:lnTo>
                <a:lnTo>
                  <a:pt x="1304479" y="136847"/>
                </a:lnTo>
                <a:lnTo>
                  <a:pt x="1460637" y="136847"/>
                </a:lnTo>
                <a:close/>
                <a:moveTo>
                  <a:pt x="258627" y="119992"/>
                </a:moveTo>
                <a:lnTo>
                  <a:pt x="416124" y="119992"/>
                </a:lnTo>
                <a:lnTo>
                  <a:pt x="416124" y="160399"/>
                </a:lnTo>
                <a:lnTo>
                  <a:pt x="345691" y="160399"/>
                </a:lnTo>
                <a:lnTo>
                  <a:pt x="345691" y="188974"/>
                </a:lnTo>
                <a:cubicBezTo>
                  <a:pt x="346063" y="203411"/>
                  <a:pt x="338659" y="210889"/>
                  <a:pt x="323478" y="211410"/>
                </a:cubicBezTo>
                <a:cubicBezTo>
                  <a:pt x="321767" y="211485"/>
                  <a:pt x="319274" y="211559"/>
                  <a:pt x="316000" y="211633"/>
                </a:cubicBezTo>
                <a:cubicBezTo>
                  <a:pt x="314437" y="211633"/>
                  <a:pt x="312577" y="211633"/>
                  <a:pt x="310419" y="211633"/>
                </a:cubicBezTo>
                <a:cubicBezTo>
                  <a:pt x="308558" y="211633"/>
                  <a:pt x="305693" y="211633"/>
                  <a:pt x="301824" y="211633"/>
                </a:cubicBezTo>
                <a:cubicBezTo>
                  <a:pt x="301601" y="209178"/>
                  <a:pt x="300931" y="205680"/>
                  <a:pt x="299815" y="201141"/>
                </a:cubicBezTo>
                <a:cubicBezTo>
                  <a:pt x="299591" y="200248"/>
                  <a:pt x="299405" y="199578"/>
                  <a:pt x="299257" y="199132"/>
                </a:cubicBezTo>
                <a:cubicBezTo>
                  <a:pt x="303349" y="199429"/>
                  <a:pt x="306772" y="199616"/>
                  <a:pt x="309526" y="199690"/>
                </a:cubicBezTo>
                <a:cubicBezTo>
                  <a:pt x="310865" y="199764"/>
                  <a:pt x="312279" y="199802"/>
                  <a:pt x="313767" y="199802"/>
                </a:cubicBezTo>
                <a:cubicBezTo>
                  <a:pt x="314958" y="199802"/>
                  <a:pt x="316967" y="199802"/>
                  <a:pt x="319795" y="199802"/>
                </a:cubicBezTo>
                <a:cubicBezTo>
                  <a:pt x="329618" y="200099"/>
                  <a:pt x="334343" y="196118"/>
                  <a:pt x="333971" y="187858"/>
                </a:cubicBezTo>
                <a:lnTo>
                  <a:pt x="333971" y="160399"/>
                </a:lnTo>
                <a:lnTo>
                  <a:pt x="258627" y="160399"/>
                </a:lnTo>
                <a:close/>
                <a:moveTo>
                  <a:pt x="1146535" y="115193"/>
                </a:moveTo>
                <a:lnTo>
                  <a:pt x="1279364" y="115193"/>
                </a:lnTo>
                <a:lnTo>
                  <a:pt x="1279364" y="214870"/>
                </a:lnTo>
                <a:lnTo>
                  <a:pt x="1267421" y="214870"/>
                </a:lnTo>
                <a:lnTo>
                  <a:pt x="1267421" y="202480"/>
                </a:lnTo>
                <a:lnTo>
                  <a:pt x="1158479" y="202480"/>
                </a:lnTo>
                <a:lnTo>
                  <a:pt x="1158479" y="214870"/>
                </a:lnTo>
                <a:lnTo>
                  <a:pt x="1146535" y="214870"/>
                </a:lnTo>
                <a:close/>
                <a:moveTo>
                  <a:pt x="339329" y="73781"/>
                </a:moveTo>
                <a:cubicBezTo>
                  <a:pt x="340073" y="76088"/>
                  <a:pt x="341226" y="79548"/>
                  <a:pt x="342789" y="84162"/>
                </a:cubicBezTo>
                <a:cubicBezTo>
                  <a:pt x="344128" y="88106"/>
                  <a:pt x="345096" y="90971"/>
                  <a:pt x="345691" y="92757"/>
                </a:cubicBezTo>
                <a:lnTo>
                  <a:pt x="444029" y="92757"/>
                </a:lnTo>
                <a:lnTo>
                  <a:pt x="444029" y="102580"/>
                </a:lnTo>
                <a:lnTo>
                  <a:pt x="229605" y="102580"/>
                </a:lnTo>
                <a:lnTo>
                  <a:pt x="229605" y="92757"/>
                </a:lnTo>
                <a:lnTo>
                  <a:pt x="333748" y="92757"/>
                </a:lnTo>
                <a:cubicBezTo>
                  <a:pt x="332408" y="88441"/>
                  <a:pt x="330511" y="83120"/>
                  <a:pt x="328055" y="76795"/>
                </a:cubicBezTo>
                <a:close/>
                <a:moveTo>
                  <a:pt x="1167520" y="55252"/>
                </a:moveTo>
                <a:lnTo>
                  <a:pt x="1167520" y="81818"/>
                </a:lnTo>
                <a:lnTo>
                  <a:pt x="1257822" y="81818"/>
                </a:lnTo>
                <a:lnTo>
                  <a:pt x="1257822" y="55252"/>
                </a:lnTo>
                <a:close/>
                <a:moveTo>
                  <a:pt x="264319" y="45206"/>
                </a:moveTo>
                <a:lnTo>
                  <a:pt x="264319" y="63289"/>
                </a:lnTo>
                <a:lnTo>
                  <a:pt x="408757" y="63289"/>
                </a:lnTo>
                <a:lnTo>
                  <a:pt x="408757" y="45206"/>
                </a:lnTo>
                <a:close/>
                <a:moveTo>
                  <a:pt x="846944" y="25115"/>
                </a:moveTo>
                <a:lnTo>
                  <a:pt x="846944" y="106710"/>
                </a:lnTo>
                <a:lnTo>
                  <a:pt x="871501" y="106710"/>
                </a:lnTo>
                <a:cubicBezTo>
                  <a:pt x="887053" y="106710"/>
                  <a:pt x="898904" y="102989"/>
                  <a:pt x="907052" y="95547"/>
                </a:cubicBezTo>
                <a:cubicBezTo>
                  <a:pt x="915200" y="88106"/>
                  <a:pt x="919275" y="77576"/>
                  <a:pt x="919275" y="63959"/>
                </a:cubicBezTo>
                <a:cubicBezTo>
                  <a:pt x="919275" y="38063"/>
                  <a:pt x="904355" y="25115"/>
                  <a:pt x="874515" y="25115"/>
                </a:cubicBezTo>
                <a:close/>
                <a:moveTo>
                  <a:pt x="713594" y="25115"/>
                </a:moveTo>
                <a:lnTo>
                  <a:pt x="713594" y="106710"/>
                </a:lnTo>
                <a:lnTo>
                  <a:pt x="738151" y="106710"/>
                </a:lnTo>
                <a:cubicBezTo>
                  <a:pt x="753703" y="106710"/>
                  <a:pt x="765554" y="102989"/>
                  <a:pt x="773702" y="95547"/>
                </a:cubicBezTo>
                <a:cubicBezTo>
                  <a:pt x="781850" y="88106"/>
                  <a:pt x="785925" y="77576"/>
                  <a:pt x="785925" y="63959"/>
                </a:cubicBezTo>
                <a:cubicBezTo>
                  <a:pt x="785925" y="38063"/>
                  <a:pt x="771005" y="25115"/>
                  <a:pt x="741165" y="25115"/>
                </a:cubicBezTo>
                <a:close/>
                <a:moveTo>
                  <a:pt x="1342654" y="21431"/>
                </a:moveTo>
                <a:lnTo>
                  <a:pt x="1342654" y="55922"/>
                </a:lnTo>
                <a:lnTo>
                  <a:pt x="1473473" y="55922"/>
                </a:lnTo>
                <a:lnTo>
                  <a:pt x="1473473" y="21431"/>
                </a:lnTo>
                <a:close/>
                <a:moveTo>
                  <a:pt x="1167520" y="18752"/>
                </a:moveTo>
                <a:lnTo>
                  <a:pt x="1167520" y="45206"/>
                </a:lnTo>
                <a:lnTo>
                  <a:pt x="1257822" y="45206"/>
                </a:lnTo>
                <a:lnTo>
                  <a:pt x="1257822" y="18752"/>
                </a:lnTo>
                <a:close/>
                <a:moveTo>
                  <a:pt x="264319" y="18752"/>
                </a:moveTo>
                <a:lnTo>
                  <a:pt x="264319" y="36053"/>
                </a:lnTo>
                <a:lnTo>
                  <a:pt x="408757" y="36053"/>
                </a:lnTo>
                <a:lnTo>
                  <a:pt x="408757" y="18752"/>
                </a:lnTo>
                <a:close/>
                <a:moveTo>
                  <a:pt x="953505" y="14064"/>
                </a:moveTo>
                <a:lnTo>
                  <a:pt x="1065126" y="14064"/>
                </a:lnTo>
                <a:lnTo>
                  <a:pt x="1065126" y="25115"/>
                </a:lnTo>
                <a:lnTo>
                  <a:pt x="1015232" y="25115"/>
                </a:lnTo>
                <a:lnTo>
                  <a:pt x="1015232" y="186965"/>
                </a:lnTo>
                <a:lnTo>
                  <a:pt x="1003400" y="186965"/>
                </a:lnTo>
                <a:lnTo>
                  <a:pt x="1003400" y="25115"/>
                </a:lnTo>
                <a:lnTo>
                  <a:pt x="953505" y="25115"/>
                </a:lnTo>
                <a:close/>
                <a:moveTo>
                  <a:pt x="835001" y="14064"/>
                </a:moveTo>
                <a:lnTo>
                  <a:pt x="876635" y="14064"/>
                </a:lnTo>
                <a:cubicBezTo>
                  <a:pt x="894420" y="14064"/>
                  <a:pt x="908020" y="18194"/>
                  <a:pt x="917433" y="26454"/>
                </a:cubicBezTo>
                <a:cubicBezTo>
                  <a:pt x="926846" y="34714"/>
                  <a:pt x="931553" y="46732"/>
                  <a:pt x="931553" y="62508"/>
                </a:cubicBezTo>
                <a:cubicBezTo>
                  <a:pt x="931553" y="78581"/>
                  <a:pt x="926307" y="91790"/>
                  <a:pt x="915814" y="102133"/>
                </a:cubicBezTo>
                <a:cubicBezTo>
                  <a:pt x="905322" y="112477"/>
                  <a:pt x="890625" y="117648"/>
                  <a:pt x="871724" y="117648"/>
                </a:cubicBezTo>
                <a:lnTo>
                  <a:pt x="846944" y="117648"/>
                </a:lnTo>
                <a:lnTo>
                  <a:pt x="846944" y="186965"/>
                </a:lnTo>
                <a:lnTo>
                  <a:pt x="835001" y="186965"/>
                </a:lnTo>
                <a:close/>
                <a:moveTo>
                  <a:pt x="701651" y="14064"/>
                </a:moveTo>
                <a:lnTo>
                  <a:pt x="743285" y="14064"/>
                </a:lnTo>
                <a:cubicBezTo>
                  <a:pt x="761070" y="14064"/>
                  <a:pt x="774670" y="18194"/>
                  <a:pt x="784083" y="26454"/>
                </a:cubicBezTo>
                <a:cubicBezTo>
                  <a:pt x="793496" y="34714"/>
                  <a:pt x="798203" y="46732"/>
                  <a:pt x="798203" y="62508"/>
                </a:cubicBezTo>
                <a:cubicBezTo>
                  <a:pt x="798203" y="78581"/>
                  <a:pt x="792957" y="91790"/>
                  <a:pt x="782464" y="102133"/>
                </a:cubicBezTo>
                <a:cubicBezTo>
                  <a:pt x="771972" y="112477"/>
                  <a:pt x="757275" y="117648"/>
                  <a:pt x="738374" y="117648"/>
                </a:cubicBezTo>
                <a:lnTo>
                  <a:pt x="713594" y="117648"/>
                </a:lnTo>
                <a:lnTo>
                  <a:pt x="713594" y="186965"/>
                </a:lnTo>
                <a:lnTo>
                  <a:pt x="701651" y="186965"/>
                </a:lnTo>
                <a:close/>
                <a:moveTo>
                  <a:pt x="82377" y="13729"/>
                </a:moveTo>
                <a:lnTo>
                  <a:pt x="194333" y="13729"/>
                </a:lnTo>
                <a:lnTo>
                  <a:pt x="194333" y="25784"/>
                </a:lnTo>
                <a:lnTo>
                  <a:pt x="95548" y="85725"/>
                </a:lnTo>
                <a:lnTo>
                  <a:pt x="207616" y="85725"/>
                </a:lnTo>
                <a:cubicBezTo>
                  <a:pt x="206127" y="125908"/>
                  <a:pt x="204900" y="154632"/>
                  <a:pt x="203932" y="171896"/>
                </a:cubicBezTo>
                <a:cubicBezTo>
                  <a:pt x="203858" y="197718"/>
                  <a:pt x="192807" y="210220"/>
                  <a:pt x="170781" y="209401"/>
                </a:cubicBezTo>
                <a:cubicBezTo>
                  <a:pt x="165051" y="209550"/>
                  <a:pt x="157126" y="209624"/>
                  <a:pt x="147005" y="209624"/>
                </a:cubicBezTo>
                <a:cubicBezTo>
                  <a:pt x="146187" y="204118"/>
                  <a:pt x="145294" y="199839"/>
                  <a:pt x="144327" y="196788"/>
                </a:cubicBezTo>
                <a:cubicBezTo>
                  <a:pt x="147898" y="197085"/>
                  <a:pt x="151135" y="197271"/>
                  <a:pt x="154038" y="197346"/>
                </a:cubicBezTo>
                <a:cubicBezTo>
                  <a:pt x="155526" y="197420"/>
                  <a:pt x="157312" y="197458"/>
                  <a:pt x="159395" y="197458"/>
                </a:cubicBezTo>
                <a:cubicBezTo>
                  <a:pt x="161107" y="197458"/>
                  <a:pt x="164232" y="197458"/>
                  <a:pt x="168772" y="197458"/>
                </a:cubicBezTo>
                <a:cubicBezTo>
                  <a:pt x="177255" y="197532"/>
                  <a:pt x="183096" y="195783"/>
                  <a:pt x="186296" y="192211"/>
                </a:cubicBezTo>
                <a:cubicBezTo>
                  <a:pt x="189645" y="188863"/>
                  <a:pt x="191579" y="182389"/>
                  <a:pt x="192100" y="172789"/>
                </a:cubicBezTo>
                <a:cubicBezTo>
                  <a:pt x="193440" y="148679"/>
                  <a:pt x="194482" y="123229"/>
                  <a:pt x="195226" y="96440"/>
                </a:cubicBezTo>
                <a:lnTo>
                  <a:pt x="165088" y="96440"/>
                </a:lnTo>
                <a:cubicBezTo>
                  <a:pt x="156754" y="151358"/>
                  <a:pt x="135806" y="191132"/>
                  <a:pt x="102245" y="215763"/>
                </a:cubicBezTo>
                <a:cubicBezTo>
                  <a:pt x="99567" y="213010"/>
                  <a:pt x="96069" y="209959"/>
                  <a:pt x="91753" y="206610"/>
                </a:cubicBezTo>
                <a:cubicBezTo>
                  <a:pt x="123974" y="184361"/>
                  <a:pt x="144475" y="147637"/>
                  <a:pt x="153256" y="96440"/>
                </a:cubicBezTo>
                <a:lnTo>
                  <a:pt x="121221" y="96440"/>
                </a:lnTo>
                <a:cubicBezTo>
                  <a:pt x="112068" y="138931"/>
                  <a:pt x="90786" y="171152"/>
                  <a:pt x="57374" y="193104"/>
                </a:cubicBezTo>
                <a:cubicBezTo>
                  <a:pt x="55216" y="190797"/>
                  <a:pt x="51867" y="187746"/>
                  <a:pt x="47328" y="183951"/>
                </a:cubicBezTo>
                <a:cubicBezTo>
                  <a:pt x="81112" y="161999"/>
                  <a:pt x="101836" y="132829"/>
                  <a:pt x="109501" y="96440"/>
                </a:cubicBezTo>
                <a:lnTo>
                  <a:pt x="77131" y="96440"/>
                </a:lnTo>
                <a:lnTo>
                  <a:pt x="77131" y="83381"/>
                </a:lnTo>
                <a:lnTo>
                  <a:pt x="174911" y="24668"/>
                </a:lnTo>
                <a:lnTo>
                  <a:pt x="82377" y="24668"/>
                </a:lnTo>
                <a:close/>
                <a:moveTo>
                  <a:pt x="1330375" y="10492"/>
                </a:moveTo>
                <a:lnTo>
                  <a:pt x="1485529" y="10492"/>
                </a:lnTo>
                <a:lnTo>
                  <a:pt x="1485529" y="66972"/>
                </a:lnTo>
                <a:lnTo>
                  <a:pt x="1342654" y="66972"/>
                </a:lnTo>
                <a:lnTo>
                  <a:pt x="1342654" y="79474"/>
                </a:lnTo>
                <a:cubicBezTo>
                  <a:pt x="1342579" y="86915"/>
                  <a:pt x="1343919" y="91901"/>
                  <a:pt x="1346672" y="94431"/>
                </a:cubicBezTo>
                <a:cubicBezTo>
                  <a:pt x="1349276" y="97185"/>
                  <a:pt x="1354411" y="98524"/>
                  <a:pt x="1362076" y="98450"/>
                </a:cubicBezTo>
                <a:lnTo>
                  <a:pt x="1478273" y="98450"/>
                </a:lnTo>
                <a:cubicBezTo>
                  <a:pt x="1492263" y="99045"/>
                  <a:pt x="1500411" y="94022"/>
                  <a:pt x="1502718" y="83381"/>
                </a:cubicBezTo>
                <a:cubicBezTo>
                  <a:pt x="1504058" y="78023"/>
                  <a:pt x="1505360" y="71475"/>
                  <a:pt x="1506625" y="63735"/>
                </a:cubicBezTo>
                <a:cubicBezTo>
                  <a:pt x="1507220" y="63959"/>
                  <a:pt x="1508113" y="64294"/>
                  <a:pt x="1509304" y="64740"/>
                </a:cubicBezTo>
                <a:cubicBezTo>
                  <a:pt x="1513397" y="66377"/>
                  <a:pt x="1516373" y="67419"/>
                  <a:pt x="1518234" y="67865"/>
                </a:cubicBezTo>
                <a:cubicBezTo>
                  <a:pt x="1516671" y="76944"/>
                  <a:pt x="1515145" y="83939"/>
                  <a:pt x="1513657" y="88850"/>
                </a:cubicBezTo>
                <a:cubicBezTo>
                  <a:pt x="1510011" y="103212"/>
                  <a:pt x="1499109" y="110095"/>
                  <a:pt x="1480952" y="109500"/>
                </a:cubicBezTo>
                <a:lnTo>
                  <a:pt x="1358727" y="109500"/>
                </a:lnTo>
                <a:cubicBezTo>
                  <a:pt x="1339007" y="110319"/>
                  <a:pt x="1329557" y="101017"/>
                  <a:pt x="1330375" y="81595"/>
                </a:cubicBezTo>
                <a:close/>
                <a:moveTo>
                  <a:pt x="252599" y="9376"/>
                </a:moveTo>
                <a:lnTo>
                  <a:pt x="420477" y="9376"/>
                </a:lnTo>
                <a:lnTo>
                  <a:pt x="420477" y="72665"/>
                </a:lnTo>
                <a:lnTo>
                  <a:pt x="252599" y="72665"/>
                </a:lnTo>
                <a:close/>
                <a:moveTo>
                  <a:pt x="1155688" y="8483"/>
                </a:moveTo>
                <a:lnTo>
                  <a:pt x="1269765" y="8483"/>
                </a:lnTo>
                <a:lnTo>
                  <a:pt x="1269765" y="92087"/>
                </a:lnTo>
                <a:lnTo>
                  <a:pt x="1155688" y="92087"/>
                </a:lnTo>
                <a:close/>
                <a:moveTo>
                  <a:pt x="572952" y="3907"/>
                </a:moveTo>
                <a:lnTo>
                  <a:pt x="585453" y="3907"/>
                </a:lnTo>
                <a:lnTo>
                  <a:pt x="585453" y="96664"/>
                </a:lnTo>
                <a:cubicBezTo>
                  <a:pt x="610159" y="77986"/>
                  <a:pt x="631962" y="55959"/>
                  <a:pt x="650863" y="30584"/>
                </a:cubicBezTo>
                <a:lnTo>
                  <a:pt x="662025" y="37504"/>
                </a:lnTo>
                <a:cubicBezTo>
                  <a:pt x="639627" y="65931"/>
                  <a:pt x="614103" y="90673"/>
                  <a:pt x="585453" y="111733"/>
                </a:cubicBezTo>
                <a:lnTo>
                  <a:pt x="585453" y="173905"/>
                </a:lnTo>
                <a:cubicBezTo>
                  <a:pt x="585379" y="181719"/>
                  <a:pt x="586979" y="187040"/>
                  <a:pt x="590253" y="189867"/>
                </a:cubicBezTo>
                <a:cubicBezTo>
                  <a:pt x="593304" y="192918"/>
                  <a:pt x="598959" y="194407"/>
                  <a:pt x="607219" y="194332"/>
                </a:cubicBezTo>
                <a:lnTo>
                  <a:pt x="632111" y="194332"/>
                </a:lnTo>
                <a:cubicBezTo>
                  <a:pt x="645952" y="194630"/>
                  <a:pt x="653877" y="189570"/>
                  <a:pt x="655886" y="179152"/>
                </a:cubicBezTo>
                <a:cubicBezTo>
                  <a:pt x="657672" y="171189"/>
                  <a:pt x="659421" y="158092"/>
                  <a:pt x="661132" y="139861"/>
                </a:cubicBezTo>
                <a:cubicBezTo>
                  <a:pt x="666267" y="141796"/>
                  <a:pt x="670322" y="143172"/>
                  <a:pt x="673299" y="143991"/>
                </a:cubicBezTo>
                <a:cubicBezTo>
                  <a:pt x="671662" y="159618"/>
                  <a:pt x="669913" y="172492"/>
                  <a:pt x="668053" y="182612"/>
                </a:cubicBezTo>
                <a:cubicBezTo>
                  <a:pt x="665225" y="198909"/>
                  <a:pt x="653468" y="206908"/>
                  <a:pt x="632781" y="206610"/>
                </a:cubicBezTo>
                <a:lnTo>
                  <a:pt x="603759" y="206610"/>
                </a:lnTo>
                <a:cubicBezTo>
                  <a:pt x="582551" y="207280"/>
                  <a:pt x="572282" y="196788"/>
                  <a:pt x="572952" y="175133"/>
                </a:cubicBezTo>
                <a:lnTo>
                  <a:pt x="572952" y="120662"/>
                </a:lnTo>
                <a:cubicBezTo>
                  <a:pt x="557846" y="130783"/>
                  <a:pt x="542293" y="139935"/>
                  <a:pt x="526294" y="148121"/>
                </a:cubicBezTo>
                <a:cubicBezTo>
                  <a:pt x="524508" y="144996"/>
                  <a:pt x="521829" y="141163"/>
                  <a:pt x="518257" y="136624"/>
                </a:cubicBezTo>
                <a:cubicBezTo>
                  <a:pt x="538200" y="127099"/>
                  <a:pt x="556432" y="116755"/>
                  <a:pt x="572952" y="105593"/>
                </a:cubicBezTo>
                <a:close/>
                <a:moveTo>
                  <a:pt x="1123207" y="2232"/>
                </a:moveTo>
                <a:lnTo>
                  <a:pt x="1134927" y="5469"/>
                </a:lnTo>
                <a:cubicBezTo>
                  <a:pt x="1128750" y="24668"/>
                  <a:pt x="1122574" y="41597"/>
                  <a:pt x="1116398" y="56257"/>
                </a:cubicBezTo>
                <a:lnTo>
                  <a:pt x="1116398" y="214424"/>
                </a:lnTo>
                <a:lnTo>
                  <a:pt x="1104454" y="214424"/>
                </a:lnTo>
                <a:lnTo>
                  <a:pt x="1104454" y="81372"/>
                </a:lnTo>
                <a:cubicBezTo>
                  <a:pt x="1098501" y="92534"/>
                  <a:pt x="1091134" y="104886"/>
                  <a:pt x="1082353" y="118430"/>
                </a:cubicBezTo>
                <a:cubicBezTo>
                  <a:pt x="1080567" y="114337"/>
                  <a:pt x="1078260" y="110356"/>
                  <a:pt x="1075433" y="106486"/>
                </a:cubicBezTo>
                <a:cubicBezTo>
                  <a:pt x="1096492" y="75679"/>
                  <a:pt x="1112416" y="40928"/>
                  <a:pt x="1123207" y="2232"/>
                </a:cubicBezTo>
                <a:close/>
                <a:moveTo>
                  <a:pt x="519373" y="2009"/>
                </a:moveTo>
                <a:lnTo>
                  <a:pt x="531987" y="5916"/>
                </a:lnTo>
                <a:cubicBezTo>
                  <a:pt x="524024" y="24445"/>
                  <a:pt x="514946" y="43197"/>
                  <a:pt x="504751" y="62173"/>
                </a:cubicBezTo>
                <a:lnTo>
                  <a:pt x="504751" y="214201"/>
                </a:lnTo>
                <a:lnTo>
                  <a:pt x="492473" y="214201"/>
                </a:lnTo>
                <a:lnTo>
                  <a:pt x="492473" y="83381"/>
                </a:lnTo>
                <a:cubicBezTo>
                  <a:pt x="483766" y="97519"/>
                  <a:pt x="474465" y="110877"/>
                  <a:pt x="464567" y="123453"/>
                </a:cubicBezTo>
                <a:cubicBezTo>
                  <a:pt x="461814" y="118913"/>
                  <a:pt x="458986" y="114858"/>
                  <a:pt x="456084" y="111286"/>
                </a:cubicBezTo>
                <a:cubicBezTo>
                  <a:pt x="481980" y="81297"/>
                  <a:pt x="503077" y="44871"/>
                  <a:pt x="519373" y="2009"/>
                </a:cubicBezTo>
                <a:close/>
                <a:moveTo>
                  <a:pt x="32036" y="1562"/>
                </a:moveTo>
                <a:lnTo>
                  <a:pt x="43979" y="1562"/>
                </a:lnTo>
                <a:lnTo>
                  <a:pt x="43979" y="57596"/>
                </a:lnTo>
                <a:lnTo>
                  <a:pt x="70880" y="57596"/>
                </a:lnTo>
                <a:lnTo>
                  <a:pt x="70880" y="68758"/>
                </a:lnTo>
                <a:lnTo>
                  <a:pt x="43979" y="68758"/>
                </a:lnTo>
                <a:lnTo>
                  <a:pt x="43979" y="144884"/>
                </a:lnTo>
                <a:cubicBezTo>
                  <a:pt x="46286" y="143768"/>
                  <a:pt x="49783" y="142168"/>
                  <a:pt x="54472" y="140084"/>
                </a:cubicBezTo>
                <a:cubicBezTo>
                  <a:pt x="60946" y="137182"/>
                  <a:pt x="65745" y="134987"/>
                  <a:pt x="68871" y="133499"/>
                </a:cubicBezTo>
                <a:cubicBezTo>
                  <a:pt x="69094" y="137591"/>
                  <a:pt x="69615" y="141387"/>
                  <a:pt x="70433" y="144884"/>
                </a:cubicBezTo>
                <a:cubicBezTo>
                  <a:pt x="48035" y="155079"/>
                  <a:pt x="26306" y="165385"/>
                  <a:pt x="5247" y="175803"/>
                </a:cubicBezTo>
                <a:lnTo>
                  <a:pt x="0" y="163413"/>
                </a:lnTo>
                <a:cubicBezTo>
                  <a:pt x="2456" y="162371"/>
                  <a:pt x="6326" y="160771"/>
                  <a:pt x="11609" y="158613"/>
                </a:cubicBezTo>
                <a:cubicBezTo>
                  <a:pt x="20613" y="154893"/>
                  <a:pt x="27422" y="152065"/>
                  <a:pt x="32036" y="150130"/>
                </a:cubicBezTo>
                <a:lnTo>
                  <a:pt x="32036" y="68758"/>
                </a:lnTo>
                <a:lnTo>
                  <a:pt x="2345" y="68758"/>
                </a:lnTo>
                <a:lnTo>
                  <a:pt x="2345" y="57596"/>
                </a:lnTo>
                <a:lnTo>
                  <a:pt x="32036" y="57596"/>
                </a:lnTo>
                <a:close/>
                <a:moveTo>
                  <a:pt x="1621818" y="0"/>
                </a:moveTo>
                <a:lnTo>
                  <a:pt x="1633873" y="0"/>
                </a:lnTo>
                <a:lnTo>
                  <a:pt x="1633873" y="28575"/>
                </a:lnTo>
                <a:lnTo>
                  <a:pt x="1689014" y="28575"/>
                </a:lnTo>
                <a:lnTo>
                  <a:pt x="1689014" y="39290"/>
                </a:lnTo>
                <a:lnTo>
                  <a:pt x="1633873" y="39290"/>
                </a:lnTo>
                <a:lnTo>
                  <a:pt x="1633873" y="71549"/>
                </a:lnTo>
                <a:lnTo>
                  <a:pt x="1662225" y="71549"/>
                </a:lnTo>
                <a:cubicBezTo>
                  <a:pt x="1683879" y="55624"/>
                  <a:pt x="1703413" y="37244"/>
                  <a:pt x="1720826" y="16408"/>
                </a:cubicBezTo>
                <a:lnTo>
                  <a:pt x="1730872" y="23775"/>
                </a:lnTo>
                <a:cubicBezTo>
                  <a:pt x="1715319" y="41783"/>
                  <a:pt x="1698836" y="57708"/>
                  <a:pt x="1681424" y="71549"/>
                </a:cubicBezTo>
                <a:lnTo>
                  <a:pt x="1748173" y="71549"/>
                </a:lnTo>
                <a:lnTo>
                  <a:pt x="1748173" y="82488"/>
                </a:lnTo>
                <a:lnTo>
                  <a:pt x="1667024" y="82488"/>
                </a:lnTo>
                <a:cubicBezTo>
                  <a:pt x="1652737" y="92831"/>
                  <a:pt x="1636664" y="102654"/>
                  <a:pt x="1618804" y="111956"/>
                </a:cubicBezTo>
                <a:lnTo>
                  <a:pt x="1712343" y="111956"/>
                </a:lnTo>
                <a:lnTo>
                  <a:pt x="1712343" y="214870"/>
                </a:lnTo>
                <a:lnTo>
                  <a:pt x="1700176" y="214870"/>
                </a:lnTo>
                <a:lnTo>
                  <a:pt x="1700176" y="201141"/>
                </a:lnTo>
                <a:lnTo>
                  <a:pt x="1591345" y="201141"/>
                </a:lnTo>
                <a:lnTo>
                  <a:pt x="1591345" y="214870"/>
                </a:lnTo>
                <a:lnTo>
                  <a:pt x="1579290" y="214870"/>
                </a:lnTo>
                <a:lnTo>
                  <a:pt x="1579290" y="130708"/>
                </a:lnTo>
                <a:cubicBezTo>
                  <a:pt x="1566491" y="136215"/>
                  <a:pt x="1552985" y="141647"/>
                  <a:pt x="1538772" y="147005"/>
                </a:cubicBezTo>
                <a:cubicBezTo>
                  <a:pt x="1536986" y="143135"/>
                  <a:pt x="1534940" y="139303"/>
                  <a:pt x="1532633" y="135508"/>
                </a:cubicBezTo>
                <a:cubicBezTo>
                  <a:pt x="1577281" y="120848"/>
                  <a:pt x="1615232" y="103175"/>
                  <a:pt x="1646486" y="82488"/>
                </a:cubicBezTo>
                <a:lnTo>
                  <a:pt x="1536316" y="82488"/>
                </a:lnTo>
                <a:lnTo>
                  <a:pt x="1536316" y="71549"/>
                </a:lnTo>
                <a:lnTo>
                  <a:pt x="1621818" y="71549"/>
                </a:lnTo>
                <a:lnTo>
                  <a:pt x="1621818" y="39290"/>
                </a:lnTo>
                <a:lnTo>
                  <a:pt x="1558752" y="39290"/>
                </a:lnTo>
                <a:lnTo>
                  <a:pt x="1558752" y="28575"/>
                </a:lnTo>
                <a:lnTo>
                  <a:pt x="1621818" y="28575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8ACA03B-EDA2-4233-95F7-8ED0CC87DAFA}"/>
              </a:ext>
            </a:extLst>
          </p:cNvPr>
          <p:cNvSpPr txBox="1"/>
          <p:nvPr/>
        </p:nvSpPr>
        <p:spPr>
          <a:xfrm>
            <a:off x="1594617" y="5288538"/>
            <a:ext cx="2047131" cy="217215"/>
          </a:xfrm>
          <a:custGeom>
            <a:avLst/>
            <a:gdLst/>
            <a:ahLst/>
            <a:cxnLst/>
            <a:rect l="l" t="t" r="r" b="b"/>
            <a:pathLst>
              <a:path w="2047131" h="217215">
                <a:moveTo>
                  <a:pt x="1252612" y="171897"/>
                </a:moveTo>
                <a:cubicBezTo>
                  <a:pt x="1255365" y="171897"/>
                  <a:pt x="1257709" y="172790"/>
                  <a:pt x="1259644" y="174575"/>
                </a:cubicBezTo>
                <a:cubicBezTo>
                  <a:pt x="1261579" y="176361"/>
                  <a:pt x="1262546" y="178668"/>
                  <a:pt x="1262546" y="181496"/>
                </a:cubicBezTo>
                <a:cubicBezTo>
                  <a:pt x="1262546" y="184249"/>
                  <a:pt x="1261579" y="186556"/>
                  <a:pt x="1259644" y="188417"/>
                </a:cubicBezTo>
                <a:cubicBezTo>
                  <a:pt x="1257709" y="190277"/>
                  <a:pt x="1255365" y="191207"/>
                  <a:pt x="1252612" y="191207"/>
                </a:cubicBezTo>
                <a:cubicBezTo>
                  <a:pt x="1249858" y="191207"/>
                  <a:pt x="1247570" y="190277"/>
                  <a:pt x="1245747" y="188417"/>
                </a:cubicBezTo>
                <a:cubicBezTo>
                  <a:pt x="1243924" y="186556"/>
                  <a:pt x="1243012" y="184249"/>
                  <a:pt x="1243012" y="181496"/>
                </a:cubicBezTo>
                <a:cubicBezTo>
                  <a:pt x="1243012" y="178668"/>
                  <a:pt x="1243924" y="176361"/>
                  <a:pt x="1245747" y="174575"/>
                </a:cubicBezTo>
                <a:cubicBezTo>
                  <a:pt x="1247570" y="172790"/>
                  <a:pt x="1249858" y="171897"/>
                  <a:pt x="1252612" y="171897"/>
                </a:cubicBezTo>
                <a:close/>
                <a:moveTo>
                  <a:pt x="320464" y="151582"/>
                </a:moveTo>
                <a:lnTo>
                  <a:pt x="320464" y="192546"/>
                </a:lnTo>
                <a:lnTo>
                  <a:pt x="418802" y="192546"/>
                </a:lnTo>
                <a:lnTo>
                  <a:pt x="418802" y="151582"/>
                </a:lnTo>
                <a:close/>
                <a:moveTo>
                  <a:pt x="1851905" y="142429"/>
                </a:moveTo>
                <a:lnTo>
                  <a:pt x="1851905" y="169441"/>
                </a:lnTo>
                <a:lnTo>
                  <a:pt x="1888182" y="169441"/>
                </a:lnTo>
                <a:lnTo>
                  <a:pt x="1888182" y="142429"/>
                </a:lnTo>
                <a:close/>
                <a:moveTo>
                  <a:pt x="308632" y="140643"/>
                </a:moveTo>
                <a:lnTo>
                  <a:pt x="430634" y="140643"/>
                </a:lnTo>
                <a:lnTo>
                  <a:pt x="430634" y="216768"/>
                </a:lnTo>
                <a:lnTo>
                  <a:pt x="418802" y="216768"/>
                </a:lnTo>
                <a:lnTo>
                  <a:pt x="418802" y="203485"/>
                </a:lnTo>
                <a:lnTo>
                  <a:pt x="320464" y="203485"/>
                </a:lnTo>
                <a:lnTo>
                  <a:pt x="320464" y="216768"/>
                </a:lnTo>
                <a:lnTo>
                  <a:pt x="308632" y="216768"/>
                </a:lnTo>
                <a:close/>
                <a:moveTo>
                  <a:pt x="1840966" y="132606"/>
                </a:moveTo>
                <a:lnTo>
                  <a:pt x="1899233" y="132606"/>
                </a:lnTo>
                <a:lnTo>
                  <a:pt x="1899233" y="179264"/>
                </a:lnTo>
                <a:lnTo>
                  <a:pt x="1851905" y="179264"/>
                </a:lnTo>
                <a:lnTo>
                  <a:pt x="1851905" y="189533"/>
                </a:lnTo>
                <a:lnTo>
                  <a:pt x="1840966" y="189533"/>
                </a:lnTo>
                <a:close/>
                <a:moveTo>
                  <a:pt x="66302" y="130597"/>
                </a:moveTo>
                <a:lnTo>
                  <a:pt x="123899" y="130597"/>
                </a:lnTo>
                <a:lnTo>
                  <a:pt x="123899" y="174464"/>
                </a:lnTo>
                <a:cubicBezTo>
                  <a:pt x="124494" y="173943"/>
                  <a:pt x="125387" y="173162"/>
                  <a:pt x="126578" y="172120"/>
                </a:cubicBezTo>
                <a:cubicBezTo>
                  <a:pt x="134615" y="165050"/>
                  <a:pt x="140791" y="159432"/>
                  <a:pt x="145107" y="155265"/>
                </a:cubicBezTo>
                <a:cubicBezTo>
                  <a:pt x="145553" y="157646"/>
                  <a:pt x="146149" y="160586"/>
                  <a:pt x="146893" y="164083"/>
                </a:cubicBezTo>
                <a:cubicBezTo>
                  <a:pt x="147265" y="165571"/>
                  <a:pt x="147525" y="166725"/>
                  <a:pt x="147674" y="167543"/>
                </a:cubicBezTo>
                <a:cubicBezTo>
                  <a:pt x="131824" y="181161"/>
                  <a:pt x="121146" y="190798"/>
                  <a:pt x="115639" y="196453"/>
                </a:cubicBezTo>
                <a:lnTo>
                  <a:pt x="107491" y="185626"/>
                </a:lnTo>
                <a:cubicBezTo>
                  <a:pt x="109723" y="182947"/>
                  <a:pt x="111174" y="180343"/>
                  <a:pt x="111844" y="177813"/>
                </a:cubicBezTo>
                <a:cubicBezTo>
                  <a:pt x="112588" y="175282"/>
                  <a:pt x="112960" y="171562"/>
                  <a:pt x="112960" y="166650"/>
                </a:cubicBezTo>
                <a:lnTo>
                  <a:pt x="112960" y="140866"/>
                </a:lnTo>
                <a:lnTo>
                  <a:pt x="77241" y="140866"/>
                </a:lnTo>
                <a:lnTo>
                  <a:pt x="77241" y="151582"/>
                </a:lnTo>
                <a:cubicBezTo>
                  <a:pt x="77316" y="152921"/>
                  <a:pt x="77353" y="154819"/>
                  <a:pt x="77353" y="157274"/>
                </a:cubicBezTo>
                <a:cubicBezTo>
                  <a:pt x="77353" y="179747"/>
                  <a:pt x="69614" y="197272"/>
                  <a:pt x="54136" y="209848"/>
                </a:cubicBezTo>
                <a:cubicBezTo>
                  <a:pt x="51829" y="206946"/>
                  <a:pt x="49038" y="204229"/>
                  <a:pt x="45764" y="201699"/>
                </a:cubicBezTo>
                <a:cubicBezTo>
                  <a:pt x="54619" y="193663"/>
                  <a:pt x="60201" y="186333"/>
                  <a:pt x="62507" y="179710"/>
                </a:cubicBezTo>
                <a:cubicBezTo>
                  <a:pt x="65186" y="173236"/>
                  <a:pt x="66451" y="162483"/>
                  <a:pt x="66302" y="147452"/>
                </a:cubicBezTo>
                <a:close/>
                <a:moveTo>
                  <a:pt x="306288" y="104254"/>
                </a:moveTo>
                <a:lnTo>
                  <a:pt x="432755" y="104254"/>
                </a:lnTo>
                <a:lnTo>
                  <a:pt x="432755" y="115528"/>
                </a:lnTo>
                <a:lnTo>
                  <a:pt x="306288" y="115528"/>
                </a:lnTo>
                <a:close/>
                <a:moveTo>
                  <a:pt x="1830139" y="102692"/>
                </a:moveTo>
                <a:lnTo>
                  <a:pt x="1956829" y="102692"/>
                </a:lnTo>
                <a:lnTo>
                  <a:pt x="1956829" y="112961"/>
                </a:lnTo>
                <a:lnTo>
                  <a:pt x="1935063" y="112961"/>
                </a:lnTo>
                <a:lnTo>
                  <a:pt x="1935063" y="192770"/>
                </a:lnTo>
                <a:cubicBezTo>
                  <a:pt x="1935509" y="208099"/>
                  <a:pt x="1928366" y="215726"/>
                  <a:pt x="1913632" y="215652"/>
                </a:cubicBezTo>
                <a:cubicBezTo>
                  <a:pt x="1910432" y="215726"/>
                  <a:pt x="1907121" y="215801"/>
                  <a:pt x="1903697" y="215875"/>
                </a:cubicBezTo>
                <a:cubicBezTo>
                  <a:pt x="1902060" y="215875"/>
                  <a:pt x="1900237" y="215875"/>
                  <a:pt x="1898228" y="215875"/>
                </a:cubicBezTo>
                <a:cubicBezTo>
                  <a:pt x="1896517" y="215875"/>
                  <a:pt x="1893949" y="215875"/>
                  <a:pt x="1890526" y="215875"/>
                </a:cubicBezTo>
                <a:cubicBezTo>
                  <a:pt x="1890005" y="211410"/>
                  <a:pt x="1889298" y="207429"/>
                  <a:pt x="1888405" y="203932"/>
                </a:cubicBezTo>
                <a:cubicBezTo>
                  <a:pt x="1895251" y="204378"/>
                  <a:pt x="1902432" y="204602"/>
                  <a:pt x="1909948" y="204602"/>
                </a:cubicBezTo>
                <a:cubicBezTo>
                  <a:pt x="1915306" y="204676"/>
                  <a:pt x="1918878" y="203746"/>
                  <a:pt x="1920664" y="201811"/>
                </a:cubicBezTo>
                <a:cubicBezTo>
                  <a:pt x="1922599" y="200100"/>
                  <a:pt x="1923529" y="196639"/>
                  <a:pt x="1923454" y="191430"/>
                </a:cubicBezTo>
                <a:lnTo>
                  <a:pt x="1923454" y="112961"/>
                </a:lnTo>
                <a:lnTo>
                  <a:pt x="1830139" y="112961"/>
                </a:lnTo>
                <a:close/>
                <a:moveTo>
                  <a:pt x="915962" y="98338"/>
                </a:moveTo>
                <a:lnTo>
                  <a:pt x="1132284" y="98338"/>
                </a:lnTo>
                <a:lnTo>
                  <a:pt x="1132284" y="110170"/>
                </a:lnTo>
                <a:lnTo>
                  <a:pt x="977689" y="110170"/>
                </a:lnTo>
                <a:lnTo>
                  <a:pt x="967866" y="138075"/>
                </a:lnTo>
                <a:lnTo>
                  <a:pt x="1100918" y="138075"/>
                </a:lnTo>
                <a:cubicBezTo>
                  <a:pt x="1099877" y="155191"/>
                  <a:pt x="1098574" y="169143"/>
                  <a:pt x="1097012" y="179933"/>
                </a:cubicBezTo>
                <a:cubicBezTo>
                  <a:pt x="1095747" y="201662"/>
                  <a:pt x="1080827" y="212489"/>
                  <a:pt x="1052252" y="212415"/>
                </a:cubicBezTo>
                <a:cubicBezTo>
                  <a:pt x="1046671" y="212564"/>
                  <a:pt x="1040345" y="212675"/>
                  <a:pt x="1033276" y="212750"/>
                </a:cubicBezTo>
                <a:cubicBezTo>
                  <a:pt x="1029853" y="212824"/>
                  <a:pt x="1026058" y="212862"/>
                  <a:pt x="1021891" y="212862"/>
                </a:cubicBezTo>
                <a:cubicBezTo>
                  <a:pt x="1018319" y="212862"/>
                  <a:pt x="1013035" y="212862"/>
                  <a:pt x="1006041" y="212862"/>
                </a:cubicBezTo>
                <a:cubicBezTo>
                  <a:pt x="1005594" y="208620"/>
                  <a:pt x="1004776" y="203969"/>
                  <a:pt x="1003585" y="198909"/>
                </a:cubicBezTo>
                <a:cubicBezTo>
                  <a:pt x="1016310" y="199504"/>
                  <a:pt x="1032011" y="199802"/>
                  <a:pt x="1050689" y="199802"/>
                </a:cubicBezTo>
                <a:cubicBezTo>
                  <a:pt x="1072120" y="200769"/>
                  <a:pt x="1083394" y="193402"/>
                  <a:pt x="1084510" y="177701"/>
                </a:cubicBezTo>
                <a:cubicBezTo>
                  <a:pt x="1085775" y="168474"/>
                  <a:pt x="1086668" y="159097"/>
                  <a:pt x="1087189" y="149572"/>
                </a:cubicBezTo>
                <a:lnTo>
                  <a:pt x="950230" y="149572"/>
                </a:lnTo>
                <a:lnTo>
                  <a:pt x="964406" y="110170"/>
                </a:lnTo>
                <a:lnTo>
                  <a:pt x="915962" y="110170"/>
                </a:lnTo>
                <a:close/>
                <a:moveTo>
                  <a:pt x="63065" y="95994"/>
                </a:moveTo>
                <a:lnTo>
                  <a:pt x="132159" y="95994"/>
                </a:lnTo>
                <a:lnTo>
                  <a:pt x="132159" y="106598"/>
                </a:lnTo>
                <a:lnTo>
                  <a:pt x="63065" y="106598"/>
                </a:lnTo>
                <a:close/>
                <a:moveTo>
                  <a:pt x="1449288" y="94878"/>
                </a:moveTo>
                <a:lnTo>
                  <a:pt x="1449288" y="150912"/>
                </a:lnTo>
                <a:lnTo>
                  <a:pt x="1512466" y="150912"/>
                </a:lnTo>
                <a:lnTo>
                  <a:pt x="1512466" y="94878"/>
                </a:lnTo>
                <a:close/>
                <a:moveTo>
                  <a:pt x="555091" y="92869"/>
                </a:moveTo>
                <a:lnTo>
                  <a:pt x="568263" y="99454"/>
                </a:lnTo>
                <a:cubicBezTo>
                  <a:pt x="548171" y="131080"/>
                  <a:pt x="526405" y="161032"/>
                  <a:pt x="502964" y="189309"/>
                </a:cubicBezTo>
                <a:cubicBezTo>
                  <a:pt x="506239" y="189161"/>
                  <a:pt x="511075" y="189012"/>
                  <a:pt x="517475" y="188863"/>
                </a:cubicBezTo>
                <a:cubicBezTo>
                  <a:pt x="559593" y="187077"/>
                  <a:pt x="594977" y="185700"/>
                  <a:pt x="623627" y="184733"/>
                </a:cubicBezTo>
                <a:cubicBezTo>
                  <a:pt x="614623" y="173571"/>
                  <a:pt x="602195" y="158576"/>
                  <a:pt x="586345" y="139750"/>
                </a:cubicBezTo>
                <a:lnTo>
                  <a:pt x="596391" y="132159"/>
                </a:lnTo>
                <a:cubicBezTo>
                  <a:pt x="616855" y="155823"/>
                  <a:pt x="638212" y="180975"/>
                  <a:pt x="660462" y="207615"/>
                </a:cubicBezTo>
                <a:lnTo>
                  <a:pt x="648965" y="216545"/>
                </a:lnTo>
                <a:cubicBezTo>
                  <a:pt x="643756" y="209699"/>
                  <a:pt x="638435" y="203002"/>
                  <a:pt x="633003" y="196453"/>
                </a:cubicBezTo>
                <a:cubicBezTo>
                  <a:pt x="582476" y="197718"/>
                  <a:pt x="540395" y="199467"/>
                  <a:pt x="506759" y="201699"/>
                </a:cubicBezTo>
                <a:cubicBezTo>
                  <a:pt x="498053" y="202220"/>
                  <a:pt x="490611" y="203039"/>
                  <a:pt x="484435" y="204155"/>
                </a:cubicBezTo>
                <a:lnTo>
                  <a:pt x="478184" y="190649"/>
                </a:lnTo>
                <a:cubicBezTo>
                  <a:pt x="484212" y="187672"/>
                  <a:pt x="489570" y="183803"/>
                  <a:pt x="494258" y="179040"/>
                </a:cubicBezTo>
                <a:cubicBezTo>
                  <a:pt x="516210" y="154707"/>
                  <a:pt x="536488" y="125983"/>
                  <a:pt x="555091" y="92869"/>
                </a:cubicBezTo>
                <a:close/>
                <a:moveTo>
                  <a:pt x="1437233" y="83716"/>
                </a:moveTo>
                <a:lnTo>
                  <a:pt x="1524521" y="83716"/>
                </a:lnTo>
                <a:lnTo>
                  <a:pt x="1524521" y="162074"/>
                </a:lnTo>
                <a:lnTo>
                  <a:pt x="1437233" y="162074"/>
                </a:lnTo>
                <a:close/>
                <a:moveTo>
                  <a:pt x="828451" y="82376"/>
                </a:moveTo>
                <a:lnTo>
                  <a:pt x="841065" y="82376"/>
                </a:lnTo>
                <a:cubicBezTo>
                  <a:pt x="840841" y="84162"/>
                  <a:pt x="840618" y="86767"/>
                  <a:pt x="840395" y="90190"/>
                </a:cubicBezTo>
                <a:cubicBezTo>
                  <a:pt x="840172" y="92794"/>
                  <a:pt x="839986" y="94729"/>
                  <a:pt x="839837" y="95994"/>
                </a:cubicBezTo>
                <a:cubicBezTo>
                  <a:pt x="844376" y="142503"/>
                  <a:pt x="865658" y="178185"/>
                  <a:pt x="903684" y="203039"/>
                </a:cubicBezTo>
                <a:cubicBezTo>
                  <a:pt x="901228" y="205420"/>
                  <a:pt x="898103" y="209066"/>
                  <a:pt x="894308" y="213978"/>
                </a:cubicBezTo>
                <a:cubicBezTo>
                  <a:pt x="860301" y="188379"/>
                  <a:pt x="840618" y="159581"/>
                  <a:pt x="835260" y="127583"/>
                </a:cubicBezTo>
                <a:cubicBezTo>
                  <a:pt x="829828" y="162558"/>
                  <a:pt x="809401" y="192435"/>
                  <a:pt x="773980" y="217215"/>
                </a:cubicBezTo>
                <a:cubicBezTo>
                  <a:pt x="772790" y="215503"/>
                  <a:pt x="770557" y="212973"/>
                  <a:pt x="767283" y="209625"/>
                </a:cubicBezTo>
                <a:cubicBezTo>
                  <a:pt x="766092" y="208434"/>
                  <a:pt x="765237" y="207541"/>
                  <a:pt x="764716" y="206946"/>
                </a:cubicBezTo>
                <a:cubicBezTo>
                  <a:pt x="808918" y="180082"/>
                  <a:pt x="830163" y="138559"/>
                  <a:pt x="828451" y="82376"/>
                </a:cubicBezTo>
                <a:close/>
                <a:moveTo>
                  <a:pt x="746856" y="82376"/>
                </a:moveTo>
                <a:lnTo>
                  <a:pt x="759358" y="82376"/>
                </a:lnTo>
                <a:cubicBezTo>
                  <a:pt x="758539" y="93241"/>
                  <a:pt x="757423" y="103510"/>
                  <a:pt x="756009" y="113184"/>
                </a:cubicBezTo>
                <a:cubicBezTo>
                  <a:pt x="771636" y="128513"/>
                  <a:pt x="785961" y="143359"/>
                  <a:pt x="798983" y="157721"/>
                </a:cubicBezTo>
                <a:lnTo>
                  <a:pt x="789161" y="166427"/>
                </a:lnTo>
                <a:cubicBezTo>
                  <a:pt x="777031" y="152512"/>
                  <a:pt x="765199" y="139266"/>
                  <a:pt x="753665" y="126690"/>
                </a:cubicBezTo>
                <a:cubicBezTo>
                  <a:pt x="747787" y="160697"/>
                  <a:pt x="728811" y="189793"/>
                  <a:pt x="696739" y="213978"/>
                </a:cubicBezTo>
                <a:cubicBezTo>
                  <a:pt x="694357" y="211150"/>
                  <a:pt x="691157" y="207950"/>
                  <a:pt x="687139" y="204378"/>
                </a:cubicBezTo>
                <a:cubicBezTo>
                  <a:pt x="727099" y="177292"/>
                  <a:pt x="747005" y="136624"/>
                  <a:pt x="746856" y="82376"/>
                </a:cubicBezTo>
                <a:close/>
                <a:moveTo>
                  <a:pt x="306288" y="68201"/>
                </a:moveTo>
                <a:lnTo>
                  <a:pt x="432755" y="68201"/>
                </a:lnTo>
                <a:lnTo>
                  <a:pt x="432755" y="79363"/>
                </a:lnTo>
                <a:lnTo>
                  <a:pt x="306288" y="79363"/>
                </a:lnTo>
                <a:close/>
                <a:moveTo>
                  <a:pt x="1252612" y="63513"/>
                </a:moveTo>
                <a:cubicBezTo>
                  <a:pt x="1255365" y="63513"/>
                  <a:pt x="1257709" y="64405"/>
                  <a:pt x="1259644" y="66191"/>
                </a:cubicBezTo>
                <a:cubicBezTo>
                  <a:pt x="1261579" y="67977"/>
                  <a:pt x="1262546" y="70247"/>
                  <a:pt x="1262546" y="73000"/>
                </a:cubicBezTo>
                <a:cubicBezTo>
                  <a:pt x="1262546" y="75754"/>
                  <a:pt x="1261579" y="78098"/>
                  <a:pt x="1259644" y="80032"/>
                </a:cubicBezTo>
                <a:cubicBezTo>
                  <a:pt x="1257709" y="81967"/>
                  <a:pt x="1255365" y="82935"/>
                  <a:pt x="1252612" y="82935"/>
                </a:cubicBezTo>
                <a:cubicBezTo>
                  <a:pt x="1249858" y="82935"/>
                  <a:pt x="1247570" y="81967"/>
                  <a:pt x="1245747" y="80032"/>
                </a:cubicBezTo>
                <a:cubicBezTo>
                  <a:pt x="1243924" y="78098"/>
                  <a:pt x="1243012" y="75754"/>
                  <a:pt x="1243012" y="73000"/>
                </a:cubicBezTo>
                <a:cubicBezTo>
                  <a:pt x="1243012" y="70247"/>
                  <a:pt x="1243924" y="67977"/>
                  <a:pt x="1245747" y="66191"/>
                </a:cubicBezTo>
                <a:cubicBezTo>
                  <a:pt x="1247570" y="64405"/>
                  <a:pt x="1249858" y="63513"/>
                  <a:pt x="1252612" y="63513"/>
                </a:cubicBezTo>
                <a:close/>
                <a:moveTo>
                  <a:pt x="1988864" y="62173"/>
                </a:moveTo>
                <a:lnTo>
                  <a:pt x="2000250" y="62173"/>
                </a:lnTo>
                <a:cubicBezTo>
                  <a:pt x="2000026" y="77651"/>
                  <a:pt x="1999506" y="90376"/>
                  <a:pt x="1998687" y="100347"/>
                </a:cubicBezTo>
                <a:cubicBezTo>
                  <a:pt x="2006872" y="146187"/>
                  <a:pt x="2023020" y="180640"/>
                  <a:pt x="2047131" y="203709"/>
                </a:cubicBezTo>
                <a:cubicBezTo>
                  <a:pt x="2044526" y="206164"/>
                  <a:pt x="2041624" y="209215"/>
                  <a:pt x="2038424" y="212862"/>
                </a:cubicBezTo>
                <a:cubicBezTo>
                  <a:pt x="2015430" y="188751"/>
                  <a:pt x="2000733" y="158725"/>
                  <a:pt x="1994334" y="122783"/>
                </a:cubicBezTo>
                <a:cubicBezTo>
                  <a:pt x="1990985" y="156939"/>
                  <a:pt x="1975358" y="187896"/>
                  <a:pt x="1947453" y="215652"/>
                </a:cubicBezTo>
                <a:cubicBezTo>
                  <a:pt x="1944774" y="212229"/>
                  <a:pt x="1941946" y="209178"/>
                  <a:pt x="1938970" y="206499"/>
                </a:cubicBezTo>
                <a:cubicBezTo>
                  <a:pt x="1963898" y="182984"/>
                  <a:pt x="1979004" y="155079"/>
                  <a:pt x="1984288" y="122783"/>
                </a:cubicBezTo>
                <a:cubicBezTo>
                  <a:pt x="1987413" y="105594"/>
                  <a:pt x="1988939" y="85390"/>
                  <a:pt x="1988864" y="62173"/>
                </a:cubicBezTo>
                <a:close/>
                <a:moveTo>
                  <a:pt x="42304" y="61503"/>
                </a:moveTo>
                <a:lnTo>
                  <a:pt x="52796" y="66973"/>
                </a:lnTo>
                <a:cubicBezTo>
                  <a:pt x="48778" y="76275"/>
                  <a:pt x="43606" y="86581"/>
                  <a:pt x="37281" y="97892"/>
                </a:cubicBezTo>
                <a:lnTo>
                  <a:pt x="37281" y="217215"/>
                </a:lnTo>
                <a:lnTo>
                  <a:pt x="26231" y="217215"/>
                </a:lnTo>
                <a:lnTo>
                  <a:pt x="26231" y="115751"/>
                </a:lnTo>
                <a:cubicBezTo>
                  <a:pt x="20873" y="124011"/>
                  <a:pt x="14175" y="132755"/>
                  <a:pt x="6139" y="141982"/>
                </a:cubicBezTo>
                <a:cubicBezTo>
                  <a:pt x="4204" y="137517"/>
                  <a:pt x="2158" y="133797"/>
                  <a:pt x="0" y="130820"/>
                </a:cubicBezTo>
                <a:cubicBezTo>
                  <a:pt x="17264" y="111472"/>
                  <a:pt x="31365" y="88367"/>
                  <a:pt x="42304" y="61503"/>
                </a:cubicBezTo>
                <a:close/>
                <a:moveTo>
                  <a:pt x="164864" y="54918"/>
                </a:moveTo>
                <a:cubicBezTo>
                  <a:pt x="164492" y="55811"/>
                  <a:pt x="163934" y="57150"/>
                  <a:pt x="163190" y="58936"/>
                </a:cubicBezTo>
                <a:cubicBezTo>
                  <a:pt x="161999" y="61987"/>
                  <a:pt x="161106" y="64294"/>
                  <a:pt x="160511" y="65857"/>
                </a:cubicBezTo>
                <a:cubicBezTo>
                  <a:pt x="164008" y="100236"/>
                  <a:pt x="169701" y="126839"/>
                  <a:pt x="177589" y="145666"/>
                </a:cubicBezTo>
                <a:cubicBezTo>
                  <a:pt x="187709" y="124383"/>
                  <a:pt x="193885" y="94134"/>
                  <a:pt x="196118" y="54918"/>
                </a:cubicBezTo>
                <a:close/>
                <a:moveTo>
                  <a:pt x="1853691" y="49672"/>
                </a:moveTo>
                <a:lnTo>
                  <a:pt x="1853691" y="74117"/>
                </a:lnTo>
                <a:lnTo>
                  <a:pt x="1888963" y="74117"/>
                </a:lnTo>
                <a:lnTo>
                  <a:pt x="1888963" y="49672"/>
                </a:lnTo>
                <a:close/>
                <a:moveTo>
                  <a:pt x="1842752" y="39849"/>
                </a:moveTo>
                <a:lnTo>
                  <a:pt x="1899902" y="39849"/>
                </a:lnTo>
                <a:lnTo>
                  <a:pt x="1899902" y="83939"/>
                </a:lnTo>
                <a:lnTo>
                  <a:pt x="1842752" y="83939"/>
                </a:lnTo>
                <a:close/>
                <a:moveTo>
                  <a:pt x="963066" y="23552"/>
                </a:moveTo>
                <a:lnTo>
                  <a:pt x="963066" y="61727"/>
                </a:lnTo>
                <a:lnTo>
                  <a:pt x="1084733" y="61727"/>
                </a:lnTo>
                <a:lnTo>
                  <a:pt x="1084733" y="23552"/>
                </a:lnTo>
                <a:close/>
                <a:moveTo>
                  <a:pt x="1616162" y="16520"/>
                </a:moveTo>
                <a:lnTo>
                  <a:pt x="1804355" y="16520"/>
                </a:lnTo>
                <a:lnTo>
                  <a:pt x="1804355" y="28352"/>
                </a:lnTo>
                <a:lnTo>
                  <a:pt x="1716509" y="28352"/>
                </a:lnTo>
                <a:cubicBezTo>
                  <a:pt x="1716211" y="53206"/>
                  <a:pt x="1715616" y="73261"/>
                  <a:pt x="1714723" y="88516"/>
                </a:cubicBezTo>
                <a:lnTo>
                  <a:pt x="1815740" y="88516"/>
                </a:lnTo>
                <a:lnTo>
                  <a:pt x="1815740" y="100571"/>
                </a:lnTo>
                <a:lnTo>
                  <a:pt x="1718630" y="100571"/>
                </a:lnTo>
                <a:cubicBezTo>
                  <a:pt x="1729048" y="151172"/>
                  <a:pt x="1761790" y="184807"/>
                  <a:pt x="1816856" y="201476"/>
                </a:cubicBezTo>
                <a:cubicBezTo>
                  <a:pt x="1813136" y="206090"/>
                  <a:pt x="1810345" y="210034"/>
                  <a:pt x="1808485" y="213308"/>
                </a:cubicBezTo>
                <a:cubicBezTo>
                  <a:pt x="1751930" y="192919"/>
                  <a:pt x="1719002" y="158316"/>
                  <a:pt x="1709700" y="109500"/>
                </a:cubicBezTo>
                <a:cubicBezTo>
                  <a:pt x="1702184" y="154372"/>
                  <a:pt x="1670037" y="189830"/>
                  <a:pt x="1613259" y="215875"/>
                </a:cubicBezTo>
                <a:cubicBezTo>
                  <a:pt x="1610729" y="212527"/>
                  <a:pt x="1607678" y="208843"/>
                  <a:pt x="1604106" y="204825"/>
                </a:cubicBezTo>
                <a:cubicBezTo>
                  <a:pt x="1662373" y="179226"/>
                  <a:pt x="1694371" y="144475"/>
                  <a:pt x="1700101" y="100571"/>
                </a:cubicBezTo>
                <a:lnTo>
                  <a:pt x="1603883" y="100571"/>
                </a:lnTo>
                <a:lnTo>
                  <a:pt x="1603883" y="88516"/>
                </a:lnTo>
                <a:lnTo>
                  <a:pt x="1701887" y="88516"/>
                </a:lnTo>
                <a:cubicBezTo>
                  <a:pt x="1703003" y="77502"/>
                  <a:pt x="1703561" y="59643"/>
                  <a:pt x="1703561" y="34938"/>
                </a:cubicBezTo>
                <a:cubicBezTo>
                  <a:pt x="1703561" y="32035"/>
                  <a:pt x="1703561" y="29840"/>
                  <a:pt x="1703561" y="28352"/>
                </a:cubicBezTo>
                <a:lnTo>
                  <a:pt x="1616162" y="28352"/>
                </a:lnTo>
                <a:close/>
                <a:moveTo>
                  <a:pt x="533549" y="12613"/>
                </a:moveTo>
                <a:lnTo>
                  <a:pt x="545938" y="17636"/>
                </a:lnTo>
                <a:cubicBezTo>
                  <a:pt x="527484" y="56852"/>
                  <a:pt x="501848" y="89855"/>
                  <a:pt x="469031" y="116644"/>
                </a:cubicBezTo>
                <a:cubicBezTo>
                  <a:pt x="466278" y="113370"/>
                  <a:pt x="462855" y="109872"/>
                  <a:pt x="458762" y="106152"/>
                </a:cubicBezTo>
                <a:cubicBezTo>
                  <a:pt x="492025" y="81744"/>
                  <a:pt x="516954" y="50564"/>
                  <a:pt x="533549" y="12613"/>
                </a:cubicBezTo>
                <a:close/>
                <a:moveTo>
                  <a:pt x="950788" y="12167"/>
                </a:moveTo>
                <a:lnTo>
                  <a:pt x="1097012" y="12167"/>
                </a:lnTo>
                <a:lnTo>
                  <a:pt x="1097012" y="73224"/>
                </a:lnTo>
                <a:lnTo>
                  <a:pt x="950788" y="73224"/>
                </a:lnTo>
                <a:close/>
                <a:moveTo>
                  <a:pt x="1832930" y="10827"/>
                </a:moveTo>
                <a:lnTo>
                  <a:pt x="1952029" y="10827"/>
                </a:lnTo>
                <a:lnTo>
                  <a:pt x="1952029" y="21320"/>
                </a:lnTo>
                <a:lnTo>
                  <a:pt x="1935063" y="21320"/>
                </a:lnTo>
                <a:lnTo>
                  <a:pt x="1935063" y="90525"/>
                </a:lnTo>
                <a:lnTo>
                  <a:pt x="1923454" y="90525"/>
                </a:lnTo>
                <a:lnTo>
                  <a:pt x="1923454" y="21320"/>
                </a:lnTo>
                <a:lnTo>
                  <a:pt x="1832930" y="21320"/>
                </a:lnTo>
                <a:close/>
                <a:moveTo>
                  <a:pt x="599851" y="8930"/>
                </a:moveTo>
                <a:cubicBezTo>
                  <a:pt x="614511" y="47997"/>
                  <a:pt x="639514" y="78321"/>
                  <a:pt x="674861" y="99901"/>
                </a:cubicBezTo>
                <a:cubicBezTo>
                  <a:pt x="670842" y="104217"/>
                  <a:pt x="667494" y="108124"/>
                  <a:pt x="664815" y="111621"/>
                </a:cubicBezTo>
                <a:cubicBezTo>
                  <a:pt x="627905" y="85204"/>
                  <a:pt x="602195" y="52425"/>
                  <a:pt x="587685" y="13283"/>
                </a:cubicBezTo>
                <a:close/>
                <a:moveTo>
                  <a:pt x="93315" y="5246"/>
                </a:moveTo>
                <a:lnTo>
                  <a:pt x="104030" y="5246"/>
                </a:lnTo>
                <a:lnTo>
                  <a:pt x="104030" y="62620"/>
                </a:lnTo>
                <a:lnTo>
                  <a:pt x="126466" y="62620"/>
                </a:lnTo>
                <a:lnTo>
                  <a:pt x="126466" y="21989"/>
                </a:lnTo>
                <a:lnTo>
                  <a:pt x="137182" y="21989"/>
                </a:lnTo>
                <a:lnTo>
                  <a:pt x="137182" y="72777"/>
                </a:lnTo>
                <a:lnTo>
                  <a:pt x="60163" y="72777"/>
                </a:lnTo>
                <a:lnTo>
                  <a:pt x="60163" y="22213"/>
                </a:lnTo>
                <a:lnTo>
                  <a:pt x="70879" y="22213"/>
                </a:lnTo>
                <a:lnTo>
                  <a:pt x="70879" y="62620"/>
                </a:lnTo>
                <a:lnTo>
                  <a:pt x="93315" y="62620"/>
                </a:lnTo>
                <a:close/>
                <a:moveTo>
                  <a:pt x="278383" y="2791"/>
                </a:moveTo>
                <a:lnTo>
                  <a:pt x="290326" y="6028"/>
                </a:lnTo>
                <a:cubicBezTo>
                  <a:pt x="284298" y="23961"/>
                  <a:pt x="277676" y="41151"/>
                  <a:pt x="270457" y="57597"/>
                </a:cubicBezTo>
                <a:lnTo>
                  <a:pt x="270457" y="216768"/>
                </a:lnTo>
                <a:lnTo>
                  <a:pt x="258514" y="216768"/>
                </a:lnTo>
                <a:lnTo>
                  <a:pt x="258514" y="82376"/>
                </a:lnTo>
                <a:cubicBezTo>
                  <a:pt x="250924" y="97036"/>
                  <a:pt x="243296" y="109612"/>
                  <a:pt x="235632" y="120104"/>
                </a:cubicBezTo>
                <a:cubicBezTo>
                  <a:pt x="233846" y="115416"/>
                  <a:pt x="231948" y="111212"/>
                  <a:pt x="229939" y="107491"/>
                </a:cubicBezTo>
                <a:cubicBezTo>
                  <a:pt x="250849" y="77056"/>
                  <a:pt x="266997" y="42156"/>
                  <a:pt x="278383" y="2791"/>
                </a:cubicBezTo>
                <a:close/>
                <a:moveTo>
                  <a:pt x="168659" y="2121"/>
                </a:moveTo>
                <a:lnTo>
                  <a:pt x="180379" y="4130"/>
                </a:lnTo>
                <a:cubicBezTo>
                  <a:pt x="176733" y="18492"/>
                  <a:pt x="172752" y="31998"/>
                  <a:pt x="168436" y="44649"/>
                </a:cubicBezTo>
                <a:lnTo>
                  <a:pt x="219223" y="44649"/>
                </a:lnTo>
                <a:lnTo>
                  <a:pt x="219223" y="54918"/>
                </a:lnTo>
                <a:lnTo>
                  <a:pt x="207057" y="54918"/>
                </a:lnTo>
                <a:cubicBezTo>
                  <a:pt x="204006" y="100236"/>
                  <a:pt x="196081" y="134764"/>
                  <a:pt x="183281" y="158502"/>
                </a:cubicBezTo>
                <a:cubicBezTo>
                  <a:pt x="190872" y="173459"/>
                  <a:pt x="202703" y="188975"/>
                  <a:pt x="218777" y="205048"/>
                </a:cubicBezTo>
                <a:cubicBezTo>
                  <a:pt x="216172" y="207727"/>
                  <a:pt x="213419" y="210852"/>
                  <a:pt x="210517" y="214424"/>
                </a:cubicBezTo>
                <a:cubicBezTo>
                  <a:pt x="196006" y="199095"/>
                  <a:pt x="184807" y="184249"/>
                  <a:pt x="176919" y="169887"/>
                </a:cubicBezTo>
                <a:cubicBezTo>
                  <a:pt x="168287" y="184175"/>
                  <a:pt x="155562" y="199430"/>
                  <a:pt x="138745" y="215652"/>
                </a:cubicBezTo>
                <a:cubicBezTo>
                  <a:pt x="136512" y="213196"/>
                  <a:pt x="133610" y="210369"/>
                  <a:pt x="130038" y="207169"/>
                </a:cubicBezTo>
                <a:cubicBezTo>
                  <a:pt x="148790" y="189830"/>
                  <a:pt x="162520" y="173534"/>
                  <a:pt x="171226" y="158279"/>
                </a:cubicBezTo>
                <a:cubicBezTo>
                  <a:pt x="162148" y="138485"/>
                  <a:pt x="155971" y="113407"/>
                  <a:pt x="152697" y="83046"/>
                </a:cubicBezTo>
                <a:cubicBezTo>
                  <a:pt x="152474" y="83418"/>
                  <a:pt x="152176" y="83976"/>
                  <a:pt x="151804" y="84721"/>
                </a:cubicBezTo>
                <a:cubicBezTo>
                  <a:pt x="147786" y="92832"/>
                  <a:pt x="144512" y="98971"/>
                  <a:pt x="141982" y="103138"/>
                </a:cubicBezTo>
                <a:cubicBezTo>
                  <a:pt x="139377" y="99343"/>
                  <a:pt x="136773" y="96143"/>
                  <a:pt x="134168" y="93539"/>
                </a:cubicBezTo>
                <a:cubicBezTo>
                  <a:pt x="149423" y="68312"/>
                  <a:pt x="160920" y="37840"/>
                  <a:pt x="168659" y="2121"/>
                </a:cubicBezTo>
                <a:close/>
                <a:moveTo>
                  <a:pt x="43420" y="2121"/>
                </a:moveTo>
                <a:lnTo>
                  <a:pt x="53689" y="8260"/>
                </a:lnTo>
                <a:cubicBezTo>
                  <a:pt x="42304" y="31775"/>
                  <a:pt x="27682" y="52350"/>
                  <a:pt x="9822" y="69987"/>
                </a:cubicBezTo>
                <a:cubicBezTo>
                  <a:pt x="7887" y="66638"/>
                  <a:pt x="5618" y="63215"/>
                  <a:pt x="3013" y="59717"/>
                </a:cubicBezTo>
                <a:cubicBezTo>
                  <a:pt x="19980" y="43272"/>
                  <a:pt x="33449" y="24073"/>
                  <a:pt x="43420" y="2121"/>
                </a:cubicBezTo>
                <a:close/>
                <a:moveTo>
                  <a:pt x="1977367" y="1898"/>
                </a:moveTo>
                <a:lnTo>
                  <a:pt x="1988641" y="4353"/>
                </a:lnTo>
                <a:cubicBezTo>
                  <a:pt x="1986334" y="12762"/>
                  <a:pt x="1983209" y="22771"/>
                  <a:pt x="1979265" y="34379"/>
                </a:cubicBezTo>
                <a:lnTo>
                  <a:pt x="2043001" y="34379"/>
                </a:lnTo>
                <a:lnTo>
                  <a:pt x="2043001" y="45542"/>
                </a:lnTo>
                <a:lnTo>
                  <a:pt x="2031615" y="83939"/>
                </a:lnTo>
                <a:cubicBezTo>
                  <a:pt x="2027969" y="82749"/>
                  <a:pt x="2024211" y="81818"/>
                  <a:pt x="2020341" y="81149"/>
                </a:cubicBezTo>
                <a:lnTo>
                  <a:pt x="2032285" y="44872"/>
                </a:lnTo>
                <a:lnTo>
                  <a:pt x="1975358" y="44872"/>
                </a:lnTo>
                <a:cubicBezTo>
                  <a:pt x="1969628" y="60350"/>
                  <a:pt x="1963824" y="73968"/>
                  <a:pt x="1957945" y="85725"/>
                </a:cubicBezTo>
                <a:cubicBezTo>
                  <a:pt x="1955118" y="84088"/>
                  <a:pt x="1951695" y="82339"/>
                  <a:pt x="1947676" y="80479"/>
                </a:cubicBezTo>
                <a:cubicBezTo>
                  <a:pt x="1960773" y="54955"/>
                  <a:pt x="1970670" y="28761"/>
                  <a:pt x="1977367" y="1898"/>
                </a:cubicBezTo>
                <a:close/>
                <a:moveTo>
                  <a:pt x="367345" y="1451"/>
                </a:moveTo>
                <a:cubicBezTo>
                  <a:pt x="371809" y="10009"/>
                  <a:pt x="376088" y="18827"/>
                  <a:pt x="380181" y="27905"/>
                </a:cubicBezTo>
                <a:lnTo>
                  <a:pt x="370358" y="32035"/>
                </a:lnTo>
                <a:lnTo>
                  <a:pt x="446037" y="32035"/>
                </a:lnTo>
                <a:lnTo>
                  <a:pt x="446037" y="43197"/>
                </a:lnTo>
                <a:lnTo>
                  <a:pt x="294010" y="43197"/>
                </a:lnTo>
                <a:lnTo>
                  <a:pt x="294010" y="32035"/>
                </a:lnTo>
                <a:lnTo>
                  <a:pt x="368461" y="32035"/>
                </a:lnTo>
                <a:cubicBezTo>
                  <a:pt x="363698" y="21245"/>
                  <a:pt x="359606" y="12576"/>
                  <a:pt x="356182" y="6028"/>
                </a:cubicBezTo>
                <a:close/>
                <a:moveTo>
                  <a:pt x="1464134" y="893"/>
                </a:moveTo>
                <a:lnTo>
                  <a:pt x="1476747" y="3237"/>
                </a:lnTo>
                <a:cubicBezTo>
                  <a:pt x="1474589" y="11572"/>
                  <a:pt x="1471612" y="22176"/>
                  <a:pt x="1467817" y="35049"/>
                </a:cubicBezTo>
                <a:lnTo>
                  <a:pt x="1572964" y="35049"/>
                </a:lnTo>
                <a:lnTo>
                  <a:pt x="1572964" y="186854"/>
                </a:lnTo>
                <a:cubicBezTo>
                  <a:pt x="1573187" y="203820"/>
                  <a:pt x="1564667" y="212415"/>
                  <a:pt x="1547403" y="212638"/>
                </a:cubicBezTo>
                <a:cubicBezTo>
                  <a:pt x="1537357" y="212936"/>
                  <a:pt x="1527832" y="213085"/>
                  <a:pt x="1518828" y="213085"/>
                </a:cubicBezTo>
                <a:cubicBezTo>
                  <a:pt x="1518307" y="208769"/>
                  <a:pt x="1517451" y="204341"/>
                  <a:pt x="1516261" y="199802"/>
                </a:cubicBezTo>
                <a:cubicBezTo>
                  <a:pt x="1525934" y="200397"/>
                  <a:pt x="1534864" y="200695"/>
                  <a:pt x="1543050" y="200695"/>
                </a:cubicBezTo>
                <a:cubicBezTo>
                  <a:pt x="1555328" y="201141"/>
                  <a:pt x="1561207" y="195970"/>
                  <a:pt x="1560686" y="185179"/>
                </a:cubicBezTo>
                <a:lnTo>
                  <a:pt x="1560686" y="46434"/>
                </a:lnTo>
                <a:lnTo>
                  <a:pt x="1401291" y="46434"/>
                </a:lnTo>
                <a:lnTo>
                  <a:pt x="1401291" y="213978"/>
                </a:lnTo>
                <a:lnTo>
                  <a:pt x="1389013" y="213978"/>
                </a:lnTo>
                <a:lnTo>
                  <a:pt x="1389013" y="35049"/>
                </a:lnTo>
                <a:lnTo>
                  <a:pt x="1455539" y="35049"/>
                </a:lnTo>
                <a:cubicBezTo>
                  <a:pt x="1458664" y="24110"/>
                  <a:pt x="1461529" y="12725"/>
                  <a:pt x="1464134" y="893"/>
                </a:cubicBezTo>
                <a:close/>
                <a:moveTo>
                  <a:pt x="795746" y="0"/>
                </a:moveTo>
                <a:lnTo>
                  <a:pt x="809029" y="2791"/>
                </a:lnTo>
                <a:cubicBezTo>
                  <a:pt x="808657" y="3312"/>
                  <a:pt x="808136" y="4056"/>
                  <a:pt x="807467" y="5023"/>
                </a:cubicBezTo>
                <a:cubicBezTo>
                  <a:pt x="805606" y="7702"/>
                  <a:pt x="804155" y="9711"/>
                  <a:pt x="803113" y="11051"/>
                </a:cubicBezTo>
                <a:cubicBezTo>
                  <a:pt x="825586" y="39030"/>
                  <a:pt x="859036" y="61206"/>
                  <a:pt x="903461" y="77577"/>
                </a:cubicBezTo>
                <a:cubicBezTo>
                  <a:pt x="900707" y="80777"/>
                  <a:pt x="897954" y="84721"/>
                  <a:pt x="895201" y="89409"/>
                </a:cubicBezTo>
                <a:cubicBezTo>
                  <a:pt x="849064" y="70061"/>
                  <a:pt x="815987" y="47067"/>
                  <a:pt x="795970" y="20427"/>
                </a:cubicBezTo>
                <a:cubicBezTo>
                  <a:pt x="773199" y="49672"/>
                  <a:pt x="740047" y="74191"/>
                  <a:pt x="696515" y="93985"/>
                </a:cubicBezTo>
                <a:cubicBezTo>
                  <a:pt x="695325" y="91529"/>
                  <a:pt x="693278" y="88367"/>
                  <a:pt x="690376" y="84497"/>
                </a:cubicBezTo>
                <a:cubicBezTo>
                  <a:pt x="689558" y="83455"/>
                  <a:pt x="688962" y="82674"/>
                  <a:pt x="688590" y="82153"/>
                </a:cubicBezTo>
                <a:cubicBezTo>
                  <a:pt x="738894" y="60648"/>
                  <a:pt x="774613" y="33263"/>
                  <a:pt x="79574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FD1AD88-D8B0-45A3-8B1F-C687E35F10C5}"/>
              </a:ext>
            </a:extLst>
          </p:cNvPr>
          <p:cNvSpPr txBox="1"/>
          <p:nvPr/>
        </p:nvSpPr>
        <p:spPr>
          <a:xfrm>
            <a:off x="1595510" y="4395124"/>
            <a:ext cx="2320342" cy="218330"/>
          </a:xfrm>
          <a:custGeom>
            <a:avLst/>
            <a:gdLst/>
            <a:ahLst/>
            <a:cxnLst/>
            <a:rect l="l" t="t" r="r" b="b"/>
            <a:pathLst>
              <a:path w="2320342" h="218330">
                <a:moveTo>
                  <a:pt x="1182141" y="148344"/>
                </a:moveTo>
                <a:lnTo>
                  <a:pt x="1194308" y="148344"/>
                </a:lnTo>
                <a:cubicBezTo>
                  <a:pt x="1193415" y="156678"/>
                  <a:pt x="1191741" y="164157"/>
                  <a:pt x="1189285" y="170780"/>
                </a:cubicBezTo>
                <a:cubicBezTo>
                  <a:pt x="1224483" y="183281"/>
                  <a:pt x="1255737" y="194778"/>
                  <a:pt x="1283047" y="205271"/>
                </a:cubicBezTo>
                <a:lnTo>
                  <a:pt x="1276796" y="216321"/>
                </a:lnTo>
                <a:cubicBezTo>
                  <a:pt x="1240557" y="201364"/>
                  <a:pt x="1209861" y="189235"/>
                  <a:pt x="1184709" y="179933"/>
                </a:cubicBezTo>
                <a:cubicBezTo>
                  <a:pt x="1175407" y="196825"/>
                  <a:pt x="1145902" y="209550"/>
                  <a:pt x="1096193" y="218107"/>
                </a:cubicBezTo>
                <a:cubicBezTo>
                  <a:pt x="1094556" y="214014"/>
                  <a:pt x="1092658" y="210145"/>
                  <a:pt x="1090500" y="206499"/>
                </a:cubicBezTo>
                <a:cubicBezTo>
                  <a:pt x="1125922" y="201141"/>
                  <a:pt x="1149771" y="194406"/>
                  <a:pt x="1162050" y="186295"/>
                </a:cubicBezTo>
                <a:cubicBezTo>
                  <a:pt x="1174700" y="178779"/>
                  <a:pt x="1181397" y="166129"/>
                  <a:pt x="1182141" y="148344"/>
                </a:cubicBezTo>
                <a:close/>
                <a:moveTo>
                  <a:pt x="1638225" y="116197"/>
                </a:moveTo>
                <a:lnTo>
                  <a:pt x="1650392" y="116197"/>
                </a:lnTo>
                <a:cubicBezTo>
                  <a:pt x="1650169" y="126169"/>
                  <a:pt x="1649685" y="134466"/>
                  <a:pt x="1648941" y="141089"/>
                </a:cubicBezTo>
                <a:cubicBezTo>
                  <a:pt x="1648271" y="147191"/>
                  <a:pt x="1647155" y="152883"/>
                  <a:pt x="1645592" y="158167"/>
                </a:cubicBezTo>
                <a:cubicBezTo>
                  <a:pt x="1666131" y="166799"/>
                  <a:pt x="1700324" y="181682"/>
                  <a:pt x="1748172" y="202815"/>
                </a:cubicBezTo>
                <a:lnTo>
                  <a:pt x="1741140" y="214200"/>
                </a:lnTo>
                <a:cubicBezTo>
                  <a:pt x="1705719" y="197011"/>
                  <a:pt x="1672419" y="181793"/>
                  <a:pt x="1641239" y="168547"/>
                </a:cubicBezTo>
                <a:cubicBezTo>
                  <a:pt x="1632161" y="188788"/>
                  <a:pt x="1599083" y="205382"/>
                  <a:pt x="1542008" y="218330"/>
                </a:cubicBezTo>
                <a:cubicBezTo>
                  <a:pt x="1540966" y="215726"/>
                  <a:pt x="1538920" y="211782"/>
                  <a:pt x="1535869" y="206499"/>
                </a:cubicBezTo>
                <a:cubicBezTo>
                  <a:pt x="1605595" y="194071"/>
                  <a:pt x="1639341" y="172194"/>
                  <a:pt x="1637109" y="140865"/>
                </a:cubicBezTo>
                <a:cubicBezTo>
                  <a:pt x="1637779" y="132680"/>
                  <a:pt x="1638151" y="124457"/>
                  <a:pt x="1638225" y="116197"/>
                </a:cubicBezTo>
                <a:close/>
                <a:moveTo>
                  <a:pt x="933003" y="93985"/>
                </a:moveTo>
                <a:cubicBezTo>
                  <a:pt x="946695" y="109612"/>
                  <a:pt x="961801" y="127806"/>
                  <a:pt x="978321" y="148567"/>
                </a:cubicBezTo>
                <a:lnTo>
                  <a:pt x="967271" y="157051"/>
                </a:lnTo>
                <a:cubicBezTo>
                  <a:pt x="950230" y="134354"/>
                  <a:pt x="935459" y="115862"/>
                  <a:pt x="922957" y="101575"/>
                </a:cubicBezTo>
                <a:close/>
                <a:moveTo>
                  <a:pt x="1557300" y="93538"/>
                </a:moveTo>
                <a:lnTo>
                  <a:pt x="1727411" y="93538"/>
                </a:lnTo>
                <a:lnTo>
                  <a:pt x="1727411" y="170110"/>
                </a:lnTo>
                <a:lnTo>
                  <a:pt x="1715244" y="170110"/>
                </a:lnTo>
                <a:lnTo>
                  <a:pt x="1715244" y="104477"/>
                </a:lnTo>
                <a:lnTo>
                  <a:pt x="1569467" y="104477"/>
                </a:lnTo>
                <a:lnTo>
                  <a:pt x="1569467" y="171450"/>
                </a:lnTo>
                <a:lnTo>
                  <a:pt x="1557300" y="171450"/>
                </a:lnTo>
                <a:close/>
                <a:moveTo>
                  <a:pt x="1349238" y="90748"/>
                </a:moveTo>
                <a:lnTo>
                  <a:pt x="1475482" y="90748"/>
                </a:lnTo>
                <a:lnTo>
                  <a:pt x="1475482" y="104700"/>
                </a:lnTo>
                <a:lnTo>
                  <a:pt x="1424471" y="135173"/>
                </a:lnTo>
                <a:lnTo>
                  <a:pt x="1424471" y="143544"/>
                </a:lnTo>
                <a:lnTo>
                  <a:pt x="1521023" y="143544"/>
                </a:lnTo>
                <a:lnTo>
                  <a:pt x="1521023" y="155488"/>
                </a:lnTo>
                <a:lnTo>
                  <a:pt x="1424471" y="155488"/>
                </a:lnTo>
                <a:lnTo>
                  <a:pt x="1424471" y="189086"/>
                </a:lnTo>
                <a:cubicBezTo>
                  <a:pt x="1425215" y="207094"/>
                  <a:pt x="1416546" y="216024"/>
                  <a:pt x="1398463" y="215875"/>
                </a:cubicBezTo>
                <a:cubicBezTo>
                  <a:pt x="1394519" y="215949"/>
                  <a:pt x="1390389" y="216024"/>
                  <a:pt x="1386073" y="216098"/>
                </a:cubicBezTo>
                <a:cubicBezTo>
                  <a:pt x="1384064" y="216098"/>
                  <a:pt x="1381757" y="216098"/>
                  <a:pt x="1379153" y="216098"/>
                </a:cubicBezTo>
                <a:cubicBezTo>
                  <a:pt x="1377069" y="216098"/>
                  <a:pt x="1373683" y="216098"/>
                  <a:pt x="1368995" y="216098"/>
                </a:cubicBezTo>
                <a:cubicBezTo>
                  <a:pt x="1368325" y="210815"/>
                  <a:pt x="1367544" y="206164"/>
                  <a:pt x="1366651" y="202145"/>
                </a:cubicBezTo>
                <a:cubicBezTo>
                  <a:pt x="1375581" y="202592"/>
                  <a:pt x="1385031" y="202815"/>
                  <a:pt x="1395003" y="202815"/>
                </a:cubicBezTo>
                <a:cubicBezTo>
                  <a:pt x="1401626" y="202890"/>
                  <a:pt x="1406053" y="201736"/>
                  <a:pt x="1408286" y="199355"/>
                </a:cubicBezTo>
                <a:cubicBezTo>
                  <a:pt x="1410667" y="197122"/>
                  <a:pt x="1411820" y="192695"/>
                  <a:pt x="1411746" y="186072"/>
                </a:cubicBezTo>
                <a:lnTo>
                  <a:pt x="1411746" y="155488"/>
                </a:lnTo>
                <a:lnTo>
                  <a:pt x="1307045" y="155488"/>
                </a:lnTo>
                <a:lnTo>
                  <a:pt x="1307045" y="143544"/>
                </a:lnTo>
                <a:lnTo>
                  <a:pt x="1411746" y="143544"/>
                </a:lnTo>
                <a:lnTo>
                  <a:pt x="1411746" y="130150"/>
                </a:lnTo>
                <a:lnTo>
                  <a:pt x="1460413" y="102468"/>
                </a:lnTo>
                <a:lnTo>
                  <a:pt x="1349238" y="102468"/>
                </a:lnTo>
                <a:close/>
                <a:moveTo>
                  <a:pt x="37727" y="87064"/>
                </a:moveTo>
                <a:lnTo>
                  <a:pt x="179709" y="87064"/>
                </a:lnTo>
                <a:lnTo>
                  <a:pt x="179709" y="98561"/>
                </a:lnTo>
                <a:lnTo>
                  <a:pt x="115192" y="98561"/>
                </a:lnTo>
                <a:lnTo>
                  <a:pt x="115192" y="138745"/>
                </a:lnTo>
                <a:lnTo>
                  <a:pt x="187969" y="138745"/>
                </a:lnTo>
                <a:lnTo>
                  <a:pt x="187969" y="150242"/>
                </a:lnTo>
                <a:lnTo>
                  <a:pt x="115192" y="150242"/>
                </a:lnTo>
                <a:lnTo>
                  <a:pt x="115192" y="193662"/>
                </a:lnTo>
                <a:lnTo>
                  <a:pt x="207838" y="193662"/>
                </a:lnTo>
                <a:lnTo>
                  <a:pt x="207838" y="205494"/>
                </a:lnTo>
                <a:lnTo>
                  <a:pt x="10046" y="205494"/>
                </a:lnTo>
                <a:lnTo>
                  <a:pt x="10046" y="193662"/>
                </a:lnTo>
                <a:lnTo>
                  <a:pt x="102468" y="193662"/>
                </a:lnTo>
                <a:lnTo>
                  <a:pt x="102468" y="150242"/>
                </a:lnTo>
                <a:lnTo>
                  <a:pt x="29467" y="150242"/>
                </a:lnTo>
                <a:lnTo>
                  <a:pt x="29467" y="138745"/>
                </a:lnTo>
                <a:lnTo>
                  <a:pt x="102468" y="138745"/>
                </a:lnTo>
                <a:lnTo>
                  <a:pt x="102468" y="98561"/>
                </a:lnTo>
                <a:lnTo>
                  <a:pt x="37727" y="98561"/>
                </a:lnTo>
                <a:close/>
                <a:moveTo>
                  <a:pt x="1165510" y="63624"/>
                </a:moveTo>
                <a:cubicBezTo>
                  <a:pt x="1165063" y="72479"/>
                  <a:pt x="1164059" y="79920"/>
                  <a:pt x="1162496" y="85948"/>
                </a:cubicBezTo>
                <a:lnTo>
                  <a:pt x="1210716" y="85948"/>
                </a:lnTo>
                <a:lnTo>
                  <a:pt x="1210716" y="63624"/>
                </a:lnTo>
                <a:close/>
                <a:moveTo>
                  <a:pt x="1111597" y="63624"/>
                </a:moveTo>
                <a:lnTo>
                  <a:pt x="1108137" y="85948"/>
                </a:lnTo>
                <a:lnTo>
                  <a:pt x="1149995" y="85948"/>
                </a:lnTo>
                <a:cubicBezTo>
                  <a:pt x="1151781" y="79623"/>
                  <a:pt x="1152897" y="72181"/>
                  <a:pt x="1153343" y="63624"/>
                </a:cubicBezTo>
                <a:close/>
                <a:moveTo>
                  <a:pt x="2260624" y="62842"/>
                </a:moveTo>
                <a:lnTo>
                  <a:pt x="2270782" y="62842"/>
                </a:lnTo>
                <a:lnTo>
                  <a:pt x="2270782" y="112514"/>
                </a:lnTo>
                <a:lnTo>
                  <a:pt x="2320342" y="112514"/>
                </a:lnTo>
                <a:lnTo>
                  <a:pt x="2320342" y="122671"/>
                </a:lnTo>
                <a:lnTo>
                  <a:pt x="2270782" y="122671"/>
                </a:lnTo>
                <a:lnTo>
                  <a:pt x="2270782" y="172343"/>
                </a:lnTo>
                <a:lnTo>
                  <a:pt x="2260624" y="172343"/>
                </a:lnTo>
                <a:lnTo>
                  <a:pt x="2260624" y="122671"/>
                </a:lnTo>
                <a:lnTo>
                  <a:pt x="2210953" y="122671"/>
                </a:lnTo>
                <a:lnTo>
                  <a:pt x="2210953" y="112514"/>
                </a:lnTo>
                <a:lnTo>
                  <a:pt x="2260624" y="112514"/>
                </a:lnTo>
                <a:close/>
                <a:moveTo>
                  <a:pt x="395473" y="53243"/>
                </a:moveTo>
                <a:lnTo>
                  <a:pt x="406189" y="57373"/>
                </a:lnTo>
                <a:cubicBezTo>
                  <a:pt x="398747" y="76795"/>
                  <a:pt x="389855" y="96552"/>
                  <a:pt x="379511" y="116644"/>
                </a:cubicBezTo>
                <a:cubicBezTo>
                  <a:pt x="384943" y="126020"/>
                  <a:pt x="392906" y="140159"/>
                  <a:pt x="403398" y="159060"/>
                </a:cubicBezTo>
                <a:cubicBezTo>
                  <a:pt x="405556" y="163078"/>
                  <a:pt x="407193" y="166055"/>
                  <a:pt x="408309" y="167989"/>
                </a:cubicBezTo>
                <a:lnTo>
                  <a:pt x="397594" y="173794"/>
                </a:lnTo>
                <a:cubicBezTo>
                  <a:pt x="396701" y="172157"/>
                  <a:pt x="395324" y="169626"/>
                  <a:pt x="393464" y="166203"/>
                </a:cubicBezTo>
                <a:cubicBezTo>
                  <a:pt x="384832" y="150279"/>
                  <a:pt x="378023" y="137852"/>
                  <a:pt x="373037" y="128922"/>
                </a:cubicBezTo>
                <a:cubicBezTo>
                  <a:pt x="363215" y="146930"/>
                  <a:pt x="353020" y="163487"/>
                  <a:pt x="342453" y="178593"/>
                </a:cubicBezTo>
                <a:cubicBezTo>
                  <a:pt x="339328" y="176212"/>
                  <a:pt x="335979" y="173980"/>
                  <a:pt x="332407" y="171896"/>
                </a:cubicBezTo>
                <a:cubicBezTo>
                  <a:pt x="345206" y="153665"/>
                  <a:pt x="356554" y="135322"/>
                  <a:pt x="366452" y="116867"/>
                </a:cubicBezTo>
                <a:cubicBezTo>
                  <a:pt x="358787" y="102877"/>
                  <a:pt x="349113" y="85725"/>
                  <a:pt x="337430" y="65410"/>
                </a:cubicBezTo>
                <a:lnTo>
                  <a:pt x="347029" y="60387"/>
                </a:lnTo>
                <a:cubicBezTo>
                  <a:pt x="353280" y="70805"/>
                  <a:pt x="361875" y="85650"/>
                  <a:pt x="372814" y="104923"/>
                </a:cubicBezTo>
                <a:cubicBezTo>
                  <a:pt x="381744" y="87511"/>
                  <a:pt x="389297" y="70284"/>
                  <a:pt x="395473" y="53243"/>
                </a:cubicBezTo>
                <a:close/>
                <a:moveTo>
                  <a:pt x="323477" y="51680"/>
                </a:moveTo>
                <a:lnTo>
                  <a:pt x="334640" y="55364"/>
                </a:lnTo>
                <a:cubicBezTo>
                  <a:pt x="328091" y="73818"/>
                  <a:pt x="320092" y="92496"/>
                  <a:pt x="310641" y="111397"/>
                </a:cubicBezTo>
                <a:cubicBezTo>
                  <a:pt x="319199" y="126057"/>
                  <a:pt x="327607" y="140828"/>
                  <a:pt x="335867" y="155711"/>
                </a:cubicBezTo>
                <a:lnTo>
                  <a:pt x="325040" y="161850"/>
                </a:lnTo>
                <a:cubicBezTo>
                  <a:pt x="322138" y="156418"/>
                  <a:pt x="318045" y="148828"/>
                  <a:pt x="312762" y="139080"/>
                </a:cubicBezTo>
                <a:cubicBezTo>
                  <a:pt x="308967" y="132233"/>
                  <a:pt x="306213" y="127173"/>
                  <a:pt x="304502" y="123899"/>
                </a:cubicBezTo>
                <a:cubicBezTo>
                  <a:pt x="295126" y="141610"/>
                  <a:pt x="284782" y="158762"/>
                  <a:pt x="273471" y="175356"/>
                </a:cubicBezTo>
                <a:cubicBezTo>
                  <a:pt x="270123" y="172975"/>
                  <a:pt x="266737" y="170780"/>
                  <a:pt x="263314" y="168771"/>
                </a:cubicBezTo>
                <a:cubicBezTo>
                  <a:pt x="276783" y="149497"/>
                  <a:pt x="288317" y="130596"/>
                  <a:pt x="297916" y="112067"/>
                </a:cubicBezTo>
                <a:cubicBezTo>
                  <a:pt x="289507" y="96961"/>
                  <a:pt x="279350" y="79511"/>
                  <a:pt x="267444" y="59717"/>
                </a:cubicBezTo>
                <a:lnTo>
                  <a:pt x="277043" y="54471"/>
                </a:lnTo>
                <a:cubicBezTo>
                  <a:pt x="281880" y="62359"/>
                  <a:pt x="289173" y="74600"/>
                  <a:pt x="298921" y="91194"/>
                </a:cubicBezTo>
                <a:cubicBezTo>
                  <a:pt x="301228" y="95064"/>
                  <a:pt x="302939" y="97966"/>
                  <a:pt x="304055" y="99900"/>
                </a:cubicBezTo>
                <a:cubicBezTo>
                  <a:pt x="312241" y="82785"/>
                  <a:pt x="318715" y="66712"/>
                  <a:pt x="323477" y="51680"/>
                </a:cubicBezTo>
                <a:close/>
                <a:moveTo>
                  <a:pt x="1314747" y="51457"/>
                </a:moveTo>
                <a:lnTo>
                  <a:pt x="1513433" y="51457"/>
                </a:lnTo>
                <a:lnTo>
                  <a:pt x="1513433" y="93092"/>
                </a:lnTo>
                <a:lnTo>
                  <a:pt x="1500820" y="93092"/>
                </a:lnTo>
                <a:lnTo>
                  <a:pt x="1500820" y="63066"/>
                </a:lnTo>
                <a:lnTo>
                  <a:pt x="1327361" y="63066"/>
                </a:lnTo>
                <a:lnTo>
                  <a:pt x="1327361" y="93092"/>
                </a:lnTo>
                <a:lnTo>
                  <a:pt x="1314747" y="93092"/>
                </a:lnTo>
                <a:close/>
                <a:moveTo>
                  <a:pt x="1222437" y="31365"/>
                </a:moveTo>
                <a:lnTo>
                  <a:pt x="1222437" y="53466"/>
                </a:lnTo>
                <a:lnTo>
                  <a:pt x="1264741" y="53466"/>
                </a:lnTo>
                <a:lnTo>
                  <a:pt x="1264741" y="31365"/>
                </a:lnTo>
                <a:close/>
                <a:moveTo>
                  <a:pt x="1166849" y="31365"/>
                </a:moveTo>
                <a:cubicBezTo>
                  <a:pt x="1166775" y="34193"/>
                  <a:pt x="1166626" y="38360"/>
                  <a:pt x="1166403" y="43867"/>
                </a:cubicBezTo>
                <a:cubicBezTo>
                  <a:pt x="1166180" y="48183"/>
                  <a:pt x="1166031" y="51383"/>
                  <a:pt x="1165956" y="53466"/>
                </a:cubicBezTo>
                <a:lnTo>
                  <a:pt x="1210716" y="53466"/>
                </a:lnTo>
                <a:lnTo>
                  <a:pt x="1210716" y="31365"/>
                </a:lnTo>
                <a:close/>
                <a:moveTo>
                  <a:pt x="619236" y="27682"/>
                </a:moveTo>
                <a:lnTo>
                  <a:pt x="619236" y="109277"/>
                </a:lnTo>
                <a:lnTo>
                  <a:pt x="643793" y="109277"/>
                </a:lnTo>
                <a:cubicBezTo>
                  <a:pt x="659345" y="109277"/>
                  <a:pt x="671196" y="105556"/>
                  <a:pt x="679344" y="98115"/>
                </a:cubicBezTo>
                <a:cubicBezTo>
                  <a:pt x="687492" y="90673"/>
                  <a:pt x="691567" y="80144"/>
                  <a:pt x="691567" y="66526"/>
                </a:cubicBezTo>
                <a:cubicBezTo>
                  <a:pt x="691567" y="40630"/>
                  <a:pt x="676647" y="27682"/>
                  <a:pt x="646807" y="27682"/>
                </a:cubicBezTo>
                <a:close/>
                <a:moveTo>
                  <a:pt x="485886" y="27682"/>
                </a:moveTo>
                <a:lnTo>
                  <a:pt x="485886" y="109277"/>
                </a:lnTo>
                <a:lnTo>
                  <a:pt x="510443" y="109277"/>
                </a:lnTo>
                <a:cubicBezTo>
                  <a:pt x="525995" y="109277"/>
                  <a:pt x="537846" y="105556"/>
                  <a:pt x="545994" y="98115"/>
                </a:cubicBezTo>
                <a:cubicBezTo>
                  <a:pt x="554142" y="90673"/>
                  <a:pt x="558217" y="80144"/>
                  <a:pt x="558217" y="66526"/>
                </a:cubicBezTo>
                <a:cubicBezTo>
                  <a:pt x="558217" y="40630"/>
                  <a:pt x="543297" y="27682"/>
                  <a:pt x="513457" y="27682"/>
                </a:cubicBezTo>
                <a:close/>
                <a:moveTo>
                  <a:pt x="1907344" y="23887"/>
                </a:moveTo>
                <a:cubicBezTo>
                  <a:pt x="1894098" y="23887"/>
                  <a:pt x="1883773" y="30677"/>
                  <a:pt x="1876369" y="44257"/>
                </a:cubicBezTo>
                <a:cubicBezTo>
                  <a:pt x="1868965" y="57838"/>
                  <a:pt x="1865263" y="78209"/>
                  <a:pt x="1865263" y="105370"/>
                </a:cubicBezTo>
                <a:cubicBezTo>
                  <a:pt x="1865263" y="130150"/>
                  <a:pt x="1868797" y="149181"/>
                  <a:pt x="1875867" y="162464"/>
                </a:cubicBezTo>
                <a:cubicBezTo>
                  <a:pt x="1882936" y="175747"/>
                  <a:pt x="1892982" y="182388"/>
                  <a:pt x="1906004" y="182388"/>
                </a:cubicBezTo>
                <a:cubicBezTo>
                  <a:pt x="1918803" y="182388"/>
                  <a:pt x="1928756" y="175617"/>
                  <a:pt x="1935863" y="162073"/>
                </a:cubicBezTo>
                <a:cubicBezTo>
                  <a:pt x="1942969" y="148530"/>
                  <a:pt x="1946523" y="129182"/>
                  <a:pt x="1946523" y="104030"/>
                </a:cubicBezTo>
                <a:cubicBezTo>
                  <a:pt x="1946523" y="50601"/>
                  <a:pt x="1933463" y="23887"/>
                  <a:pt x="1907344" y="23887"/>
                </a:cubicBezTo>
                <a:close/>
                <a:moveTo>
                  <a:pt x="1581522" y="23775"/>
                </a:moveTo>
                <a:lnTo>
                  <a:pt x="1581522" y="57819"/>
                </a:lnTo>
                <a:lnTo>
                  <a:pt x="1702965" y="57819"/>
                </a:lnTo>
                <a:lnTo>
                  <a:pt x="1702965" y="23775"/>
                </a:lnTo>
                <a:close/>
                <a:moveTo>
                  <a:pt x="1972344" y="16631"/>
                </a:moveTo>
                <a:lnTo>
                  <a:pt x="1985739" y="16631"/>
                </a:lnTo>
                <a:lnTo>
                  <a:pt x="2025141" y="155153"/>
                </a:lnTo>
                <a:cubicBezTo>
                  <a:pt x="2026927" y="161404"/>
                  <a:pt x="2028192" y="166501"/>
                  <a:pt x="2028936" y="170445"/>
                </a:cubicBezTo>
                <a:lnTo>
                  <a:pt x="2029383" y="170445"/>
                </a:lnTo>
                <a:cubicBezTo>
                  <a:pt x="2029829" y="167468"/>
                  <a:pt x="2031243" y="162371"/>
                  <a:pt x="2033624" y="155153"/>
                </a:cubicBezTo>
                <a:lnTo>
                  <a:pt x="2076264" y="16631"/>
                </a:lnTo>
                <a:lnTo>
                  <a:pt x="2082291" y="16631"/>
                </a:lnTo>
                <a:lnTo>
                  <a:pt x="2121470" y="155153"/>
                </a:lnTo>
                <a:cubicBezTo>
                  <a:pt x="2123330" y="161627"/>
                  <a:pt x="2124596" y="166724"/>
                  <a:pt x="2125265" y="170445"/>
                </a:cubicBezTo>
                <a:lnTo>
                  <a:pt x="2125712" y="170445"/>
                </a:lnTo>
                <a:cubicBezTo>
                  <a:pt x="2126084" y="168213"/>
                  <a:pt x="2126716" y="165645"/>
                  <a:pt x="2127609" y="162743"/>
                </a:cubicBezTo>
                <a:lnTo>
                  <a:pt x="2168128" y="16631"/>
                </a:lnTo>
                <a:lnTo>
                  <a:pt x="2181076" y="16631"/>
                </a:lnTo>
                <a:lnTo>
                  <a:pt x="2130400" y="189532"/>
                </a:lnTo>
                <a:lnTo>
                  <a:pt x="2120466" y="189532"/>
                </a:lnTo>
                <a:lnTo>
                  <a:pt x="2082068" y="59494"/>
                </a:lnTo>
                <a:cubicBezTo>
                  <a:pt x="2080133" y="52796"/>
                  <a:pt x="2079054" y="47364"/>
                  <a:pt x="2078831" y="43197"/>
                </a:cubicBezTo>
                <a:lnTo>
                  <a:pt x="2078273" y="43197"/>
                </a:lnTo>
                <a:cubicBezTo>
                  <a:pt x="2078050" y="46694"/>
                  <a:pt x="2076822" y="52052"/>
                  <a:pt x="2074589" y="59270"/>
                </a:cubicBezTo>
                <a:lnTo>
                  <a:pt x="2033624" y="189532"/>
                </a:lnTo>
                <a:lnTo>
                  <a:pt x="2023690" y="189532"/>
                </a:lnTo>
                <a:close/>
                <a:moveTo>
                  <a:pt x="725797" y="16631"/>
                </a:moveTo>
                <a:lnTo>
                  <a:pt x="837418" y="16631"/>
                </a:lnTo>
                <a:lnTo>
                  <a:pt x="837418" y="27682"/>
                </a:lnTo>
                <a:lnTo>
                  <a:pt x="787524" y="27682"/>
                </a:lnTo>
                <a:lnTo>
                  <a:pt x="787524" y="189532"/>
                </a:lnTo>
                <a:lnTo>
                  <a:pt x="775692" y="189532"/>
                </a:lnTo>
                <a:lnTo>
                  <a:pt x="775692" y="27682"/>
                </a:lnTo>
                <a:lnTo>
                  <a:pt x="725797" y="27682"/>
                </a:lnTo>
                <a:close/>
                <a:moveTo>
                  <a:pt x="607293" y="16631"/>
                </a:moveTo>
                <a:lnTo>
                  <a:pt x="648927" y="16631"/>
                </a:lnTo>
                <a:cubicBezTo>
                  <a:pt x="666712" y="16631"/>
                  <a:pt x="680312" y="20761"/>
                  <a:pt x="689725" y="29021"/>
                </a:cubicBezTo>
                <a:cubicBezTo>
                  <a:pt x="699138" y="37281"/>
                  <a:pt x="703845" y="49299"/>
                  <a:pt x="703845" y="65075"/>
                </a:cubicBezTo>
                <a:cubicBezTo>
                  <a:pt x="703845" y="81148"/>
                  <a:pt x="698599" y="94357"/>
                  <a:pt x="688106" y="104700"/>
                </a:cubicBezTo>
                <a:cubicBezTo>
                  <a:pt x="677614" y="115044"/>
                  <a:pt x="662917" y="120216"/>
                  <a:pt x="644016" y="120216"/>
                </a:cubicBezTo>
                <a:lnTo>
                  <a:pt x="619236" y="120216"/>
                </a:lnTo>
                <a:lnTo>
                  <a:pt x="619236" y="189532"/>
                </a:lnTo>
                <a:lnTo>
                  <a:pt x="607293" y="189532"/>
                </a:lnTo>
                <a:close/>
                <a:moveTo>
                  <a:pt x="473943" y="16631"/>
                </a:moveTo>
                <a:lnTo>
                  <a:pt x="515577" y="16631"/>
                </a:lnTo>
                <a:cubicBezTo>
                  <a:pt x="533362" y="16631"/>
                  <a:pt x="546962" y="20761"/>
                  <a:pt x="556375" y="29021"/>
                </a:cubicBezTo>
                <a:cubicBezTo>
                  <a:pt x="565788" y="37281"/>
                  <a:pt x="570495" y="49299"/>
                  <a:pt x="570495" y="65075"/>
                </a:cubicBezTo>
                <a:cubicBezTo>
                  <a:pt x="570495" y="81148"/>
                  <a:pt x="565249" y="94357"/>
                  <a:pt x="554756" y="104700"/>
                </a:cubicBezTo>
                <a:cubicBezTo>
                  <a:pt x="544264" y="115044"/>
                  <a:pt x="529567" y="120216"/>
                  <a:pt x="510666" y="120216"/>
                </a:cubicBezTo>
                <a:lnTo>
                  <a:pt x="485886" y="120216"/>
                </a:lnTo>
                <a:lnTo>
                  <a:pt x="485886" y="189532"/>
                </a:lnTo>
                <a:lnTo>
                  <a:pt x="473943" y="189532"/>
                </a:lnTo>
                <a:close/>
                <a:moveTo>
                  <a:pt x="244338" y="15068"/>
                </a:moveTo>
                <a:lnTo>
                  <a:pt x="429741" y="15068"/>
                </a:lnTo>
                <a:lnTo>
                  <a:pt x="429741" y="186518"/>
                </a:lnTo>
                <a:cubicBezTo>
                  <a:pt x="430187" y="204452"/>
                  <a:pt x="421667" y="213531"/>
                  <a:pt x="404179" y="213754"/>
                </a:cubicBezTo>
                <a:cubicBezTo>
                  <a:pt x="399640" y="213903"/>
                  <a:pt x="395213" y="214014"/>
                  <a:pt x="390897" y="214089"/>
                </a:cubicBezTo>
                <a:cubicBezTo>
                  <a:pt x="388813" y="214163"/>
                  <a:pt x="386543" y="214200"/>
                  <a:pt x="384088" y="214200"/>
                </a:cubicBezTo>
                <a:cubicBezTo>
                  <a:pt x="382004" y="214200"/>
                  <a:pt x="378879" y="214200"/>
                  <a:pt x="374712" y="214200"/>
                </a:cubicBezTo>
                <a:cubicBezTo>
                  <a:pt x="374116" y="209289"/>
                  <a:pt x="373335" y="204936"/>
                  <a:pt x="372367" y="201141"/>
                </a:cubicBezTo>
                <a:cubicBezTo>
                  <a:pt x="382041" y="201811"/>
                  <a:pt x="390971" y="202145"/>
                  <a:pt x="399157" y="202145"/>
                </a:cubicBezTo>
                <a:cubicBezTo>
                  <a:pt x="412179" y="202741"/>
                  <a:pt x="418355" y="197011"/>
                  <a:pt x="417686" y="184956"/>
                </a:cubicBezTo>
                <a:lnTo>
                  <a:pt x="417686" y="27012"/>
                </a:lnTo>
                <a:lnTo>
                  <a:pt x="256505" y="27012"/>
                </a:lnTo>
                <a:lnTo>
                  <a:pt x="256505" y="215093"/>
                </a:lnTo>
                <a:lnTo>
                  <a:pt x="244338" y="215093"/>
                </a:lnTo>
                <a:close/>
                <a:moveTo>
                  <a:pt x="1908348" y="13729"/>
                </a:moveTo>
                <a:cubicBezTo>
                  <a:pt x="1941611" y="13729"/>
                  <a:pt x="1958243" y="43271"/>
                  <a:pt x="1958243" y="102356"/>
                </a:cubicBezTo>
                <a:cubicBezTo>
                  <a:pt x="1958243" y="131750"/>
                  <a:pt x="1953536" y="154130"/>
                  <a:pt x="1944123" y="169496"/>
                </a:cubicBezTo>
                <a:cubicBezTo>
                  <a:pt x="1934709" y="184863"/>
                  <a:pt x="1921520" y="192546"/>
                  <a:pt x="1904553" y="192546"/>
                </a:cubicBezTo>
                <a:cubicBezTo>
                  <a:pt x="1888629" y="192546"/>
                  <a:pt x="1876183" y="185235"/>
                  <a:pt x="1867216" y="170612"/>
                </a:cubicBezTo>
                <a:cubicBezTo>
                  <a:pt x="1858249" y="155990"/>
                  <a:pt x="1853766" y="134726"/>
                  <a:pt x="1853766" y="106821"/>
                </a:cubicBezTo>
                <a:cubicBezTo>
                  <a:pt x="1853766" y="76014"/>
                  <a:pt x="1858472" y="52796"/>
                  <a:pt x="1867886" y="37169"/>
                </a:cubicBezTo>
                <a:cubicBezTo>
                  <a:pt x="1877299" y="21543"/>
                  <a:pt x="1890787" y="13729"/>
                  <a:pt x="1908348" y="13729"/>
                </a:cubicBezTo>
                <a:close/>
                <a:moveTo>
                  <a:pt x="1569690" y="13059"/>
                </a:moveTo>
                <a:lnTo>
                  <a:pt x="1714797" y="13059"/>
                </a:lnTo>
                <a:lnTo>
                  <a:pt x="1714797" y="68647"/>
                </a:lnTo>
                <a:lnTo>
                  <a:pt x="1569690" y="68647"/>
                </a:lnTo>
                <a:close/>
                <a:moveTo>
                  <a:pt x="1816261" y="12836"/>
                </a:moveTo>
                <a:lnTo>
                  <a:pt x="1820056" y="12836"/>
                </a:lnTo>
                <a:lnTo>
                  <a:pt x="1820056" y="189532"/>
                </a:lnTo>
                <a:lnTo>
                  <a:pt x="1809006" y="189532"/>
                </a:lnTo>
                <a:lnTo>
                  <a:pt x="1809006" y="30249"/>
                </a:lnTo>
                <a:cubicBezTo>
                  <a:pt x="1803424" y="35607"/>
                  <a:pt x="1797081" y="40202"/>
                  <a:pt x="1789974" y="44034"/>
                </a:cubicBezTo>
                <a:cubicBezTo>
                  <a:pt x="1782868" y="47866"/>
                  <a:pt x="1775110" y="51271"/>
                  <a:pt x="1766701" y="54247"/>
                </a:cubicBezTo>
                <a:lnTo>
                  <a:pt x="1766701" y="44202"/>
                </a:lnTo>
                <a:cubicBezTo>
                  <a:pt x="1771761" y="42490"/>
                  <a:pt x="1776449" y="40574"/>
                  <a:pt x="1780765" y="38453"/>
                </a:cubicBezTo>
                <a:cubicBezTo>
                  <a:pt x="1785081" y="36332"/>
                  <a:pt x="1789230" y="33970"/>
                  <a:pt x="1793211" y="31365"/>
                </a:cubicBezTo>
                <a:cubicBezTo>
                  <a:pt x="1797192" y="28761"/>
                  <a:pt x="1801062" y="25914"/>
                  <a:pt x="1804820" y="22826"/>
                </a:cubicBezTo>
                <a:cubicBezTo>
                  <a:pt x="1808578" y="19738"/>
                  <a:pt x="1812391" y="16408"/>
                  <a:pt x="1816261" y="12836"/>
                </a:cubicBezTo>
                <a:close/>
                <a:moveTo>
                  <a:pt x="1342429" y="7367"/>
                </a:moveTo>
                <a:cubicBezTo>
                  <a:pt x="1351359" y="17710"/>
                  <a:pt x="1360028" y="28203"/>
                  <a:pt x="1368437" y="38844"/>
                </a:cubicBezTo>
                <a:lnTo>
                  <a:pt x="1357498" y="46434"/>
                </a:lnTo>
                <a:cubicBezTo>
                  <a:pt x="1349238" y="35049"/>
                  <a:pt x="1340941" y="24221"/>
                  <a:pt x="1332607" y="13952"/>
                </a:cubicBezTo>
                <a:close/>
                <a:moveTo>
                  <a:pt x="1483072" y="5692"/>
                </a:moveTo>
                <a:lnTo>
                  <a:pt x="1494011" y="13283"/>
                </a:lnTo>
                <a:cubicBezTo>
                  <a:pt x="1483370" y="25933"/>
                  <a:pt x="1473324" y="37504"/>
                  <a:pt x="1463873" y="47997"/>
                </a:cubicBezTo>
                <a:lnTo>
                  <a:pt x="1453269" y="40072"/>
                </a:lnTo>
                <a:cubicBezTo>
                  <a:pt x="1464729" y="27868"/>
                  <a:pt x="1474663" y="16408"/>
                  <a:pt x="1483072" y="5692"/>
                </a:cubicBezTo>
                <a:close/>
                <a:moveTo>
                  <a:pt x="1015714" y="3906"/>
                </a:moveTo>
                <a:lnTo>
                  <a:pt x="1028328" y="3906"/>
                </a:lnTo>
                <a:lnTo>
                  <a:pt x="1028328" y="56703"/>
                </a:lnTo>
                <a:lnTo>
                  <a:pt x="1060809" y="56703"/>
                </a:lnTo>
                <a:lnTo>
                  <a:pt x="1060809" y="68647"/>
                </a:lnTo>
                <a:lnTo>
                  <a:pt x="1028328" y="68647"/>
                </a:lnTo>
                <a:lnTo>
                  <a:pt x="1028328" y="182723"/>
                </a:lnTo>
                <a:cubicBezTo>
                  <a:pt x="1029146" y="203559"/>
                  <a:pt x="1018877" y="213903"/>
                  <a:pt x="997520" y="213754"/>
                </a:cubicBezTo>
                <a:cubicBezTo>
                  <a:pt x="987623" y="214052"/>
                  <a:pt x="977317" y="214200"/>
                  <a:pt x="966601" y="214200"/>
                </a:cubicBezTo>
                <a:cubicBezTo>
                  <a:pt x="965857" y="209066"/>
                  <a:pt x="964852" y="204415"/>
                  <a:pt x="963587" y="200248"/>
                </a:cubicBezTo>
                <a:cubicBezTo>
                  <a:pt x="975568" y="200843"/>
                  <a:pt x="985800" y="201141"/>
                  <a:pt x="994283" y="201141"/>
                </a:cubicBezTo>
                <a:cubicBezTo>
                  <a:pt x="1009240" y="201662"/>
                  <a:pt x="1016384" y="195262"/>
                  <a:pt x="1015714" y="181942"/>
                </a:cubicBezTo>
                <a:lnTo>
                  <a:pt x="1015714" y="68647"/>
                </a:lnTo>
                <a:lnTo>
                  <a:pt x="912911" y="68647"/>
                </a:lnTo>
                <a:lnTo>
                  <a:pt x="912911" y="56703"/>
                </a:lnTo>
                <a:lnTo>
                  <a:pt x="1015714" y="56703"/>
                </a:lnTo>
                <a:close/>
                <a:moveTo>
                  <a:pt x="901638" y="2790"/>
                </a:moveTo>
                <a:lnTo>
                  <a:pt x="914920" y="6474"/>
                </a:lnTo>
                <a:cubicBezTo>
                  <a:pt x="908670" y="23366"/>
                  <a:pt x="901377" y="40481"/>
                  <a:pt x="893043" y="57819"/>
                </a:cubicBezTo>
                <a:lnTo>
                  <a:pt x="893043" y="217214"/>
                </a:lnTo>
                <a:lnTo>
                  <a:pt x="880653" y="217214"/>
                </a:lnTo>
                <a:lnTo>
                  <a:pt x="880653" y="81148"/>
                </a:lnTo>
                <a:cubicBezTo>
                  <a:pt x="871723" y="96701"/>
                  <a:pt x="862719" y="110356"/>
                  <a:pt x="853640" y="122113"/>
                </a:cubicBezTo>
                <a:cubicBezTo>
                  <a:pt x="852003" y="116681"/>
                  <a:pt x="850255" y="111732"/>
                  <a:pt x="848394" y="107267"/>
                </a:cubicBezTo>
                <a:cubicBezTo>
                  <a:pt x="871165" y="76981"/>
                  <a:pt x="888913" y="42155"/>
                  <a:pt x="901638" y="2790"/>
                </a:cubicBezTo>
                <a:close/>
                <a:moveTo>
                  <a:pt x="1155687" y="2567"/>
                </a:moveTo>
                <a:lnTo>
                  <a:pt x="1167519" y="2567"/>
                </a:lnTo>
                <a:cubicBezTo>
                  <a:pt x="1167445" y="4651"/>
                  <a:pt x="1167370" y="7776"/>
                  <a:pt x="1167296" y="11943"/>
                </a:cubicBezTo>
                <a:cubicBezTo>
                  <a:pt x="1167221" y="16110"/>
                  <a:pt x="1167147" y="19236"/>
                  <a:pt x="1167073" y="21319"/>
                </a:cubicBezTo>
                <a:lnTo>
                  <a:pt x="1210716" y="21319"/>
                </a:lnTo>
                <a:lnTo>
                  <a:pt x="1210716" y="2567"/>
                </a:lnTo>
                <a:lnTo>
                  <a:pt x="1222437" y="2567"/>
                </a:lnTo>
                <a:lnTo>
                  <a:pt x="1222437" y="21319"/>
                </a:lnTo>
                <a:lnTo>
                  <a:pt x="1275680" y="21319"/>
                </a:lnTo>
                <a:lnTo>
                  <a:pt x="1275680" y="63624"/>
                </a:lnTo>
                <a:lnTo>
                  <a:pt x="1222437" y="63624"/>
                </a:lnTo>
                <a:lnTo>
                  <a:pt x="1222437" y="85948"/>
                </a:lnTo>
                <a:lnTo>
                  <a:pt x="1286172" y="85948"/>
                </a:lnTo>
                <a:cubicBezTo>
                  <a:pt x="1285949" y="92571"/>
                  <a:pt x="1285577" y="98524"/>
                  <a:pt x="1285056" y="103807"/>
                </a:cubicBezTo>
                <a:cubicBezTo>
                  <a:pt x="1284461" y="114225"/>
                  <a:pt x="1278508" y="119620"/>
                  <a:pt x="1267197" y="119992"/>
                </a:cubicBezTo>
                <a:cubicBezTo>
                  <a:pt x="1264295" y="120216"/>
                  <a:pt x="1261318" y="120364"/>
                  <a:pt x="1258267" y="120439"/>
                </a:cubicBezTo>
                <a:cubicBezTo>
                  <a:pt x="1256779" y="120513"/>
                  <a:pt x="1255179" y="120550"/>
                  <a:pt x="1253467" y="120550"/>
                </a:cubicBezTo>
                <a:cubicBezTo>
                  <a:pt x="1251979" y="120550"/>
                  <a:pt x="1249784" y="120550"/>
                  <a:pt x="1246882" y="120550"/>
                </a:cubicBezTo>
                <a:cubicBezTo>
                  <a:pt x="1246286" y="116979"/>
                  <a:pt x="1245431" y="113593"/>
                  <a:pt x="1244314" y="110393"/>
                </a:cubicBezTo>
                <a:cubicBezTo>
                  <a:pt x="1252053" y="110691"/>
                  <a:pt x="1258788" y="110839"/>
                  <a:pt x="1264518" y="110839"/>
                </a:cubicBezTo>
                <a:cubicBezTo>
                  <a:pt x="1270769" y="111063"/>
                  <a:pt x="1274117" y="108272"/>
                  <a:pt x="1274564" y="102468"/>
                </a:cubicBezTo>
                <a:cubicBezTo>
                  <a:pt x="1274861" y="99640"/>
                  <a:pt x="1275010" y="97482"/>
                  <a:pt x="1275010" y="95994"/>
                </a:cubicBezTo>
                <a:lnTo>
                  <a:pt x="1222437" y="95994"/>
                </a:lnTo>
                <a:lnTo>
                  <a:pt x="1222437" y="116644"/>
                </a:lnTo>
                <a:lnTo>
                  <a:pt x="1210716" y="116644"/>
                </a:lnTo>
                <a:lnTo>
                  <a:pt x="1210716" y="95994"/>
                </a:lnTo>
                <a:lnTo>
                  <a:pt x="1159594" y="95994"/>
                </a:lnTo>
                <a:cubicBezTo>
                  <a:pt x="1155278" y="107826"/>
                  <a:pt x="1147092" y="117425"/>
                  <a:pt x="1135037" y="124792"/>
                </a:cubicBezTo>
                <a:lnTo>
                  <a:pt x="1256704" y="124792"/>
                </a:lnTo>
                <a:lnTo>
                  <a:pt x="1256704" y="179933"/>
                </a:lnTo>
                <a:lnTo>
                  <a:pt x="1244873" y="179933"/>
                </a:lnTo>
                <a:lnTo>
                  <a:pt x="1244873" y="135173"/>
                </a:lnTo>
                <a:lnTo>
                  <a:pt x="1129345" y="135173"/>
                </a:lnTo>
                <a:lnTo>
                  <a:pt x="1129345" y="182723"/>
                </a:lnTo>
                <a:lnTo>
                  <a:pt x="1117513" y="182723"/>
                </a:lnTo>
                <a:lnTo>
                  <a:pt x="1117513" y="133945"/>
                </a:lnTo>
                <a:cubicBezTo>
                  <a:pt x="1107690" y="138261"/>
                  <a:pt x="1096565" y="142391"/>
                  <a:pt x="1084138" y="146335"/>
                </a:cubicBezTo>
                <a:cubicBezTo>
                  <a:pt x="1081757" y="141647"/>
                  <a:pt x="1079599" y="137852"/>
                  <a:pt x="1077664" y="134950"/>
                </a:cubicBezTo>
                <a:cubicBezTo>
                  <a:pt x="1117029" y="125276"/>
                  <a:pt x="1139911" y="112290"/>
                  <a:pt x="1146311" y="95994"/>
                </a:cubicBezTo>
                <a:lnTo>
                  <a:pt x="1095523" y="95994"/>
                </a:lnTo>
                <a:lnTo>
                  <a:pt x="1101997" y="53466"/>
                </a:lnTo>
                <a:lnTo>
                  <a:pt x="1154013" y="53466"/>
                </a:lnTo>
                <a:cubicBezTo>
                  <a:pt x="1154385" y="49001"/>
                  <a:pt x="1154720" y="41634"/>
                  <a:pt x="1155018" y="31365"/>
                </a:cubicBezTo>
                <a:lnTo>
                  <a:pt x="1091840" y="31365"/>
                </a:lnTo>
                <a:lnTo>
                  <a:pt x="1091840" y="21319"/>
                </a:lnTo>
                <a:lnTo>
                  <a:pt x="1155464" y="21319"/>
                </a:lnTo>
                <a:cubicBezTo>
                  <a:pt x="1155464" y="19012"/>
                  <a:pt x="1155501" y="15627"/>
                  <a:pt x="1155576" y="11162"/>
                </a:cubicBezTo>
                <a:cubicBezTo>
                  <a:pt x="1155650" y="7218"/>
                  <a:pt x="1155687" y="4353"/>
                  <a:pt x="1155687" y="2567"/>
                </a:cubicBezTo>
                <a:close/>
                <a:moveTo>
                  <a:pt x="1403933" y="1674"/>
                </a:moveTo>
                <a:cubicBezTo>
                  <a:pt x="1412193" y="13059"/>
                  <a:pt x="1420192" y="24705"/>
                  <a:pt x="1427931" y="36611"/>
                </a:cubicBezTo>
                <a:lnTo>
                  <a:pt x="1416546" y="43197"/>
                </a:lnTo>
                <a:cubicBezTo>
                  <a:pt x="1408956" y="30621"/>
                  <a:pt x="1401254" y="18752"/>
                  <a:pt x="1393440" y="7590"/>
                </a:cubicBezTo>
                <a:close/>
                <a:moveTo>
                  <a:pt x="107044" y="0"/>
                </a:moveTo>
                <a:lnTo>
                  <a:pt x="120662" y="2790"/>
                </a:lnTo>
                <a:cubicBezTo>
                  <a:pt x="120364" y="3162"/>
                  <a:pt x="119918" y="3795"/>
                  <a:pt x="119322" y="4688"/>
                </a:cubicBezTo>
                <a:cubicBezTo>
                  <a:pt x="118132" y="6399"/>
                  <a:pt x="117164" y="7664"/>
                  <a:pt x="116420" y="8483"/>
                </a:cubicBezTo>
                <a:cubicBezTo>
                  <a:pt x="140233" y="39365"/>
                  <a:pt x="173608" y="64145"/>
                  <a:pt x="216544" y="82822"/>
                </a:cubicBezTo>
                <a:cubicBezTo>
                  <a:pt x="214833" y="84683"/>
                  <a:pt x="212080" y="88329"/>
                  <a:pt x="208284" y="93761"/>
                </a:cubicBezTo>
                <a:cubicBezTo>
                  <a:pt x="163710" y="72405"/>
                  <a:pt x="130708" y="46880"/>
                  <a:pt x="109277" y="17189"/>
                </a:cubicBezTo>
                <a:cubicBezTo>
                  <a:pt x="83157" y="48741"/>
                  <a:pt x="49634" y="74935"/>
                  <a:pt x="8706" y="95771"/>
                </a:cubicBezTo>
                <a:cubicBezTo>
                  <a:pt x="5283" y="91306"/>
                  <a:pt x="2381" y="87883"/>
                  <a:pt x="0" y="85501"/>
                </a:cubicBezTo>
                <a:cubicBezTo>
                  <a:pt x="48741" y="60275"/>
                  <a:pt x="84422" y="31774"/>
                  <a:pt x="107044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1667C42F-CFF2-4E64-907A-1AD9619AFFC9}"/>
              </a:ext>
            </a:extLst>
          </p:cNvPr>
          <p:cNvCxnSpPr/>
          <p:nvPr/>
        </p:nvCxnSpPr>
        <p:spPr>
          <a:xfrm>
            <a:off x="1593850" y="3255886"/>
            <a:ext cx="428625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79036619-29FB-4B69-8FC5-EAC55C4986C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5997"/>
          <a:stretch/>
        </p:blipFill>
        <p:spPr>
          <a:xfrm>
            <a:off x="6622250" y="692224"/>
            <a:ext cx="4709407" cy="616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6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DCDCD"/>
            </a:gs>
            <a:gs pos="74000">
              <a:srgbClr val="6E6B6E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B0D98A1-8E0F-4A78-8B3E-65E4BA0348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963" r="1296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CA72024-E80A-48F5-8607-F08E5D2BCAE9}"/>
              </a:ext>
            </a:extLst>
          </p:cNvPr>
          <p:cNvSpPr/>
          <p:nvPr/>
        </p:nvSpPr>
        <p:spPr>
          <a:xfrm>
            <a:off x="1880" y="-1311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CDCDCD">
                  <a:alpha val="98000"/>
                </a:srgbClr>
              </a:gs>
              <a:gs pos="100000">
                <a:srgbClr val="6E6B6E">
                  <a:alpha val="89000"/>
                </a:srgb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直角三角形 15">
            <a:extLst>
              <a:ext uri="{FF2B5EF4-FFF2-40B4-BE49-F238E27FC236}">
                <a16:creationId xmlns:a16="http://schemas.microsoft.com/office/drawing/2014/main" xmlns="" id="{3CF0CB52-FFEB-4FE5-8DF9-8536A62DFC21}"/>
              </a:ext>
            </a:extLst>
          </p:cNvPr>
          <p:cNvSpPr/>
          <p:nvPr/>
        </p:nvSpPr>
        <p:spPr>
          <a:xfrm flipH="1">
            <a:off x="6096000" y="5638800"/>
            <a:ext cx="6096000" cy="1219200"/>
          </a:xfrm>
          <a:prstGeom prst="rtTriangle">
            <a:avLst/>
          </a:prstGeom>
          <a:solidFill>
            <a:srgbClr val="7634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36C8F83A-4B1C-47DD-B176-E3DCEA9A52B3}"/>
              </a:ext>
            </a:extLst>
          </p:cNvPr>
          <p:cNvSpPr txBox="1"/>
          <p:nvPr/>
        </p:nvSpPr>
        <p:spPr>
          <a:xfrm rot="20944185">
            <a:off x="1324737" y="1488456"/>
            <a:ext cx="4512015" cy="1109472"/>
          </a:xfrm>
          <a:custGeom>
            <a:avLst/>
            <a:gdLst/>
            <a:ahLst/>
            <a:cxnLst/>
            <a:rect l="l" t="t" r="r" b="b"/>
            <a:pathLst>
              <a:path w="4512015" h="1109472">
                <a:moveTo>
                  <a:pt x="1152310" y="720852"/>
                </a:moveTo>
                <a:lnTo>
                  <a:pt x="1092660" y="896112"/>
                </a:lnTo>
                <a:lnTo>
                  <a:pt x="419314" y="896112"/>
                </a:lnTo>
                <a:lnTo>
                  <a:pt x="478964" y="720852"/>
                </a:lnTo>
                <a:close/>
                <a:moveTo>
                  <a:pt x="545068" y="510730"/>
                </a:moveTo>
                <a:lnTo>
                  <a:pt x="235482" y="1100328"/>
                </a:lnTo>
                <a:lnTo>
                  <a:pt x="0" y="1100328"/>
                </a:lnTo>
                <a:lnTo>
                  <a:pt x="309157" y="510731"/>
                </a:lnTo>
                <a:close/>
                <a:moveTo>
                  <a:pt x="1978771" y="653201"/>
                </a:moveTo>
                <a:lnTo>
                  <a:pt x="1680590" y="1107948"/>
                </a:lnTo>
                <a:lnTo>
                  <a:pt x="1446680" y="1107948"/>
                </a:lnTo>
                <a:lnTo>
                  <a:pt x="1744337" y="653201"/>
                </a:lnTo>
                <a:close/>
                <a:moveTo>
                  <a:pt x="611552" y="24979"/>
                </a:moveTo>
                <a:lnTo>
                  <a:pt x="572809" y="429196"/>
                </a:lnTo>
                <a:lnTo>
                  <a:pt x="337661" y="429197"/>
                </a:lnTo>
                <a:lnTo>
                  <a:pt x="376404" y="24979"/>
                </a:lnTo>
                <a:close/>
                <a:moveTo>
                  <a:pt x="1520410" y="12662"/>
                </a:moveTo>
                <a:cubicBezTo>
                  <a:pt x="1531074" y="15008"/>
                  <a:pt x="1541113" y="18526"/>
                  <a:pt x="1550527" y="23217"/>
                </a:cubicBezTo>
                <a:cubicBezTo>
                  <a:pt x="1569354" y="32599"/>
                  <a:pt x="1584083" y="45367"/>
                  <a:pt x="1594711" y="61519"/>
                </a:cubicBezTo>
                <a:cubicBezTo>
                  <a:pt x="1605339" y="77672"/>
                  <a:pt x="1611824" y="96540"/>
                  <a:pt x="1614166" y="118122"/>
                </a:cubicBezTo>
                <a:cubicBezTo>
                  <a:pt x="1616507" y="139704"/>
                  <a:pt x="1613511" y="162751"/>
                  <a:pt x="1605176" y="187262"/>
                </a:cubicBezTo>
                <a:lnTo>
                  <a:pt x="1508117" y="472440"/>
                </a:lnTo>
                <a:lnTo>
                  <a:pt x="1556884" y="472440"/>
                </a:lnTo>
                <a:lnTo>
                  <a:pt x="1404318" y="920782"/>
                </a:lnTo>
                <a:cubicBezTo>
                  <a:pt x="1395872" y="945610"/>
                  <a:pt x="1383315" y="968772"/>
                  <a:pt x="1366647" y="990267"/>
                </a:cubicBezTo>
                <a:cubicBezTo>
                  <a:pt x="1349978" y="1011761"/>
                  <a:pt x="1330825" y="1030589"/>
                  <a:pt x="1309187" y="1046750"/>
                </a:cubicBezTo>
                <a:cubicBezTo>
                  <a:pt x="1287549" y="1062911"/>
                  <a:pt x="1264265" y="1075626"/>
                  <a:pt x="1239333" y="1084898"/>
                </a:cubicBezTo>
                <a:cubicBezTo>
                  <a:pt x="1214401" y="1094168"/>
                  <a:pt x="1189958" y="1098804"/>
                  <a:pt x="1166003" y="1098804"/>
                </a:cubicBezTo>
                <a:lnTo>
                  <a:pt x="759166" y="1098804"/>
                </a:lnTo>
                <a:lnTo>
                  <a:pt x="874299" y="941832"/>
                </a:lnTo>
                <a:lnTo>
                  <a:pt x="1128331" y="941832"/>
                </a:lnTo>
                <a:cubicBezTo>
                  <a:pt x="1137697" y="941832"/>
                  <a:pt x="1146524" y="938736"/>
                  <a:pt x="1154811" y="932545"/>
                </a:cubicBezTo>
                <a:cubicBezTo>
                  <a:pt x="1163097" y="926354"/>
                  <a:pt x="1168844" y="918567"/>
                  <a:pt x="1172051" y="909185"/>
                </a:cubicBezTo>
                <a:lnTo>
                  <a:pt x="1260514" y="649224"/>
                </a:lnTo>
                <a:lnTo>
                  <a:pt x="577810" y="649224"/>
                </a:lnTo>
                <a:lnTo>
                  <a:pt x="829056" y="218265"/>
                </a:lnTo>
                <a:lnTo>
                  <a:pt x="1062942" y="218265"/>
                </a:lnTo>
                <a:lnTo>
                  <a:pt x="913638" y="472440"/>
                </a:lnTo>
                <a:lnTo>
                  <a:pt x="1270373" y="472440"/>
                </a:lnTo>
                <a:lnTo>
                  <a:pt x="1357312" y="217027"/>
                </a:lnTo>
                <a:cubicBezTo>
                  <a:pt x="1360201" y="208518"/>
                  <a:pt x="1359630" y="201208"/>
                  <a:pt x="1355597" y="195096"/>
                </a:cubicBezTo>
                <a:cubicBezTo>
                  <a:pt x="1351565" y="188984"/>
                  <a:pt x="1344795" y="185928"/>
                  <a:pt x="1335286" y="185928"/>
                </a:cubicBezTo>
                <a:lnTo>
                  <a:pt x="745950" y="185928"/>
                </a:lnTo>
                <a:lnTo>
                  <a:pt x="806124" y="9144"/>
                </a:lnTo>
                <a:lnTo>
                  <a:pt x="1486542" y="9144"/>
                </a:lnTo>
                <a:cubicBezTo>
                  <a:pt x="1498457" y="9144"/>
                  <a:pt x="1509746" y="10317"/>
                  <a:pt x="1520410" y="12662"/>
                </a:cubicBezTo>
                <a:close/>
                <a:moveTo>
                  <a:pt x="2056757" y="1524"/>
                </a:moveTo>
                <a:lnTo>
                  <a:pt x="2076735" y="365331"/>
                </a:lnTo>
                <a:lnTo>
                  <a:pt x="1973580" y="365331"/>
                </a:lnTo>
                <a:lnTo>
                  <a:pt x="1992796" y="611981"/>
                </a:lnTo>
                <a:lnTo>
                  <a:pt x="1759315" y="611981"/>
                </a:lnTo>
                <a:lnTo>
                  <a:pt x="1739455" y="247626"/>
                </a:lnTo>
                <a:lnTo>
                  <a:pt x="1842635" y="247626"/>
                </a:lnTo>
                <a:lnTo>
                  <a:pt x="1823203" y="1524"/>
                </a:lnTo>
                <a:close/>
                <a:moveTo>
                  <a:pt x="2796182" y="1524"/>
                </a:moveTo>
                <a:lnTo>
                  <a:pt x="2795825" y="134112"/>
                </a:lnTo>
                <a:lnTo>
                  <a:pt x="3121389" y="134112"/>
                </a:lnTo>
                <a:lnTo>
                  <a:pt x="3061216" y="310896"/>
                </a:lnTo>
                <a:lnTo>
                  <a:pt x="2747248" y="310896"/>
                </a:lnTo>
                <a:lnTo>
                  <a:pt x="2665833" y="550164"/>
                </a:lnTo>
                <a:lnTo>
                  <a:pt x="2979801" y="550164"/>
                </a:lnTo>
                <a:lnTo>
                  <a:pt x="2919626" y="726948"/>
                </a:lnTo>
                <a:lnTo>
                  <a:pt x="2605658" y="726948"/>
                </a:lnTo>
                <a:lnTo>
                  <a:pt x="2535650" y="932688"/>
                </a:lnTo>
                <a:lnTo>
                  <a:pt x="2849618" y="932688"/>
                </a:lnTo>
                <a:lnTo>
                  <a:pt x="2789968" y="1107948"/>
                </a:lnTo>
                <a:lnTo>
                  <a:pt x="1906357" y="1107948"/>
                </a:lnTo>
                <a:lnTo>
                  <a:pt x="1966007" y="932688"/>
                </a:lnTo>
                <a:lnTo>
                  <a:pt x="2297906" y="932688"/>
                </a:lnTo>
                <a:lnTo>
                  <a:pt x="2367914" y="726948"/>
                </a:lnTo>
                <a:lnTo>
                  <a:pt x="2036016" y="726948"/>
                </a:lnTo>
                <a:lnTo>
                  <a:pt x="2096190" y="550164"/>
                </a:lnTo>
                <a:lnTo>
                  <a:pt x="2428089" y="550164"/>
                </a:lnTo>
                <a:lnTo>
                  <a:pt x="2509504" y="310896"/>
                </a:lnTo>
                <a:lnTo>
                  <a:pt x="2177605" y="310896"/>
                </a:lnTo>
                <a:lnTo>
                  <a:pt x="2237779" y="134112"/>
                </a:lnTo>
                <a:lnTo>
                  <a:pt x="2562201" y="134112"/>
                </a:lnTo>
                <a:lnTo>
                  <a:pt x="2562463" y="1524"/>
                </a:lnTo>
                <a:close/>
                <a:moveTo>
                  <a:pt x="4512015" y="44196"/>
                </a:moveTo>
                <a:lnTo>
                  <a:pt x="4497538" y="361188"/>
                </a:lnTo>
                <a:lnTo>
                  <a:pt x="4344757" y="361188"/>
                </a:lnTo>
                <a:lnTo>
                  <a:pt x="4296918" y="361188"/>
                </a:lnTo>
                <a:lnTo>
                  <a:pt x="4081914" y="361188"/>
                </a:lnTo>
                <a:lnTo>
                  <a:pt x="3998976" y="604909"/>
                </a:lnTo>
                <a:lnTo>
                  <a:pt x="4447722" y="446080"/>
                </a:lnTo>
                <a:lnTo>
                  <a:pt x="4381380" y="641056"/>
                </a:lnTo>
                <a:lnTo>
                  <a:pt x="3933134" y="798386"/>
                </a:lnTo>
                <a:lnTo>
                  <a:pt x="3890271" y="924330"/>
                </a:lnTo>
                <a:cubicBezTo>
                  <a:pt x="3887017" y="933918"/>
                  <a:pt x="3887398" y="941772"/>
                  <a:pt x="3891414" y="947892"/>
                </a:cubicBezTo>
                <a:cubicBezTo>
                  <a:pt x="3895431" y="954012"/>
                  <a:pt x="3901701" y="957072"/>
                  <a:pt x="3910226" y="957072"/>
                </a:cubicBezTo>
                <a:lnTo>
                  <a:pt x="4282797" y="957072"/>
                </a:lnTo>
                <a:lnTo>
                  <a:pt x="4176593" y="1109472"/>
                </a:lnTo>
                <a:lnTo>
                  <a:pt x="3795616" y="1109472"/>
                </a:lnTo>
                <a:lnTo>
                  <a:pt x="3747920" y="1109472"/>
                </a:lnTo>
                <a:cubicBezTo>
                  <a:pt x="3725728" y="1109472"/>
                  <a:pt x="3706646" y="1105336"/>
                  <a:pt x="3690675" y="1097066"/>
                </a:cubicBezTo>
                <a:cubicBezTo>
                  <a:pt x="3674705" y="1088795"/>
                  <a:pt x="3662223" y="1077869"/>
                  <a:pt x="3653230" y="1064288"/>
                </a:cubicBezTo>
                <a:cubicBezTo>
                  <a:pt x="3644237" y="1050707"/>
                  <a:pt x="3638788" y="1034542"/>
                  <a:pt x="3636883" y="1015794"/>
                </a:cubicBezTo>
                <a:cubicBezTo>
                  <a:pt x="3634978" y="997045"/>
                  <a:pt x="3637811" y="976535"/>
                  <a:pt x="3645384" y="954262"/>
                </a:cubicBezTo>
                <a:lnTo>
                  <a:pt x="3669220" y="884277"/>
                </a:lnTo>
                <a:lnTo>
                  <a:pt x="3334988" y="1000911"/>
                </a:lnTo>
                <a:lnTo>
                  <a:pt x="3399758" y="810554"/>
                </a:lnTo>
                <a:lnTo>
                  <a:pt x="3734586" y="692206"/>
                </a:lnTo>
                <a:lnTo>
                  <a:pt x="3847219" y="361188"/>
                </a:lnTo>
                <a:lnTo>
                  <a:pt x="3638002" y="362640"/>
                </a:lnTo>
                <a:lnTo>
                  <a:pt x="3117675" y="1109472"/>
                </a:lnTo>
                <a:lnTo>
                  <a:pt x="2889884" y="1109472"/>
                </a:lnTo>
                <a:lnTo>
                  <a:pt x="3253978" y="577953"/>
                </a:lnTo>
                <a:lnTo>
                  <a:pt x="3407664" y="361188"/>
                </a:lnTo>
                <a:lnTo>
                  <a:pt x="3141059" y="362712"/>
                </a:lnTo>
                <a:lnTo>
                  <a:pt x="3201209" y="185928"/>
                </a:lnTo>
                <a:lnTo>
                  <a:pt x="3522082" y="185928"/>
                </a:lnTo>
                <a:lnTo>
                  <a:pt x="3649098" y="1524"/>
                </a:lnTo>
                <a:lnTo>
                  <a:pt x="3659600" y="1524"/>
                </a:lnTo>
                <a:lnTo>
                  <a:pt x="3661600" y="0"/>
                </a:lnTo>
                <a:lnTo>
                  <a:pt x="3885485" y="0"/>
                </a:lnTo>
                <a:lnTo>
                  <a:pt x="3754945" y="185928"/>
                </a:lnTo>
                <a:lnTo>
                  <a:pt x="4296465" y="185928"/>
                </a:lnTo>
                <a:lnTo>
                  <a:pt x="4301346" y="44196"/>
                </a:lnTo>
                <a:close/>
              </a:path>
            </a:pathLst>
          </a:custGeom>
          <a:gradFill>
            <a:gsLst>
              <a:gs pos="0">
                <a:srgbClr val="9C3EFD"/>
              </a:gs>
              <a:gs pos="100000">
                <a:srgbClr val="7233FE"/>
              </a:gs>
            </a:gsLst>
            <a:lin ang="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0" b="1" i="1" u="none" strike="noStrike" kern="1200" cap="none" spc="530" normalizeH="0" baseline="0" noProof="0" dirty="0">
              <a:ln>
                <a:noFill/>
              </a:ln>
              <a:gradFill>
                <a:gsLst>
                  <a:gs pos="0">
                    <a:srgbClr val="9C3EFD"/>
                  </a:gs>
                  <a:gs pos="100000">
                    <a:srgbClr val="7233FE"/>
                  </a:gs>
                </a:gsLst>
                <a:lin ang="0" scaled="1"/>
              </a:gradFill>
              <a:effectLst/>
              <a:uLnTx/>
              <a:uFillTx/>
              <a:latin typeface="庞门正道标题体" panose="02010600030101010101" pitchFamily="2" charset="-122"/>
              <a:ea typeface="庞门正道标题体" panose="02010600030101010101" pitchFamily="2" charset="-122"/>
              <a:cs typeface="+mn-cs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0C69B3B2-ECA5-4B01-8387-220E50471112}"/>
              </a:ext>
            </a:extLst>
          </p:cNvPr>
          <p:cNvGrpSpPr/>
          <p:nvPr/>
        </p:nvGrpSpPr>
        <p:grpSpPr>
          <a:xfrm>
            <a:off x="3659406" y="2418118"/>
            <a:ext cx="258296" cy="140205"/>
            <a:chOff x="1991132" y="2088380"/>
            <a:chExt cx="135999" cy="73821"/>
          </a:xfrm>
        </p:grpSpPr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057C2A9D-FEDB-4A61-9381-217966C5465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1132" y="2138388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BAD0E498-C53D-4EF8-9394-3A16CD581F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4704" y="2113384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000F9F2B-30F8-4AF1-BAA9-A212A1D4792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8275" y="2088380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7AF6B5C4-8862-431A-92CD-09B847D7F484}"/>
              </a:ext>
            </a:extLst>
          </p:cNvPr>
          <p:cNvGrpSpPr/>
          <p:nvPr/>
        </p:nvGrpSpPr>
        <p:grpSpPr>
          <a:xfrm>
            <a:off x="4677367" y="1436999"/>
            <a:ext cx="258296" cy="140205"/>
            <a:chOff x="1991132" y="2088380"/>
            <a:chExt cx="135999" cy="73821"/>
          </a:xfrm>
        </p:grpSpPr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59A8A2F0-0BFB-4AC0-A080-E3378DFC351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1132" y="2138388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6EEBF171-9452-4D03-A9B5-5F1ED79BA4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4704" y="2113384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7C78A6D6-AF41-4CB9-9AE8-D8784EFF53C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8275" y="2088380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8541E793-BBBE-49CB-885E-8173963C94B7}"/>
              </a:ext>
            </a:extLst>
          </p:cNvPr>
          <p:cNvGrpSpPr/>
          <p:nvPr/>
        </p:nvGrpSpPr>
        <p:grpSpPr>
          <a:xfrm>
            <a:off x="2146141" y="1751233"/>
            <a:ext cx="258296" cy="140205"/>
            <a:chOff x="1991132" y="2088380"/>
            <a:chExt cx="135999" cy="73821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59E21065-BDD7-464F-B9EC-74562F944CB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1132" y="2138388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E3C4F25F-B45A-414E-A93C-0421F94BEB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4704" y="2113384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1769DE31-E539-4498-B212-5FC286BE98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998275" y="2088380"/>
              <a:ext cx="128856" cy="23813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9FE62A87-7EFA-4F59-B0C0-640A3C992974}"/>
              </a:ext>
            </a:extLst>
          </p:cNvPr>
          <p:cNvSpPr/>
          <p:nvPr/>
        </p:nvSpPr>
        <p:spPr>
          <a:xfrm rot="20940000">
            <a:off x="2372933" y="2902295"/>
            <a:ext cx="2608212" cy="484768"/>
          </a:xfrm>
          <a:prstGeom prst="parallelogram">
            <a:avLst>
              <a:gd name="adj" fmla="val 19218"/>
            </a:avLst>
          </a:prstGeom>
          <a:gradFill flip="none" rotWithShape="1">
            <a:gsLst>
              <a:gs pos="0">
                <a:srgbClr val="9C3EFD"/>
              </a:gs>
              <a:gs pos="100000">
                <a:srgbClr val="7233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A72308DF-573E-46F4-A8F7-4459C2F343BD}"/>
              </a:ext>
            </a:extLst>
          </p:cNvPr>
          <p:cNvSpPr/>
          <p:nvPr/>
        </p:nvSpPr>
        <p:spPr>
          <a:xfrm rot="20940000">
            <a:off x="2660259" y="3007513"/>
            <a:ext cx="2102956" cy="261119"/>
          </a:xfrm>
          <a:custGeom>
            <a:avLst/>
            <a:gdLst/>
            <a:ahLst/>
            <a:cxnLst/>
            <a:rect l="l" t="t" r="r" b="b"/>
            <a:pathLst>
              <a:path w="2102956" h="261119">
                <a:moveTo>
                  <a:pt x="198080" y="113565"/>
                </a:moveTo>
                <a:lnTo>
                  <a:pt x="121740" y="113565"/>
                </a:lnTo>
                <a:lnTo>
                  <a:pt x="98731" y="181273"/>
                </a:lnTo>
                <a:lnTo>
                  <a:pt x="175071" y="181273"/>
                </a:lnTo>
                <a:close/>
                <a:moveTo>
                  <a:pt x="217230" y="100078"/>
                </a:moveTo>
                <a:lnTo>
                  <a:pt x="185054" y="194760"/>
                </a:lnTo>
                <a:lnTo>
                  <a:pt x="79581" y="194760"/>
                </a:lnTo>
                <a:lnTo>
                  <a:pt x="111757" y="100078"/>
                </a:lnTo>
                <a:close/>
                <a:moveTo>
                  <a:pt x="632545" y="171022"/>
                </a:moveTo>
                <a:lnTo>
                  <a:pt x="588711" y="171022"/>
                </a:lnTo>
                <a:lnTo>
                  <a:pt x="577617" y="203662"/>
                </a:lnTo>
                <a:lnTo>
                  <a:pt x="621452" y="203662"/>
                </a:lnTo>
                <a:close/>
                <a:moveTo>
                  <a:pt x="649932" y="159153"/>
                </a:moveTo>
                <a:lnTo>
                  <a:pt x="630771" y="215531"/>
                </a:lnTo>
                <a:lnTo>
                  <a:pt x="573584" y="215531"/>
                </a:lnTo>
                <a:lnTo>
                  <a:pt x="569367" y="227940"/>
                </a:lnTo>
                <a:lnTo>
                  <a:pt x="556149" y="227940"/>
                </a:lnTo>
                <a:lnTo>
                  <a:pt x="579527" y="159153"/>
                </a:lnTo>
                <a:close/>
                <a:moveTo>
                  <a:pt x="731812" y="123006"/>
                </a:moveTo>
                <a:lnTo>
                  <a:pt x="727595" y="135415"/>
                </a:lnTo>
                <a:lnTo>
                  <a:pt x="701294" y="135415"/>
                </a:lnTo>
                <a:lnTo>
                  <a:pt x="668519" y="231851"/>
                </a:lnTo>
                <a:cubicBezTo>
                  <a:pt x="662765" y="250374"/>
                  <a:pt x="651000" y="259590"/>
                  <a:pt x="633226" y="259501"/>
                </a:cubicBezTo>
                <a:cubicBezTo>
                  <a:pt x="629330" y="259590"/>
                  <a:pt x="625299" y="259680"/>
                  <a:pt x="621131" y="259770"/>
                </a:cubicBezTo>
                <a:cubicBezTo>
                  <a:pt x="619153" y="259770"/>
                  <a:pt x="616950" y="259770"/>
                  <a:pt x="614523" y="259770"/>
                </a:cubicBezTo>
                <a:cubicBezTo>
                  <a:pt x="612455" y="259770"/>
                  <a:pt x="609352" y="259770"/>
                  <a:pt x="605216" y="259770"/>
                </a:cubicBezTo>
                <a:cubicBezTo>
                  <a:pt x="606420" y="254375"/>
                  <a:pt x="607201" y="249565"/>
                  <a:pt x="607558" y="245339"/>
                </a:cubicBezTo>
                <a:cubicBezTo>
                  <a:pt x="615647" y="245878"/>
                  <a:pt x="624233" y="246148"/>
                  <a:pt x="633315" y="246148"/>
                </a:cubicBezTo>
                <a:cubicBezTo>
                  <a:pt x="639758" y="246238"/>
                  <a:pt x="644455" y="245114"/>
                  <a:pt x="647407" y="242776"/>
                </a:cubicBezTo>
                <a:cubicBezTo>
                  <a:pt x="650449" y="240708"/>
                  <a:pt x="652994" y="236527"/>
                  <a:pt x="655042" y="230232"/>
                </a:cubicBezTo>
                <a:lnTo>
                  <a:pt x="687267" y="135415"/>
                </a:lnTo>
                <a:lnTo>
                  <a:pt x="574511" y="135415"/>
                </a:lnTo>
                <a:lnTo>
                  <a:pt x="578728" y="123006"/>
                </a:lnTo>
                <a:close/>
                <a:moveTo>
                  <a:pt x="178274" y="0"/>
                </a:moveTo>
                <a:lnTo>
                  <a:pt x="192552" y="2832"/>
                </a:lnTo>
                <a:cubicBezTo>
                  <a:pt x="186522" y="12903"/>
                  <a:pt x="178571" y="25716"/>
                  <a:pt x="168698" y="41272"/>
                </a:cubicBezTo>
                <a:lnTo>
                  <a:pt x="295751" y="41272"/>
                </a:lnTo>
                <a:lnTo>
                  <a:pt x="233413" y="224702"/>
                </a:lnTo>
                <a:cubicBezTo>
                  <a:pt x="226716" y="245204"/>
                  <a:pt x="212891" y="255589"/>
                  <a:pt x="191939" y="255859"/>
                </a:cubicBezTo>
                <a:cubicBezTo>
                  <a:pt x="179678" y="256219"/>
                  <a:pt x="168107" y="256398"/>
                  <a:pt x="157227" y="256398"/>
                </a:cubicBezTo>
                <a:cubicBezTo>
                  <a:pt x="158369" y="251183"/>
                  <a:pt x="159153" y="245833"/>
                  <a:pt x="159579" y="240348"/>
                </a:cubicBezTo>
                <a:cubicBezTo>
                  <a:pt x="171024" y="241067"/>
                  <a:pt x="181692" y="241427"/>
                  <a:pt x="191583" y="241427"/>
                </a:cubicBezTo>
                <a:cubicBezTo>
                  <a:pt x="206235" y="241967"/>
                  <a:pt x="215462" y="235717"/>
                  <a:pt x="219264" y="222680"/>
                </a:cubicBezTo>
                <a:lnTo>
                  <a:pt x="276240" y="55029"/>
                </a:lnTo>
                <a:lnTo>
                  <a:pt x="83638" y="55029"/>
                </a:lnTo>
                <a:lnTo>
                  <a:pt x="14837" y="257477"/>
                </a:lnTo>
                <a:lnTo>
                  <a:pt x="0" y="257477"/>
                </a:lnTo>
                <a:lnTo>
                  <a:pt x="73476" y="41272"/>
                </a:lnTo>
                <a:lnTo>
                  <a:pt x="153862" y="41272"/>
                </a:lnTo>
                <a:cubicBezTo>
                  <a:pt x="162130" y="28054"/>
                  <a:pt x="170267" y="14297"/>
                  <a:pt x="178274" y="0"/>
                </a:cubicBezTo>
                <a:close/>
                <a:moveTo>
                  <a:pt x="671579" y="58941"/>
                </a:moveTo>
                <a:lnTo>
                  <a:pt x="628958" y="58941"/>
                </a:lnTo>
                <a:lnTo>
                  <a:pt x="618921" y="88478"/>
                </a:lnTo>
                <a:lnTo>
                  <a:pt x="661541" y="88478"/>
                </a:lnTo>
                <a:close/>
                <a:moveTo>
                  <a:pt x="800916" y="74047"/>
                </a:moveTo>
                <a:cubicBezTo>
                  <a:pt x="794290" y="92749"/>
                  <a:pt x="788435" y="108125"/>
                  <a:pt x="783351" y="120174"/>
                </a:cubicBezTo>
                <a:cubicBezTo>
                  <a:pt x="774418" y="175563"/>
                  <a:pt x="779782" y="217194"/>
                  <a:pt x="799443" y="245069"/>
                </a:cubicBezTo>
                <a:cubicBezTo>
                  <a:pt x="795287" y="248036"/>
                  <a:pt x="790527" y="251723"/>
                  <a:pt x="785163" y="256129"/>
                </a:cubicBezTo>
                <a:cubicBezTo>
                  <a:pt x="767280" y="226995"/>
                  <a:pt x="761852" y="190714"/>
                  <a:pt x="768879" y="147284"/>
                </a:cubicBezTo>
                <a:cubicBezTo>
                  <a:pt x="750806" y="188556"/>
                  <a:pt x="719210" y="225961"/>
                  <a:pt x="674093" y="259500"/>
                </a:cubicBezTo>
                <a:cubicBezTo>
                  <a:pt x="672263" y="255364"/>
                  <a:pt x="670099" y="251678"/>
                  <a:pt x="667603" y="248441"/>
                </a:cubicBezTo>
                <a:cubicBezTo>
                  <a:pt x="707381" y="220027"/>
                  <a:pt x="737094" y="186308"/>
                  <a:pt x="756740" y="147284"/>
                </a:cubicBezTo>
                <a:cubicBezTo>
                  <a:pt x="767575" y="126513"/>
                  <a:pt x="777715" y="102101"/>
                  <a:pt x="787159" y="74047"/>
                </a:cubicBezTo>
                <a:close/>
                <a:moveTo>
                  <a:pt x="688831" y="47072"/>
                </a:moveTo>
                <a:lnTo>
                  <a:pt x="670726" y="100347"/>
                </a:lnTo>
                <a:lnTo>
                  <a:pt x="601669" y="100347"/>
                </a:lnTo>
                <a:lnTo>
                  <a:pt x="619774" y="47072"/>
                </a:lnTo>
                <a:close/>
                <a:moveTo>
                  <a:pt x="582958" y="18883"/>
                </a:moveTo>
                <a:lnTo>
                  <a:pt x="578098" y="33179"/>
                </a:lnTo>
                <a:lnTo>
                  <a:pt x="471951" y="33179"/>
                </a:lnTo>
                <a:cubicBezTo>
                  <a:pt x="461386" y="63212"/>
                  <a:pt x="452431" y="87444"/>
                  <a:pt x="445087" y="105877"/>
                </a:cubicBezTo>
                <a:lnTo>
                  <a:pt x="567150" y="105877"/>
                </a:lnTo>
                <a:lnTo>
                  <a:pt x="562199" y="120444"/>
                </a:lnTo>
                <a:lnTo>
                  <a:pt x="444858" y="120444"/>
                </a:lnTo>
                <a:cubicBezTo>
                  <a:pt x="436667" y="181587"/>
                  <a:pt x="462418" y="222230"/>
                  <a:pt x="522112" y="242371"/>
                </a:cubicBezTo>
                <a:cubicBezTo>
                  <a:pt x="515721" y="247946"/>
                  <a:pt x="510729" y="252712"/>
                  <a:pt x="507136" y="256668"/>
                </a:cubicBezTo>
                <a:cubicBezTo>
                  <a:pt x="447173" y="232031"/>
                  <a:pt x="421595" y="190219"/>
                  <a:pt x="430401" y="131234"/>
                </a:cubicBezTo>
                <a:cubicBezTo>
                  <a:pt x="402893" y="185454"/>
                  <a:pt x="349488" y="228299"/>
                  <a:pt x="270186" y="259770"/>
                </a:cubicBezTo>
                <a:cubicBezTo>
                  <a:pt x="268504" y="255724"/>
                  <a:pt x="266330" y="251273"/>
                  <a:pt x="263663" y="246417"/>
                </a:cubicBezTo>
                <a:cubicBezTo>
                  <a:pt x="344580" y="215486"/>
                  <a:pt x="397515" y="173495"/>
                  <a:pt x="422468" y="120444"/>
                </a:cubicBezTo>
                <a:lnTo>
                  <a:pt x="306206" y="120444"/>
                </a:lnTo>
                <a:lnTo>
                  <a:pt x="311156" y="105877"/>
                </a:lnTo>
                <a:lnTo>
                  <a:pt x="429577" y="105877"/>
                </a:lnTo>
                <a:cubicBezTo>
                  <a:pt x="435448" y="92570"/>
                  <a:pt x="443456" y="70989"/>
                  <a:pt x="453601" y="41137"/>
                </a:cubicBezTo>
                <a:cubicBezTo>
                  <a:pt x="454793" y="37630"/>
                  <a:pt x="455694" y="34978"/>
                  <a:pt x="456305" y="33179"/>
                </a:cubicBezTo>
                <a:lnTo>
                  <a:pt x="350698" y="33179"/>
                </a:lnTo>
                <a:lnTo>
                  <a:pt x="355557" y="18882"/>
                </a:lnTo>
                <a:close/>
                <a:moveTo>
                  <a:pt x="763735" y="12004"/>
                </a:moveTo>
                <a:lnTo>
                  <a:pt x="759425" y="24682"/>
                </a:lnTo>
                <a:lnTo>
                  <a:pt x="738924" y="24682"/>
                </a:lnTo>
                <a:lnTo>
                  <a:pt x="710505" y="108305"/>
                </a:lnTo>
                <a:lnTo>
                  <a:pt x="696478" y="108305"/>
                </a:lnTo>
                <a:lnTo>
                  <a:pt x="724897" y="24682"/>
                </a:lnTo>
                <a:lnTo>
                  <a:pt x="615513" y="24682"/>
                </a:lnTo>
                <a:lnTo>
                  <a:pt x="619823" y="12004"/>
                </a:lnTo>
                <a:close/>
                <a:moveTo>
                  <a:pt x="953376" y="31831"/>
                </a:moveTo>
                <a:lnTo>
                  <a:pt x="920062" y="31831"/>
                </a:lnTo>
                <a:lnTo>
                  <a:pt x="886554" y="130425"/>
                </a:lnTo>
                <a:lnTo>
                  <a:pt x="916227" y="130425"/>
                </a:lnTo>
                <a:cubicBezTo>
                  <a:pt x="935019" y="130425"/>
                  <a:pt x="950866" y="125929"/>
                  <a:pt x="963768" y="116937"/>
                </a:cubicBezTo>
                <a:cubicBezTo>
                  <a:pt x="976670" y="107945"/>
                  <a:pt x="985917" y="95222"/>
                  <a:pt x="991510" y="78767"/>
                </a:cubicBezTo>
                <a:cubicBezTo>
                  <a:pt x="1002144" y="47476"/>
                  <a:pt x="989433" y="31831"/>
                  <a:pt x="953376" y="31831"/>
                </a:cubicBezTo>
                <a:close/>
                <a:moveTo>
                  <a:pt x="798019" y="1214"/>
                </a:moveTo>
                <a:lnTo>
                  <a:pt x="810632" y="4181"/>
                </a:lnTo>
                <a:cubicBezTo>
                  <a:pt x="804392" y="14342"/>
                  <a:pt x="796506" y="26436"/>
                  <a:pt x="786974" y="40463"/>
                </a:cubicBezTo>
                <a:lnTo>
                  <a:pt x="863988" y="40463"/>
                </a:lnTo>
                <a:lnTo>
                  <a:pt x="859404" y="53950"/>
                </a:lnTo>
                <a:lnTo>
                  <a:pt x="829879" y="100348"/>
                </a:lnTo>
                <a:cubicBezTo>
                  <a:pt x="825962" y="98909"/>
                  <a:pt x="821802" y="97785"/>
                  <a:pt x="817401" y="96975"/>
                </a:cubicBezTo>
                <a:lnTo>
                  <a:pt x="846730" y="53141"/>
                </a:lnTo>
                <a:lnTo>
                  <a:pt x="777943" y="53141"/>
                </a:lnTo>
                <a:cubicBezTo>
                  <a:pt x="764664" y="71844"/>
                  <a:pt x="752058" y="88299"/>
                  <a:pt x="740128" y="102505"/>
                </a:cubicBezTo>
                <a:cubicBezTo>
                  <a:pt x="737382" y="100527"/>
                  <a:pt x="733964" y="98414"/>
                  <a:pt x="729873" y="96166"/>
                </a:cubicBezTo>
                <a:cubicBezTo>
                  <a:pt x="756179" y="65325"/>
                  <a:pt x="778894" y="33674"/>
                  <a:pt x="798019" y="1214"/>
                </a:cubicBezTo>
                <a:close/>
                <a:moveTo>
                  <a:pt x="987646" y="22221"/>
                </a:moveTo>
                <a:cubicBezTo>
                  <a:pt x="995014" y="24716"/>
                  <a:pt x="1000694" y="28459"/>
                  <a:pt x="1004685" y="33449"/>
                </a:cubicBezTo>
                <a:cubicBezTo>
                  <a:pt x="1012667" y="43430"/>
                  <a:pt x="1013419" y="57951"/>
                  <a:pt x="1006941" y="77014"/>
                </a:cubicBezTo>
                <a:cubicBezTo>
                  <a:pt x="1000340" y="96436"/>
                  <a:pt x="988577" y="112396"/>
                  <a:pt x="971652" y="124895"/>
                </a:cubicBezTo>
                <a:cubicBezTo>
                  <a:pt x="954726" y="137393"/>
                  <a:pt x="934844" y="143642"/>
                  <a:pt x="912005" y="143642"/>
                </a:cubicBezTo>
                <a:lnTo>
                  <a:pt x="882063" y="143642"/>
                </a:lnTo>
                <a:lnTo>
                  <a:pt x="853598" y="227400"/>
                </a:lnTo>
                <a:lnTo>
                  <a:pt x="839166" y="227400"/>
                </a:lnTo>
                <a:lnTo>
                  <a:pt x="910168" y="18478"/>
                </a:lnTo>
                <a:lnTo>
                  <a:pt x="960476" y="18478"/>
                </a:lnTo>
                <a:cubicBezTo>
                  <a:pt x="971221" y="18478"/>
                  <a:pt x="980278" y="19725"/>
                  <a:pt x="987646" y="22221"/>
                </a:cubicBezTo>
                <a:close/>
                <a:moveTo>
                  <a:pt x="1115301" y="31831"/>
                </a:moveTo>
                <a:lnTo>
                  <a:pt x="1081987" y="31831"/>
                </a:lnTo>
                <a:lnTo>
                  <a:pt x="1048479" y="130425"/>
                </a:lnTo>
                <a:lnTo>
                  <a:pt x="1078152" y="130425"/>
                </a:lnTo>
                <a:cubicBezTo>
                  <a:pt x="1096944" y="130425"/>
                  <a:pt x="1112791" y="125929"/>
                  <a:pt x="1125693" y="116937"/>
                </a:cubicBezTo>
                <a:cubicBezTo>
                  <a:pt x="1138595" y="107945"/>
                  <a:pt x="1147842" y="95222"/>
                  <a:pt x="1153435" y="78767"/>
                </a:cubicBezTo>
                <a:cubicBezTo>
                  <a:pt x="1164069" y="47476"/>
                  <a:pt x="1151358" y="31831"/>
                  <a:pt x="1115301" y="31831"/>
                </a:cubicBezTo>
                <a:close/>
                <a:moveTo>
                  <a:pt x="1477178" y="95897"/>
                </a:moveTo>
                <a:cubicBezTo>
                  <a:pt x="1470893" y="113071"/>
                  <a:pt x="1463821" y="131234"/>
                  <a:pt x="1455963" y="150386"/>
                </a:cubicBezTo>
                <a:cubicBezTo>
                  <a:pt x="1447246" y="172596"/>
                  <a:pt x="1431050" y="183610"/>
                  <a:pt x="1407374" y="183431"/>
                </a:cubicBezTo>
                <a:lnTo>
                  <a:pt x="1394198" y="183700"/>
                </a:lnTo>
                <a:lnTo>
                  <a:pt x="1387859" y="183700"/>
                </a:lnTo>
                <a:cubicBezTo>
                  <a:pt x="1385791" y="183700"/>
                  <a:pt x="1382869" y="183700"/>
                  <a:pt x="1379092" y="183700"/>
                </a:cubicBezTo>
                <a:cubicBezTo>
                  <a:pt x="1379873" y="178755"/>
                  <a:pt x="1380220" y="173899"/>
                  <a:pt x="1380131" y="169134"/>
                </a:cubicBezTo>
                <a:cubicBezTo>
                  <a:pt x="1390199" y="169673"/>
                  <a:pt x="1400358" y="169943"/>
                  <a:pt x="1410609" y="169943"/>
                </a:cubicBezTo>
                <a:cubicBezTo>
                  <a:pt x="1426070" y="170483"/>
                  <a:pt x="1436728" y="163199"/>
                  <a:pt x="1442581" y="148093"/>
                </a:cubicBezTo>
                <a:cubicBezTo>
                  <a:pt x="1447422" y="136494"/>
                  <a:pt x="1452467" y="123501"/>
                  <a:pt x="1457716" y="109114"/>
                </a:cubicBezTo>
                <a:lnTo>
                  <a:pt x="1379893" y="109114"/>
                </a:lnTo>
                <a:lnTo>
                  <a:pt x="1342903" y="217959"/>
                </a:lnTo>
                <a:cubicBezTo>
                  <a:pt x="1337355" y="232166"/>
                  <a:pt x="1342855" y="238999"/>
                  <a:pt x="1359403" y="238460"/>
                </a:cubicBezTo>
                <a:lnTo>
                  <a:pt x="1399191" y="238460"/>
                </a:lnTo>
                <a:cubicBezTo>
                  <a:pt x="1415555" y="238460"/>
                  <a:pt x="1427040" y="233110"/>
                  <a:pt x="1433645" y="222410"/>
                </a:cubicBezTo>
                <a:cubicBezTo>
                  <a:pt x="1439130" y="213148"/>
                  <a:pt x="1444503" y="202763"/>
                  <a:pt x="1449763" y="191253"/>
                </a:cubicBezTo>
                <a:cubicBezTo>
                  <a:pt x="1453707" y="193142"/>
                  <a:pt x="1458281" y="194895"/>
                  <a:pt x="1463486" y="196514"/>
                </a:cubicBezTo>
                <a:cubicBezTo>
                  <a:pt x="1456628" y="209552"/>
                  <a:pt x="1450488" y="220207"/>
                  <a:pt x="1445070" y="228479"/>
                </a:cubicBezTo>
                <a:cubicBezTo>
                  <a:pt x="1435222" y="244754"/>
                  <a:pt x="1419360" y="252667"/>
                  <a:pt x="1397484" y="252217"/>
                </a:cubicBezTo>
                <a:lnTo>
                  <a:pt x="1351356" y="252217"/>
                </a:lnTo>
                <a:cubicBezTo>
                  <a:pt x="1327253" y="253026"/>
                  <a:pt x="1319487" y="242012"/>
                  <a:pt x="1328059" y="219173"/>
                </a:cubicBezTo>
                <a:lnTo>
                  <a:pt x="1369953" y="95896"/>
                </a:lnTo>
                <a:close/>
                <a:moveTo>
                  <a:pt x="1822911" y="158074"/>
                </a:moveTo>
                <a:lnTo>
                  <a:pt x="1729172" y="158074"/>
                </a:lnTo>
                <a:lnTo>
                  <a:pt x="1704878" y="229558"/>
                </a:lnTo>
                <a:lnTo>
                  <a:pt x="1798616" y="229558"/>
                </a:lnTo>
                <a:close/>
                <a:moveTo>
                  <a:pt x="1149571" y="22221"/>
                </a:moveTo>
                <a:cubicBezTo>
                  <a:pt x="1156939" y="24716"/>
                  <a:pt x="1162619" y="28459"/>
                  <a:pt x="1166610" y="33449"/>
                </a:cubicBezTo>
                <a:cubicBezTo>
                  <a:pt x="1174592" y="43430"/>
                  <a:pt x="1175344" y="57951"/>
                  <a:pt x="1168866" y="77014"/>
                </a:cubicBezTo>
                <a:cubicBezTo>
                  <a:pt x="1162265" y="96436"/>
                  <a:pt x="1150502" y="112396"/>
                  <a:pt x="1133577" y="124895"/>
                </a:cubicBezTo>
                <a:cubicBezTo>
                  <a:pt x="1116651" y="137393"/>
                  <a:pt x="1096769" y="143642"/>
                  <a:pt x="1073930" y="143642"/>
                </a:cubicBezTo>
                <a:lnTo>
                  <a:pt x="1043988" y="143642"/>
                </a:lnTo>
                <a:lnTo>
                  <a:pt x="1015523" y="227400"/>
                </a:lnTo>
                <a:lnTo>
                  <a:pt x="1001091" y="227400"/>
                </a:lnTo>
                <a:lnTo>
                  <a:pt x="1072093" y="18478"/>
                </a:lnTo>
                <a:lnTo>
                  <a:pt x="1122401" y="18478"/>
                </a:lnTo>
                <a:cubicBezTo>
                  <a:pt x="1133146" y="18478"/>
                  <a:pt x="1142203" y="19725"/>
                  <a:pt x="1149571" y="22221"/>
                </a:cubicBezTo>
                <a:close/>
                <a:moveTo>
                  <a:pt x="1841608" y="145126"/>
                </a:moveTo>
                <a:lnTo>
                  <a:pt x="1802186" y="261119"/>
                </a:lnTo>
                <a:lnTo>
                  <a:pt x="1787889" y="261119"/>
                </a:lnTo>
                <a:lnTo>
                  <a:pt x="1794169" y="242641"/>
                </a:lnTo>
                <a:lnTo>
                  <a:pt x="1700431" y="242641"/>
                </a:lnTo>
                <a:lnTo>
                  <a:pt x="1694151" y="261119"/>
                </a:lnTo>
                <a:lnTo>
                  <a:pt x="1679854" y="261119"/>
                </a:lnTo>
                <a:lnTo>
                  <a:pt x="1719276" y="145126"/>
                </a:lnTo>
                <a:close/>
                <a:moveTo>
                  <a:pt x="1350955" y="18478"/>
                </a:moveTo>
                <a:lnTo>
                  <a:pt x="1346417" y="31831"/>
                </a:lnTo>
                <a:lnTo>
                  <a:pt x="1286128" y="31831"/>
                </a:lnTo>
                <a:lnTo>
                  <a:pt x="1219664" y="227400"/>
                </a:lnTo>
                <a:lnTo>
                  <a:pt x="1205367" y="227400"/>
                </a:lnTo>
                <a:lnTo>
                  <a:pt x="1271831" y="31831"/>
                </a:lnTo>
                <a:lnTo>
                  <a:pt x="1211542" y="31831"/>
                </a:lnTo>
                <a:lnTo>
                  <a:pt x="1216079" y="18478"/>
                </a:lnTo>
                <a:close/>
                <a:moveTo>
                  <a:pt x="1706842" y="72968"/>
                </a:moveTo>
                <a:lnTo>
                  <a:pt x="1667863" y="72968"/>
                </a:lnTo>
                <a:cubicBezTo>
                  <a:pt x="1651565" y="103989"/>
                  <a:pt x="1636689" y="130694"/>
                  <a:pt x="1623236" y="153084"/>
                </a:cubicBezTo>
                <a:cubicBezTo>
                  <a:pt x="1624337" y="154343"/>
                  <a:pt x="1625959" y="156186"/>
                  <a:pt x="1628102" y="158614"/>
                </a:cubicBezTo>
                <a:cubicBezTo>
                  <a:pt x="1636045" y="167515"/>
                  <a:pt x="1642099" y="174439"/>
                  <a:pt x="1646264" y="179385"/>
                </a:cubicBezTo>
                <a:cubicBezTo>
                  <a:pt x="1666886" y="156276"/>
                  <a:pt x="1687079" y="120804"/>
                  <a:pt x="1706842" y="72968"/>
                </a:cubicBezTo>
                <a:close/>
                <a:moveTo>
                  <a:pt x="1551250" y="29942"/>
                </a:moveTo>
                <a:lnTo>
                  <a:pt x="1494733" y="196244"/>
                </a:lnTo>
                <a:lnTo>
                  <a:pt x="1480301" y="196244"/>
                </a:lnTo>
                <a:lnTo>
                  <a:pt x="1536818" y="29942"/>
                </a:lnTo>
                <a:close/>
                <a:moveTo>
                  <a:pt x="1456494" y="0"/>
                </a:moveTo>
                <a:lnTo>
                  <a:pt x="1470544" y="3102"/>
                </a:lnTo>
                <a:cubicBezTo>
                  <a:pt x="1469971" y="3732"/>
                  <a:pt x="1469050" y="4721"/>
                  <a:pt x="1467783" y="6069"/>
                </a:cubicBezTo>
                <a:cubicBezTo>
                  <a:pt x="1466244" y="7688"/>
                  <a:pt x="1463828" y="10296"/>
                  <a:pt x="1460538" y="13892"/>
                </a:cubicBezTo>
                <a:cubicBezTo>
                  <a:pt x="1473679" y="30527"/>
                  <a:pt x="1488593" y="50668"/>
                  <a:pt x="1505283" y="74316"/>
                </a:cubicBezTo>
                <a:lnTo>
                  <a:pt x="1490466" y="85376"/>
                </a:lnTo>
                <a:cubicBezTo>
                  <a:pt x="1474355" y="60020"/>
                  <a:pt x="1460713" y="39968"/>
                  <a:pt x="1449539" y="25222"/>
                </a:cubicBezTo>
                <a:cubicBezTo>
                  <a:pt x="1419879" y="55614"/>
                  <a:pt x="1385400" y="82589"/>
                  <a:pt x="1346102" y="106147"/>
                </a:cubicBezTo>
                <a:cubicBezTo>
                  <a:pt x="1344602" y="101831"/>
                  <a:pt x="1342830" y="97785"/>
                  <a:pt x="1340787" y="94008"/>
                </a:cubicBezTo>
                <a:cubicBezTo>
                  <a:pt x="1385464" y="68382"/>
                  <a:pt x="1424032" y="37046"/>
                  <a:pt x="1456494" y="0"/>
                </a:cubicBezTo>
                <a:close/>
                <a:moveTo>
                  <a:pt x="1618918" y="1484"/>
                </a:moveTo>
                <a:lnTo>
                  <a:pt x="1543196" y="224298"/>
                </a:lnTo>
                <a:cubicBezTo>
                  <a:pt x="1536653" y="244080"/>
                  <a:pt x="1523203" y="254420"/>
                  <a:pt x="1502847" y="255319"/>
                </a:cubicBezTo>
                <a:cubicBezTo>
                  <a:pt x="1498649" y="255499"/>
                  <a:pt x="1493837" y="255634"/>
                  <a:pt x="1488411" y="255724"/>
                </a:cubicBezTo>
                <a:cubicBezTo>
                  <a:pt x="1485774" y="255814"/>
                  <a:pt x="1482927" y="255859"/>
                  <a:pt x="1479869" y="255859"/>
                </a:cubicBezTo>
                <a:cubicBezTo>
                  <a:pt x="1477082" y="255859"/>
                  <a:pt x="1473261" y="255859"/>
                  <a:pt x="1468405" y="255859"/>
                </a:cubicBezTo>
                <a:cubicBezTo>
                  <a:pt x="1469367" y="250644"/>
                  <a:pt x="1469969" y="245563"/>
                  <a:pt x="1470211" y="240618"/>
                </a:cubicBezTo>
                <a:cubicBezTo>
                  <a:pt x="1481358" y="241157"/>
                  <a:pt x="1492866" y="241427"/>
                  <a:pt x="1504735" y="241427"/>
                </a:cubicBezTo>
                <a:cubicBezTo>
                  <a:pt x="1516784" y="241427"/>
                  <a:pt x="1524871" y="235358"/>
                  <a:pt x="1528996" y="223219"/>
                </a:cubicBezTo>
                <a:lnTo>
                  <a:pt x="1604351" y="1484"/>
                </a:lnTo>
                <a:close/>
                <a:moveTo>
                  <a:pt x="1702751" y="3642"/>
                </a:moveTo>
                <a:cubicBezTo>
                  <a:pt x="1691483" y="26480"/>
                  <a:pt x="1682101" y="45093"/>
                  <a:pt x="1674604" y="59480"/>
                </a:cubicBezTo>
                <a:lnTo>
                  <a:pt x="1725722" y="59480"/>
                </a:lnTo>
                <a:lnTo>
                  <a:pt x="1720955" y="73507"/>
                </a:lnTo>
                <a:cubicBezTo>
                  <a:pt x="1698609" y="126558"/>
                  <a:pt x="1676494" y="165043"/>
                  <a:pt x="1654609" y="188961"/>
                </a:cubicBezTo>
                <a:cubicBezTo>
                  <a:pt x="1660856" y="196244"/>
                  <a:pt x="1669092" y="206404"/>
                  <a:pt x="1679317" y="219443"/>
                </a:cubicBezTo>
                <a:lnTo>
                  <a:pt x="1664720" y="231042"/>
                </a:lnTo>
                <a:cubicBezTo>
                  <a:pt x="1656223" y="219532"/>
                  <a:pt x="1648839" y="209777"/>
                  <a:pt x="1642567" y="201774"/>
                </a:cubicBezTo>
                <a:cubicBezTo>
                  <a:pt x="1625611" y="218858"/>
                  <a:pt x="1601842" y="237336"/>
                  <a:pt x="1571261" y="257208"/>
                </a:cubicBezTo>
                <a:cubicBezTo>
                  <a:pt x="1570049" y="254420"/>
                  <a:pt x="1567857" y="250554"/>
                  <a:pt x="1564683" y="245608"/>
                </a:cubicBezTo>
                <a:cubicBezTo>
                  <a:pt x="1594568" y="226726"/>
                  <a:pt x="1617973" y="208787"/>
                  <a:pt x="1634898" y="191793"/>
                </a:cubicBezTo>
                <a:cubicBezTo>
                  <a:pt x="1630321" y="185948"/>
                  <a:pt x="1623051" y="177047"/>
                  <a:pt x="1613088" y="165088"/>
                </a:cubicBezTo>
                <a:cubicBezTo>
                  <a:pt x="1610233" y="161581"/>
                  <a:pt x="1608063" y="158973"/>
                  <a:pt x="1606574" y="157265"/>
                </a:cubicBezTo>
                <a:cubicBezTo>
                  <a:pt x="1621390" y="132987"/>
                  <a:pt x="1637008" y="104888"/>
                  <a:pt x="1653431" y="72968"/>
                </a:cubicBezTo>
                <a:lnTo>
                  <a:pt x="1624433" y="72968"/>
                </a:lnTo>
                <a:lnTo>
                  <a:pt x="1629016" y="59480"/>
                </a:lnTo>
                <a:lnTo>
                  <a:pt x="1660308" y="59480"/>
                </a:lnTo>
                <a:cubicBezTo>
                  <a:pt x="1670725" y="38349"/>
                  <a:pt x="1679976" y="19197"/>
                  <a:pt x="1688060" y="2023"/>
                </a:cubicBezTo>
                <a:close/>
                <a:moveTo>
                  <a:pt x="1817596" y="675"/>
                </a:moveTo>
                <a:lnTo>
                  <a:pt x="1830822" y="6204"/>
                </a:lnTo>
                <a:cubicBezTo>
                  <a:pt x="1800694" y="39294"/>
                  <a:pt x="1772388" y="68742"/>
                  <a:pt x="1745905" y="94548"/>
                </a:cubicBezTo>
                <a:cubicBezTo>
                  <a:pt x="1753189" y="94278"/>
                  <a:pt x="1764912" y="93783"/>
                  <a:pt x="1781071" y="93064"/>
                </a:cubicBezTo>
                <a:cubicBezTo>
                  <a:pt x="1801879" y="92165"/>
                  <a:pt x="1823734" y="91356"/>
                  <a:pt x="1846638" y="90636"/>
                </a:cubicBezTo>
                <a:cubicBezTo>
                  <a:pt x="1843013" y="76430"/>
                  <a:pt x="1839059" y="62268"/>
                  <a:pt x="1834775" y="48151"/>
                </a:cubicBezTo>
                <a:lnTo>
                  <a:pt x="1849165" y="40732"/>
                </a:lnTo>
                <a:cubicBezTo>
                  <a:pt x="1856963" y="63032"/>
                  <a:pt x="1864051" y="88343"/>
                  <a:pt x="1870431" y="116667"/>
                </a:cubicBezTo>
                <a:lnTo>
                  <a:pt x="1854195" y="124355"/>
                </a:lnTo>
                <a:cubicBezTo>
                  <a:pt x="1852716" y="116802"/>
                  <a:pt x="1851247" y="110014"/>
                  <a:pt x="1849786" y="103989"/>
                </a:cubicBezTo>
                <a:cubicBezTo>
                  <a:pt x="1822809" y="104529"/>
                  <a:pt x="1789246" y="105787"/>
                  <a:pt x="1749100" y="107765"/>
                </a:cubicBezTo>
                <a:cubicBezTo>
                  <a:pt x="1748261" y="107855"/>
                  <a:pt x="1746972" y="107945"/>
                  <a:pt x="1745233" y="108035"/>
                </a:cubicBezTo>
                <a:cubicBezTo>
                  <a:pt x="1736088" y="108485"/>
                  <a:pt x="1729444" y="109249"/>
                  <a:pt x="1725301" y="110328"/>
                </a:cubicBezTo>
                <a:lnTo>
                  <a:pt x="1722340" y="95627"/>
                </a:lnTo>
                <a:cubicBezTo>
                  <a:pt x="1730250" y="91401"/>
                  <a:pt x="1738412" y="85241"/>
                  <a:pt x="1746828" y="77149"/>
                </a:cubicBezTo>
                <a:cubicBezTo>
                  <a:pt x="1771527" y="53681"/>
                  <a:pt x="1795116" y="28189"/>
                  <a:pt x="1817596" y="675"/>
                </a:cubicBezTo>
                <a:close/>
                <a:moveTo>
                  <a:pt x="2063221" y="4990"/>
                </a:moveTo>
                <a:cubicBezTo>
                  <a:pt x="2062153" y="7868"/>
                  <a:pt x="2060612" y="12004"/>
                  <a:pt x="2058599" y="17399"/>
                </a:cubicBezTo>
                <a:cubicBezTo>
                  <a:pt x="2053839" y="30347"/>
                  <a:pt x="2050165" y="39968"/>
                  <a:pt x="2047575" y="46262"/>
                </a:cubicBezTo>
                <a:cubicBezTo>
                  <a:pt x="2024718" y="145800"/>
                  <a:pt x="2043178" y="210675"/>
                  <a:pt x="2102956" y="240888"/>
                </a:cubicBezTo>
                <a:cubicBezTo>
                  <a:pt x="2097925" y="244844"/>
                  <a:pt x="2092785" y="249385"/>
                  <a:pt x="2087536" y="254510"/>
                </a:cubicBezTo>
                <a:cubicBezTo>
                  <a:pt x="2030734" y="218453"/>
                  <a:pt x="2011296" y="161086"/>
                  <a:pt x="2029222" y="82409"/>
                </a:cubicBezTo>
                <a:cubicBezTo>
                  <a:pt x="1993203" y="159558"/>
                  <a:pt x="1934046" y="218004"/>
                  <a:pt x="1851753" y="257747"/>
                </a:cubicBezTo>
                <a:cubicBezTo>
                  <a:pt x="1848731" y="252352"/>
                  <a:pt x="1846360" y="248216"/>
                  <a:pt x="1844640" y="245338"/>
                </a:cubicBezTo>
                <a:cubicBezTo>
                  <a:pt x="1927083" y="205685"/>
                  <a:pt x="1985756" y="147869"/>
                  <a:pt x="2020659" y="71889"/>
                </a:cubicBezTo>
                <a:cubicBezTo>
                  <a:pt x="2025366" y="62537"/>
                  <a:pt x="2029655" y="52961"/>
                  <a:pt x="2033525" y="43160"/>
                </a:cubicBezTo>
                <a:cubicBezTo>
                  <a:pt x="2037121" y="34168"/>
                  <a:pt x="2041714" y="21445"/>
                  <a:pt x="2047305" y="499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xmlns="" id="{FE9EAF2A-8A40-416D-BF38-F812FE7F9950}"/>
              </a:ext>
            </a:extLst>
          </p:cNvPr>
          <p:cNvSpPr/>
          <p:nvPr/>
        </p:nvSpPr>
        <p:spPr>
          <a:xfrm rot="20940000">
            <a:off x="1337210" y="3717713"/>
            <a:ext cx="2594965" cy="484768"/>
          </a:xfrm>
          <a:prstGeom prst="parallelogram">
            <a:avLst>
              <a:gd name="adj" fmla="val 19218"/>
            </a:avLst>
          </a:prstGeom>
          <a:gradFill flip="none" rotWithShape="1">
            <a:gsLst>
              <a:gs pos="0">
                <a:srgbClr val="9C3EFD"/>
              </a:gs>
              <a:gs pos="100000">
                <a:srgbClr val="7233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3E2773FD-4231-4188-8D7F-3875402875FC}"/>
              </a:ext>
            </a:extLst>
          </p:cNvPr>
          <p:cNvSpPr/>
          <p:nvPr/>
        </p:nvSpPr>
        <p:spPr>
          <a:xfrm rot="20940000">
            <a:off x="1574873" y="3824166"/>
            <a:ext cx="2154465" cy="260714"/>
          </a:xfrm>
          <a:custGeom>
            <a:avLst/>
            <a:gdLst/>
            <a:ahLst/>
            <a:cxnLst/>
            <a:rect l="l" t="t" r="r" b="b"/>
            <a:pathLst>
              <a:path w="2154465" h="260714">
                <a:moveTo>
                  <a:pt x="357768" y="206359"/>
                </a:moveTo>
                <a:lnTo>
                  <a:pt x="362052" y="217958"/>
                </a:lnTo>
                <a:cubicBezTo>
                  <a:pt x="329893" y="231626"/>
                  <a:pt x="297830" y="244214"/>
                  <a:pt x="265865" y="255724"/>
                </a:cubicBezTo>
                <a:cubicBezTo>
                  <a:pt x="265256" y="252487"/>
                  <a:pt x="263951" y="248260"/>
                  <a:pt x="261947" y="243045"/>
                </a:cubicBezTo>
                <a:cubicBezTo>
                  <a:pt x="295589" y="231896"/>
                  <a:pt x="327529" y="219667"/>
                  <a:pt x="357768" y="206359"/>
                </a:cubicBezTo>
                <a:close/>
                <a:moveTo>
                  <a:pt x="448577" y="207438"/>
                </a:moveTo>
                <a:cubicBezTo>
                  <a:pt x="449741" y="207978"/>
                  <a:pt x="451475" y="208697"/>
                  <a:pt x="453778" y="209596"/>
                </a:cubicBezTo>
                <a:cubicBezTo>
                  <a:pt x="481964" y="221375"/>
                  <a:pt x="504424" y="231221"/>
                  <a:pt x="521157" y="239134"/>
                </a:cubicBezTo>
                <a:lnTo>
                  <a:pt x="509654" y="251947"/>
                </a:lnTo>
                <a:cubicBezTo>
                  <a:pt x="489073" y="241337"/>
                  <a:pt x="464987" y="230457"/>
                  <a:pt x="437395" y="219307"/>
                </a:cubicBezTo>
                <a:close/>
                <a:moveTo>
                  <a:pt x="502544" y="156590"/>
                </a:moveTo>
                <a:lnTo>
                  <a:pt x="340423" y="156590"/>
                </a:lnTo>
                <a:lnTo>
                  <a:pt x="331713" y="182216"/>
                </a:lnTo>
                <a:lnTo>
                  <a:pt x="493834" y="182216"/>
                </a:lnTo>
                <a:close/>
                <a:moveTo>
                  <a:pt x="520647" y="144991"/>
                </a:moveTo>
                <a:lnTo>
                  <a:pt x="504055" y="193816"/>
                </a:lnTo>
                <a:lnTo>
                  <a:pt x="418948" y="193816"/>
                </a:lnTo>
                <a:lnTo>
                  <a:pt x="407212" y="228344"/>
                </a:lnTo>
                <a:cubicBezTo>
                  <a:pt x="401734" y="245788"/>
                  <a:pt x="389717" y="254824"/>
                  <a:pt x="371160" y="255454"/>
                </a:cubicBezTo>
                <a:cubicBezTo>
                  <a:pt x="369061" y="255544"/>
                  <a:pt x="366018" y="255634"/>
                  <a:pt x="362031" y="255724"/>
                </a:cubicBezTo>
                <a:cubicBezTo>
                  <a:pt x="360143" y="255723"/>
                  <a:pt x="357895" y="255723"/>
                  <a:pt x="355287" y="255723"/>
                </a:cubicBezTo>
                <a:cubicBezTo>
                  <a:pt x="353039" y="255723"/>
                  <a:pt x="349578" y="255723"/>
                  <a:pt x="344902" y="255724"/>
                </a:cubicBezTo>
                <a:cubicBezTo>
                  <a:pt x="345641" y="252756"/>
                  <a:pt x="346268" y="248530"/>
                  <a:pt x="346784" y="243045"/>
                </a:cubicBezTo>
                <a:cubicBezTo>
                  <a:pt x="346881" y="241966"/>
                  <a:pt x="346931" y="241157"/>
                  <a:pt x="346933" y="240617"/>
                </a:cubicBezTo>
                <a:cubicBezTo>
                  <a:pt x="351757" y="240977"/>
                  <a:pt x="355816" y="241202"/>
                  <a:pt x="359112" y="241292"/>
                </a:cubicBezTo>
                <a:cubicBezTo>
                  <a:pt x="360701" y="241382"/>
                  <a:pt x="362395" y="241427"/>
                  <a:pt x="364193" y="241427"/>
                </a:cubicBezTo>
                <a:cubicBezTo>
                  <a:pt x="365632" y="241427"/>
                  <a:pt x="368060" y="241427"/>
                  <a:pt x="371476" y="241427"/>
                </a:cubicBezTo>
                <a:cubicBezTo>
                  <a:pt x="383223" y="241786"/>
                  <a:pt x="390568" y="236976"/>
                  <a:pt x="393510" y="226995"/>
                </a:cubicBezTo>
                <a:lnTo>
                  <a:pt x="404786" y="193816"/>
                </a:lnTo>
                <a:lnTo>
                  <a:pt x="313746" y="193816"/>
                </a:lnTo>
                <a:lnTo>
                  <a:pt x="330337" y="144991"/>
                </a:lnTo>
                <a:close/>
                <a:moveTo>
                  <a:pt x="565550" y="112081"/>
                </a:moveTo>
                <a:lnTo>
                  <a:pt x="561516" y="123950"/>
                </a:lnTo>
                <a:lnTo>
                  <a:pt x="302420" y="123950"/>
                </a:lnTo>
                <a:lnTo>
                  <a:pt x="306454" y="112081"/>
                </a:lnTo>
                <a:lnTo>
                  <a:pt x="432293" y="112081"/>
                </a:lnTo>
                <a:cubicBezTo>
                  <a:pt x="432447" y="106866"/>
                  <a:pt x="432339" y="100437"/>
                  <a:pt x="431968" y="92794"/>
                </a:cubicBezTo>
                <a:lnTo>
                  <a:pt x="446830" y="89152"/>
                </a:lnTo>
                <a:cubicBezTo>
                  <a:pt x="446781" y="91940"/>
                  <a:pt x="446753" y="96121"/>
                  <a:pt x="446747" y="101696"/>
                </a:cubicBezTo>
                <a:cubicBezTo>
                  <a:pt x="446746" y="106461"/>
                  <a:pt x="446738" y="109923"/>
                  <a:pt x="446724" y="112081"/>
                </a:cubicBezTo>
                <a:close/>
                <a:moveTo>
                  <a:pt x="119605" y="1888"/>
                </a:moveTo>
                <a:lnTo>
                  <a:pt x="96594" y="69595"/>
                </a:lnTo>
                <a:lnTo>
                  <a:pt x="129099" y="69595"/>
                </a:lnTo>
                <a:lnTo>
                  <a:pt x="124515" y="83083"/>
                </a:lnTo>
                <a:lnTo>
                  <a:pt x="92010" y="83083"/>
                </a:lnTo>
                <a:lnTo>
                  <a:pt x="60751" y="175068"/>
                </a:lnTo>
                <a:cubicBezTo>
                  <a:pt x="63996" y="173719"/>
                  <a:pt x="68879" y="171786"/>
                  <a:pt x="75399" y="169268"/>
                </a:cubicBezTo>
                <a:cubicBezTo>
                  <a:pt x="84414" y="165762"/>
                  <a:pt x="91115" y="163109"/>
                  <a:pt x="95502" y="161311"/>
                </a:cubicBezTo>
                <a:cubicBezTo>
                  <a:pt x="94092" y="166256"/>
                  <a:pt x="93163" y="170842"/>
                  <a:pt x="92716" y="175068"/>
                </a:cubicBezTo>
                <a:cubicBezTo>
                  <a:pt x="61464" y="187387"/>
                  <a:pt x="30976" y="199840"/>
                  <a:pt x="1252" y="212429"/>
                </a:cubicBezTo>
                <a:lnTo>
                  <a:pt x="0" y="197457"/>
                </a:lnTo>
                <a:cubicBezTo>
                  <a:pt x="3396" y="196199"/>
                  <a:pt x="8729" y="194265"/>
                  <a:pt x="16000" y="191658"/>
                </a:cubicBezTo>
                <a:cubicBezTo>
                  <a:pt x="28407" y="187162"/>
                  <a:pt x="37795" y="183745"/>
                  <a:pt x="44165" y="181407"/>
                </a:cubicBezTo>
                <a:lnTo>
                  <a:pt x="77579" y="83083"/>
                </a:lnTo>
                <a:lnTo>
                  <a:pt x="41702" y="83083"/>
                </a:lnTo>
                <a:lnTo>
                  <a:pt x="46285" y="69595"/>
                </a:lnTo>
                <a:lnTo>
                  <a:pt x="82162" y="69595"/>
                </a:lnTo>
                <a:lnTo>
                  <a:pt x="105173" y="1888"/>
                </a:lnTo>
                <a:close/>
                <a:moveTo>
                  <a:pt x="296286" y="16589"/>
                </a:moveTo>
                <a:lnTo>
                  <a:pt x="291335" y="31156"/>
                </a:lnTo>
                <a:lnTo>
                  <a:pt x="147356" y="103584"/>
                </a:lnTo>
                <a:lnTo>
                  <a:pt x="282771" y="103584"/>
                </a:lnTo>
                <a:cubicBezTo>
                  <a:pt x="264471" y="152139"/>
                  <a:pt x="251192" y="186847"/>
                  <a:pt x="242934" y="207708"/>
                </a:cubicBezTo>
                <a:cubicBezTo>
                  <a:pt x="232241" y="238909"/>
                  <a:pt x="213754" y="254015"/>
                  <a:pt x="187475" y="253026"/>
                </a:cubicBezTo>
                <a:cubicBezTo>
                  <a:pt x="180491" y="253206"/>
                  <a:pt x="170884" y="253296"/>
                  <a:pt x="158656" y="253296"/>
                </a:cubicBezTo>
                <a:cubicBezTo>
                  <a:pt x="159927" y="246642"/>
                  <a:pt x="160605" y="241472"/>
                  <a:pt x="160689" y="237785"/>
                </a:cubicBezTo>
                <a:cubicBezTo>
                  <a:pt x="164883" y="238145"/>
                  <a:pt x="168718" y="238369"/>
                  <a:pt x="172194" y="238459"/>
                </a:cubicBezTo>
                <a:cubicBezTo>
                  <a:pt x="173961" y="238549"/>
                  <a:pt x="176104" y="238594"/>
                  <a:pt x="178621" y="238594"/>
                </a:cubicBezTo>
                <a:cubicBezTo>
                  <a:pt x="180690" y="238594"/>
                  <a:pt x="184466" y="238594"/>
                  <a:pt x="189951" y="238594"/>
                </a:cubicBezTo>
                <a:cubicBezTo>
                  <a:pt x="200172" y="238684"/>
                  <a:pt x="207949" y="236571"/>
                  <a:pt x="213282" y="232255"/>
                </a:cubicBezTo>
                <a:cubicBezTo>
                  <a:pt x="218703" y="228209"/>
                  <a:pt x="223699" y="220386"/>
                  <a:pt x="228270" y="208787"/>
                </a:cubicBezTo>
                <a:cubicBezTo>
                  <a:pt x="239789" y="179654"/>
                  <a:pt x="251499" y="148902"/>
                  <a:pt x="263399" y="116532"/>
                </a:cubicBezTo>
                <a:lnTo>
                  <a:pt x="226983" y="116532"/>
                </a:lnTo>
                <a:cubicBezTo>
                  <a:pt x="194361" y="182891"/>
                  <a:pt x="152716" y="230951"/>
                  <a:pt x="102048" y="260714"/>
                </a:cubicBezTo>
                <a:cubicBezTo>
                  <a:pt x="99942" y="257387"/>
                  <a:pt x="96969" y="253700"/>
                  <a:pt x="93129" y="249654"/>
                </a:cubicBezTo>
                <a:cubicBezTo>
                  <a:pt x="141200" y="222769"/>
                  <a:pt x="181052" y="178395"/>
                  <a:pt x="212686" y="116532"/>
                </a:cubicBezTo>
                <a:lnTo>
                  <a:pt x="173977" y="116532"/>
                </a:lnTo>
                <a:cubicBezTo>
                  <a:pt x="145469" y="167875"/>
                  <a:pt x="106521" y="206809"/>
                  <a:pt x="57134" y="233334"/>
                </a:cubicBezTo>
                <a:cubicBezTo>
                  <a:pt x="55474" y="230547"/>
                  <a:pt x="52680" y="226860"/>
                  <a:pt x="48753" y="222274"/>
                </a:cubicBezTo>
                <a:cubicBezTo>
                  <a:pt x="98591" y="195749"/>
                  <a:pt x="135612" y="160502"/>
                  <a:pt x="159815" y="116532"/>
                </a:cubicBezTo>
                <a:lnTo>
                  <a:pt x="120701" y="116532"/>
                </a:lnTo>
                <a:lnTo>
                  <a:pt x="126064" y="100752"/>
                </a:lnTo>
                <a:lnTo>
                  <a:pt x="268326" y="29807"/>
                </a:lnTo>
                <a:lnTo>
                  <a:pt x="156514" y="29807"/>
                </a:lnTo>
                <a:lnTo>
                  <a:pt x="161005" y="16589"/>
                </a:lnTo>
                <a:close/>
                <a:moveTo>
                  <a:pt x="542456" y="54624"/>
                </a:moveTo>
                <a:lnTo>
                  <a:pt x="367927" y="54624"/>
                </a:lnTo>
                <a:lnTo>
                  <a:pt x="360501" y="76474"/>
                </a:lnTo>
                <a:lnTo>
                  <a:pt x="535030" y="76474"/>
                </a:lnTo>
                <a:close/>
                <a:moveTo>
                  <a:pt x="553318" y="22659"/>
                </a:moveTo>
                <a:lnTo>
                  <a:pt x="378789" y="22659"/>
                </a:lnTo>
                <a:lnTo>
                  <a:pt x="371685" y="43565"/>
                </a:lnTo>
                <a:lnTo>
                  <a:pt x="546214" y="43564"/>
                </a:lnTo>
                <a:close/>
                <a:moveTo>
                  <a:pt x="571330" y="11329"/>
                </a:moveTo>
                <a:lnTo>
                  <a:pt x="545341" y="87803"/>
                </a:lnTo>
                <a:lnTo>
                  <a:pt x="342489" y="87804"/>
                </a:lnTo>
                <a:lnTo>
                  <a:pt x="368478" y="11329"/>
                </a:lnTo>
                <a:close/>
                <a:moveTo>
                  <a:pt x="1535649" y="197997"/>
                </a:moveTo>
                <a:lnTo>
                  <a:pt x="1404010" y="197997"/>
                </a:lnTo>
                <a:lnTo>
                  <a:pt x="1392369" y="232255"/>
                </a:lnTo>
                <a:lnTo>
                  <a:pt x="1524007" y="232255"/>
                </a:lnTo>
                <a:close/>
                <a:moveTo>
                  <a:pt x="693856" y="2427"/>
                </a:moveTo>
                <a:lnTo>
                  <a:pt x="707493" y="7148"/>
                </a:lnTo>
                <a:cubicBezTo>
                  <a:pt x="690263" y="29537"/>
                  <a:pt x="671593" y="52196"/>
                  <a:pt x="651482" y="75125"/>
                </a:cubicBezTo>
                <a:lnTo>
                  <a:pt x="589052" y="258826"/>
                </a:lnTo>
                <a:lnTo>
                  <a:pt x="574215" y="258826"/>
                </a:lnTo>
                <a:lnTo>
                  <a:pt x="627936" y="100752"/>
                </a:lnTo>
                <a:cubicBezTo>
                  <a:pt x="611610" y="117836"/>
                  <a:pt x="594886" y="133976"/>
                  <a:pt x="577762" y="149172"/>
                </a:cubicBezTo>
                <a:cubicBezTo>
                  <a:pt x="576300" y="143687"/>
                  <a:pt x="574548" y="138786"/>
                  <a:pt x="572508" y="134471"/>
                </a:cubicBezTo>
                <a:cubicBezTo>
                  <a:pt x="616114" y="98234"/>
                  <a:pt x="656563" y="54220"/>
                  <a:pt x="693856" y="2427"/>
                </a:cubicBezTo>
                <a:close/>
                <a:moveTo>
                  <a:pt x="1642927" y="183160"/>
                </a:moveTo>
                <a:cubicBezTo>
                  <a:pt x="1654322" y="195929"/>
                  <a:pt x="1665400" y="209371"/>
                  <a:pt x="1676159" y="223488"/>
                </a:cubicBezTo>
                <a:lnTo>
                  <a:pt x="1660490" y="233874"/>
                </a:lnTo>
                <a:cubicBezTo>
                  <a:pt x="1650423" y="219577"/>
                  <a:pt x="1639887" y="205865"/>
                  <a:pt x="1628883" y="192737"/>
                </a:cubicBezTo>
                <a:close/>
                <a:moveTo>
                  <a:pt x="772923" y="4720"/>
                </a:moveTo>
                <a:lnTo>
                  <a:pt x="734833" y="116802"/>
                </a:lnTo>
                <a:cubicBezTo>
                  <a:pt x="772355" y="94233"/>
                  <a:pt x="807746" y="67617"/>
                  <a:pt x="841005" y="36956"/>
                </a:cubicBezTo>
                <a:lnTo>
                  <a:pt x="851650" y="45318"/>
                </a:lnTo>
                <a:cubicBezTo>
                  <a:pt x="812913" y="79666"/>
                  <a:pt x="771911" y="109564"/>
                  <a:pt x="728646" y="135010"/>
                </a:cubicBezTo>
                <a:lnTo>
                  <a:pt x="703114" y="210136"/>
                </a:lnTo>
                <a:cubicBezTo>
                  <a:pt x="699815" y="219577"/>
                  <a:pt x="699563" y="226006"/>
                  <a:pt x="702358" y="229423"/>
                </a:cubicBezTo>
                <a:cubicBezTo>
                  <a:pt x="704793" y="233109"/>
                  <a:pt x="711015" y="234908"/>
                  <a:pt x="721025" y="234818"/>
                </a:cubicBezTo>
                <a:lnTo>
                  <a:pt x="751102" y="234818"/>
                </a:lnTo>
                <a:cubicBezTo>
                  <a:pt x="767705" y="235178"/>
                  <a:pt x="779360" y="229063"/>
                  <a:pt x="786067" y="216475"/>
                </a:cubicBezTo>
                <a:cubicBezTo>
                  <a:pt x="791494" y="206854"/>
                  <a:pt x="798985" y="191028"/>
                  <a:pt x="808540" y="168999"/>
                </a:cubicBezTo>
                <a:cubicBezTo>
                  <a:pt x="813949" y="171337"/>
                  <a:pt x="818285" y="173000"/>
                  <a:pt x="821545" y="173989"/>
                </a:cubicBezTo>
                <a:cubicBezTo>
                  <a:pt x="813149" y="192872"/>
                  <a:pt x="805750" y="208427"/>
                  <a:pt x="799346" y="220656"/>
                </a:cubicBezTo>
                <a:cubicBezTo>
                  <a:pt x="789237" y="240348"/>
                  <a:pt x="771745" y="250014"/>
                  <a:pt x="746871" y="249654"/>
                </a:cubicBezTo>
                <a:lnTo>
                  <a:pt x="711803" y="249654"/>
                </a:lnTo>
                <a:cubicBezTo>
                  <a:pt x="685901" y="250463"/>
                  <a:pt x="677802" y="237785"/>
                  <a:pt x="687504" y="211619"/>
                </a:cubicBezTo>
                <a:lnTo>
                  <a:pt x="709873" y="145800"/>
                </a:lnTo>
                <a:cubicBezTo>
                  <a:pt x="687464" y="158029"/>
                  <a:pt x="664912" y="169089"/>
                  <a:pt x="642218" y="178979"/>
                </a:cubicBezTo>
                <a:cubicBezTo>
                  <a:pt x="641344" y="175203"/>
                  <a:pt x="639680" y="170572"/>
                  <a:pt x="637227" y="165087"/>
                </a:cubicBezTo>
                <a:cubicBezTo>
                  <a:pt x="665237" y="153578"/>
                  <a:pt x="691514" y="141079"/>
                  <a:pt x="716060" y="127592"/>
                </a:cubicBezTo>
                <a:lnTo>
                  <a:pt x="757817" y="4720"/>
                </a:lnTo>
                <a:close/>
                <a:moveTo>
                  <a:pt x="1551416" y="151600"/>
                </a:moveTo>
                <a:lnTo>
                  <a:pt x="1419778" y="151600"/>
                </a:lnTo>
                <a:lnTo>
                  <a:pt x="1408136" y="185858"/>
                </a:lnTo>
                <a:lnTo>
                  <a:pt x="1539775" y="185858"/>
                </a:lnTo>
                <a:close/>
                <a:moveTo>
                  <a:pt x="952366" y="30347"/>
                </a:moveTo>
                <a:lnTo>
                  <a:pt x="919052" y="30347"/>
                </a:lnTo>
                <a:lnTo>
                  <a:pt x="885544" y="128941"/>
                </a:lnTo>
                <a:lnTo>
                  <a:pt x="915217" y="128941"/>
                </a:lnTo>
                <a:cubicBezTo>
                  <a:pt x="934009" y="128941"/>
                  <a:pt x="949856" y="124445"/>
                  <a:pt x="962758" y="115453"/>
                </a:cubicBezTo>
                <a:cubicBezTo>
                  <a:pt x="975660" y="106461"/>
                  <a:pt x="984907" y="93738"/>
                  <a:pt x="990500" y="77283"/>
                </a:cubicBezTo>
                <a:cubicBezTo>
                  <a:pt x="1001134" y="45992"/>
                  <a:pt x="988423" y="30347"/>
                  <a:pt x="952366" y="30347"/>
                </a:cubicBezTo>
                <a:close/>
                <a:moveTo>
                  <a:pt x="1570065" y="139191"/>
                </a:moveTo>
                <a:lnTo>
                  <a:pt x="1529132" y="259635"/>
                </a:lnTo>
                <a:lnTo>
                  <a:pt x="1514701" y="259635"/>
                </a:lnTo>
                <a:lnTo>
                  <a:pt x="1519790" y="244664"/>
                </a:lnTo>
                <a:lnTo>
                  <a:pt x="1388151" y="244664"/>
                </a:lnTo>
                <a:lnTo>
                  <a:pt x="1383062" y="259635"/>
                </a:lnTo>
                <a:lnTo>
                  <a:pt x="1368630" y="259635"/>
                </a:lnTo>
                <a:lnTo>
                  <a:pt x="1409563" y="139191"/>
                </a:lnTo>
                <a:close/>
                <a:moveTo>
                  <a:pt x="986636" y="20737"/>
                </a:moveTo>
                <a:cubicBezTo>
                  <a:pt x="994004" y="23232"/>
                  <a:pt x="999683" y="26975"/>
                  <a:pt x="1003675" y="31965"/>
                </a:cubicBezTo>
                <a:cubicBezTo>
                  <a:pt x="1011657" y="41946"/>
                  <a:pt x="1012409" y="56467"/>
                  <a:pt x="1005931" y="75530"/>
                </a:cubicBezTo>
                <a:cubicBezTo>
                  <a:pt x="999330" y="94952"/>
                  <a:pt x="987567" y="110912"/>
                  <a:pt x="970642" y="123411"/>
                </a:cubicBezTo>
                <a:cubicBezTo>
                  <a:pt x="953716" y="135909"/>
                  <a:pt x="933834" y="142158"/>
                  <a:pt x="910995" y="142158"/>
                </a:cubicBezTo>
                <a:lnTo>
                  <a:pt x="881053" y="142158"/>
                </a:lnTo>
                <a:lnTo>
                  <a:pt x="852588" y="225916"/>
                </a:lnTo>
                <a:lnTo>
                  <a:pt x="838156" y="225916"/>
                </a:lnTo>
                <a:lnTo>
                  <a:pt x="909158" y="16994"/>
                </a:lnTo>
                <a:lnTo>
                  <a:pt x="959466" y="16994"/>
                </a:lnTo>
                <a:cubicBezTo>
                  <a:pt x="970211" y="16994"/>
                  <a:pt x="979268" y="18241"/>
                  <a:pt x="986636" y="20737"/>
                </a:cubicBezTo>
                <a:close/>
                <a:moveTo>
                  <a:pt x="1114291" y="30347"/>
                </a:moveTo>
                <a:lnTo>
                  <a:pt x="1080977" y="30347"/>
                </a:lnTo>
                <a:lnTo>
                  <a:pt x="1047469" y="128941"/>
                </a:lnTo>
                <a:lnTo>
                  <a:pt x="1077142" y="128941"/>
                </a:lnTo>
                <a:cubicBezTo>
                  <a:pt x="1095934" y="128941"/>
                  <a:pt x="1111781" y="124445"/>
                  <a:pt x="1124683" y="115453"/>
                </a:cubicBezTo>
                <a:cubicBezTo>
                  <a:pt x="1137585" y="106461"/>
                  <a:pt x="1146832" y="93738"/>
                  <a:pt x="1152425" y="77283"/>
                </a:cubicBezTo>
                <a:cubicBezTo>
                  <a:pt x="1163059" y="45992"/>
                  <a:pt x="1150348" y="30347"/>
                  <a:pt x="1114291" y="30347"/>
                </a:cubicBezTo>
                <a:close/>
                <a:moveTo>
                  <a:pt x="1148561" y="20737"/>
                </a:moveTo>
                <a:cubicBezTo>
                  <a:pt x="1155929" y="23232"/>
                  <a:pt x="1161609" y="26975"/>
                  <a:pt x="1165600" y="31965"/>
                </a:cubicBezTo>
                <a:cubicBezTo>
                  <a:pt x="1173582" y="41946"/>
                  <a:pt x="1174334" y="56467"/>
                  <a:pt x="1167856" y="75530"/>
                </a:cubicBezTo>
                <a:cubicBezTo>
                  <a:pt x="1161255" y="94952"/>
                  <a:pt x="1149492" y="110912"/>
                  <a:pt x="1132567" y="123411"/>
                </a:cubicBezTo>
                <a:cubicBezTo>
                  <a:pt x="1115641" y="135909"/>
                  <a:pt x="1095759" y="142158"/>
                  <a:pt x="1072920" y="142158"/>
                </a:cubicBezTo>
                <a:lnTo>
                  <a:pt x="1042978" y="142158"/>
                </a:lnTo>
                <a:lnTo>
                  <a:pt x="1014513" y="225916"/>
                </a:lnTo>
                <a:lnTo>
                  <a:pt x="1000081" y="225916"/>
                </a:lnTo>
                <a:lnTo>
                  <a:pt x="1071083" y="16994"/>
                </a:lnTo>
                <a:lnTo>
                  <a:pt x="1121391" y="16994"/>
                </a:lnTo>
                <a:cubicBezTo>
                  <a:pt x="1132136" y="16994"/>
                  <a:pt x="1141193" y="18241"/>
                  <a:pt x="1148561" y="20737"/>
                </a:cubicBezTo>
                <a:close/>
                <a:moveTo>
                  <a:pt x="1801829" y="145800"/>
                </a:moveTo>
                <a:lnTo>
                  <a:pt x="1795183" y="165357"/>
                </a:lnTo>
                <a:lnTo>
                  <a:pt x="1853449" y="165357"/>
                </a:lnTo>
                <a:lnTo>
                  <a:pt x="1848819" y="178979"/>
                </a:lnTo>
                <a:lnTo>
                  <a:pt x="1790553" y="178979"/>
                </a:lnTo>
                <a:lnTo>
                  <a:pt x="1776848" y="219307"/>
                </a:lnTo>
                <a:cubicBezTo>
                  <a:pt x="1769353" y="242686"/>
                  <a:pt x="1753495" y="254555"/>
                  <a:pt x="1729275" y="254914"/>
                </a:cubicBezTo>
                <a:cubicBezTo>
                  <a:pt x="1724388" y="255004"/>
                  <a:pt x="1719097" y="255094"/>
                  <a:pt x="1713402" y="255184"/>
                </a:cubicBezTo>
                <a:cubicBezTo>
                  <a:pt x="1710614" y="255184"/>
                  <a:pt x="1707647" y="255184"/>
                  <a:pt x="1704500" y="255184"/>
                </a:cubicBezTo>
                <a:cubicBezTo>
                  <a:pt x="1701712" y="255184"/>
                  <a:pt x="1697891" y="255184"/>
                  <a:pt x="1693035" y="255184"/>
                </a:cubicBezTo>
                <a:cubicBezTo>
                  <a:pt x="1694239" y="249789"/>
                  <a:pt x="1695010" y="244349"/>
                  <a:pt x="1695345" y="238864"/>
                </a:cubicBezTo>
                <a:cubicBezTo>
                  <a:pt x="1703973" y="239404"/>
                  <a:pt x="1715480" y="239673"/>
                  <a:pt x="1729867" y="239673"/>
                </a:cubicBezTo>
                <a:cubicBezTo>
                  <a:pt x="1739548" y="239763"/>
                  <a:pt x="1746693" y="238055"/>
                  <a:pt x="1751302" y="234548"/>
                </a:cubicBezTo>
                <a:cubicBezTo>
                  <a:pt x="1756149" y="231131"/>
                  <a:pt x="1760117" y="224747"/>
                  <a:pt x="1763207" y="215396"/>
                </a:cubicBezTo>
                <a:lnTo>
                  <a:pt x="1775581" y="178980"/>
                </a:lnTo>
                <a:lnTo>
                  <a:pt x="1586891" y="178979"/>
                </a:lnTo>
                <a:lnTo>
                  <a:pt x="1591521" y="165357"/>
                </a:lnTo>
                <a:lnTo>
                  <a:pt x="1780211" y="165357"/>
                </a:lnTo>
                <a:lnTo>
                  <a:pt x="1786858" y="145800"/>
                </a:lnTo>
                <a:close/>
                <a:moveTo>
                  <a:pt x="2059387" y="195569"/>
                </a:moveTo>
                <a:lnTo>
                  <a:pt x="1927883" y="195569"/>
                </a:lnTo>
                <a:lnTo>
                  <a:pt x="1916056" y="230367"/>
                </a:lnTo>
                <a:lnTo>
                  <a:pt x="2047560" y="230367"/>
                </a:lnTo>
                <a:close/>
                <a:moveTo>
                  <a:pt x="1568649" y="66763"/>
                </a:moveTo>
                <a:lnTo>
                  <a:pt x="1459534" y="66763"/>
                </a:lnTo>
                <a:lnTo>
                  <a:pt x="1448626" y="98863"/>
                </a:lnTo>
                <a:lnTo>
                  <a:pt x="1557741" y="98863"/>
                </a:lnTo>
                <a:close/>
                <a:moveTo>
                  <a:pt x="1349945" y="16994"/>
                </a:moveTo>
                <a:lnTo>
                  <a:pt x="1345407" y="30347"/>
                </a:lnTo>
                <a:lnTo>
                  <a:pt x="1285118" y="30347"/>
                </a:lnTo>
                <a:lnTo>
                  <a:pt x="1218654" y="225916"/>
                </a:lnTo>
                <a:lnTo>
                  <a:pt x="1204357" y="225916"/>
                </a:lnTo>
                <a:lnTo>
                  <a:pt x="1270821" y="30347"/>
                </a:lnTo>
                <a:lnTo>
                  <a:pt x="1210532" y="30347"/>
                </a:lnTo>
                <a:lnTo>
                  <a:pt x="1215069" y="16994"/>
                </a:lnTo>
                <a:close/>
                <a:moveTo>
                  <a:pt x="2075568" y="147958"/>
                </a:moveTo>
                <a:lnTo>
                  <a:pt x="1951617" y="147958"/>
                </a:lnTo>
                <a:cubicBezTo>
                  <a:pt x="1950895" y="148228"/>
                  <a:pt x="1949798" y="148677"/>
                  <a:pt x="1948325" y="149307"/>
                </a:cubicBezTo>
                <a:cubicBezTo>
                  <a:pt x="1945890" y="150386"/>
                  <a:pt x="1944057" y="151150"/>
                  <a:pt x="1942825" y="151600"/>
                </a:cubicBezTo>
                <a:lnTo>
                  <a:pt x="1932100" y="183161"/>
                </a:lnTo>
                <a:lnTo>
                  <a:pt x="2063604" y="183161"/>
                </a:lnTo>
                <a:close/>
                <a:moveTo>
                  <a:pt x="1427761" y="2697"/>
                </a:moveTo>
                <a:lnTo>
                  <a:pt x="1440595" y="6609"/>
                </a:lnTo>
                <a:cubicBezTo>
                  <a:pt x="1425247" y="29807"/>
                  <a:pt x="1410832" y="50263"/>
                  <a:pt x="1397348" y="67977"/>
                </a:cubicBezTo>
                <a:lnTo>
                  <a:pt x="1332397" y="259095"/>
                </a:lnTo>
                <a:lnTo>
                  <a:pt x="1317966" y="259096"/>
                </a:lnTo>
                <a:lnTo>
                  <a:pt x="1372605" y="98324"/>
                </a:lnTo>
                <a:cubicBezTo>
                  <a:pt x="1360827" y="111811"/>
                  <a:pt x="1346853" y="126738"/>
                  <a:pt x="1330682" y="143103"/>
                </a:cubicBezTo>
                <a:cubicBezTo>
                  <a:pt x="1330204" y="138157"/>
                  <a:pt x="1329052" y="133346"/>
                  <a:pt x="1327224" y="128671"/>
                </a:cubicBezTo>
                <a:cubicBezTo>
                  <a:pt x="1365320" y="91445"/>
                  <a:pt x="1398833" y="49454"/>
                  <a:pt x="1427761" y="2697"/>
                </a:cubicBezTo>
                <a:close/>
                <a:moveTo>
                  <a:pt x="1583637" y="22659"/>
                </a:moveTo>
                <a:lnTo>
                  <a:pt x="1474523" y="22659"/>
                </a:lnTo>
                <a:lnTo>
                  <a:pt x="1463661" y="54624"/>
                </a:lnTo>
                <a:lnTo>
                  <a:pt x="1572775" y="54624"/>
                </a:lnTo>
                <a:close/>
                <a:moveTo>
                  <a:pt x="1602285" y="10250"/>
                </a:moveTo>
                <a:lnTo>
                  <a:pt x="1567955" y="111272"/>
                </a:lnTo>
                <a:lnTo>
                  <a:pt x="1430112" y="111272"/>
                </a:lnTo>
                <a:lnTo>
                  <a:pt x="1464443" y="10250"/>
                </a:lnTo>
                <a:close/>
                <a:moveTo>
                  <a:pt x="1843116" y="25896"/>
                </a:moveTo>
                <a:lnTo>
                  <a:pt x="1685042" y="25896"/>
                </a:lnTo>
                <a:lnTo>
                  <a:pt x="1670880" y="67572"/>
                </a:lnTo>
                <a:lnTo>
                  <a:pt x="1828954" y="67572"/>
                </a:lnTo>
                <a:close/>
                <a:moveTo>
                  <a:pt x="1862176" y="12678"/>
                </a:moveTo>
                <a:lnTo>
                  <a:pt x="1838981" y="80925"/>
                </a:lnTo>
                <a:lnTo>
                  <a:pt x="1666341" y="80925"/>
                </a:lnTo>
                <a:lnTo>
                  <a:pt x="1661207" y="96031"/>
                </a:lnTo>
                <a:cubicBezTo>
                  <a:pt x="1658061" y="105023"/>
                  <a:pt x="1657633" y="111047"/>
                  <a:pt x="1659921" y="114104"/>
                </a:cubicBezTo>
                <a:cubicBezTo>
                  <a:pt x="1661937" y="117431"/>
                  <a:pt x="1667592" y="119050"/>
                  <a:pt x="1676884" y="118960"/>
                </a:cubicBezTo>
                <a:lnTo>
                  <a:pt x="1817290" y="118960"/>
                </a:lnTo>
                <a:cubicBezTo>
                  <a:pt x="1833949" y="119679"/>
                  <a:pt x="1845858" y="113610"/>
                  <a:pt x="1853015" y="100752"/>
                </a:cubicBezTo>
                <a:cubicBezTo>
                  <a:pt x="1856833" y="94278"/>
                  <a:pt x="1861096" y="86365"/>
                  <a:pt x="1865803" y="77014"/>
                </a:cubicBezTo>
                <a:cubicBezTo>
                  <a:pt x="1866431" y="77283"/>
                  <a:pt x="1867372" y="77688"/>
                  <a:pt x="1868626" y="78227"/>
                </a:cubicBezTo>
                <a:cubicBezTo>
                  <a:pt x="1872900" y="80206"/>
                  <a:pt x="1876069" y="81464"/>
                  <a:pt x="1878133" y="82004"/>
                </a:cubicBezTo>
                <a:cubicBezTo>
                  <a:pt x="1872518" y="92974"/>
                  <a:pt x="1867802" y="101426"/>
                  <a:pt x="1863986" y="107361"/>
                </a:cubicBezTo>
                <a:cubicBezTo>
                  <a:pt x="1853683" y="124715"/>
                  <a:pt x="1837684" y="133032"/>
                  <a:pt x="1815989" y="132313"/>
                </a:cubicBezTo>
                <a:lnTo>
                  <a:pt x="1668300" y="132312"/>
                </a:lnTo>
                <a:cubicBezTo>
                  <a:pt x="1644135" y="133302"/>
                  <a:pt x="1636535" y="122062"/>
                  <a:pt x="1645500" y="98594"/>
                </a:cubicBezTo>
                <a:lnTo>
                  <a:pt x="1674699" y="12678"/>
                </a:lnTo>
                <a:close/>
                <a:moveTo>
                  <a:pt x="2045733" y="0"/>
                </a:moveTo>
                <a:lnTo>
                  <a:pt x="2033998" y="34528"/>
                </a:lnTo>
                <a:lnTo>
                  <a:pt x="2100627" y="34528"/>
                </a:lnTo>
                <a:lnTo>
                  <a:pt x="2096227" y="47476"/>
                </a:lnTo>
                <a:lnTo>
                  <a:pt x="2029598" y="47476"/>
                </a:lnTo>
                <a:lnTo>
                  <a:pt x="2016353" y="86455"/>
                </a:lnTo>
                <a:lnTo>
                  <a:pt x="2050611" y="86455"/>
                </a:lnTo>
                <a:cubicBezTo>
                  <a:pt x="2083316" y="67213"/>
                  <a:pt x="2114467" y="45003"/>
                  <a:pt x="2144063" y="19826"/>
                </a:cubicBezTo>
                <a:lnTo>
                  <a:pt x="2153178" y="28728"/>
                </a:lnTo>
                <a:cubicBezTo>
                  <a:pt x="2126989" y="50488"/>
                  <a:pt x="2100534" y="69730"/>
                  <a:pt x="2073810" y="86455"/>
                </a:cubicBezTo>
                <a:lnTo>
                  <a:pt x="2154465" y="86455"/>
                </a:lnTo>
                <a:lnTo>
                  <a:pt x="2149973" y="99673"/>
                </a:lnTo>
                <a:lnTo>
                  <a:pt x="2051918" y="99673"/>
                </a:lnTo>
                <a:cubicBezTo>
                  <a:pt x="2030407" y="112171"/>
                  <a:pt x="2006951" y="124040"/>
                  <a:pt x="1981551" y="135280"/>
                </a:cubicBezTo>
                <a:lnTo>
                  <a:pt x="2094577" y="135280"/>
                </a:lnTo>
                <a:lnTo>
                  <a:pt x="2052314" y="259635"/>
                </a:lnTo>
                <a:lnTo>
                  <a:pt x="2037613" y="259635"/>
                </a:lnTo>
                <a:lnTo>
                  <a:pt x="2043252" y="243045"/>
                </a:lnTo>
                <a:lnTo>
                  <a:pt x="1911749" y="243045"/>
                </a:lnTo>
                <a:lnTo>
                  <a:pt x="1906109" y="259635"/>
                </a:lnTo>
                <a:lnTo>
                  <a:pt x="1891543" y="259635"/>
                </a:lnTo>
                <a:lnTo>
                  <a:pt x="1926104" y="157939"/>
                </a:lnTo>
                <a:cubicBezTo>
                  <a:pt x="1908378" y="164593"/>
                  <a:pt x="1889828" y="171157"/>
                  <a:pt x="1870453" y="177631"/>
                </a:cubicBezTo>
                <a:cubicBezTo>
                  <a:pt x="1869885" y="172955"/>
                  <a:pt x="1868985" y="168324"/>
                  <a:pt x="1867756" y="163738"/>
                </a:cubicBezTo>
                <a:cubicBezTo>
                  <a:pt x="1927727" y="146025"/>
                  <a:pt x="1980841" y="124670"/>
                  <a:pt x="2027101" y="99673"/>
                </a:cubicBezTo>
                <a:lnTo>
                  <a:pt x="1893979" y="99673"/>
                </a:lnTo>
                <a:lnTo>
                  <a:pt x="1898472" y="86455"/>
                </a:lnTo>
                <a:lnTo>
                  <a:pt x="2001787" y="86455"/>
                </a:lnTo>
                <a:lnTo>
                  <a:pt x="2015032" y="47476"/>
                </a:lnTo>
                <a:lnTo>
                  <a:pt x="1938827" y="47476"/>
                </a:lnTo>
                <a:lnTo>
                  <a:pt x="1943227" y="34528"/>
                </a:lnTo>
                <a:lnTo>
                  <a:pt x="2019432" y="34528"/>
                </a:lnTo>
                <a:lnTo>
                  <a:pt x="2031166" y="0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xmlns="" id="{7C3A5201-4D5B-4C8F-8F61-6A24D77DA6CD}"/>
              </a:ext>
            </a:extLst>
          </p:cNvPr>
          <p:cNvSpPr/>
          <p:nvPr/>
        </p:nvSpPr>
        <p:spPr>
          <a:xfrm rot="20940000">
            <a:off x="2365865" y="4047047"/>
            <a:ext cx="3456180" cy="484768"/>
          </a:xfrm>
          <a:prstGeom prst="parallelogram">
            <a:avLst>
              <a:gd name="adj" fmla="val 19218"/>
            </a:avLst>
          </a:prstGeom>
          <a:gradFill flip="none" rotWithShape="1">
            <a:gsLst>
              <a:gs pos="0">
                <a:srgbClr val="9C3EFD"/>
              </a:gs>
              <a:gs pos="100000">
                <a:srgbClr val="7233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423217CD-C4E2-4D53-B4FE-A58E0B6FE3CE}"/>
              </a:ext>
            </a:extLst>
          </p:cNvPr>
          <p:cNvSpPr/>
          <p:nvPr/>
        </p:nvSpPr>
        <p:spPr>
          <a:xfrm rot="20940000">
            <a:off x="2716033" y="4140725"/>
            <a:ext cx="2840109" cy="263817"/>
          </a:xfrm>
          <a:custGeom>
            <a:avLst/>
            <a:gdLst/>
            <a:ahLst/>
            <a:cxnLst/>
            <a:rect l="l" t="t" r="r" b="b"/>
            <a:pathLst>
              <a:path w="2840109" h="263817">
                <a:moveTo>
                  <a:pt x="253644" y="105203"/>
                </a:moveTo>
                <a:lnTo>
                  <a:pt x="248921" y="119095"/>
                </a:lnTo>
                <a:lnTo>
                  <a:pt x="170963" y="119095"/>
                </a:lnTo>
                <a:lnTo>
                  <a:pt x="154462" y="167650"/>
                </a:lnTo>
                <a:lnTo>
                  <a:pt x="242401" y="167650"/>
                </a:lnTo>
                <a:lnTo>
                  <a:pt x="237680" y="181543"/>
                </a:lnTo>
                <a:lnTo>
                  <a:pt x="149741" y="181543"/>
                </a:lnTo>
                <a:lnTo>
                  <a:pt x="131910" y="234009"/>
                </a:lnTo>
                <a:lnTo>
                  <a:pt x="243857" y="234009"/>
                </a:lnTo>
                <a:lnTo>
                  <a:pt x="238999" y="248306"/>
                </a:lnTo>
                <a:lnTo>
                  <a:pt x="0" y="248306"/>
                </a:lnTo>
                <a:lnTo>
                  <a:pt x="4857" y="234009"/>
                </a:lnTo>
                <a:lnTo>
                  <a:pt x="116534" y="234009"/>
                </a:lnTo>
                <a:lnTo>
                  <a:pt x="134365" y="181542"/>
                </a:lnTo>
                <a:lnTo>
                  <a:pt x="46157" y="181542"/>
                </a:lnTo>
                <a:lnTo>
                  <a:pt x="50877" y="167650"/>
                </a:lnTo>
                <a:lnTo>
                  <a:pt x="139086" y="167650"/>
                </a:lnTo>
                <a:lnTo>
                  <a:pt x="155587" y="119095"/>
                </a:lnTo>
                <a:lnTo>
                  <a:pt x="77359" y="119095"/>
                </a:lnTo>
                <a:lnTo>
                  <a:pt x="82082" y="105203"/>
                </a:lnTo>
                <a:close/>
                <a:moveTo>
                  <a:pt x="441892" y="62448"/>
                </a:moveTo>
                <a:lnTo>
                  <a:pt x="453868" y="66899"/>
                </a:lnTo>
                <a:cubicBezTo>
                  <a:pt x="438377" y="89198"/>
                  <a:pt x="421041" y="111767"/>
                  <a:pt x="401859" y="134606"/>
                </a:cubicBezTo>
                <a:cubicBezTo>
                  <a:pt x="406179" y="152320"/>
                  <a:pt x="410274" y="170168"/>
                  <a:pt x="414143" y="188152"/>
                </a:cubicBezTo>
                <a:lnTo>
                  <a:pt x="398540" y="195570"/>
                </a:lnTo>
                <a:cubicBezTo>
                  <a:pt x="397264" y="189006"/>
                  <a:pt x="395436" y="179834"/>
                  <a:pt x="393054" y="168055"/>
                </a:cubicBezTo>
                <a:cubicBezTo>
                  <a:pt x="391280" y="159783"/>
                  <a:pt x="390031" y="153669"/>
                  <a:pt x="389307" y="149712"/>
                </a:cubicBezTo>
                <a:cubicBezTo>
                  <a:pt x="370706" y="171112"/>
                  <a:pt x="351163" y="191838"/>
                  <a:pt x="330681" y="211890"/>
                </a:cubicBezTo>
                <a:cubicBezTo>
                  <a:pt x="327612" y="209012"/>
                  <a:pt x="324423" y="206360"/>
                  <a:pt x="321113" y="203932"/>
                </a:cubicBezTo>
                <a:cubicBezTo>
                  <a:pt x="345302" y="180644"/>
                  <a:pt x="367001" y="157805"/>
                  <a:pt x="386209" y="135415"/>
                </a:cubicBezTo>
                <a:cubicBezTo>
                  <a:pt x="382252" y="117162"/>
                  <a:pt x="377143" y="96076"/>
                  <a:pt x="370884" y="72159"/>
                </a:cubicBezTo>
                <a:lnTo>
                  <a:pt x="384639" y="65819"/>
                </a:lnTo>
                <a:cubicBezTo>
                  <a:pt x="387244" y="75350"/>
                  <a:pt x="391029" y="90142"/>
                  <a:pt x="395994" y="110194"/>
                </a:cubicBezTo>
                <a:cubicBezTo>
                  <a:pt x="397192" y="114869"/>
                  <a:pt x="398068" y="118376"/>
                  <a:pt x="398622" y="120714"/>
                </a:cubicBezTo>
                <a:cubicBezTo>
                  <a:pt x="415542" y="100033"/>
                  <a:pt x="429965" y="80611"/>
                  <a:pt x="441892" y="62448"/>
                </a:cubicBezTo>
                <a:close/>
                <a:moveTo>
                  <a:pt x="528246" y="64336"/>
                </a:moveTo>
                <a:lnTo>
                  <a:pt x="539497" y="69326"/>
                </a:lnTo>
                <a:cubicBezTo>
                  <a:pt x="522530" y="92795"/>
                  <a:pt x="503672" y="116668"/>
                  <a:pt x="482924" y="140945"/>
                </a:cubicBezTo>
                <a:cubicBezTo>
                  <a:pt x="485637" y="152274"/>
                  <a:pt x="489452" y="169359"/>
                  <a:pt x="494369" y="192198"/>
                </a:cubicBezTo>
                <a:cubicBezTo>
                  <a:pt x="495326" y="197053"/>
                  <a:pt x="496081" y="200650"/>
                  <a:pt x="496637" y="202988"/>
                </a:cubicBezTo>
                <a:lnTo>
                  <a:pt x="481305" y="210002"/>
                </a:lnTo>
                <a:cubicBezTo>
                  <a:pt x="480897" y="208023"/>
                  <a:pt x="480273" y="204966"/>
                  <a:pt x="479431" y="200830"/>
                </a:cubicBezTo>
                <a:cubicBezTo>
                  <a:pt x="475540" y="181587"/>
                  <a:pt x="472415" y="166571"/>
                  <a:pt x="470058" y="155781"/>
                </a:cubicBezTo>
                <a:cubicBezTo>
                  <a:pt x="450794" y="177541"/>
                  <a:pt x="431677" y="197548"/>
                  <a:pt x="412706" y="215801"/>
                </a:cubicBezTo>
                <a:cubicBezTo>
                  <a:pt x="409907" y="212924"/>
                  <a:pt x="406778" y="210226"/>
                  <a:pt x="403317" y="207709"/>
                </a:cubicBezTo>
                <a:cubicBezTo>
                  <a:pt x="426269" y="185679"/>
                  <a:pt x="447513" y="163514"/>
                  <a:pt x="467050" y="141215"/>
                </a:cubicBezTo>
                <a:cubicBezTo>
                  <a:pt x="463534" y="124310"/>
                  <a:pt x="458888" y="103585"/>
                  <a:pt x="453114" y="79037"/>
                </a:cubicBezTo>
                <a:lnTo>
                  <a:pt x="466776" y="72968"/>
                </a:lnTo>
                <a:cubicBezTo>
                  <a:pt x="470051" y="85556"/>
                  <a:pt x="474341" y="103495"/>
                  <a:pt x="479644" y="126783"/>
                </a:cubicBezTo>
                <a:cubicBezTo>
                  <a:pt x="497584" y="105743"/>
                  <a:pt x="513785" y="84927"/>
                  <a:pt x="528246" y="64336"/>
                </a:cubicBezTo>
                <a:close/>
                <a:moveTo>
                  <a:pt x="201592" y="0"/>
                </a:moveTo>
                <a:lnTo>
                  <a:pt x="216901" y="3372"/>
                </a:lnTo>
                <a:cubicBezTo>
                  <a:pt x="216388" y="3822"/>
                  <a:pt x="215588" y="4586"/>
                  <a:pt x="214502" y="5665"/>
                </a:cubicBezTo>
                <a:cubicBezTo>
                  <a:pt x="212361" y="7733"/>
                  <a:pt x="210673" y="9262"/>
                  <a:pt x="209438" y="10251"/>
                </a:cubicBezTo>
                <a:cubicBezTo>
                  <a:pt x="225529" y="47566"/>
                  <a:pt x="255681" y="77509"/>
                  <a:pt x="299893" y="100078"/>
                </a:cubicBezTo>
                <a:cubicBezTo>
                  <a:pt x="297061" y="102326"/>
                  <a:pt x="292237" y="106732"/>
                  <a:pt x="285422" y="113296"/>
                </a:cubicBezTo>
                <a:cubicBezTo>
                  <a:pt x="240331" y="87490"/>
                  <a:pt x="210934" y="56648"/>
                  <a:pt x="197230" y="20771"/>
                </a:cubicBezTo>
                <a:cubicBezTo>
                  <a:pt x="152712" y="58896"/>
                  <a:pt x="101448" y="90547"/>
                  <a:pt x="43438" y="115723"/>
                </a:cubicBezTo>
                <a:cubicBezTo>
                  <a:pt x="41135" y="110328"/>
                  <a:pt x="39034" y="106192"/>
                  <a:pt x="37135" y="103315"/>
                </a:cubicBezTo>
                <a:cubicBezTo>
                  <a:pt x="106389" y="72833"/>
                  <a:pt x="161208" y="38395"/>
                  <a:pt x="201592" y="0"/>
                </a:cubicBezTo>
                <a:close/>
                <a:moveTo>
                  <a:pt x="585328" y="18208"/>
                </a:moveTo>
                <a:lnTo>
                  <a:pt x="514923" y="225377"/>
                </a:lnTo>
                <a:cubicBezTo>
                  <a:pt x="508097" y="247047"/>
                  <a:pt x="494074" y="258017"/>
                  <a:pt x="472852" y="258287"/>
                </a:cubicBezTo>
                <a:cubicBezTo>
                  <a:pt x="467307" y="258467"/>
                  <a:pt x="461911" y="258601"/>
                  <a:pt x="456665" y="258692"/>
                </a:cubicBezTo>
                <a:cubicBezTo>
                  <a:pt x="454116" y="258781"/>
                  <a:pt x="451358" y="258827"/>
                  <a:pt x="448391" y="258826"/>
                </a:cubicBezTo>
                <a:cubicBezTo>
                  <a:pt x="445873" y="258826"/>
                  <a:pt x="442097" y="258826"/>
                  <a:pt x="437062" y="258826"/>
                </a:cubicBezTo>
                <a:cubicBezTo>
                  <a:pt x="438360" y="252892"/>
                  <a:pt x="439204" y="247632"/>
                  <a:pt x="439593" y="243046"/>
                </a:cubicBezTo>
                <a:cubicBezTo>
                  <a:pt x="451006" y="243855"/>
                  <a:pt x="461659" y="244260"/>
                  <a:pt x="471550" y="244260"/>
                </a:cubicBezTo>
                <a:cubicBezTo>
                  <a:pt x="487041" y="244979"/>
                  <a:pt x="496857" y="238055"/>
                  <a:pt x="500999" y="223489"/>
                </a:cubicBezTo>
                <a:lnTo>
                  <a:pt x="565857" y="32640"/>
                </a:lnTo>
                <a:lnTo>
                  <a:pt x="371097" y="32640"/>
                </a:lnTo>
                <a:lnTo>
                  <a:pt x="293862" y="259905"/>
                </a:lnTo>
                <a:lnTo>
                  <a:pt x="279160" y="259905"/>
                </a:lnTo>
                <a:lnTo>
                  <a:pt x="361299" y="18209"/>
                </a:lnTo>
                <a:close/>
                <a:moveTo>
                  <a:pt x="681306" y="33449"/>
                </a:moveTo>
                <a:lnTo>
                  <a:pt x="647992" y="33449"/>
                </a:lnTo>
                <a:lnTo>
                  <a:pt x="614484" y="132043"/>
                </a:lnTo>
                <a:lnTo>
                  <a:pt x="644157" y="132043"/>
                </a:lnTo>
                <a:cubicBezTo>
                  <a:pt x="662949" y="132043"/>
                  <a:pt x="678796" y="127547"/>
                  <a:pt x="691698" y="118556"/>
                </a:cubicBezTo>
                <a:cubicBezTo>
                  <a:pt x="704600" y="109564"/>
                  <a:pt x="713847" y="96841"/>
                  <a:pt x="719440" y="80386"/>
                </a:cubicBezTo>
                <a:cubicBezTo>
                  <a:pt x="730074" y="49095"/>
                  <a:pt x="717363" y="33449"/>
                  <a:pt x="681306" y="33449"/>
                </a:cubicBezTo>
                <a:close/>
                <a:moveTo>
                  <a:pt x="1458818" y="179250"/>
                </a:moveTo>
                <a:cubicBezTo>
                  <a:pt x="1454316" y="189320"/>
                  <a:pt x="1449222" y="198357"/>
                  <a:pt x="1443534" y="206360"/>
                </a:cubicBezTo>
                <a:cubicBezTo>
                  <a:pt x="1480932" y="221466"/>
                  <a:pt x="1513975" y="235358"/>
                  <a:pt x="1542666" y="248036"/>
                </a:cubicBezTo>
                <a:lnTo>
                  <a:pt x="1530576" y="261389"/>
                </a:lnTo>
                <a:cubicBezTo>
                  <a:pt x="1492928" y="243315"/>
                  <a:pt x="1460819" y="228659"/>
                  <a:pt x="1434247" y="217420"/>
                </a:cubicBezTo>
                <a:cubicBezTo>
                  <a:pt x="1416070" y="237831"/>
                  <a:pt x="1375192" y="253207"/>
                  <a:pt x="1311614" y="263547"/>
                </a:cubicBezTo>
                <a:cubicBezTo>
                  <a:pt x="1311316" y="258602"/>
                  <a:pt x="1310612" y="253926"/>
                  <a:pt x="1309502" y="249520"/>
                </a:cubicBezTo>
                <a:cubicBezTo>
                  <a:pt x="1354503" y="243046"/>
                  <a:pt x="1386087" y="234908"/>
                  <a:pt x="1404254" y="225108"/>
                </a:cubicBezTo>
                <a:cubicBezTo>
                  <a:pt x="1422627" y="216026"/>
                  <a:pt x="1435914" y="200740"/>
                  <a:pt x="1444116" y="179250"/>
                </a:cubicBezTo>
                <a:close/>
                <a:moveTo>
                  <a:pt x="1165396" y="113565"/>
                </a:moveTo>
                <a:cubicBezTo>
                  <a:pt x="1175524" y="132448"/>
                  <a:pt x="1186306" y="154433"/>
                  <a:pt x="1197741" y="179519"/>
                </a:cubicBezTo>
                <a:lnTo>
                  <a:pt x="1180905" y="189770"/>
                </a:lnTo>
                <a:cubicBezTo>
                  <a:pt x="1169634" y="162345"/>
                  <a:pt x="1159379" y="140001"/>
                  <a:pt x="1150140" y="122737"/>
                </a:cubicBezTo>
                <a:close/>
                <a:moveTo>
                  <a:pt x="715576" y="23840"/>
                </a:moveTo>
                <a:cubicBezTo>
                  <a:pt x="722944" y="26335"/>
                  <a:pt x="728624" y="30078"/>
                  <a:pt x="732615" y="35068"/>
                </a:cubicBezTo>
                <a:cubicBezTo>
                  <a:pt x="740597" y="45049"/>
                  <a:pt x="741349" y="59570"/>
                  <a:pt x="734871" y="78633"/>
                </a:cubicBezTo>
                <a:cubicBezTo>
                  <a:pt x="728270" y="98055"/>
                  <a:pt x="716508" y="114015"/>
                  <a:pt x="699582" y="126513"/>
                </a:cubicBezTo>
                <a:cubicBezTo>
                  <a:pt x="682657" y="139012"/>
                  <a:pt x="662774" y="145261"/>
                  <a:pt x="639935" y="145261"/>
                </a:cubicBezTo>
                <a:lnTo>
                  <a:pt x="609993" y="145261"/>
                </a:lnTo>
                <a:lnTo>
                  <a:pt x="581528" y="229019"/>
                </a:lnTo>
                <a:lnTo>
                  <a:pt x="567096" y="229019"/>
                </a:lnTo>
                <a:lnTo>
                  <a:pt x="638098" y="20097"/>
                </a:lnTo>
                <a:lnTo>
                  <a:pt x="688406" y="20097"/>
                </a:lnTo>
                <a:cubicBezTo>
                  <a:pt x="699151" y="20097"/>
                  <a:pt x="708208" y="21344"/>
                  <a:pt x="715576" y="23840"/>
                </a:cubicBezTo>
                <a:close/>
                <a:moveTo>
                  <a:pt x="843231" y="33450"/>
                </a:moveTo>
                <a:lnTo>
                  <a:pt x="809917" y="33449"/>
                </a:lnTo>
                <a:lnTo>
                  <a:pt x="776409" y="132043"/>
                </a:lnTo>
                <a:lnTo>
                  <a:pt x="806082" y="132044"/>
                </a:lnTo>
                <a:cubicBezTo>
                  <a:pt x="824874" y="132043"/>
                  <a:pt x="840721" y="127548"/>
                  <a:pt x="853623" y="118556"/>
                </a:cubicBezTo>
                <a:cubicBezTo>
                  <a:pt x="866525" y="109564"/>
                  <a:pt x="875772" y="96841"/>
                  <a:pt x="881365" y="80386"/>
                </a:cubicBezTo>
                <a:cubicBezTo>
                  <a:pt x="891999" y="49095"/>
                  <a:pt x="879288" y="33450"/>
                  <a:pt x="843231" y="33450"/>
                </a:cubicBezTo>
                <a:close/>
                <a:moveTo>
                  <a:pt x="877501" y="23840"/>
                </a:moveTo>
                <a:cubicBezTo>
                  <a:pt x="884869" y="26335"/>
                  <a:pt x="890549" y="30078"/>
                  <a:pt x="894540" y="35068"/>
                </a:cubicBezTo>
                <a:cubicBezTo>
                  <a:pt x="902522" y="45048"/>
                  <a:pt x="903274" y="59570"/>
                  <a:pt x="896796" y="78633"/>
                </a:cubicBezTo>
                <a:cubicBezTo>
                  <a:pt x="890195" y="98055"/>
                  <a:pt x="878433" y="114015"/>
                  <a:pt x="861507" y="126514"/>
                </a:cubicBezTo>
                <a:cubicBezTo>
                  <a:pt x="844582" y="139012"/>
                  <a:pt x="824699" y="145261"/>
                  <a:pt x="801860" y="145261"/>
                </a:cubicBezTo>
                <a:lnTo>
                  <a:pt x="771918" y="145261"/>
                </a:lnTo>
                <a:lnTo>
                  <a:pt x="743453" y="229019"/>
                </a:lnTo>
                <a:lnTo>
                  <a:pt x="729021" y="229019"/>
                </a:lnTo>
                <a:lnTo>
                  <a:pt x="800023" y="20097"/>
                </a:lnTo>
                <a:lnTo>
                  <a:pt x="850331" y="20097"/>
                </a:lnTo>
                <a:cubicBezTo>
                  <a:pt x="861076" y="20097"/>
                  <a:pt x="870133" y="21344"/>
                  <a:pt x="877501" y="23840"/>
                </a:cubicBezTo>
                <a:close/>
                <a:moveTo>
                  <a:pt x="1078885" y="20097"/>
                </a:moveTo>
                <a:lnTo>
                  <a:pt x="1074347" y="33449"/>
                </a:lnTo>
                <a:lnTo>
                  <a:pt x="1014058" y="33449"/>
                </a:lnTo>
                <a:lnTo>
                  <a:pt x="947594" y="229019"/>
                </a:lnTo>
                <a:lnTo>
                  <a:pt x="933297" y="229019"/>
                </a:lnTo>
                <a:lnTo>
                  <a:pt x="999761" y="33449"/>
                </a:lnTo>
                <a:lnTo>
                  <a:pt x="939472" y="33449"/>
                </a:lnTo>
                <a:lnTo>
                  <a:pt x="944009" y="20097"/>
                </a:lnTo>
                <a:close/>
                <a:moveTo>
                  <a:pt x="1444108" y="76879"/>
                </a:moveTo>
                <a:lnTo>
                  <a:pt x="1393665" y="76879"/>
                </a:lnTo>
                <a:lnTo>
                  <a:pt x="1380316" y="103854"/>
                </a:lnTo>
                <a:lnTo>
                  <a:pt x="1430894" y="103854"/>
                </a:lnTo>
                <a:cubicBezTo>
                  <a:pt x="1435650" y="96212"/>
                  <a:pt x="1440054" y="87220"/>
                  <a:pt x="1444108" y="76879"/>
                </a:cubicBezTo>
                <a:close/>
                <a:moveTo>
                  <a:pt x="1513434" y="76879"/>
                </a:moveTo>
                <a:lnTo>
                  <a:pt x="1458809" y="76879"/>
                </a:lnTo>
                <a:cubicBezTo>
                  <a:pt x="1454634" y="87579"/>
                  <a:pt x="1450364" y="96571"/>
                  <a:pt x="1446000" y="103854"/>
                </a:cubicBezTo>
                <a:lnTo>
                  <a:pt x="1504266" y="103855"/>
                </a:lnTo>
                <a:close/>
                <a:moveTo>
                  <a:pt x="1164945" y="3372"/>
                </a:moveTo>
                <a:lnTo>
                  <a:pt x="1179482" y="7823"/>
                </a:lnTo>
                <a:cubicBezTo>
                  <a:pt x="1164993" y="28234"/>
                  <a:pt x="1149153" y="48915"/>
                  <a:pt x="1131962" y="69866"/>
                </a:cubicBezTo>
                <a:lnTo>
                  <a:pt x="1066507" y="262468"/>
                </a:lnTo>
                <a:lnTo>
                  <a:pt x="1051536" y="262468"/>
                </a:lnTo>
                <a:lnTo>
                  <a:pt x="1107410" y="98055"/>
                </a:lnTo>
                <a:cubicBezTo>
                  <a:pt x="1090235" y="116847"/>
                  <a:pt x="1073747" y="133347"/>
                  <a:pt x="1057949" y="147554"/>
                </a:cubicBezTo>
                <a:cubicBezTo>
                  <a:pt x="1058202" y="140990"/>
                  <a:pt x="1058121" y="135010"/>
                  <a:pt x="1057706" y="129616"/>
                </a:cubicBezTo>
                <a:cubicBezTo>
                  <a:pt x="1097658" y="93019"/>
                  <a:pt x="1133404" y="50938"/>
                  <a:pt x="1164945" y="3372"/>
                </a:cubicBezTo>
                <a:close/>
                <a:moveTo>
                  <a:pt x="1822221" y="109654"/>
                </a:moveTo>
                <a:lnTo>
                  <a:pt x="1816491" y="126514"/>
                </a:lnTo>
                <a:lnTo>
                  <a:pt x="1742338" y="163335"/>
                </a:lnTo>
                <a:lnTo>
                  <a:pt x="1738901" y="173450"/>
                </a:lnTo>
                <a:lnTo>
                  <a:pt x="1855569" y="173450"/>
                </a:lnTo>
                <a:lnTo>
                  <a:pt x="1850665" y="187882"/>
                </a:lnTo>
                <a:lnTo>
                  <a:pt x="1733997" y="187882"/>
                </a:lnTo>
                <a:lnTo>
                  <a:pt x="1720200" y="228479"/>
                </a:lnTo>
                <a:cubicBezTo>
                  <a:pt x="1713704" y="250239"/>
                  <a:pt x="1699561" y="261029"/>
                  <a:pt x="1677773" y="260850"/>
                </a:cubicBezTo>
                <a:cubicBezTo>
                  <a:pt x="1672977" y="260939"/>
                  <a:pt x="1667955" y="261029"/>
                  <a:pt x="1662709" y="261119"/>
                </a:cubicBezTo>
                <a:cubicBezTo>
                  <a:pt x="1660282" y="261119"/>
                  <a:pt x="1657494" y="261119"/>
                  <a:pt x="1654347" y="261119"/>
                </a:cubicBezTo>
                <a:cubicBezTo>
                  <a:pt x="1651829" y="261119"/>
                  <a:pt x="1647738" y="261119"/>
                  <a:pt x="1642074" y="261119"/>
                </a:cubicBezTo>
                <a:cubicBezTo>
                  <a:pt x="1643435" y="254735"/>
                  <a:pt x="1644401" y="249115"/>
                  <a:pt x="1644971" y="244260"/>
                </a:cubicBezTo>
                <a:cubicBezTo>
                  <a:pt x="1655579" y="244799"/>
                  <a:pt x="1666906" y="245069"/>
                  <a:pt x="1678956" y="245069"/>
                </a:cubicBezTo>
                <a:cubicBezTo>
                  <a:pt x="1686927" y="245159"/>
                  <a:pt x="1692751" y="243765"/>
                  <a:pt x="1696426" y="240888"/>
                </a:cubicBezTo>
                <a:cubicBezTo>
                  <a:pt x="1700219" y="238190"/>
                  <a:pt x="1703431" y="232840"/>
                  <a:pt x="1706061" y="224838"/>
                </a:cubicBezTo>
                <a:lnTo>
                  <a:pt x="1718621" y="187882"/>
                </a:lnTo>
                <a:lnTo>
                  <a:pt x="1592108" y="187882"/>
                </a:lnTo>
                <a:lnTo>
                  <a:pt x="1597012" y="173450"/>
                </a:lnTo>
                <a:lnTo>
                  <a:pt x="1723526" y="173450"/>
                </a:lnTo>
                <a:lnTo>
                  <a:pt x="1729026" y="157265"/>
                </a:lnTo>
                <a:lnTo>
                  <a:pt x="1799199" y="123816"/>
                </a:lnTo>
                <a:lnTo>
                  <a:pt x="1664863" y="123816"/>
                </a:lnTo>
                <a:lnTo>
                  <a:pt x="1669677" y="109654"/>
                </a:lnTo>
                <a:close/>
                <a:moveTo>
                  <a:pt x="1317569" y="4721"/>
                </a:moveTo>
                <a:lnTo>
                  <a:pt x="1295890" y="68517"/>
                </a:lnTo>
                <a:lnTo>
                  <a:pt x="1335139" y="68517"/>
                </a:lnTo>
                <a:lnTo>
                  <a:pt x="1330233" y="82949"/>
                </a:lnTo>
                <a:lnTo>
                  <a:pt x="1290984" y="82949"/>
                </a:lnTo>
                <a:lnTo>
                  <a:pt x="1244140" y="220792"/>
                </a:lnTo>
                <a:cubicBezTo>
                  <a:pt x="1236573" y="245968"/>
                  <a:pt x="1219916" y="258467"/>
                  <a:pt x="1194171" y="258287"/>
                </a:cubicBezTo>
                <a:cubicBezTo>
                  <a:pt x="1182090" y="258646"/>
                  <a:pt x="1169575" y="258826"/>
                  <a:pt x="1156627" y="258826"/>
                </a:cubicBezTo>
                <a:cubicBezTo>
                  <a:pt x="1157837" y="252622"/>
                  <a:pt x="1158533" y="247002"/>
                  <a:pt x="1158715" y="241967"/>
                </a:cubicBezTo>
                <a:cubicBezTo>
                  <a:pt x="1172948" y="242686"/>
                  <a:pt x="1185189" y="243046"/>
                  <a:pt x="1195440" y="243046"/>
                </a:cubicBezTo>
                <a:cubicBezTo>
                  <a:pt x="1213299" y="243675"/>
                  <a:pt x="1224559" y="235942"/>
                  <a:pt x="1229219" y="219847"/>
                </a:cubicBezTo>
                <a:lnTo>
                  <a:pt x="1275743" y="82949"/>
                </a:lnTo>
                <a:lnTo>
                  <a:pt x="1151523" y="82949"/>
                </a:lnTo>
                <a:lnTo>
                  <a:pt x="1156429" y="68517"/>
                </a:lnTo>
                <a:lnTo>
                  <a:pt x="1280649" y="68517"/>
                </a:lnTo>
                <a:lnTo>
                  <a:pt x="1302329" y="4721"/>
                </a:lnTo>
                <a:close/>
                <a:moveTo>
                  <a:pt x="2023120" y="140406"/>
                </a:moveTo>
                <a:cubicBezTo>
                  <a:pt x="2018754" y="152454"/>
                  <a:pt x="2014763" y="162480"/>
                  <a:pt x="2011146" y="170483"/>
                </a:cubicBezTo>
                <a:cubicBezTo>
                  <a:pt x="2007830" y="177856"/>
                  <a:pt x="2004143" y="184735"/>
                  <a:pt x="2000086" y="191119"/>
                </a:cubicBezTo>
                <a:cubicBezTo>
                  <a:pt x="2021358" y="201549"/>
                  <a:pt x="2056563" y="219533"/>
                  <a:pt x="2105701" y="245069"/>
                </a:cubicBezTo>
                <a:lnTo>
                  <a:pt x="2092528" y="258826"/>
                </a:lnTo>
                <a:cubicBezTo>
                  <a:pt x="2056787" y="238056"/>
                  <a:pt x="2022799" y="219668"/>
                  <a:pt x="1990562" y="203662"/>
                </a:cubicBezTo>
                <a:cubicBezTo>
                  <a:pt x="1971281" y="228120"/>
                  <a:pt x="1924498" y="248171"/>
                  <a:pt x="1850213" y="263817"/>
                </a:cubicBezTo>
                <a:cubicBezTo>
                  <a:pt x="1850025" y="260670"/>
                  <a:pt x="1849173" y="255904"/>
                  <a:pt x="1847655" y="249520"/>
                </a:cubicBezTo>
                <a:cubicBezTo>
                  <a:pt x="1937010" y="234504"/>
                  <a:pt x="1986771" y="208068"/>
                  <a:pt x="1996939" y="170213"/>
                </a:cubicBezTo>
                <a:cubicBezTo>
                  <a:pt x="2001111" y="160322"/>
                  <a:pt x="2004937" y="150387"/>
                  <a:pt x="2008419" y="140406"/>
                </a:cubicBezTo>
                <a:close/>
                <a:moveTo>
                  <a:pt x="1526681" y="37900"/>
                </a:moveTo>
                <a:lnTo>
                  <a:pt x="1473675" y="37900"/>
                </a:lnTo>
                <a:cubicBezTo>
                  <a:pt x="1472423" y="41317"/>
                  <a:pt x="1470532" y="46353"/>
                  <a:pt x="1468002" y="53006"/>
                </a:cubicBezTo>
                <a:cubicBezTo>
                  <a:pt x="1465959" y="58222"/>
                  <a:pt x="1464465" y="62088"/>
                  <a:pt x="1463519" y="64606"/>
                </a:cubicBezTo>
                <a:lnTo>
                  <a:pt x="1517604" y="64606"/>
                </a:lnTo>
                <a:close/>
                <a:moveTo>
                  <a:pt x="1591961" y="37900"/>
                </a:moveTo>
                <a:lnTo>
                  <a:pt x="1540843" y="37900"/>
                </a:lnTo>
                <a:lnTo>
                  <a:pt x="1531766" y="64606"/>
                </a:lnTo>
                <a:lnTo>
                  <a:pt x="1582884" y="64606"/>
                </a:lnTo>
                <a:close/>
                <a:moveTo>
                  <a:pt x="1552668" y="3102"/>
                </a:moveTo>
                <a:lnTo>
                  <a:pt x="1544967" y="25761"/>
                </a:lnTo>
                <a:lnTo>
                  <a:pt x="1609303" y="25761"/>
                </a:lnTo>
                <a:lnTo>
                  <a:pt x="1591931" y="76879"/>
                </a:lnTo>
                <a:lnTo>
                  <a:pt x="1527596" y="76879"/>
                </a:lnTo>
                <a:lnTo>
                  <a:pt x="1518428" y="103854"/>
                </a:lnTo>
                <a:lnTo>
                  <a:pt x="1595442" y="103854"/>
                </a:lnTo>
                <a:cubicBezTo>
                  <a:pt x="1592453" y="111857"/>
                  <a:pt x="1589559" y="119050"/>
                  <a:pt x="1586760" y="125435"/>
                </a:cubicBezTo>
                <a:cubicBezTo>
                  <a:pt x="1581762" y="138023"/>
                  <a:pt x="1572354" y="144542"/>
                  <a:pt x="1558533" y="144991"/>
                </a:cubicBezTo>
                <a:cubicBezTo>
                  <a:pt x="1554935" y="145261"/>
                  <a:pt x="1551277" y="145441"/>
                  <a:pt x="1547559" y="145531"/>
                </a:cubicBezTo>
                <a:cubicBezTo>
                  <a:pt x="1545732" y="145621"/>
                  <a:pt x="1543783" y="145666"/>
                  <a:pt x="1541715" y="145666"/>
                </a:cubicBezTo>
                <a:cubicBezTo>
                  <a:pt x="1539917" y="145666"/>
                  <a:pt x="1537265" y="145666"/>
                  <a:pt x="1533758" y="145666"/>
                </a:cubicBezTo>
                <a:cubicBezTo>
                  <a:pt x="1534505" y="141350"/>
                  <a:pt x="1534862" y="137259"/>
                  <a:pt x="1534826" y="133392"/>
                </a:cubicBezTo>
                <a:cubicBezTo>
                  <a:pt x="1544056" y="133752"/>
                  <a:pt x="1552132" y="133932"/>
                  <a:pt x="1559055" y="133931"/>
                </a:cubicBezTo>
                <a:cubicBezTo>
                  <a:pt x="1566517" y="134201"/>
                  <a:pt x="1571709" y="130829"/>
                  <a:pt x="1574631" y="123816"/>
                </a:cubicBezTo>
                <a:cubicBezTo>
                  <a:pt x="1576153" y="120399"/>
                  <a:pt x="1577219" y="117792"/>
                  <a:pt x="1577831" y="115993"/>
                </a:cubicBezTo>
                <a:lnTo>
                  <a:pt x="1514304" y="115993"/>
                </a:lnTo>
                <a:lnTo>
                  <a:pt x="1505824" y="140945"/>
                </a:lnTo>
                <a:lnTo>
                  <a:pt x="1491662" y="140945"/>
                </a:lnTo>
                <a:lnTo>
                  <a:pt x="1500142" y="115993"/>
                </a:lnTo>
                <a:lnTo>
                  <a:pt x="1438369" y="115993"/>
                </a:lnTo>
                <a:cubicBezTo>
                  <a:pt x="1428294" y="130290"/>
                  <a:pt x="1414461" y="141889"/>
                  <a:pt x="1396870" y="150791"/>
                </a:cubicBezTo>
                <a:lnTo>
                  <a:pt x="1543884" y="150791"/>
                </a:lnTo>
                <a:lnTo>
                  <a:pt x="1521242" y="217420"/>
                </a:lnTo>
                <a:lnTo>
                  <a:pt x="1506945" y="217420"/>
                </a:lnTo>
                <a:lnTo>
                  <a:pt x="1525324" y="163334"/>
                </a:lnTo>
                <a:lnTo>
                  <a:pt x="1385728" y="163335"/>
                </a:lnTo>
                <a:lnTo>
                  <a:pt x="1366202" y="220791"/>
                </a:lnTo>
                <a:lnTo>
                  <a:pt x="1351906" y="220791"/>
                </a:lnTo>
                <a:lnTo>
                  <a:pt x="1371937" y="161851"/>
                </a:lnTo>
                <a:cubicBezTo>
                  <a:pt x="1358295" y="167066"/>
                  <a:pt x="1343156" y="172056"/>
                  <a:pt x="1326520" y="176822"/>
                </a:cubicBezTo>
                <a:cubicBezTo>
                  <a:pt x="1325568" y="171157"/>
                  <a:pt x="1324520" y="166572"/>
                  <a:pt x="1323373" y="163065"/>
                </a:cubicBezTo>
                <a:cubicBezTo>
                  <a:pt x="1374911" y="151376"/>
                  <a:pt x="1407893" y="135685"/>
                  <a:pt x="1422319" y="115993"/>
                </a:cubicBezTo>
                <a:lnTo>
                  <a:pt x="1360951" y="115993"/>
                </a:lnTo>
                <a:lnTo>
                  <a:pt x="1386236" y="64606"/>
                </a:lnTo>
                <a:lnTo>
                  <a:pt x="1449087" y="64606"/>
                </a:lnTo>
                <a:cubicBezTo>
                  <a:pt x="1451371" y="59210"/>
                  <a:pt x="1454801" y="50309"/>
                  <a:pt x="1459378" y="37900"/>
                </a:cubicBezTo>
                <a:lnTo>
                  <a:pt x="1383039" y="37900"/>
                </a:lnTo>
                <a:lnTo>
                  <a:pt x="1387163" y="25761"/>
                </a:lnTo>
                <a:lnTo>
                  <a:pt x="1464042" y="25761"/>
                </a:lnTo>
                <a:cubicBezTo>
                  <a:pt x="1464990" y="22974"/>
                  <a:pt x="1466426" y="18883"/>
                  <a:pt x="1468350" y="13488"/>
                </a:cubicBezTo>
                <a:cubicBezTo>
                  <a:pt x="1470058" y="8722"/>
                  <a:pt x="1471279" y="5260"/>
                  <a:pt x="1472012" y="3102"/>
                </a:cubicBezTo>
                <a:lnTo>
                  <a:pt x="1486309" y="3102"/>
                </a:lnTo>
                <a:cubicBezTo>
                  <a:pt x="1485363" y="5620"/>
                  <a:pt x="1483990" y="9396"/>
                  <a:pt x="1482189" y="14432"/>
                </a:cubicBezTo>
                <a:cubicBezTo>
                  <a:pt x="1480388" y="19467"/>
                  <a:pt x="1479015" y="23244"/>
                  <a:pt x="1478069" y="25762"/>
                </a:cubicBezTo>
                <a:lnTo>
                  <a:pt x="1530806" y="25761"/>
                </a:lnTo>
                <a:lnTo>
                  <a:pt x="1538506" y="3102"/>
                </a:lnTo>
                <a:close/>
                <a:moveTo>
                  <a:pt x="2125488" y="113026"/>
                </a:moveTo>
                <a:lnTo>
                  <a:pt x="2094046" y="205551"/>
                </a:lnTo>
                <a:lnTo>
                  <a:pt x="2079343" y="205550"/>
                </a:lnTo>
                <a:lnTo>
                  <a:pt x="2106296" y="126244"/>
                </a:lnTo>
                <a:lnTo>
                  <a:pt x="1930149" y="126244"/>
                </a:lnTo>
                <a:lnTo>
                  <a:pt x="1902647" y="207169"/>
                </a:lnTo>
                <a:lnTo>
                  <a:pt x="1887945" y="207169"/>
                </a:lnTo>
                <a:lnTo>
                  <a:pt x="1919938" y="113026"/>
                </a:lnTo>
                <a:close/>
                <a:moveTo>
                  <a:pt x="1884213" y="62178"/>
                </a:moveTo>
                <a:lnTo>
                  <a:pt x="1867115" y="112486"/>
                </a:lnTo>
                <a:lnTo>
                  <a:pt x="1851875" y="112486"/>
                </a:lnTo>
                <a:lnTo>
                  <a:pt x="1864205" y="76205"/>
                </a:lnTo>
                <a:lnTo>
                  <a:pt x="1654608" y="76205"/>
                </a:lnTo>
                <a:lnTo>
                  <a:pt x="1642278" y="112486"/>
                </a:lnTo>
                <a:lnTo>
                  <a:pt x="1627037" y="112486"/>
                </a:lnTo>
                <a:lnTo>
                  <a:pt x="1644134" y="62178"/>
                </a:lnTo>
                <a:close/>
                <a:moveTo>
                  <a:pt x="1695688" y="8902"/>
                </a:moveTo>
                <a:cubicBezTo>
                  <a:pt x="1702231" y="21400"/>
                  <a:pt x="1708398" y="34079"/>
                  <a:pt x="1714189" y="46937"/>
                </a:cubicBezTo>
                <a:lnTo>
                  <a:pt x="1697855" y="56109"/>
                </a:lnTo>
                <a:cubicBezTo>
                  <a:pt x="1692548" y="42351"/>
                  <a:pt x="1686969" y="29268"/>
                  <a:pt x="1681116" y="16860"/>
                </a:cubicBezTo>
                <a:close/>
                <a:moveTo>
                  <a:pt x="1772342" y="2023"/>
                </a:moveTo>
                <a:cubicBezTo>
                  <a:pt x="1777648" y="15781"/>
                  <a:pt x="1782533" y="29853"/>
                  <a:pt x="1786995" y="44239"/>
                </a:cubicBezTo>
                <a:lnTo>
                  <a:pt x="1770532" y="52197"/>
                </a:lnTo>
                <a:cubicBezTo>
                  <a:pt x="1766525" y="37001"/>
                  <a:pt x="1762093" y="22659"/>
                  <a:pt x="1757236" y="9172"/>
                </a:cubicBezTo>
                <a:close/>
                <a:moveTo>
                  <a:pt x="1866319" y="6879"/>
                </a:moveTo>
                <a:lnTo>
                  <a:pt x="1876419" y="16051"/>
                </a:lnTo>
                <a:cubicBezTo>
                  <a:pt x="1858367" y="31336"/>
                  <a:pt x="1841477" y="45318"/>
                  <a:pt x="1825749" y="57997"/>
                </a:cubicBezTo>
                <a:lnTo>
                  <a:pt x="1816189" y="48421"/>
                </a:lnTo>
                <a:cubicBezTo>
                  <a:pt x="1835048" y="33674"/>
                  <a:pt x="1851758" y="19827"/>
                  <a:pt x="1866319" y="6879"/>
                </a:cubicBezTo>
                <a:close/>
                <a:moveTo>
                  <a:pt x="2124599" y="28729"/>
                </a:moveTo>
                <a:lnTo>
                  <a:pt x="1977854" y="28729"/>
                </a:lnTo>
                <a:lnTo>
                  <a:pt x="1963874" y="69866"/>
                </a:lnTo>
                <a:lnTo>
                  <a:pt x="2110618" y="69866"/>
                </a:lnTo>
                <a:close/>
                <a:moveTo>
                  <a:pt x="2143296" y="15781"/>
                </a:moveTo>
                <a:lnTo>
                  <a:pt x="2120469" y="82949"/>
                </a:lnTo>
                <a:lnTo>
                  <a:pt x="1945130" y="82949"/>
                </a:lnTo>
                <a:lnTo>
                  <a:pt x="1967958" y="15781"/>
                </a:lnTo>
                <a:close/>
                <a:moveTo>
                  <a:pt x="2270574" y="15511"/>
                </a:moveTo>
                <a:lnTo>
                  <a:pt x="2198015" y="229019"/>
                </a:lnTo>
                <a:lnTo>
                  <a:pt x="2184662" y="229019"/>
                </a:lnTo>
                <a:lnTo>
                  <a:pt x="2250071" y="36551"/>
                </a:lnTo>
                <a:cubicBezTo>
                  <a:pt x="2241127" y="43026"/>
                  <a:pt x="2231575" y="48578"/>
                  <a:pt x="2221414" y="53209"/>
                </a:cubicBezTo>
                <a:cubicBezTo>
                  <a:pt x="2211254" y="57839"/>
                  <a:pt x="2200482" y="61953"/>
                  <a:pt x="2189099" y="65550"/>
                </a:cubicBezTo>
                <a:lnTo>
                  <a:pt x="2193225" y="53411"/>
                </a:lnTo>
                <a:cubicBezTo>
                  <a:pt x="2200042" y="51343"/>
                  <a:pt x="2206494" y="49028"/>
                  <a:pt x="2212579" y="46465"/>
                </a:cubicBezTo>
                <a:cubicBezTo>
                  <a:pt x="2218666" y="43902"/>
                  <a:pt x="2224649" y="41047"/>
                  <a:pt x="2230529" y="37900"/>
                </a:cubicBezTo>
                <a:cubicBezTo>
                  <a:pt x="2236409" y="34753"/>
                  <a:pt x="2242253" y="31314"/>
                  <a:pt x="2248062" y="27582"/>
                </a:cubicBezTo>
                <a:cubicBezTo>
                  <a:pt x="2253870" y="23851"/>
                  <a:pt x="2259846" y="19827"/>
                  <a:pt x="2265988" y="15511"/>
                </a:cubicBezTo>
                <a:close/>
                <a:moveTo>
                  <a:pt x="2372700" y="28864"/>
                </a:moveTo>
                <a:cubicBezTo>
                  <a:pt x="2356695" y="28864"/>
                  <a:pt x="2341431" y="37069"/>
                  <a:pt x="2326907" y="53478"/>
                </a:cubicBezTo>
                <a:cubicBezTo>
                  <a:pt x="2312383" y="69888"/>
                  <a:pt x="2299545" y="94503"/>
                  <a:pt x="2288393" y="127323"/>
                </a:cubicBezTo>
                <a:cubicBezTo>
                  <a:pt x="2278217" y="157265"/>
                  <a:pt x="2274672" y="180261"/>
                  <a:pt x="2277760" y="196312"/>
                </a:cubicBezTo>
                <a:cubicBezTo>
                  <a:pt x="2280847" y="212362"/>
                  <a:pt x="2290258" y="220387"/>
                  <a:pt x="2305994" y="220387"/>
                </a:cubicBezTo>
                <a:cubicBezTo>
                  <a:pt x="2321459" y="220387"/>
                  <a:pt x="2336267" y="212204"/>
                  <a:pt x="2350415" y="195839"/>
                </a:cubicBezTo>
                <a:cubicBezTo>
                  <a:pt x="2364564" y="179475"/>
                  <a:pt x="2376802" y="156096"/>
                  <a:pt x="2387132" y="125704"/>
                </a:cubicBezTo>
                <a:cubicBezTo>
                  <a:pt x="2409072" y="61144"/>
                  <a:pt x="2404261" y="28864"/>
                  <a:pt x="2372700" y="28864"/>
                </a:cubicBezTo>
                <a:close/>
                <a:moveTo>
                  <a:pt x="2378085" y="16590"/>
                </a:moveTo>
                <a:cubicBezTo>
                  <a:pt x="2418278" y="16590"/>
                  <a:pt x="2426243" y="52287"/>
                  <a:pt x="2401981" y="123681"/>
                </a:cubicBezTo>
                <a:cubicBezTo>
                  <a:pt x="2389911" y="159198"/>
                  <a:pt x="2375034" y="186241"/>
                  <a:pt x="2357349" y="204809"/>
                </a:cubicBezTo>
                <a:cubicBezTo>
                  <a:pt x="2339664" y="223377"/>
                  <a:pt x="2320571" y="232660"/>
                  <a:pt x="2300070" y="232661"/>
                </a:cubicBezTo>
                <a:cubicBezTo>
                  <a:pt x="2280827" y="232660"/>
                  <a:pt x="2268791" y="223826"/>
                  <a:pt x="2263961" y="206158"/>
                </a:cubicBezTo>
                <a:cubicBezTo>
                  <a:pt x="2259131" y="188489"/>
                  <a:pt x="2262445" y="162795"/>
                  <a:pt x="2273904" y="129076"/>
                </a:cubicBezTo>
                <a:cubicBezTo>
                  <a:pt x="2286554" y="91851"/>
                  <a:pt x="2301775" y="63796"/>
                  <a:pt x="2319567" y="44914"/>
                </a:cubicBezTo>
                <a:cubicBezTo>
                  <a:pt x="2337358" y="26031"/>
                  <a:pt x="2356864" y="16590"/>
                  <a:pt x="2378085" y="16590"/>
                </a:cubicBezTo>
                <a:close/>
                <a:moveTo>
                  <a:pt x="2800620" y="75935"/>
                </a:moveTo>
                <a:lnTo>
                  <a:pt x="2780224" y="135955"/>
                </a:lnTo>
                <a:lnTo>
                  <a:pt x="2840109" y="135955"/>
                </a:lnTo>
                <a:lnTo>
                  <a:pt x="2835936" y="148228"/>
                </a:lnTo>
                <a:lnTo>
                  <a:pt x="2776052" y="148228"/>
                </a:lnTo>
                <a:lnTo>
                  <a:pt x="2755656" y="208248"/>
                </a:lnTo>
                <a:lnTo>
                  <a:pt x="2743382" y="208248"/>
                </a:lnTo>
                <a:lnTo>
                  <a:pt x="2763778" y="148229"/>
                </a:lnTo>
                <a:lnTo>
                  <a:pt x="2703758" y="148228"/>
                </a:lnTo>
                <a:lnTo>
                  <a:pt x="2707931" y="135955"/>
                </a:lnTo>
                <a:lnTo>
                  <a:pt x="2767951" y="135955"/>
                </a:lnTo>
                <a:lnTo>
                  <a:pt x="2788346" y="75935"/>
                </a:lnTo>
                <a:close/>
                <a:moveTo>
                  <a:pt x="2709218" y="20097"/>
                </a:moveTo>
                <a:lnTo>
                  <a:pt x="2576983" y="229019"/>
                </a:lnTo>
                <a:lnTo>
                  <a:pt x="2564979" y="229019"/>
                </a:lnTo>
                <a:lnTo>
                  <a:pt x="2571982" y="71889"/>
                </a:lnTo>
                <a:cubicBezTo>
                  <a:pt x="2572394" y="63796"/>
                  <a:pt x="2573321" y="57233"/>
                  <a:pt x="2574762" y="52197"/>
                </a:cubicBezTo>
                <a:lnTo>
                  <a:pt x="2574088" y="52197"/>
                </a:lnTo>
                <a:cubicBezTo>
                  <a:pt x="2572382" y="56423"/>
                  <a:pt x="2568698" y="62897"/>
                  <a:pt x="2563036" y="71619"/>
                </a:cubicBezTo>
                <a:lnTo>
                  <a:pt x="2460046" y="229019"/>
                </a:lnTo>
                <a:lnTo>
                  <a:pt x="2448042" y="229019"/>
                </a:lnTo>
                <a:lnTo>
                  <a:pt x="2457001" y="20097"/>
                </a:lnTo>
                <a:lnTo>
                  <a:pt x="2473186" y="20097"/>
                </a:lnTo>
                <a:lnTo>
                  <a:pt x="2463913" y="187477"/>
                </a:lnTo>
                <a:cubicBezTo>
                  <a:pt x="2463504" y="195030"/>
                  <a:pt x="2462939" y="201190"/>
                  <a:pt x="2462219" y="205955"/>
                </a:cubicBezTo>
                <a:lnTo>
                  <a:pt x="2462758" y="205955"/>
                </a:lnTo>
                <a:cubicBezTo>
                  <a:pt x="2464520" y="202358"/>
                  <a:pt x="2468322" y="196199"/>
                  <a:pt x="2474164" y="187477"/>
                </a:cubicBezTo>
                <a:lnTo>
                  <a:pt x="2582570" y="20097"/>
                </a:lnTo>
                <a:lnTo>
                  <a:pt x="2589853" y="20097"/>
                </a:lnTo>
                <a:lnTo>
                  <a:pt x="2580311" y="187477"/>
                </a:lnTo>
                <a:cubicBezTo>
                  <a:pt x="2579900" y="195300"/>
                  <a:pt x="2579335" y="201459"/>
                  <a:pt x="2578616" y="205955"/>
                </a:cubicBezTo>
                <a:lnTo>
                  <a:pt x="2579156" y="205955"/>
                </a:lnTo>
                <a:cubicBezTo>
                  <a:pt x="2580523" y="203258"/>
                  <a:pt x="2582341" y="200156"/>
                  <a:pt x="2584612" y="196649"/>
                </a:cubicBezTo>
                <a:lnTo>
                  <a:pt x="2693572" y="20097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xmlns="" id="{07C81117-2B60-4535-8C45-6D81D004F818}"/>
              </a:ext>
            </a:extLst>
          </p:cNvPr>
          <p:cNvSpPr/>
          <p:nvPr/>
        </p:nvSpPr>
        <p:spPr>
          <a:xfrm rot="20940000">
            <a:off x="1408427" y="4816004"/>
            <a:ext cx="3632613" cy="484768"/>
          </a:xfrm>
          <a:prstGeom prst="parallelogram">
            <a:avLst>
              <a:gd name="adj" fmla="val 19218"/>
            </a:avLst>
          </a:prstGeom>
          <a:gradFill flip="none" rotWithShape="1">
            <a:gsLst>
              <a:gs pos="0">
                <a:srgbClr val="9C3EFD"/>
              </a:gs>
              <a:gs pos="100000">
                <a:srgbClr val="7233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xmlns="" id="{40F75E15-347B-49F5-A5E8-E8D2819F5493}"/>
              </a:ext>
            </a:extLst>
          </p:cNvPr>
          <p:cNvSpPr/>
          <p:nvPr/>
        </p:nvSpPr>
        <p:spPr>
          <a:xfrm rot="20940000">
            <a:off x="1668179" y="4913626"/>
            <a:ext cx="3129606" cy="263277"/>
          </a:xfrm>
          <a:custGeom>
            <a:avLst/>
            <a:gdLst/>
            <a:ahLst/>
            <a:cxnLst/>
            <a:rect l="l" t="t" r="r" b="b"/>
            <a:pathLst>
              <a:path w="3129606" h="263277">
                <a:moveTo>
                  <a:pt x="370050" y="209461"/>
                </a:moveTo>
                <a:cubicBezTo>
                  <a:pt x="369351" y="210990"/>
                  <a:pt x="368422" y="213328"/>
                  <a:pt x="367262" y="216475"/>
                </a:cubicBezTo>
                <a:cubicBezTo>
                  <a:pt x="366284" y="219352"/>
                  <a:pt x="365565" y="221600"/>
                  <a:pt x="365106" y="223219"/>
                </a:cubicBezTo>
                <a:cubicBezTo>
                  <a:pt x="349896" y="225377"/>
                  <a:pt x="325235" y="229018"/>
                  <a:pt x="291123" y="234144"/>
                </a:cubicBezTo>
                <a:cubicBezTo>
                  <a:pt x="287432" y="234683"/>
                  <a:pt x="284686" y="235088"/>
                  <a:pt x="282887" y="235357"/>
                </a:cubicBezTo>
                <a:lnTo>
                  <a:pt x="284821" y="221330"/>
                </a:lnTo>
                <a:cubicBezTo>
                  <a:pt x="312719" y="217824"/>
                  <a:pt x="341129" y="213867"/>
                  <a:pt x="370050" y="209461"/>
                </a:cubicBezTo>
                <a:close/>
                <a:moveTo>
                  <a:pt x="98103" y="98054"/>
                </a:moveTo>
                <a:lnTo>
                  <a:pt x="59874" y="210540"/>
                </a:lnTo>
                <a:cubicBezTo>
                  <a:pt x="68165" y="230862"/>
                  <a:pt x="87462" y="240887"/>
                  <a:pt x="117765" y="240618"/>
                </a:cubicBezTo>
                <a:cubicBezTo>
                  <a:pt x="124478" y="240708"/>
                  <a:pt x="132989" y="240798"/>
                  <a:pt x="143299" y="240888"/>
                </a:cubicBezTo>
                <a:cubicBezTo>
                  <a:pt x="153729" y="240887"/>
                  <a:pt x="165508" y="240887"/>
                  <a:pt x="178636" y="240887"/>
                </a:cubicBezTo>
                <a:cubicBezTo>
                  <a:pt x="206901" y="240798"/>
                  <a:pt x="235016" y="240618"/>
                  <a:pt x="262982" y="240348"/>
                </a:cubicBezTo>
                <a:cubicBezTo>
                  <a:pt x="258483" y="245383"/>
                  <a:pt x="254856" y="250104"/>
                  <a:pt x="252101" y="254510"/>
                </a:cubicBezTo>
                <a:cubicBezTo>
                  <a:pt x="185743" y="254510"/>
                  <a:pt x="138868" y="254195"/>
                  <a:pt x="111477" y="253565"/>
                </a:cubicBezTo>
                <a:cubicBezTo>
                  <a:pt x="79522" y="254195"/>
                  <a:pt x="58339" y="243900"/>
                  <a:pt x="47927" y="222679"/>
                </a:cubicBezTo>
                <a:cubicBezTo>
                  <a:pt x="34167" y="232210"/>
                  <a:pt x="19662" y="243540"/>
                  <a:pt x="4411" y="256668"/>
                </a:cubicBezTo>
                <a:lnTo>
                  <a:pt x="0" y="243450"/>
                </a:lnTo>
                <a:cubicBezTo>
                  <a:pt x="12112" y="233739"/>
                  <a:pt x="27139" y="222859"/>
                  <a:pt x="45082" y="210810"/>
                </a:cubicBezTo>
                <a:lnTo>
                  <a:pt x="78588" y="112216"/>
                </a:lnTo>
                <a:lnTo>
                  <a:pt x="47162" y="112216"/>
                </a:lnTo>
                <a:lnTo>
                  <a:pt x="51975" y="98054"/>
                </a:lnTo>
                <a:close/>
                <a:moveTo>
                  <a:pt x="817780" y="225107"/>
                </a:moveTo>
                <a:lnTo>
                  <a:pt x="812692" y="240078"/>
                </a:lnTo>
                <a:lnTo>
                  <a:pt x="557777" y="240078"/>
                </a:lnTo>
                <a:lnTo>
                  <a:pt x="562865" y="225107"/>
                </a:lnTo>
                <a:close/>
                <a:moveTo>
                  <a:pt x="415874" y="131773"/>
                </a:moveTo>
                <a:cubicBezTo>
                  <a:pt x="425010" y="137168"/>
                  <a:pt x="435917" y="144631"/>
                  <a:pt x="448594" y="154163"/>
                </a:cubicBezTo>
                <a:lnTo>
                  <a:pt x="437325" y="165492"/>
                </a:lnTo>
                <a:cubicBezTo>
                  <a:pt x="426295" y="156410"/>
                  <a:pt x="415660" y="148677"/>
                  <a:pt x="405421" y="142293"/>
                </a:cubicBezTo>
                <a:close/>
                <a:moveTo>
                  <a:pt x="446948" y="103045"/>
                </a:moveTo>
                <a:cubicBezTo>
                  <a:pt x="457040" y="109069"/>
                  <a:pt x="467424" y="116083"/>
                  <a:pt x="478102" y="124085"/>
                </a:cubicBezTo>
                <a:lnTo>
                  <a:pt x="467196" y="135145"/>
                </a:lnTo>
                <a:cubicBezTo>
                  <a:pt x="457028" y="126963"/>
                  <a:pt x="446780" y="119679"/>
                  <a:pt x="436451" y="113295"/>
                </a:cubicBezTo>
                <a:close/>
                <a:moveTo>
                  <a:pt x="517026" y="104798"/>
                </a:moveTo>
                <a:cubicBezTo>
                  <a:pt x="506209" y="136629"/>
                  <a:pt x="496234" y="161086"/>
                  <a:pt x="487101" y="178170"/>
                </a:cubicBezTo>
                <a:lnTo>
                  <a:pt x="559529" y="178170"/>
                </a:lnTo>
                <a:lnTo>
                  <a:pt x="555084" y="191253"/>
                </a:lnTo>
                <a:lnTo>
                  <a:pt x="479284" y="191253"/>
                </a:lnTo>
                <a:cubicBezTo>
                  <a:pt x="476772" y="194940"/>
                  <a:pt x="474338" y="198132"/>
                  <a:pt x="471982" y="200829"/>
                </a:cubicBezTo>
                <a:cubicBezTo>
                  <a:pt x="493434" y="216025"/>
                  <a:pt x="513790" y="231401"/>
                  <a:pt x="533051" y="246957"/>
                </a:cubicBezTo>
                <a:lnTo>
                  <a:pt x="518984" y="259770"/>
                </a:lnTo>
                <a:cubicBezTo>
                  <a:pt x="500839" y="243315"/>
                  <a:pt x="481550" y="227445"/>
                  <a:pt x="461118" y="212159"/>
                </a:cubicBezTo>
                <a:cubicBezTo>
                  <a:pt x="441879" y="230142"/>
                  <a:pt x="407181" y="246912"/>
                  <a:pt x="357026" y="262467"/>
                </a:cubicBezTo>
                <a:cubicBezTo>
                  <a:pt x="355950" y="257432"/>
                  <a:pt x="354676" y="252846"/>
                  <a:pt x="353205" y="248710"/>
                </a:cubicBezTo>
                <a:cubicBezTo>
                  <a:pt x="411962" y="233244"/>
                  <a:pt x="449043" y="214092"/>
                  <a:pt x="464448" y="191253"/>
                </a:cubicBezTo>
                <a:lnTo>
                  <a:pt x="385950" y="191253"/>
                </a:lnTo>
                <a:lnTo>
                  <a:pt x="390395" y="178170"/>
                </a:lnTo>
                <a:lnTo>
                  <a:pt x="472939" y="178170"/>
                </a:lnTo>
                <a:cubicBezTo>
                  <a:pt x="481367" y="163424"/>
                  <a:pt x="491342" y="138966"/>
                  <a:pt x="502864" y="104798"/>
                </a:cubicBezTo>
                <a:close/>
                <a:moveTo>
                  <a:pt x="108800" y="8632"/>
                </a:moveTo>
                <a:cubicBezTo>
                  <a:pt x="115177" y="23468"/>
                  <a:pt x="121075" y="38395"/>
                  <a:pt x="126492" y="53411"/>
                </a:cubicBezTo>
                <a:lnTo>
                  <a:pt x="110747" y="61638"/>
                </a:lnTo>
                <a:cubicBezTo>
                  <a:pt x="106108" y="46982"/>
                  <a:pt x="100573" y="31785"/>
                  <a:pt x="94141" y="16050"/>
                </a:cubicBezTo>
                <a:close/>
                <a:moveTo>
                  <a:pt x="822315" y="122467"/>
                </a:moveTo>
                <a:lnTo>
                  <a:pt x="817274" y="137303"/>
                </a:lnTo>
                <a:lnTo>
                  <a:pt x="621974" y="137303"/>
                </a:lnTo>
                <a:lnTo>
                  <a:pt x="627015" y="122467"/>
                </a:lnTo>
                <a:close/>
                <a:moveTo>
                  <a:pt x="224037" y="539"/>
                </a:moveTo>
                <a:lnTo>
                  <a:pt x="238352" y="4451"/>
                </a:lnTo>
                <a:cubicBezTo>
                  <a:pt x="230913" y="14701"/>
                  <a:pt x="222177" y="26121"/>
                  <a:pt x="212144" y="38709"/>
                </a:cubicBezTo>
                <a:lnTo>
                  <a:pt x="323956" y="38709"/>
                </a:lnTo>
                <a:lnTo>
                  <a:pt x="319463" y="51927"/>
                </a:lnTo>
                <a:lnTo>
                  <a:pt x="201852" y="51927"/>
                </a:lnTo>
                <a:cubicBezTo>
                  <a:pt x="183239" y="74946"/>
                  <a:pt x="165463" y="96031"/>
                  <a:pt x="148525" y="115183"/>
                </a:cubicBezTo>
                <a:lnTo>
                  <a:pt x="208005" y="115184"/>
                </a:lnTo>
                <a:lnTo>
                  <a:pt x="223864" y="68517"/>
                </a:lnTo>
                <a:lnTo>
                  <a:pt x="238430" y="68516"/>
                </a:lnTo>
                <a:lnTo>
                  <a:pt x="222572" y="115183"/>
                </a:lnTo>
                <a:lnTo>
                  <a:pt x="289740" y="115183"/>
                </a:lnTo>
                <a:lnTo>
                  <a:pt x="285201" y="128536"/>
                </a:lnTo>
                <a:lnTo>
                  <a:pt x="218033" y="128536"/>
                </a:lnTo>
                <a:lnTo>
                  <a:pt x="203504" y="171291"/>
                </a:lnTo>
                <a:lnTo>
                  <a:pt x="283620" y="171292"/>
                </a:lnTo>
                <a:lnTo>
                  <a:pt x="279127" y="184509"/>
                </a:lnTo>
                <a:lnTo>
                  <a:pt x="199011" y="184510"/>
                </a:lnTo>
                <a:lnTo>
                  <a:pt x="185490" y="224298"/>
                </a:lnTo>
                <a:lnTo>
                  <a:pt x="170923" y="224298"/>
                </a:lnTo>
                <a:lnTo>
                  <a:pt x="184444" y="184510"/>
                </a:lnTo>
                <a:lnTo>
                  <a:pt x="91650" y="184510"/>
                </a:lnTo>
                <a:lnTo>
                  <a:pt x="96143" y="171292"/>
                </a:lnTo>
                <a:lnTo>
                  <a:pt x="188937" y="171292"/>
                </a:lnTo>
                <a:lnTo>
                  <a:pt x="203466" y="128536"/>
                </a:lnTo>
                <a:lnTo>
                  <a:pt x="127127" y="128536"/>
                </a:lnTo>
                <a:lnTo>
                  <a:pt x="132490" y="112756"/>
                </a:lnTo>
                <a:cubicBezTo>
                  <a:pt x="149692" y="94682"/>
                  <a:pt x="167373" y="74406"/>
                  <a:pt x="185532" y="51927"/>
                </a:cubicBezTo>
                <a:lnTo>
                  <a:pt x="144395" y="51927"/>
                </a:lnTo>
                <a:lnTo>
                  <a:pt x="148888" y="38709"/>
                </a:lnTo>
                <a:lnTo>
                  <a:pt x="196094" y="38709"/>
                </a:lnTo>
                <a:cubicBezTo>
                  <a:pt x="207733" y="23513"/>
                  <a:pt x="217047" y="10790"/>
                  <a:pt x="224037" y="539"/>
                </a:cubicBezTo>
                <a:close/>
                <a:moveTo>
                  <a:pt x="413806" y="539"/>
                </a:moveTo>
                <a:lnTo>
                  <a:pt x="426856" y="5799"/>
                </a:lnTo>
                <a:cubicBezTo>
                  <a:pt x="398502" y="37900"/>
                  <a:pt x="372199" y="65819"/>
                  <a:pt x="347947" y="89557"/>
                </a:cubicBezTo>
                <a:cubicBezTo>
                  <a:pt x="362667" y="89107"/>
                  <a:pt x="375528" y="88568"/>
                  <a:pt x="386532" y="87938"/>
                </a:cubicBezTo>
                <a:cubicBezTo>
                  <a:pt x="396160" y="77598"/>
                  <a:pt x="406107" y="66718"/>
                  <a:pt x="416373" y="55299"/>
                </a:cubicBezTo>
                <a:lnTo>
                  <a:pt x="428202" y="61368"/>
                </a:lnTo>
                <a:cubicBezTo>
                  <a:pt x="395156" y="96166"/>
                  <a:pt x="362934" y="128671"/>
                  <a:pt x="331537" y="158883"/>
                </a:cubicBezTo>
                <a:cubicBezTo>
                  <a:pt x="346439" y="157894"/>
                  <a:pt x="365420" y="156410"/>
                  <a:pt x="388481" y="154432"/>
                </a:cubicBezTo>
                <a:cubicBezTo>
                  <a:pt x="386630" y="158029"/>
                  <a:pt x="384683" y="162435"/>
                  <a:pt x="382642" y="167650"/>
                </a:cubicBezTo>
                <a:cubicBezTo>
                  <a:pt x="345100" y="170168"/>
                  <a:pt x="321047" y="172415"/>
                  <a:pt x="310483" y="174394"/>
                </a:cubicBezTo>
                <a:lnTo>
                  <a:pt x="309860" y="159962"/>
                </a:lnTo>
                <a:cubicBezTo>
                  <a:pt x="315662" y="157175"/>
                  <a:pt x="322243" y="152229"/>
                  <a:pt x="329602" y="145126"/>
                </a:cubicBezTo>
                <a:cubicBezTo>
                  <a:pt x="345165" y="130289"/>
                  <a:pt x="360022" y="115543"/>
                  <a:pt x="374174" y="100887"/>
                </a:cubicBezTo>
                <a:cubicBezTo>
                  <a:pt x="354358" y="101516"/>
                  <a:pt x="339097" y="102505"/>
                  <a:pt x="328388" y="103854"/>
                </a:cubicBezTo>
                <a:lnTo>
                  <a:pt x="328978" y="89018"/>
                </a:lnTo>
                <a:cubicBezTo>
                  <a:pt x="334966" y="85421"/>
                  <a:pt x="340479" y="81105"/>
                  <a:pt x="345517" y="76069"/>
                </a:cubicBezTo>
                <a:cubicBezTo>
                  <a:pt x="368682" y="53680"/>
                  <a:pt x="391445" y="28503"/>
                  <a:pt x="413806" y="539"/>
                </a:cubicBezTo>
                <a:close/>
                <a:moveTo>
                  <a:pt x="1013497" y="112756"/>
                </a:moveTo>
                <a:lnTo>
                  <a:pt x="932841" y="112756"/>
                </a:lnTo>
                <a:lnTo>
                  <a:pt x="911252" y="176282"/>
                </a:lnTo>
                <a:lnTo>
                  <a:pt x="991908" y="176282"/>
                </a:lnTo>
                <a:close/>
                <a:moveTo>
                  <a:pt x="540985" y="1753"/>
                </a:moveTo>
                <a:lnTo>
                  <a:pt x="530307" y="33179"/>
                </a:lnTo>
                <a:lnTo>
                  <a:pt x="594912" y="33179"/>
                </a:lnTo>
                <a:lnTo>
                  <a:pt x="590512" y="46127"/>
                </a:lnTo>
                <a:lnTo>
                  <a:pt x="525907" y="46127"/>
                </a:lnTo>
                <a:lnTo>
                  <a:pt x="514813" y="78767"/>
                </a:lnTo>
                <a:lnTo>
                  <a:pt x="590209" y="78767"/>
                </a:lnTo>
                <a:lnTo>
                  <a:pt x="585718" y="91985"/>
                </a:lnTo>
                <a:lnTo>
                  <a:pt x="566300" y="125704"/>
                </a:lnTo>
                <a:cubicBezTo>
                  <a:pt x="562259" y="124894"/>
                  <a:pt x="557722" y="124355"/>
                  <a:pt x="552688" y="124085"/>
                </a:cubicBezTo>
                <a:lnTo>
                  <a:pt x="572321" y="91715"/>
                </a:lnTo>
                <a:lnTo>
                  <a:pt x="422070" y="91715"/>
                </a:lnTo>
                <a:lnTo>
                  <a:pt x="426470" y="78767"/>
                </a:lnTo>
                <a:lnTo>
                  <a:pt x="500652" y="78767"/>
                </a:lnTo>
                <a:lnTo>
                  <a:pt x="511745" y="46127"/>
                </a:lnTo>
                <a:lnTo>
                  <a:pt x="448488" y="46127"/>
                </a:lnTo>
                <a:lnTo>
                  <a:pt x="452889" y="33179"/>
                </a:lnTo>
                <a:lnTo>
                  <a:pt x="516145" y="33179"/>
                </a:lnTo>
                <a:lnTo>
                  <a:pt x="526823" y="1753"/>
                </a:lnTo>
                <a:close/>
                <a:moveTo>
                  <a:pt x="866305" y="29537"/>
                </a:moveTo>
                <a:lnTo>
                  <a:pt x="861125" y="44779"/>
                </a:lnTo>
                <a:lnTo>
                  <a:pt x="641008" y="44778"/>
                </a:lnTo>
                <a:lnTo>
                  <a:pt x="646188" y="29538"/>
                </a:lnTo>
                <a:close/>
                <a:moveTo>
                  <a:pt x="1810537" y="197053"/>
                </a:moveTo>
                <a:lnTo>
                  <a:pt x="1745662" y="197053"/>
                </a:lnTo>
                <a:lnTo>
                  <a:pt x="1735074" y="228209"/>
                </a:lnTo>
                <a:cubicBezTo>
                  <a:pt x="1757960" y="225692"/>
                  <a:pt x="1780425" y="223219"/>
                  <a:pt x="1802470" y="220791"/>
                </a:cubicBezTo>
                <a:close/>
                <a:moveTo>
                  <a:pt x="1151278" y="32370"/>
                </a:moveTo>
                <a:lnTo>
                  <a:pt x="1146695" y="45858"/>
                </a:lnTo>
                <a:lnTo>
                  <a:pt x="1051338" y="45858"/>
                </a:lnTo>
                <a:lnTo>
                  <a:pt x="1033186" y="99268"/>
                </a:lnTo>
                <a:lnTo>
                  <a:pt x="1123823" y="99268"/>
                </a:lnTo>
                <a:lnTo>
                  <a:pt x="1119239" y="112755"/>
                </a:lnTo>
                <a:lnTo>
                  <a:pt x="1028603" y="112756"/>
                </a:lnTo>
                <a:lnTo>
                  <a:pt x="1007014" y="176282"/>
                </a:lnTo>
                <a:lnTo>
                  <a:pt x="1114240" y="176282"/>
                </a:lnTo>
                <a:lnTo>
                  <a:pt x="1109564" y="190039"/>
                </a:lnTo>
                <a:lnTo>
                  <a:pt x="1002338" y="190039"/>
                </a:lnTo>
                <a:lnTo>
                  <a:pt x="977539" y="263007"/>
                </a:lnTo>
                <a:lnTo>
                  <a:pt x="962433" y="263007"/>
                </a:lnTo>
                <a:lnTo>
                  <a:pt x="987232" y="190039"/>
                </a:lnTo>
                <a:lnTo>
                  <a:pt x="848175" y="190039"/>
                </a:lnTo>
                <a:lnTo>
                  <a:pt x="852851" y="176282"/>
                </a:lnTo>
                <a:lnTo>
                  <a:pt x="896281" y="176282"/>
                </a:lnTo>
                <a:lnTo>
                  <a:pt x="922453" y="99268"/>
                </a:lnTo>
                <a:lnTo>
                  <a:pt x="1018080" y="99268"/>
                </a:lnTo>
                <a:lnTo>
                  <a:pt x="1036232" y="45857"/>
                </a:lnTo>
                <a:lnTo>
                  <a:pt x="956385" y="45857"/>
                </a:lnTo>
                <a:cubicBezTo>
                  <a:pt x="937248" y="66448"/>
                  <a:pt x="916261" y="85871"/>
                  <a:pt x="893424" y="104124"/>
                </a:cubicBezTo>
                <a:cubicBezTo>
                  <a:pt x="890396" y="99538"/>
                  <a:pt x="887646" y="95986"/>
                  <a:pt x="885175" y="93469"/>
                </a:cubicBezTo>
                <a:cubicBezTo>
                  <a:pt x="919058" y="68381"/>
                  <a:pt x="950193" y="37225"/>
                  <a:pt x="978578" y="0"/>
                </a:cubicBezTo>
                <a:lnTo>
                  <a:pt x="991901" y="4450"/>
                </a:lnTo>
                <a:cubicBezTo>
                  <a:pt x="983350" y="15331"/>
                  <a:pt x="975601" y="24637"/>
                  <a:pt x="968657" y="32370"/>
                </a:cubicBezTo>
                <a:close/>
                <a:moveTo>
                  <a:pt x="1823144" y="159962"/>
                </a:moveTo>
                <a:lnTo>
                  <a:pt x="1758269" y="159962"/>
                </a:lnTo>
                <a:lnTo>
                  <a:pt x="1749605" y="185454"/>
                </a:lnTo>
                <a:lnTo>
                  <a:pt x="1814480" y="185453"/>
                </a:lnTo>
                <a:close/>
                <a:moveTo>
                  <a:pt x="1944559" y="155511"/>
                </a:moveTo>
                <a:lnTo>
                  <a:pt x="1880763" y="155511"/>
                </a:lnTo>
                <a:cubicBezTo>
                  <a:pt x="1880054" y="177181"/>
                  <a:pt x="1884359" y="195075"/>
                  <a:pt x="1893677" y="209192"/>
                </a:cubicBezTo>
                <a:cubicBezTo>
                  <a:pt x="1911329" y="195614"/>
                  <a:pt x="1928290" y="177721"/>
                  <a:pt x="1944559" y="155511"/>
                </a:cubicBezTo>
                <a:close/>
                <a:moveTo>
                  <a:pt x="1835702" y="123006"/>
                </a:moveTo>
                <a:lnTo>
                  <a:pt x="1770827" y="123006"/>
                </a:lnTo>
                <a:lnTo>
                  <a:pt x="1762210" y="148363"/>
                </a:lnTo>
                <a:lnTo>
                  <a:pt x="1827085" y="148363"/>
                </a:lnTo>
                <a:close/>
                <a:moveTo>
                  <a:pt x="1961806" y="144451"/>
                </a:moveTo>
                <a:lnTo>
                  <a:pt x="1957726" y="156455"/>
                </a:lnTo>
                <a:cubicBezTo>
                  <a:pt x="1940058" y="181722"/>
                  <a:pt x="1920983" y="202133"/>
                  <a:pt x="1900501" y="217689"/>
                </a:cubicBezTo>
                <a:cubicBezTo>
                  <a:pt x="1910589" y="228749"/>
                  <a:pt x="1925454" y="238055"/>
                  <a:pt x="1945097" y="245608"/>
                </a:cubicBezTo>
                <a:cubicBezTo>
                  <a:pt x="1940027" y="250733"/>
                  <a:pt x="1936149" y="254869"/>
                  <a:pt x="1933461" y="258016"/>
                </a:cubicBezTo>
                <a:cubicBezTo>
                  <a:pt x="1913590" y="248755"/>
                  <a:pt x="1898327" y="238370"/>
                  <a:pt x="1887673" y="226860"/>
                </a:cubicBezTo>
                <a:cubicBezTo>
                  <a:pt x="1869520" y="238999"/>
                  <a:pt x="1847431" y="250419"/>
                  <a:pt x="1821405" y="261118"/>
                </a:cubicBezTo>
                <a:cubicBezTo>
                  <a:pt x="1820232" y="257162"/>
                  <a:pt x="1818758" y="253296"/>
                  <a:pt x="1816984" y="249519"/>
                </a:cubicBezTo>
                <a:cubicBezTo>
                  <a:pt x="1842645" y="239628"/>
                  <a:pt x="1863994" y="229198"/>
                  <a:pt x="1881031" y="218229"/>
                </a:cubicBezTo>
                <a:cubicBezTo>
                  <a:pt x="1870583" y="202403"/>
                  <a:pt x="1866088" y="181497"/>
                  <a:pt x="1867545" y="155511"/>
                </a:cubicBezTo>
                <a:lnTo>
                  <a:pt x="1856216" y="155511"/>
                </a:lnTo>
                <a:lnTo>
                  <a:pt x="1859975" y="144452"/>
                </a:lnTo>
                <a:close/>
                <a:moveTo>
                  <a:pt x="1434108" y="19287"/>
                </a:moveTo>
                <a:lnTo>
                  <a:pt x="1301873" y="228209"/>
                </a:lnTo>
                <a:lnTo>
                  <a:pt x="1289869" y="228209"/>
                </a:lnTo>
                <a:lnTo>
                  <a:pt x="1296872" y="71079"/>
                </a:lnTo>
                <a:cubicBezTo>
                  <a:pt x="1297283" y="62987"/>
                  <a:pt x="1298210" y="56423"/>
                  <a:pt x="1299652" y="51387"/>
                </a:cubicBezTo>
                <a:lnTo>
                  <a:pt x="1298977" y="51387"/>
                </a:lnTo>
                <a:cubicBezTo>
                  <a:pt x="1297272" y="55613"/>
                  <a:pt x="1293588" y="62087"/>
                  <a:pt x="1287926" y="70809"/>
                </a:cubicBezTo>
                <a:lnTo>
                  <a:pt x="1184936" y="228209"/>
                </a:lnTo>
                <a:lnTo>
                  <a:pt x="1172932" y="228209"/>
                </a:lnTo>
                <a:lnTo>
                  <a:pt x="1181891" y="19287"/>
                </a:lnTo>
                <a:lnTo>
                  <a:pt x="1198076" y="19287"/>
                </a:lnTo>
                <a:lnTo>
                  <a:pt x="1188803" y="186667"/>
                </a:lnTo>
                <a:cubicBezTo>
                  <a:pt x="1188394" y="194221"/>
                  <a:pt x="1187829" y="200380"/>
                  <a:pt x="1187108" y="205146"/>
                </a:cubicBezTo>
                <a:lnTo>
                  <a:pt x="1187648" y="205146"/>
                </a:lnTo>
                <a:cubicBezTo>
                  <a:pt x="1189410" y="201549"/>
                  <a:pt x="1193212" y="195389"/>
                  <a:pt x="1199054" y="186667"/>
                </a:cubicBezTo>
                <a:lnTo>
                  <a:pt x="1307460" y="19287"/>
                </a:lnTo>
                <a:lnTo>
                  <a:pt x="1314743" y="19287"/>
                </a:lnTo>
                <a:lnTo>
                  <a:pt x="1305200" y="186668"/>
                </a:lnTo>
                <a:cubicBezTo>
                  <a:pt x="1304790" y="194490"/>
                  <a:pt x="1304225" y="200649"/>
                  <a:pt x="1303506" y="205145"/>
                </a:cubicBezTo>
                <a:lnTo>
                  <a:pt x="1304046" y="205145"/>
                </a:lnTo>
                <a:cubicBezTo>
                  <a:pt x="1305413" y="202448"/>
                  <a:pt x="1307231" y="199346"/>
                  <a:pt x="1309502" y="195839"/>
                </a:cubicBezTo>
                <a:lnTo>
                  <a:pt x="1418462" y="19287"/>
                </a:lnTo>
                <a:close/>
                <a:moveTo>
                  <a:pt x="1511221" y="32640"/>
                </a:moveTo>
                <a:lnTo>
                  <a:pt x="1477907" y="32640"/>
                </a:lnTo>
                <a:lnTo>
                  <a:pt x="1444399" y="131233"/>
                </a:lnTo>
                <a:lnTo>
                  <a:pt x="1474072" y="131234"/>
                </a:lnTo>
                <a:cubicBezTo>
                  <a:pt x="1492864" y="131234"/>
                  <a:pt x="1508711" y="126738"/>
                  <a:pt x="1521613" y="117746"/>
                </a:cubicBezTo>
                <a:cubicBezTo>
                  <a:pt x="1534515" y="108754"/>
                  <a:pt x="1543762" y="96031"/>
                  <a:pt x="1549355" y="79576"/>
                </a:cubicBezTo>
                <a:cubicBezTo>
                  <a:pt x="1559989" y="48285"/>
                  <a:pt x="1547278" y="32640"/>
                  <a:pt x="1511221" y="32640"/>
                </a:cubicBezTo>
                <a:close/>
                <a:moveTo>
                  <a:pt x="1992912" y="110867"/>
                </a:moveTo>
                <a:lnTo>
                  <a:pt x="1988785" y="123006"/>
                </a:lnTo>
                <a:lnTo>
                  <a:pt x="1849864" y="123006"/>
                </a:lnTo>
                <a:lnTo>
                  <a:pt x="1817228" y="219037"/>
                </a:lnTo>
                <a:cubicBezTo>
                  <a:pt x="1819778" y="218678"/>
                  <a:pt x="1823573" y="218228"/>
                  <a:pt x="1828612" y="217689"/>
                </a:cubicBezTo>
                <a:cubicBezTo>
                  <a:pt x="1834522" y="216970"/>
                  <a:pt x="1838886" y="216430"/>
                  <a:pt x="1841706" y="216070"/>
                </a:cubicBezTo>
                <a:cubicBezTo>
                  <a:pt x="1839964" y="221196"/>
                  <a:pt x="1838647" y="225332"/>
                  <a:pt x="1837757" y="228479"/>
                </a:cubicBezTo>
                <a:cubicBezTo>
                  <a:pt x="1828371" y="229378"/>
                  <a:pt x="1820168" y="230232"/>
                  <a:pt x="1813148" y="231041"/>
                </a:cubicBezTo>
                <a:lnTo>
                  <a:pt x="1802744" y="261658"/>
                </a:lnTo>
                <a:lnTo>
                  <a:pt x="1788582" y="261658"/>
                </a:lnTo>
                <a:lnTo>
                  <a:pt x="1798436" y="232660"/>
                </a:lnTo>
                <a:cubicBezTo>
                  <a:pt x="1774683" y="235088"/>
                  <a:pt x="1738719" y="239314"/>
                  <a:pt x="1690544" y="245338"/>
                </a:cubicBezTo>
                <a:lnTo>
                  <a:pt x="1692877" y="232120"/>
                </a:lnTo>
                <a:cubicBezTo>
                  <a:pt x="1695187" y="231941"/>
                  <a:pt x="1698771" y="231581"/>
                  <a:pt x="1703629" y="231042"/>
                </a:cubicBezTo>
                <a:cubicBezTo>
                  <a:pt x="1711008" y="230232"/>
                  <a:pt x="1716647" y="229648"/>
                  <a:pt x="1720546" y="229288"/>
                </a:cubicBezTo>
                <a:lnTo>
                  <a:pt x="1756665" y="123006"/>
                </a:lnTo>
                <a:lnTo>
                  <a:pt x="1727936" y="123006"/>
                </a:lnTo>
                <a:lnTo>
                  <a:pt x="1732063" y="110868"/>
                </a:lnTo>
                <a:close/>
                <a:moveTo>
                  <a:pt x="1545491" y="23030"/>
                </a:moveTo>
                <a:cubicBezTo>
                  <a:pt x="1552859" y="25525"/>
                  <a:pt x="1558539" y="29268"/>
                  <a:pt x="1562530" y="34258"/>
                </a:cubicBezTo>
                <a:cubicBezTo>
                  <a:pt x="1570512" y="44239"/>
                  <a:pt x="1571264" y="58760"/>
                  <a:pt x="1564786" y="77823"/>
                </a:cubicBezTo>
                <a:cubicBezTo>
                  <a:pt x="1558185" y="97245"/>
                  <a:pt x="1546422" y="113205"/>
                  <a:pt x="1529497" y="125704"/>
                </a:cubicBezTo>
                <a:cubicBezTo>
                  <a:pt x="1512571" y="138202"/>
                  <a:pt x="1492689" y="144452"/>
                  <a:pt x="1469850" y="144451"/>
                </a:cubicBezTo>
                <a:lnTo>
                  <a:pt x="1439908" y="144451"/>
                </a:lnTo>
                <a:lnTo>
                  <a:pt x="1411443" y="228209"/>
                </a:lnTo>
                <a:lnTo>
                  <a:pt x="1397011" y="228209"/>
                </a:lnTo>
                <a:lnTo>
                  <a:pt x="1468013" y="19287"/>
                </a:lnTo>
                <a:lnTo>
                  <a:pt x="1518321" y="19287"/>
                </a:lnTo>
                <a:cubicBezTo>
                  <a:pt x="1529066" y="19287"/>
                  <a:pt x="1538123" y="20534"/>
                  <a:pt x="1545491" y="23030"/>
                </a:cubicBezTo>
                <a:close/>
                <a:moveTo>
                  <a:pt x="2176294" y="132043"/>
                </a:moveTo>
                <a:lnTo>
                  <a:pt x="2163964" y="168324"/>
                </a:lnTo>
                <a:lnTo>
                  <a:pt x="2237066" y="168324"/>
                </a:lnTo>
                <a:lnTo>
                  <a:pt x="2232392" y="182082"/>
                </a:lnTo>
                <a:lnTo>
                  <a:pt x="2159289" y="182082"/>
                </a:lnTo>
                <a:lnTo>
                  <a:pt x="2141366" y="234818"/>
                </a:lnTo>
                <a:lnTo>
                  <a:pt x="2226202" y="234818"/>
                </a:lnTo>
                <a:lnTo>
                  <a:pt x="2221389" y="248980"/>
                </a:lnTo>
                <a:lnTo>
                  <a:pt x="2036744" y="248980"/>
                </a:lnTo>
                <a:lnTo>
                  <a:pt x="2041558" y="234818"/>
                </a:lnTo>
                <a:lnTo>
                  <a:pt x="2126395" y="234818"/>
                </a:lnTo>
                <a:lnTo>
                  <a:pt x="2144318" y="182082"/>
                </a:lnTo>
                <a:lnTo>
                  <a:pt x="2073374" y="182082"/>
                </a:lnTo>
                <a:lnTo>
                  <a:pt x="2078048" y="168324"/>
                </a:lnTo>
                <a:lnTo>
                  <a:pt x="2148993" y="168324"/>
                </a:lnTo>
                <a:lnTo>
                  <a:pt x="2161323" y="132043"/>
                </a:lnTo>
                <a:close/>
                <a:moveTo>
                  <a:pt x="1723927" y="22119"/>
                </a:moveTo>
                <a:lnTo>
                  <a:pt x="1718793" y="37226"/>
                </a:lnTo>
                <a:cubicBezTo>
                  <a:pt x="1708429" y="31740"/>
                  <a:pt x="1696278" y="28998"/>
                  <a:pt x="1682341" y="28998"/>
                </a:cubicBezTo>
                <a:cubicBezTo>
                  <a:pt x="1668224" y="28998"/>
                  <a:pt x="1655792" y="32572"/>
                  <a:pt x="1645046" y="39721"/>
                </a:cubicBezTo>
                <a:cubicBezTo>
                  <a:pt x="1634299" y="46869"/>
                  <a:pt x="1627031" y="56018"/>
                  <a:pt x="1623242" y="67168"/>
                </a:cubicBezTo>
                <a:cubicBezTo>
                  <a:pt x="1619636" y="77778"/>
                  <a:pt x="1619588" y="86253"/>
                  <a:pt x="1623098" y="92592"/>
                </a:cubicBezTo>
                <a:cubicBezTo>
                  <a:pt x="1626609" y="98931"/>
                  <a:pt x="1635956" y="107541"/>
                  <a:pt x="1651143" y="118421"/>
                </a:cubicBezTo>
                <a:cubicBezTo>
                  <a:pt x="1666895" y="129480"/>
                  <a:pt x="1676549" y="139304"/>
                  <a:pt x="1680105" y="147891"/>
                </a:cubicBezTo>
                <a:cubicBezTo>
                  <a:pt x="1683661" y="156478"/>
                  <a:pt x="1683544" y="166346"/>
                  <a:pt x="1679755" y="177496"/>
                </a:cubicBezTo>
                <a:cubicBezTo>
                  <a:pt x="1674317" y="193501"/>
                  <a:pt x="1664304" y="206562"/>
                  <a:pt x="1649716" y="216677"/>
                </a:cubicBezTo>
                <a:cubicBezTo>
                  <a:pt x="1635128" y="226793"/>
                  <a:pt x="1617719" y="231851"/>
                  <a:pt x="1597487" y="231851"/>
                </a:cubicBezTo>
                <a:cubicBezTo>
                  <a:pt x="1590294" y="231851"/>
                  <a:pt x="1582381" y="230727"/>
                  <a:pt x="1573748" y="228479"/>
                </a:cubicBezTo>
                <a:cubicBezTo>
                  <a:pt x="1565116" y="226231"/>
                  <a:pt x="1558815" y="223668"/>
                  <a:pt x="1554848" y="220791"/>
                </a:cubicBezTo>
                <a:lnTo>
                  <a:pt x="1560441" y="204336"/>
                </a:lnTo>
                <a:cubicBezTo>
                  <a:pt x="1572127" y="213867"/>
                  <a:pt x="1585658" y="218633"/>
                  <a:pt x="1601034" y="218633"/>
                </a:cubicBezTo>
                <a:cubicBezTo>
                  <a:pt x="1617399" y="218633"/>
                  <a:pt x="1630931" y="215261"/>
                  <a:pt x="1641630" y="208517"/>
                </a:cubicBezTo>
                <a:cubicBezTo>
                  <a:pt x="1652330" y="201774"/>
                  <a:pt x="1659743" y="192332"/>
                  <a:pt x="1663867" y="180194"/>
                </a:cubicBezTo>
                <a:cubicBezTo>
                  <a:pt x="1667503" y="169493"/>
                  <a:pt x="1667574" y="160951"/>
                  <a:pt x="1664079" y="154567"/>
                </a:cubicBezTo>
                <a:cubicBezTo>
                  <a:pt x="1660584" y="148183"/>
                  <a:pt x="1651214" y="139506"/>
                  <a:pt x="1635969" y="128536"/>
                </a:cubicBezTo>
                <a:cubicBezTo>
                  <a:pt x="1619025" y="116217"/>
                  <a:pt x="1609157" y="105899"/>
                  <a:pt x="1606364" y="97582"/>
                </a:cubicBezTo>
                <a:cubicBezTo>
                  <a:pt x="1603571" y="89265"/>
                  <a:pt x="1604023" y="79666"/>
                  <a:pt x="1607721" y="68786"/>
                </a:cubicBezTo>
                <a:cubicBezTo>
                  <a:pt x="1612733" y="54040"/>
                  <a:pt x="1622720" y="41519"/>
                  <a:pt x="1637682" y="31223"/>
                </a:cubicBezTo>
                <a:cubicBezTo>
                  <a:pt x="1652645" y="20928"/>
                  <a:pt x="1669658" y="15780"/>
                  <a:pt x="1688720" y="15780"/>
                </a:cubicBezTo>
                <a:cubicBezTo>
                  <a:pt x="1701219" y="15780"/>
                  <a:pt x="1712954" y="17893"/>
                  <a:pt x="1723927" y="22119"/>
                </a:cubicBezTo>
                <a:close/>
                <a:moveTo>
                  <a:pt x="1957922" y="57457"/>
                </a:moveTo>
                <a:lnTo>
                  <a:pt x="1804704" y="57457"/>
                </a:lnTo>
                <a:lnTo>
                  <a:pt x="1797553" y="78497"/>
                </a:lnTo>
                <a:lnTo>
                  <a:pt x="1950772" y="78497"/>
                </a:lnTo>
                <a:close/>
                <a:moveTo>
                  <a:pt x="2493498" y="135684"/>
                </a:moveTo>
                <a:lnTo>
                  <a:pt x="2393016" y="135684"/>
                </a:lnTo>
                <a:cubicBezTo>
                  <a:pt x="2395470" y="163648"/>
                  <a:pt x="2403616" y="185453"/>
                  <a:pt x="2417452" y="201099"/>
                </a:cubicBezTo>
                <a:cubicBezTo>
                  <a:pt x="2443297" y="185903"/>
                  <a:pt x="2468646" y="164098"/>
                  <a:pt x="2493498" y="135684"/>
                </a:cubicBezTo>
                <a:close/>
                <a:moveTo>
                  <a:pt x="1968877" y="25221"/>
                </a:moveTo>
                <a:lnTo>
                  <a:pt x="1815658" y="25221"/>
                </a:lnTo>
                <a:lnTo>
                  <a:pt x="1808554" y="46127"/>
                </a:lnTo>
                <a:lnTo>
                  <a:pt x="1961772" y="46127"/>
                </a:lnTo>
                <a:close/>
                <a:moveTo>
                  <a:pt x="2336695" y="92254"/>
                </a:moveTo>
                <a:lnTo>
                  <a:pt x="2297368" y="207978"/>
                </a:lnTo>
                <a:cubicBezTo>
                  <a:pt x="2312733" y="195839"/>
                  <a:pt x="2327256" y="184060"/>
                  <a:pt x="2340937" y="172640"/>
                </a:cubicBezTo>
                <a:cubicBezTo>
                  <a:pt x="2341856" y="178935"/>
                  <a:pt x="2342906" y="183385"/>
                  <a:pt x="2344088" y="185993"/>
                </a:cubicBezTo>
                <a:cubicBezTo>
                  <a:pt x="2330654" y="196154"/>
                  <a:pt x="2313677" y="209596"/>
                  <a:pt x="2293158" y="226321"/>
                </a:cubicBezTo>
                <a:cubicBezTo>
                  <a:pt x="2287192" y="230907"/>
                  <a:pt x="2282218" y="235222"/>
                  <a:pt x="2278235" y="239269"/>
                </a:cubicBezTo>
                <a:lnTo>
                  <a:pt x="2270831" y="230097"/>
                </a:lnTo>
                <a:cubicBezTo>
                  <a:pt x="2275811" y="224972"/>
                  <a:pt x="2279325" y="219262"/>
                  <a:pt x="2281375" y="212968"/>
                </a:cubicBezTo>
                <a:lnTo>
                  <a:pt x="2317861" y="105607"/>
                </a:lnTo>
                <a:lnTo>
                  <a:pt x="2286300" y="105607"/>
                </a:lnTo>
                <a:lnTo>
                  <a:pt x="2290837" y="92255"/>
                </a:lnTo>
                <a:close/>
                <a:moveTo>
                  <a:pt x="2513953" y="121927"/>
                </a:moveTo>
                <a:lnTo>
                  <a:pt x="2508729" y="137303"/>
                </a:lnTo>
                <a:cubicBezTo>
                  <a:pt x="2480767" y="169044"/>
                  <a:pt x="2453408" y="193456"/>
                  <a:pt x="2426650" y="210540"/>
                </a:cubicBezTo>
                <a:cubicBezTo>
                  <a:pt x="2441972" y="223668"/>
                  <a:pt x="2465967" y="234818"/>
                  <a:pt x="2498636" y="243990"/>
                </a:cubicBezTo>
                <a:cubicBezTo>
                  <a:pt x="2491367" y="251093"/>
                  <a:pt x="2486795" y="255948"/>
                  <a:pt x="2484919" y="258556"/>
                </a:cubicBezTo>
                <a:cubicBezTo>
                  <a:pt x="2451037" y="246867"/>
                  <a:pt x="2426409" y="234009"/>
                  <a:pt x="2411035" y="219982"/>
                </a:cubicBezTo>
                <a:cubicBezTo>
                  <a:pt x="2382185" y="236077"/>
                  <a:pt x="2345527" y="250149"/>
                  <a:pt x="2301060" y="262198"/>
                </a:cubicBezTo>
                <a:cubicBezTo>
                  <a:pt x="2299985" y="256893"/>
                  <a:pt x="2298562" y="252217"/>
                  <a:pt x="2296791" y="248170"/>
                </a:cubicBezTo>
                <a:cubicBezTo>
                  <a:pt x="2341256" y="236391"/>
                  <a:pt x="2376331" y="223668"/>
                  <a:pt x="2402017" y="210001"/>
                </a:cubicBezTo>
                <a:cubicBezTo>
                  <a:pt x="2387534" y="192557"/>
                  <a:pt x="2379274" y="167785"/>
                  <a:pt x="2377236" y="135684"/>
                </a:cubicBezTo>
                <a:lnTo>
                  <a:pt x="2363074" y="135685"/>
                </a:lnTo>
                <a:lnTo>
                  <a:pt x="2367748" y="121927"/>
                </a:lnTo>
                <a:close/>
                <a:moveTo>
                  <a:pt x="1987249" y="13622"/>
                </a:moveTo>
                <a:lnTo>
                  <a:pt x="1961261" y="90097"/>
                </a:lnTo>
                <a:lnTo>
                  <a:pt x="1779179" y="90097"/>
                </a:lnTo>
                <a:lnTo>
                  <a:pt x="1805167" y="13622"/>
                </a:lnTo>
                <a:close/>
                <a:moveTo>
                  <a:pt x="2108264" y="2023"/>
                </a:moveTo>
                <a:lnTo>
                  <a:pt x="2121769" y="6339"/>
                </a:lnTo>
                <a:cubicBezTo>
                  <a:pt x="2105978" y="28459"/>
                  <a:pt x="2090139" y="49005"/>
                  <a:pt x="2074250" y="67977"/>
                </a:cubicBezTo>
                <a:lnTo>
                  <a:pt x="2008429" y="261658"/>
                </a:lnTo>
                <a:lnTo>
                  <a:pt x="1993862" y="261658"/>
                </a:lnTo>
                <a:lnTo>
                  <a:pt x="2050379" y="95357"/>
                </a:lnTo>
                <a:cubicBezTo>
                  <a:pt x="2037156" y="109923"/>
                  <a:pt x="2022148" y="124849"/>
                  <a:pt x="2005354" y="140135"/>
                </a:cubicBezTo>
                <a:cubicBezTo>
                  <a:pt x="2004971" y="134650"/>
                  <a:pt x="2004271" y="129301"/>
                  <a:pt x="2003255" y="124085"/>
                </a:cubicBezTo>
                <a:cubicBezTo>
                  <a:pt x="2042238" y="89017"/>
                  <a:pt x="2077241" y="48330"/>
                  <a:pt x="2108264" y="2023"/>
                </a:cubicBezTo>
                <a:close/>
                <a:moveTo>
                  <a:pt x="2619699" y="93738"/>
                </a:moveTo>
                <a:lnTo>
                  <a:pt x="2574183" y="227670"/>
                </a:lnTo>
                <a:cubicBezTo>
                  <a:pt x="2597434" y="215081"/>
                  <a:pt x="2618249" y="203572"/>
                  <a:pt x="2636630" y="193141"/>
                </a:cubicBezTo>
                <a:cubicBezTo>
                  <a:pt x="2636175" y="198716"/>
                  <a:pt x="2636082" y="203887"/>
                  <a:pt x="2636350" y="208652"/>
                </a:cubicBezTo>
                <a:cubicBezTo>
                  <a:pt x="2616054" y="218633"/>
                  <a:pt x="2593662" y="230682"/>
                  <a:pt x="2569172" y="244799"/>
                </a:cubicBezTo>
                <a:cubicBezTo>
                  <a:pt x="2563155" y="248216"/>
                  <a:pt x="2557569" y="252082"/>
                  <a:pt x="2552416" y="256398"/>
                </a:cubicBezTo>
                <a:lnTo>
                  <a:pt x="2545164" y="244799"/>
                </a:lnTo>
                <a:cubicBezTo>
                  <a:pt x="2549441" y="241472"/>
                  <a:pt x="2552729" y="238145"/>
                  <a:pt x="2555029" y="234818"/>
                </a:cubicBezTo>
                <a:cubicBezTo>
                  <a:pt x="2557329" y="231491"/>
                  <a:pt x="2559350" y="227265"/>
                  <a:pt x="2561092" y="222140"/>
                </a:cubicBezTo>
                <a:lnTo>
                  <a:pt x="2599961" y="107765"/>
                </a:lnTo>
                <a:lnTo>
                  <a:pt x="2561792" y="107765"/>
                </a:lnTo>
                <a:lnTo>
                  <a:pt x="2566558" y="93738"/>
                </a:lnTo>
                <a:close/>
                <a:moveTo>
                  <a:pt x="2219838" y="3911"/>
                </a:moveTo>
                <a:lnTo>
                  <a:pt x="2206226" y="43969"/>
                </a:lnTo>
                <a:lnTo>
                  <a:pt x="2276631" y="43969"/>
                </a:lnTo>
                <a:lnTo>
                  <a:pt x="2271955" y="57727"/>
                </a:lnTo>
                <a:lnTo>
                  <a:pt x="2201550" y="57727"/>
                </a:lnTo>
                <a:lnTo>
                  <a:pt x="2185278" y="105607"/>
                </a:lnTo>
                <a:lnTo>
                  <a:pt x="2265934" y="105607"/>
                </a:lnTo>
                <a:lnTo>
                  <a:pt x="2261167" y="119634"/>
                </a:lnTo>
                <a:lnTo>
                  <a:pt x="2085424" y="119634"/>
                </a:lnTo>
                <a:lnTo>
                  <a:pt x="2090191" y="105607"/>
                </a:lnTo>
                <a:lnTo>
                  <a:pt x="2170307" y="105607"/>
                </a:lnTo>
                <a:lnTo>
                  <a:pt x="2186579" y="57726"/>
                </a:lnTo>
                <a:lnTo>
                  <a:pt x="2116713" y="57727"/>
                </a:lnTo>
                <a:lnTo>
                  <a:pt x="2121390" y="43969"/>
                </a:lnTo>
                <a:lnTo>
                  <a:pt x="2191255" y="43969"/>
                </a:lnTo>
                <a:lnTo>
                  <a:pt x="2204867" y="3911"/>
                </a:lnTo>
                <a:close/>
                <a:moveTo>
                  <a:pt x="2350273" y="9441"/>
                </a:moveTo>
                <a:cubicBezTo>
                  <a:pt x="2357131" y="19422"/>
                  <a:pt x="2366032" y="33314"/>
                  <a:pt x="2376976" y="51118"/>
                </a:cubicBezTo>
                <a:lnTo>
                  <a:pt x="2361531" y="61638"/>
                </a:lnTo>
                <a:cubicBezTo>
                  <a:pt x="2352348" y="45003"/>
                  <a:pt x="2343749" y="30751"/>
                  <a:pt x="2335734" y="18882"/>
                </a:cubicBezTo>
                <a:close/>
                <a:moveTo>
                  <a:pt x="2536226" y="15510"/>
                </a:moveTo>
                <a:lnTo>
                  <a:pt x="2518855" y="66628"/>
                </a:lnTo>
                <a:cubicBezTo>
                  <a:pt x="2514469" y="77418"/>
                  <a:pt x="2518182" y="82499"/>
                  <a:pt x="2529995" y="81869"/>
                </a:cubicBezTo>
                <a:lnTo>
                  <a:pt x="2555756" y="81869"/>
                </a:lnTo>
                <a:lnTo>
                  <a:pt x="2548603" y="96166"/>
                </a:lnTo>
                <a:lnTo>
                  <a:pt x="2521628" y="96166"/>
                </a:lnTo>
                <a:cubicBezTo>
                  <a:pt x="2502893" y="96526"/>
                  <a:pt x="2496547" y="88343"/>
                  <a:pt x="2502592" y="71619"/>
                </a:cubicBezTo>
                <a:lnTo>
                  <a:pt x="2516983" y="29268"/>
                </a:lnTo>
                <a:lnTo>
                  <a:pt x="2439565" y="29268"/>
                </a:lnTo>
                <a:lnTo>
                  <a:pt x="2435898" y="40058"/>
                </a:lnTo>
                <a:cubicBezTo>
                  <a:pt x="2435344" y="42216"/>
                  <a:pt x="2434564" y="44778"/>
                  <a:pt x="2433557" y="47746"/>
                </a:cubicBezTo>
                <a:cubicBezTo>
                  <a:pt x="2423930" y="76070"/>
                  <a:pt x="2402906" y="96525"/>
                  <a:pt x="2370483" y="109114"/>
                </a:cubicBezTo>
                <a:cubicBezTo>
                  <a:pt x="2368386" y="104438"/>
                  <a:pt x="2366075" y="100392"/>
                  <a:pt x="2363550" y="96975"/>
                </a:cubicBezTo>
                <a:cubicBezTo>
                  <a:pt x="2381548" y="90051"/>
                  <a:pt x="2394260" y="82813"/>
                  <a:pt x="2401682" y="75260"/>
                </a:cubicBezTo>
                <a:cubicBezTo>
                  <a:pt x="2409492" y="67887"/>
                  <a:pt x="2416012" y="56243"/>
                  <a:pt x="2421241" y="40327"/>
                </a:cubicBezTo>
                <a:lnTo>
                  <a:pt x="2429675" y="15510"/>
                </a:lnTo>
                <a:close/>
                <a:moveTo>
                  <a:pt x="2630519" y="6339"/>
                </a:moveTo>
                <a:cubicBezTo>
                  <a:pt x="2641455" y="20726"/>
                  <a:pt x="2651374" y="34933"/>
                  <a:pt x="2660274" y="48960"/>
                </a:cubicBezTo>
                <a:lnTo>
                  <a:pt x="2644106" y="60019"/>
                </a:lnTo>
                <a:cubicBezTo>
                  <a:pt x="2633733" y="42126"/>
                  <a:pt x="2624296" y="27559"/>
                  <a:pt x="2615797" y="16320"/>
                </a:cubicBezTo>
                <a:close/>
                <a:moveTo>
                  <a:pt x="2894618" y="24952"/>
                </a:moveTo>
                <a:lnTo>
                  <a:pt x="2841127" y="182351"/>
                </a:lnTo>
                <a:lnTo>
                  <a:pt x="2827370" y="182351"/>
                </a:lnTo>
                <a:lnTo>
                  <a:pt x="2880861" y="24952"/>
                </a:lnTo>
                <a:close/>
                <a:moveTo>
                  <a:pt x="2778638" y="2293"/>
                </a:moveTo>
                <a:lnTo>
                  <a:pt x="2747103" y="95087"/>
                </a:lnTo>
                <a:lnTo>
                  <a:pt x="2826679" y="95087"/>
                </a:lnTo>
                <a:lnTo>
                  <a:pt x="2821820" y="109384"/>
                </a:lnTo>
                <a:lnTo>
                  <a:pt x="2742244" y="109384"/>
                </a:lnTo>
                <a:lnTo>
                  <a:pt x="2690402" y="261928"/>
                </a:lnTo>
                <a:lnTo>
                  <a:pt x="2674891" y="261928"/>
                </a:lnTo>
                <a:lnTo>
                  <a:pt x="2726733" y="109383"/>
                </a:lnTo>
                <a:lnTo>
                  <a:pt x="2647157" y="109384"/>
                </a:lnTo>
                <a:lnTo>
                  <a:pt x="2652015" y="95087"/>
                </a:lnTo>
                <a:lnTo>
                  <a:pt x="2731592" y="95087"/>
                </a:lnTo>
                <a:lnTo>
                  <a:pt x="2763127" y="2293"/>
                </a:lnTo>
                <a:close/>
                <a:moveTo>
                  <a:pt x="2952983" y="2832"/>
                </a:moveTo>
                <a:lnTo>
                  <a:pt x="2916453" y="110328"/>
                </a:lnTo>
                <a:cubicBezTo>
                  <a:pt x="2903003" y="150431"/>
                  <a:pt x="2888868" y="180778"/>
                  <a:pt x="2874047" y="201369"/>
                </a:cubicBezTo>
                <a:cubicBezTo>
                  <a:pt x="2859706" y="222140"/>
                  <a:pt x="2837811" y="242775"/>
                  <a:pt x="2808365" y="263277"/>
                </a:cubicBezTo>
                <a:cubicBezTo>
                  <a:pt x="2806468" y="259860"/>
                  <a:pt x="2803764" y="256173"/>
                  <a:pt x="2800253" y="252217"/>
                </a:cubicBezTo>
                <a:cubicBezTo>
                  <a:pt x="2828069" y="233874"/>
                  <a:pt x="2848737" y="215126"/>
                  <a:pt x="2862258" y="195974"/>
                </a:cubicBezTo>
                <a:cubicBezTo>
                  <a:pt x="2876229" y="177091"/>
                  <a:pt x="2889466" y="148992"/>
                  <a:pt x="2901966" y="111677"/>
                </a:cubicBezTo>
                <a:lnTo>
                  <a:pt x="2938956" y="2832"/>
                </a:lnTo>
                <a:close/>
                <a:moveTo>
                  <a:pt x="3129606" y="19691"/>
                </a:moveTo>
                <a:lnTo>
                  <a:pt x="3125114" y="32909"/>
                </a:lnTo>
                <a:lnTo>
                  <a:pt x="3051336" y="32909"/>
                </a:lnTo>
                <a:lnTo>
                  <a:pt x="3035753" y="78767"/>
                </a:lnTo>
                <a:lnTo>
                  <a:pt x="3097121" y="78767"/>
                </a:lnTo>
                <a:lnTo>
                  <a:pt x="3058985" y="190983"/>
                </a:lnTo>
                <a:cubicBezTo>
                  <a:pt x="3053649" y="209596"/>
                  <a:pt x="3041435" y="218948"/>
                  <a:pt x="3022341" y="219038"/>
                </a:cubicBezTo>
                <a:cubicBezTo>
                  <a:pt x="3018922" y="219307"/>
                  <a:pt x="3015714" y="219487"/>
                  <a:pt x="3012716" y="219577"/>
                </a:cubicBezTo>
                <a:cubicBezTo>
                  <a:pt x="3011247" y="219667"/>
                  <a:pt x="3009658" y="219712"/>
                  <a:pt x="3007949" y="219712"/>
                </a:cubicBezTo>
                <a:cubicBezTo>
                  <a:pt x="3006600" y="219712"/>
                  <a:pt x="3004577" y="219712"/>
                  <a:pt x="3001880" y="219712"/>
                </a:cubicBezTo>
                <a:cubicBezTo>
                  <a:pt x="3002992" y="214587"/>
                  <a:pt x="3003789" y="209596"/>
                  <a:pt x="3004272" y="204741"/>
                </a:cubicBezTo>
                <a:cubicBezTo>
                  <a:pt x="3010624" y="205100"/>
                  <a:pt x="3016991" y="205280"/>
                  <a:pt x="3023376" y="205280"/>
                </a:cubicBezTo>
                <a:cubicBezTo>
                  <a:pt x="3035119" y="205910"/>
                  <a:pt x="3042496" y="200739"/>
                  <a:pt x="3045506" y="189770"/>
                </a:cubicBezTo>
                <a:lnTo>
                  <a:pt x="3078738" y="91985"/>
                </a:lnTo>
                <a:lnTo>
                  <a:pt x="3031261" y="91985"/>
                </a:lnTo>
                <a:lnTo>
                  <a:pt x="2973506" y="261928"/>
                </a:lnTo>
                <a:lnTo>
                  <a:pt x="2959478" y="261928"/>
                </a:lnTo>
                <a:lnTo>
                  <a:pt x="3017235" y="91985"/>
                </a:lnTo>
                <a:lnTo>
                  <a:pt x="2970163" y="91985"/>
                </a:lnTo>
                <a:lnTo>
                  <a:pt x="2925563" y="223218"/>
                </a:lnTo>
                <a:lnTo>
                  <a:pt x="2911806" y="223218"/>
                </a:lnTo>
                <a:lnTo>
                  <a:pt x="2960897" y="78767"/>
                </a:lnTo>
                <a:lnTo>
                  <a:pt x="3021726" y="78767"/>
                </a:lnTo>
                <a:lnTo>
                  <a:pt x="3037310" y="32909"/>
                </a:lnTo>
                <a:lnTo>
                  <a:pt x="2966500" y="32910"/>
                </a:lnTo>
                <a:lnTo>
                  <a:pt x="2970993" y="19692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xmlns="" id="{264CEE87-0EC9-4CB8-AC5E-6FCAA1171DEC}"/>
              </a:ext>
            </a:extLst>
          </p:cNvPr>
          <p:cNvSpPr/>
          <p:nvPr/>
        </p:nvSpPr>
        <p:spPr>
          <a:xfrm rot="20940000">
            <a:off x="2422200" y="5323974"/>
            <a:ext cx="3126633" cy="484768"/>
          </a:xfrm>
          <a:prstGeom prst="parallelogram">
            <a:avLst>
              <a:gd name="adj" fmla="val 19218"/>
            </a:avLst>
          </a:prstGeom>
          <a:gradFill flip="none" rotWithShape="1">
            <a:gsLst>
              <a:gs pos="0">
                <a:srgbClr val="9C3EFD"/>
              </a:gs>
              <a:gs pos="100000">
                <a:srgbClr val="7233F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E9E8B8DC-6053-4CF4-BEBD-C6397BAD2AED}"/>
              </a:ext>
            </a:extLst>
          </p:cNvPr>
          <p:cNvSpPr/>
          <p:nvPr/>
        </p:nvSpPr>
        <p:spPr>
          <a:xfrm rot="20940000">
            <a:off x="2696242" y="5430771"/>
            <a:ext cx="2512012" cy="262468"/>
          </a:xfrm>
          <a:custGeom>
            <a:avLst/>
            <a:gdLst/>
            <a:ahLst/>
            <a:cxnLst/>
            <a:rect l="l" t="t" r="r" b="b"/>
            <a:pathLst>
              <a:path w="2512012" h="262468">
                <a:moveTo>
                  <a:pt x="153585" y="157804"/>
                </a:moveTo>
                <a:lnTo>
                  <a:pt x="135571" y="210810"/>
                </a:lnTo>
                <a:cubicBezTo>
                  <a:pt x="136505" y="210181"/>
                  <a:pt x="137905" y="209237"/>
                  <a:pt x="139771" y="207978"/>
                </a:cubicBezTo>
                <a:cubicBezTo>
                  <a:pt x="152384" y="199436"/>
                  <a:pt x="162155" y="192647"/>
                  <a:pt x="169081" y="187612"/>
                </a:cubicBezTo>
                <a:cubicBezTo>
                  <a:pt x="168643" y="190489"/>
                  <a:pt x="168155" y="194041"/>
                  <a:pt x="167618" y="198267"/>
                </a:cubicBezTo>
                <a:cubicBezTo>
                  <a:pt x="167457" y="200066"/>
                  <a:pt x="167298" y="201459"/>
                  <a:pt x="167142" y="202448"/>
                </a:cubicBezTo>
                <a:cubicBezTo>
                  <a:pt x="142398" y="218903"/>
                  <a:pt x="125537" y="230547"/>
                  <a:pt x="116560" y="237381"/>
                </a:cubicBezTo>
                <a:lnTo>
                  <a:pt x="111160" y="224298"/>
                </a:lnTo>
                <a:cubicBezTo>
                  <a:pt x="114958" y="221061"/>
                  <a:pt x="117781" y="217914"/>
                  <a:pt x="119630" y="214857"/>
                </a:cubicBezTo>
                <a:cubicBezTo>
                  <a:pt x="121567" y="211800"/>
                  <a:pt x="123545" y="207304"/>
                  <a:pt x="125562" y="201369"/>
                </a:cubicBezTo>
                <a:lnTo>
                  <a:pt x="136150" y="170213"/>
                </a:lnTo>
                <a:lnTo>
                  <a:pt x="92990" y="170213"/>
                </a:lnTo>
                <a:lnTo>
                  <a:pt x="88590" y="183161"/>
                </a:lnTo>
                <a:cubicBezTo>
                  <a:pt x="88130" y="184780"/>
                  <a:pt x="87396" y="187073"/>
                  <a:pt x="86388" y="190040"/>
                </a:cubicBezTo>
                <a:cubicBezTo>
                  <a:pt x="77158" y="217195"/>
                  <a:pt x="60610" y="238370"/>
                  <a:pt x="36743" y="253566"/>
                </a:cubicBezTo>
                <a:cubicBezTo>
                  <a:pt x="35148" y="250059"/>
                  <a:pt x="32892" y="246778"/>
                  <a:pt x="29974" y="243720"/>
                </a:cubicBezTo>
                <a:cubicBezTo>
                  <a:pt x="43974" y="234009"/>
                  <a:pt x="53728" y="225153"/>
                  <a:pt x="59235" y="217150"/>
                </a:cubicBezTo>
                <a:cubicBezTo>
                  <a:pt x="65131" y="209327"/>
                  <a:pt x="71075" y="196334"/>
                  <a:pt x="77068" y="178170"/>
                </a:cubicBezTo>
                <a:lnTo>
                  <a:pt x="83989" y="157804"/>
                </a:lnTo>
                <a:close/>
                <a:moveTo>
                  <a:pt x="501309" y="183161"/>
                </a:moveTo>
                <a:lnTo>
                  <a:pt x="382483" y="183161"/>
                </a:lnTo>
                <a:lnTo>
                  <a:pt x="365662" y="232660"/>
                </a:lnTo>
                <a:lnTo>
                  <a:pt x="484487" y="232660"/>
                </a:lnTo>
                <a:close/>
                <a:moveTo>
                  <a:pt x="177776" y="115993"/>
                </a:moveTo>
                <a:lnTo>
                  <a:pt x="173420" y="128806"/>
                </a:lnTo>
                <a:lnTo>
                  <a:pt x="89932" y="128806"/>
                </a:lnTo>
                <a:lnTo>
                  <a:pt x="94288" y="115993"/>
                </a:lnTo>
                <a:close/>
                <a:moveTo>
                  <a:pt x="520099" y="169943"/>
                </a:moveTo>
                <a:lnTo>
                  <a:pt x="488837" y="261928"/>
                </a:lnTo>
                <a:lnTo>
                  <a:pt x="474540" y="261928"/>
                </a:lnTo>
                <a:lnTo>
                  <a:pt x="479994" y="245878"/>
                </a:lnTo>
                <a:lnTo>
                  <a:pt x="361169" y="245878"/>
                </a:lnTo>
                <a:lnTo>
                  <a:pt x="355715" y="261929"/>
                </a:lnTo>
                <a:lnTo>
                  <a:pt x="341418" y="261929"/>
                </a:lnTo>
                <a:lnTo>
                  <a:pt x="372680" y="169943"/>
                </a:lnTo>
                <a:close/>
                <a:moveTo>
                  <a:pt x="83363" y="74316"/>
                </a:moveTo>
                <a:lnTo>
                  <a:pt x="93797" y="80925"/>
                </a:lnTo>
                <a:cubicBezTo>
                  <a:pt x="85122" y="92165"/>
                  <a:pt x="74640" y="104619"/>
                  <a:pt x="62352" y="118286"/>
                </a:cubicBezTo>
                <a:lnTo>
                  <a:pt x="13353" y="262468"/>
                </a:lnTo>
                <a:lnTo>
                  <a:pt x="0" y="262468"/>
                </a:lnTo>
                <a:lnTo>
                  <a:pt x="41666" y="139866"/>
                </a:lnTo>
                <a:cubicBezTo>
                  <a:pt x="31800" y="149847"/>
                  <a:pt x="20117" y="160412"/>
                  <a:pt x="6617" y="171562"/>
                </a:cubicBezTo>
                <a:cubicBezTo>
                  <a:pt x="6113" y="166167"/>
                  <a:pt x="5168" y="161671"/>
                  <a:pt x="3782" y="158074"/>
                </a:cubicBezTo>
                <a:cubicBezTo>
                  <a:pt x="32588" y="134696"/>
                  <a:pt x="59115" y="106777"/>
                  <a:pt x="83363" y="74316"/>
                </a:cubicBezTo>
                <a:close/>
                <a:moveTo>
                  <a:pt x="537603" y="125974"/>
                </a:moveTo>
                <a:lnTo>
                  <a:pt x="532973" y="139596"/>
                </a:lnTo>
                <a:lnTo>
                  <a:pt x="380159" y="139596"/>
                </a:lnTo>
                <a:lnTo>
                  <a:pt x="384789" y="125974"/>
                </a:lnTo>
                <a:close/>
                <a:moveTo>
                  <a:pt x="271928" y="66359"/>
                </a:moveTo>
                <a:lnTo>
                  <a:pt x="234163" y="66359"/>
                </a:lnTo>
                <a:cubicBezTo>
                  <a:pt x="233346" y="67438"/>
                  <a:pt x="232122" y="69056"/>
                  <a:pt x="230489" y="71214"/>
                </a:cubicBezTo>
                <a:cubicBezTo>
                  <a:pt x="227797" y="74901"/>
                  <a:pt x="225771" y="77689"/>
                  <a:pt x="224409" y="79576"/>
                </a:cubicBezTo>
                <a:cubicBezTo>
                  <a:pt x="214519" y="121118"/>
                  <a:pt x="210473" y="153264"/>
                  <a:pt x="212273" y="176012"/>
                </a:cubicBezTo>
                <a:cubicBezTo>
                  <a:pt x="233240" y="150296"/>
                  <a:pt x="253125" y="113745"/>
                  <a:pt x="271928" y="66359"/>
                </a:cubicBezTo>
                <a:close/>
                <a:moveTo>
                  <a:pt x="109097" y="2563"/>
                </a:moveTo>
                <a:lnTo>
                  <a:pt x="118985" y="9981"/>
                </a:lnTo>
                <a:cubicBezTo>
                  <a:pt x="95572" y="38395"/>
                  <a:pt x="69454" y="63257"/>
                  <a:pt x="40631" y="84567"/>
                </a:cubicBezTo>
                <a:cubicBezTo>
                  <a:pt x="39669" y="80521"/>
                  <a:pt x="38332" y="76385"/>
                  <a:pt x="36621" y="72158"/>
                </a:cubicBezTo>
                <a:cubicBezTo>
                  <a:pt x="63875" y="52287"/>
                  <a:pt x="88034" y="29088"/>
                  <a:pt x="109097" y="2563"/>
                </a:cubicBezTo>
                <a:close/>
                <a:moveTo>
                  <a:pt x="690103" y="112217"/>
                </a:moveTo>
                <a:lnTo>
                  <a:pt x="703312" y="120174"/>
                </a:lnTo>
                <a:cubicBezTo>
                  <a:pt x="666049" y="158389"/>
                  <a:pt x="627448" y="194580"/>
                  <a:pt x="587511" y="228749"/>
                </a:cubicBezTo>
                <a:cubicBezTo>
                  <a:pt x="591529" y="228569"/>
                  <a:pt x="597436" y="228389"/>
                  <a:pt x="605230" y="228209"/>
                </a:cubicBezTo>
                <a:cubicBezTo>
                  <a:pt x="656857" y="226051"/>
                  <a:pt x="700177" y="224388"/>
                  <a:pt x="735191" y="223219"/>
                </a:cubicBezTo>
                <a:cubicBezTo>
                  <a:pt x="728896" y="209732"/>
                  <a:pt x="720038" y="191613"/>
                  <a:pt x="708617" y="168864"/>
                </a:cubicBezTo>
                <a:lnTo>
                  <a:pt x="723872" y="159693"/>
                </a:lnTo>
                <a:cubicBezTo>
                  <a:pt x="738881" y="188286"/>
                  <a:pt x="754358" y="218678"/>
                  <a:pt x="770303" y="250868"/>
                </a:cubicBezTo>
                <a:lnTo>
                  <a:pt x="752744" y="261659"/>
                </a:lnTo>
                <a:cubicBezTo>
                  <a:pt x="749261" y="253386"/>
                  <a:pt x="745582" y="245294"/>
                  <a:pt x="741707" y="237381"/>
                </a:cubicBezTo>
                <a:cubicBezTo>
                  <a:pt x="680135" y="238909"/>
                  <a:pt x="628569" y="241022"/>
                  <a:pt x="587009" y="243720"/>
                </a:cubicBezTo>
                <a:cubicBezTo>
                  <a:pt x="576276" y="244350"/>
                  <a:pt x="566948" y="245338"/>
                  <a:pt x="559027" y="246687"/>
                </a:cubicBezTo>
                <a:lnTo>
                  <a:pt x="557019" y="230367"/>
                </a:lnTo>
                <a:cubicBezTo>
                  <a:pt x="565526" y="226771"/>
                  <a:pt x="573589" y="222095"/>
                  <a:pt x="581210" y="216340"/>
                </a:cubicBezTo>
                <a:cubicBezTo>
                  <a:pt x="617727" y="186938"/>
                  <a:pt x="654025" y="152230"/>
                  <a:pt x="690103" y="112217"/>
                </a:cubicBezTo>
                <a:close/>
                <a:moveTo>
                  <a:pt x="552408" y="82409"/>
                </a:moveTo>
                <a:lnTo>
                  <a:pt x="547824" y="95897"/>
                </a:lnTo>
                <a:lnTo>
                  <a:pt x="395010" y="95896"/>
                </a:lnTo>
                <a:lnTo>
                  <a:pt x="399594" y="82409"/>
                </a:lnTo>
                <a:close/>
                <a:moveTo>
                  <a:pt x="181051" y="6339"/>
                </a:moveTo>
                <a:lnTo>
                  <a:pt x="157492" y="75665"/>
                </a:lnTo>
                <a:lnTo>
                  <a:pt x="184602" y="75665"/>
                </a:lnTo>
                <a:lnTo>
                  <a:pt x="201287" y="26571"/>
                </a:lnTo>
                <a:lnTo>
                  <a:pt x="214235" y="26571"/>
                </a:lnTo>
                <a:lnTo>
                  <a:pt x="193380" y="87939"/>
                </a:lnTo>
                <a:lnTo>
                  <a:pt x="100315" y="87939"/>
                </a:lnTo>
                <a:lnTo>
                  <a:pt x="121078" y="26840"/>
                </a:lnTo>
                <a:lnTo>
                  <a:pt x="134026" y="26841"/>
                </a:lnTo>
                <a:lnTo>
                  <a:pt x="117434" y="75665"/>
                </a:lnTo>
                <a:lnTo>
                  <a:pt x="144544" y="75665"/>
                </a:lnTo>
                <a:lnTo>
                  <a:pt x="168103" y="6339"/>
                </a:lnTo>
                <a:close/>
                <a:moveTo>
                  <a:pt x="273765" y="4991"/>
                </a:moveTo>
                <a:cubicBezTo>
                  <a:pt x="263461" y="22344"/>
                  <a:pt x="253105" y="38665"/>
                  <a:pt x="242695" y="53950"/>
                </a:cubicBezTo>
                <a:lnTo>
                  <a:pt x="304064" y="53950"/>
                </a:lnTo>
                <a:lnTo>
                  <a:pt x="299847" y="66359"/>
                </a:lnTo>
                <a:lnTo>
                  <a:pt x="285145" y="66359"/>
                </a:lnTo>
                <a:cubicBezTo>
                  <a:pt x="262849" y="121118"/>
                  <a:pt x="239094" y="162840"/>
                  <a:pt x="213881" y="191523"/>
                </a:cubicBezTo>
                <a:cubicBezTo>
                  <a:pt x="216910" y="209597"/>
                  <a:pt x="224835" y="228344"/>
                  <a:pt x="237657" y="247766"/>
                </a:cubicBezTo>
                <a:cubicBezTo>
                  <a:pt x="233410" y="251003"/>
                  <a:pt x="228799" y="254780"/>
                  <a:pt x="223826" y="259096"/>
                </a:cubicBezTo>
                <a:cubicBezTo>
                  <a:pt x="212586" y="240573"/>
                  <a:pt x="205149" y="222634"/>
                  <a:pt x="201516" y="205281"/>
                </a:cubicBezTo>
                <a:cubicBezTo>
                  <a:pt x="185219" y="222545"/>
                  <a:pt x="163578" y="240978"/>
                  <a:pt x="136595" y="260580"/>
                </a:cubicBezTo>
                <a:cubicBezTo>
                  <a:pt x="134906" y="257612"/>
                  <a:pt x="132561" y="254196"/>
                  <a:pt x="129558" y="250329"/>
                </a:cubicBezTo>
                <a:cubicBezTo>
                  <a:pt x="159337" y="229378"/>
                  <a:pt x="182620" y="209687"/>
                  <a:pt x="199405" y="191254"/>
                </a:cubicBezTo>
                <a:cubicBezTo>
                  <a:pt x="196564" y="167336"/>
                  <a:pt x="199399" y="137033"/>
                  <a:pt x="207910" y="100347"/>
                </a:cubicBezTo>
                <a:cubicBezTo>
                  <a:pt x="207487" y="100797"/>
                  <a:pt x="206898" y="101471"/>
                  <a:pt x="206142" y="102371"/>
                </a:cubicBezTo>
                <a:cubicBezTo>
                  <a:pt x="197957" y="112171"/>
                  <a:pt x="191480" y="119590"/>
                  <a:pt x="186712" y="124625"/>
                </a:cubicBezTo>
                <a:cubicBezTo>
                  <a:pt x="185123" y="120039"/>
                  <a:pt x="183289" y="116173"/>
                  <a:pt x="181211" y="113026"/>
                </a:cubicBezTo>
                <a:cubicBezTo>
                  <a:pt x="210003" y="82544"/>
                  <a:pt x="236408" y="45723"/>
                  <a:pt x="260428" y="2563"/>
                </a:cubicBezTo>
                <a:close/>
                <a:moveTo>
                  <a:pt x="392736" y="3372"/>
                </a:moveTo>
                <a:lnTo>
                  <a:pt x="405838" y="7283"/>
                </a:lnTo>
                <a:cubicBezTo>
                  <a:pt x="391190" y="28954"/>
                  <a:pt x="376129" y="49724"/>
                  <a:pt x="360655" y="69596"/>
                </a:cubicBezTo>
                <a:lnTo>
                  <a:pt x="295290" y="261928"/>
                </a:lnTo>
                <a:lnTo>
                  <a:pt x="280859" y="261928"/>
                </a:lnTo>
                <a:lnTo>
                  <a:pt x="336046" y="99538"/>
                </a:lnTo>
                <a:cubicBezTo>
                  <a:pt x="320855" y="117252"/>
                  <a:pt x="306474" y="132448"/>
                  <a:pt x="292905" y="145126"/>
                </a:cubicBezTo>
                <a:cubicBezTo>
                  <a:pt x="292672" y="139461"/>
                  <a:pt x="292105" y="134381"/>
                  <a:pt x="291204" y="129885"/>
                </a:cubicBezTo>
                <a:cubicBezTo>
                  <a:pt x="328969" y="93109"/>
                  <a:pt x="362813" y="50938"/>
                  <a:pt x="392736" y="3372"/>
                </a:cubicBezTo>
                <a:close/>
                <a:moveTo>
                  <a:pt x="941233" y="99538"/>
                </a:moveTo>
                <a:cubicBezTo>
                  <a:pt x="935783" y="112666"/>
                  <a:pt x="930217" y="125075"/>
                  <a:pt x="924535" y="136764"/>
                </a:cubicBezTo>
                <a:cubicBezTo>
                  <a:pt x="937124" y="155287"/>
                  <a:pt x="948337" y="173225"/>
                  <a:pt x="958174" y="190579"/>
                </a:cubicBezTo>
                <a:lnTo>
                  <a:pt x="942729" y="201099"/>
                </a:lnTo>
                <a:cubicBezTo>
                  <a:pt x="933788" y="184285"/>
                  <a:pt x="924930" y="168280"/>
                  <a:pt x="916156" y="153084"/>
                </a:cubicBezTo>
                <a:cubicBezTo>
                  <a:pt x="895089" y="194176"/>
                  <a:pt x="860213" y="229333"/>
                  <a:pt x="811527" y="258557"/>
                </a:cubicBezTo>
                <a:cubicBezTo>
                  <a:pt x="809810" y="255140"/>
                  <a:pt x="807257" y="251273"/>
                  <a:pt x="803868" y="246957"/>
                </a:cubicBezTo>
                <a:cubicBezTo>
                  <a:pt x="863277" y="214227"/>
                  <a:pt x="904029" y="165088"/>
                  <a:pt x="926127" y="99538"/>
                </a:cubicBezTo>
                <a:close/>
                <a:moveTo>
                  <a:pt x="1500488" y="207708"/>
                </a:moveTo>
                <a:cubicBezTo>
                  <a:pt x="1503814" y="207709"/>
                  <a:pt x="1506280" y="208787"/>
                  <a:pt x="1507884" y="210945"/>
                </a:cubicBezTo>
                <a:cubicBezTo>
                  <a:pt x="1509489" y="213103"/>
                  <a:pt x="1509710" y="215891"/>
                  <a:pt x="1508548" y="219307"/>
                </a:cubicBezTo>
                <a:cubicBezTo>
                  <a:pt x="1507417" y="222635"/>
                  <a:pt x="1505301" y="225422"/>
                  <a:pt x="1502200" y="227670"/>
                </a:cubicBezTo>
                <a:cubicBezTo>
                  <a:pt x="1499098" y="229918"/>
                  <a:pt x="1495884" y="231042"/>
                  <a:pt x="1492557" y="231042"/>
                </a:cubicBezTo>
                <a:cubicBezTo>
                  <a:pt x="1489230" y="231042"/>
                  <a:pt x="1486847" y="229918"/>
                  <a:pt x="1485408" y="227670"/>
                </a:cubicBezTo>
                <a:cubicBezTo>
                  <a:pt x="1483969" y="225422"/>
                  <a:pt x="1483814" y="222635"/>
                  <a:pt x="1484945" y="219308"/>
                </a:cubicBezTo>
                <a:cubicBezTo>
                  <a:pt x="1486107" y="215891"/>
                  <a:pt x="1488156" y="213103"/>
                  <a:pt x="1491093" y="210946"/>
                </a:cubicBezTo>
                <a:cubicBezTo>
                  <a:pt x="1494029" y="208787"/>
                  <a:pt x="1497160" y="207708"/>
                  <a:pt x="1500488" y="207708"/>
                </a:cubicBezTo>
                <a:close/>
                <a:moveTo>
                  <a:pt x="500782" y="1753"/>
                </a:moveTo>
                <a:cubicBezTo>
                  <a:pt x="502663" y="12094"/>
                  <a:pt x="504212" y="22749"/>
                  <a:pt x="505429" y="33719"/>
                </a:cubicBezTo>
                <a:lnTo>
                  <a:pt x="491863" y="38709"/>
                </a:lnTo>
                <a:lnTo>
                  <a:pt x="583309" y="38709"/>
                </a:lnTo>
                <a:lnTo>
                  <a:pt x="578725" y="52197"/>
                </a:lnTo>
                <a:lnTo>
                  <a:pt x="395025" y="52197"/>
                </a:lnTo>
                <a:lnTo>
                  <a:pt x="399608" y="38710"/>
                </a:lnTo>
                <a:lnTo>
                  <a:pt x="489570" y="38709"/>
                </a:lnTo>
                <a:cubicBezTo>
                  <a:pt x="488247" y="25672"/>
                  <a:pt x="486861" y="15196"/>
                  <a:pt x="485414" y="7283"/>
                </a:cubicBezTo>
                <a:close/>
                <a:moveTo>
                  <a:pt x="1039961" y="99538"/>
                </a:moveTo>
                <a:cubicBezTo>
                  <a:pt x="1038958" y="101696"/>
                  <a:pt x="1037619" y="104843"/>
                  <a:pt x="1035945" y="108979"/>
                </a:cubicBezTo>
                <a:cubicBezTo>
                  <a:pt x="1034604" y="112126"/>
                  <a:pt x="1033585" y="114464"/>
                  <a:pt x="1032887" y="115993"/>
                </a:cubicBezTo>
                <a:cubicBezTo>
                  <a:pt x="1019273" y="172191"/>
                  <a:pt x="1030336" y="215306"/>
                  <a:pt x="1066076" y="245339"/>
                </a:cubicBezTo>
                <a:cubicBezTo>
                  <a:pt x="1062131" y="248216"/>
                  <a:pt x="1056858" y="252622"/>
                  <a:pt x="1050256" y="258556"/>
                </a:cubicBezTo>
                <a:cubicBezTo>
                  <a:pt x="1019676" y="227625"/>
                  <a:pt x="1007718" y="192827"/>
                  <a:pt x="1014383" y="154163"/>
                </a:cubicBezTo>
                <a:cubicBezTo>
                  <a:pt x="993458" y="196424"/>
                  <a:pt x="956507" y="232525"/>
                  <a:pt x="903531" y="262468"/>
                </a:cubicBezTo>
                <a:cubicBezTo>
                  <a:pt x="902794" y="260400"/>
                  <a:pt x="901136" y="257342"/>
                  <a:pt x="898555" y="253296"/>
                </a:cubicBezTo>
                <a:cubicBezTo>
                  <a:pt x="897605" y="251858"/>
                  <a:pt x="896938" y="250778"/>
                  <a:pt x="896553" y="250059"/>
                </a:cubicBezTo>
                <a:cubicBezTo>
                  <a:pt x="960995" y="217599"/>
                  <a:pt x="1003718" y="167426"/>
                  <a:pt x="1024721" y="99538"/>
                </a:cubicBezTo>
                <a:close/>
                <a:moveTo>
                  <a:pt x="697028" y="15241"/>
                </a:moveTo>
                <a:lnTo>
                  <a:pt x="709936" y="21310"/>
                </a:lnTo>
                <a:cubicBezTo>
                  <a:pt x="671533" y="68697"/>
                  <a:pt x="627004" y="108575"/>
                  <a:pt x="576350" y="140945"/>
                </a:cubicBezTo>
                <a:cubicBezTo>
                  <a:pt x="574368" y="136988"/>
                  <a:pt x="571667" y="132763"/>
                  <a:pt x="568249" y="128267"/>
                </a:cubicBezTo>
                <a:cubicBezTo>
                  <a:pt x="618465" y="98774"/>
                  <a:pt x="661391" y="61098"/>
                  <a:pt x="697028" y="15241"/>
                </a:cubicBezTo>
                <a:close/>
                <a:moveTo>
                  <a:pt x="778657" y="10790"/>
                </a:moveTo>
                <a:cubicBezTo>
                  <a:pt x="780327" y="57997"/>
                  <a:pt x="798087" y="94638"/>
                  <a:pt x="831935" y="120714"/>
                </a:cubicBezTo>
                <a:cubicBezTo>
                  <a:pt x="825308" y="125929"/>
                  <a:pt x="819658" y="130650"/>
                  <a:pt x="814985" y="134876"/>
                </a:cubicBezTo>
                <a:cubicBezTo>
                  <a:pt x="781234" y="102955"/>
                  <a:pt x="763628" y="63346"/>
                  <a:pt x="762166" y="16050"/>
                </a:cubicBezTo>
                <a:close/>
                <a:moveTo>
                  <a:pt x="1385298" y="118825"/>
                </a:moveTo>
                <a:lnTo>
                  <a:pt x="1380438" y="133122"/>
                </a:lnTo>
                <a:lnTo>
                  <a:pt x="1193635" y="133122"/>
                </a:lnTo>
                <a:lnTo>
                  <a:pt x="1170308" y="166841"/>
                </a:lnTo>
                <a:lnTo>
                  <a:pt x="1331080" y="166841"/>
                </a:lnTo>
                <a:cubicBezTo>
                  <a:pt x="1322792" y="187522"/>
                  <a:pt x="1315489" y="204382"/>
                  <a:pt x="1309171" y="217419"/>
                </a:cubicBezTo>
                <a:cubicBezTo>
                  <a:pt x="1298718" y="243675"/>
                  <a:pt x="1276243" y="256758"/>
                  <a:pt x="1241746" y="256668"/>
                </a:cubicBezTo>
                <a:cubicBezTo>
                  <a:pt x="1234941" y="256848"/>
                  <a:pt x="1227253" y="256983"/>
                  <a:pt x="1218680" y="257073"/>
                </a:cubicBezTo>
                <a:cubicBezTo>
                  <a:pt x="1214513" y="257163"/>
                  <a:pt x="1209912" y="257208"/>
                  <a:pt x="1204876" y="257208"/>
                </a:cubicBezTo>
                <a:cubicBezTo>
                  <a:pt x="1200560" y="257208"/>
                  <a:pt x="1194176" y="257208"/>
                  <a:pt x="1185724" y="257207"/>
                </a:cubicBezTo>
                <a:cubicBezTo>
                  <a:pt x="1186927" y="252082"/>
                  <a:pt x="1187848" y="246463"/>
                  <a:pt x="1188487" y="240348"/>
                </a:cubicBezTo>
                <a:cubicBezTo>
                  <a:pt x="1203618" y="241068"/>
                  <a:pt x="1222468" y="241427"/>
                  <a:pt x="1245037" y="241427"/>
                </a:cubicBezTo>
                <a:cubicBezTo>
                  <a:pt x="1270536" y="242596"/>
                  <a:pt x="1287184" y="233694"/>
                  <a:pt x="1294982" y="214722"/>
                </a:cubicBezTo>
                <a:cubicBezTo>
                  <a:pt x="1300299" y="203572"/>
                  <a:pt x="1305228" y="192243"/>
                  <a:pt x="1309769" y="180733"/>
                </a:cubicBezTo>
                <a:lnTo>
                  <a:pt x="1144277" y="180733"/>
                </a:lnTo>
                <a:lnTo>
                  <a:pt x="1177585" y="133122"/>
                </a:lnTo>
                <a:lnTo>
                  <a:pt x="1119049" y="133122"/>
                </a:lnTo>
                <a:lnTo>
                  <a:pt x="1123909" y="118826"/>
                </a:lnTo>
                <a:close/>
                <a:moveTo>
                  <a:pt x="1019030" y="0"/>
                </a:moveTo>
                <a:lnTo>
                  <a:pt x="1033934" y="3372"/>
                </a:lnTo>
                <a:cubicBezTo>
                  <a:pt x="1033271" y="4001"/>
                  <a:pt x="1032336" y="4901"/>
                  <a:pt x="1031129" y="6070"/>
                </a:cubicBezTo>
                <a:cubicBezTo>
                  <a:pt x="1027781" y="9306"/>
                  <a:pt x="1025202" y="11734"/>
                  <a:pt x="1023393" y="13353"/>
                </a:cubicBezTo>
                <a:cubicBezTo>
                  <a:pt x="1039058" y="47162"/>
                  <a:pt x="1070369" y="73957"/>
                  <a:pt x="1117327" y="93738"/>
                </a:cubicBezTo>
                <a:cubicBezTo>
                  <a:pt x="1112687" y="97605"/>
                  <a:pt x="1107740" y="102371"/>
                  <a:pt x="1102489" y="108035"/>
                </a:cubicBezTo>
                <a:cubicBezTo>
                  <a:pt x="1054685" y="84657"/>
                  <a:pt x="1024159" y="56873"/>
                  <a:pt x="1010910" y="24682"/>
                </a:cubicBezTo>
                <a:cubicBezTo>
                  <a:pt x="971388" y="60020"/>
                  <a:pt x="921261" y="89648"/>
                  <a:pt x="860530" y="113566"/>
                </a:cubicBezTo>
                <a:cubicBezTo>
                  <a:pt x="860101" y="110598"/>
                  <a:pt x="858927" y="106776"/>
                  <a:pt x="857009" y="102101"/>
                </a:cubicBezTo>
                <a:cubicBezTo>
                  <a:pt x="856447" y="100842"/>
                  <a:pt x="856049" y="99898"/>
                  <a:pt x="855814" y="99268"/>
                </a:cubicBezTo>
                <a:cubicBezTo>
                  <a:pt x="925428" y="73282"/>
                  <a:pt x="979834" y="40193"/>
                  <a:pt x="1019030" y="0"/>
                </a:cubicBezTo>
                <a:close/>
                <a:moveTo>
                  <a:pt x="1544994" y="76744"/>
                </a:moveTo>
                <a:cubicBezTo>
                  <a:pt x="1548321" y="76744"/>
                  <a:pt x="1550787" y="77823"/>
                  <a:pt x="1552391" y="79981"/>
                </a:cubicBezTo>
                <a:cubicBezTo>
                  <a:pt x="1553996" y="82139"/>
                  <a:pt x="1554233" y="84882"/>
                  <a:pt x="1553101" y="88209"/>
                </a:cubicBezTo>
                <a:cubicBezTo>
                  <a:pt x="1551971" y="91536"/>
                  <a:pt x="1549839" y="94368"/>
                  <a:pt x="1546706" y="96706"/>
                </a:cubicBezTo>
                <a:cubicBezTo>
                  <a:pt x="1543574" y="99044"/>
                  <a:pt x="1540344" y="100213"/>
                  <a:pt x="1537018" y="100213"/>
                </a:cubicBezTo>
                <a:cubicBezTo>
                  <a:pt x="1533691" y="100213"/>
                  <a:pt x="1531323" y="99043"/>
                  <a:pt x="1529914" y="96706"/>
                </a:cubicBezTo>
                <a:cubicBezTo>
                  <a:pt x="1528506" y="94368"/>
                  <a:pt x="1528367" y="91536"/>
                  <a:pt x="1529498" y="88209"/>
                </a:cubicBezTo>
                <a:cubicBezTo>
                  <a:pt x="1530629" y="84882"/>
                  <a:pt x="1532663" y="82139"/>
                  <a:pt x="1535600" y="79981"/>
                </a:cubicBezTo>
                <a:cubicBezTo>
                  <a:pt x="1538536" y="77823"/>
                  <a:pt x="1541667" y="76744"/>
                  <a:pt x="1544994" y="76744"/>
                </a:cubicBezTo>
                <a:close/>
                <a:moveTo>
                  <a:pt x="1358550" y="28459"/>
                </a:moveTo>
                <a:lnTo>
                  <a:pt x="1211536" y="28459"/>
                </a:lnTo>
                <a:lnTo>
                  <a:pt x="1195861" y="74586"/>
                </a:lnTo>
                <a:lnTo>
                  <a:pt x="1342875" y="74587"/>
                </a:lnTo>
                <a:close/>
                <a:moveTo>
                  <a:pt x="1846104" y="114644"/>
                </a:moveTo>
                <a:lnTo>
                  <a:pt x="1769764" y="114644"/>
                </a:lnTo>
                <a:lnTo>
                  <a:pt x="1746755" y="182352"/>
                </a:lnTo>
                <a:lnTo>
                  <a:pt x="1823095" y="182352"/>
                </a:lnTo>
                <a:close/>
                <a:moveTo>
                  <a:pt x="1378063" y="14701"/>
                </a:moveTo>
                <a:lnTo>
                  <a:pt x="1352990" y="88478"/>
                </a:lnTo>
                <a:lnTo>
                  <a:pt x="1176303" y="88478"/>
                </a:lnTo>
                <a:lnTo>
                  <a:pt x="1201376" y="14702"/>
                </a:lnTo>
                <a:close/>
                <a:moveTo>
                  <a:pt x="1865254" y="101157"/>
                </a:moveTo>
                <a:lnTo>
                  <a:pt x="1833078" y="195839"/>
                </a:lnTo>
                <a:lnTo>
                  <a:pt x="1727605" y="195839"/>
                </a:lnTo>
                <a:lnTo>
                  <a:pt x="1759781" y="101157"/>
                </a:lnTo>
                <a:close/>
                <a:moveTo>
                  <a:pt x="2280569" y="172101"/>
                </a:moveTo>
                <a:lnTo>
                  <a:pt x="2236735" y="172101"/>
                </a:lnTo>
                <a:lnTo>
                  <a:pt x="2225641" y="204741"/>
                </a:lnTo>
                <a:lnTo>
                  <a:pt x="2269476" y="204741"/>
                </a:lnTo>
                <a:close/>
                <a:moveTo>
                  <a:pt x="2297956" y="160232"/>
                </a:moveTo>
                <a:lnTo>
                  <a:pt x="2278795" y="216610"/>
                </a:lnTo>
                <a:lnTo>
                  <a:pt x="2221607" y="216610"/>
                </a:lnTo>
                <a:lnTo>
                  <a:pt x="2217390" y="229019"/>
                </a:lnTo>
                <a:lnTo>
                  <a:pt x="2204173" y="229019"/>
                </a:lnTo>
                <a:lnTo>
                  <a:pt x="2227551" y="160232"/>
                </a:lnTo>
                <a:close/>
                <a:moveTo>
                  <a:pt x="2379836" y="124085"/>
                </a:moveTo>
                <a:lnTo>
                  <a:pt x="2375618" y="136494"/>
                </a:lnTo>
                <a:lnTo>
                  <a:pt x="2349318" y="136494"/>
                </a:lnTo>
                <a:lnTo>
                  <a:pt x="2316543" y="232930"/>
                </a:lnTo>
                <a:cubicBezTo>
                  <a:pt x="2310789" y="251453"/>
                  <a:pt x="2299024" y="260669"/>
                  <a:pt x="2281250" y="260580"/>
                </a:cubicBezTo>
                <a:cubicBezTo>
                  <a:pt x="2277354" y="260669"/>
                  <a:pt x="2273323" y="260759"/>
                  <a:pt x="2269156" y="260849"/>
                </a:cubicBezTo>
                <a:cubicBezTo>
                  <a:pt x="2267177" y="260849"/>
                  <a:pt x="2264974" y="260850"/>
                  <a:pt x="2262546" y="260849"/>
                </a:cubicBezTo>
                <a:cubicBezTo>
                  <a:pt x="2260478" y="260849"/>
                  <a:pt x="2257376" y="260849"/>
                  <a:pt x="2253240" y="260849"/>
                </a:cubicBezTo>
                <a:cubicBezTo>
                  <a:pt x="2254444" y="255454"/>
                  <a:pt x="2255225" y="250644"/>
                  <a:pt x="2255582" y="246418"/>
                </a:cubicBezTo>
                <a:cubicBezTo>
                  <a:pt x="2263671" y="246957"/>
                  <a:pt x="2272257" y="247227"/>
                  <a:pt x="2281338" y="247227"/>
                </a:cubicBezTo>
                <a:cubicBezTo>
                  <a:pt x="2287782" y="247317"/>
                  <a:pt x="2292479" y="246193"/>
                  <a:pt x="2295431" y="243855"/>
                </a:cubicBezTo>
                <a:cubicBezTo>
                  <a:pt x="2298473" y="241787"/>
                  <a:pt x="2301018" y="237606"/>
                  <a:pt x="2303066" y="231312"/>
                </a:cubicBezTo>
                <a:lnTo>
                  <a:pt x="2335291" y="136494"/>
                </a:lnTo>
                <a:lnTo>
                  <a:pt x="2222535" y="136494"/>
                </a:lnTo>
                <a:lnTo>
                  <a:pt x="2226752" y="124086"/>
                </a:lnTo>
                <a:close/>
                <a:moveTo>
                  <a:pt x="1826298" y="1079"/>
                </a:moveTo>
                <a:lnTo>
                  <a:pt x="1840576" y="3911"/>
                </a:lnTo>
                <a:cubicBezTo>
                  <a:pt x="1834546" y="13982"/>
                  <a:pt x="1826594" y="26795"/>
                  <a:pt x="1816722" y="42351"/>
                </a:cubicBezTo>
                <a:lnTo>
                  <a:pt x="1943775" y="42351"/>
                </a:lnTo>
                <a:lnTo>
                  <a:pt x="1881437" y="225782"/>
                </a:lnTo>
                <a:cubicBezTo>
                  <a:pt x="1874740" y="246283"/>
                  <a:pt x="1860915" y="256668"/>
                  <a:pt x="1839963" y="256938"/>
                </a:cubicBezTo>
                <a:cubicBezTo>
                  <a:pt x="1827702" y="257298"/>
                  <a:pt x="1816131" y="257477"/>
                  <a:pt x="1805251" y="257477"/>
                </a:cubicBezTo>
                <a:cubicBezTo>
                  <a:pt x="1806394" y="252262"/>
                  <a:pt x="1807177" y="246912"/>
                  <a:pt x="1807603" y="241427"/>
                </a:cubicBezTo>
                <a:cubicBezTo>
                  <a:pt x="1819048" y="242147"/>
                  <a:pt x="1829716" y="242506"/>
                  <a:pt x="1839607" y="242506"/>
                </a:cubicBezTo>
                <a:cubicBezTo>
                  <a:pt x="1854259" y="243046"/>
                  <a:pt x="1863486" y="236797"/>
                  <a:pt x="1867288" y="223758"/>
                </a:cubicBezTo>
                <a:lnTo>
                  <a:pt x="1924264" y="56108"/>
                </a:lnTo>
                <a:lnTo>
                  <a:pt x="1731662" y="56108"/>
                </a:lnTo>
                <a:lnTo>
                  <a:pt x="1662861" y="258556"/>
                </a:lnTo>
                <a:lnTo>
                  <a:pt x="1648024" y="258556"/>
                </a:lnTo>
                <a:lnTo>
                  <a:pt x="1721500" y="42351"/>
                </a:lnTo>
                <a:lnTo>
                  <a:pt x="1801886" y="42351"/>
                </a:lnTo>
                <a:cubicBezTo>
                  <a:pt x="1810154" y="29133"/>
                  <a:pt x="1818291" y="15376"/>
                  <a:pt x="1826298" y="1079"/>
                </a:cubicBezTo>
                <a:close/>
                <a:moveTo>
                  <a:pt x="2319603" y="60020"/>
                </a:moveTo>
                <a:lnTo>
                  <a:pt x="2276983" y="60020"/>
                </a:lnTo>
                <a:lnTo>
                  <a:pt x="2266945" y="89558"/>
                </a:lnTo>
                <a:lnTo>
                  <a:pt x="2309565" y="89557"/>
                </a:lnTo>
                <a:close/>
                <a:moveTo>
                  <a:pt x="2448940" y="75126"/>
                </a:moveTo>
                <a:cubicBezTo>
                  <a:pt x="2442314" y="93828"/>
                  <a:pt x="2436459" y="109204"/>
                  <a:pt x="2431375" y="121253"/>
                </a:cubicBezTo>
                <a:cubicBezTo>
                  <a:pt x="2422443" y="176642"/>
                  <a:pt x="2427807" y="218274"/>
                  <a:pt x="2447467" y="246148"/>
                </a:cubicBezTo>
                <a:cubicBezTo>
                  <a:pt x="2443312" y="249115"/>
                  <a:pt x="2438552" y="252802"/>
                  <a:pt x="2433187" y="257208"/>
                </a:cubicBezTo>
                <a:cubicBezTo>
                  <a:pt x="2415304" y="228075"/>
                  <a:pt x="2409876" y="191793"/>
                  <a:pt x="2416903" y="148363"/>
                </a:cubicBezTo>
                <a:cubicBezTo>
                  <a:pt x="2398830" y="189635"/>
                  <a:pt x="2367234" y="227041"/>
                  <a:pt x="2322117" y="260580"/>
                </a:cubicBezTo>
                <a:cubicBezTo>
                  <a:pt x="2320287" y="256443"/>
                  <a:pt x="2318123" y="252757"/>
                  <a:pt x="2315626" y="249520"/>
                </a:cubicBezTo>
                <a:cubicBezTo>
                  <a:pt x="2355405" y="221106"/>
                  <a:pt x="2385118" y="187387"/>
                  <a:pt x="2404765" y="148363"/>
                </a:cubicBezTo>
                <a:cubicBezTo>
                  <a:pt x="2415600" y="127592"/>
                  <a:pt x="2425739" y="103180"/>
                  <a:pt x="2435183" y="75126"/>
                </a:cubicBezTo>
                <a:close/>
                <a:moveTo>
                  <a:pt x="2336854" y="48151"/>
                </a:moveTo>
                <a:lnTo>
                  <a:pt x="2318749" y="101426"/>
                </a:lnTo>
                <a:lnTo>
                  <a:pt x="2249694" y="101427"/>
                </a:lnTo>
                <a:lnTo>
                  <a:pt x="2267799" y="48151"/>
                </a:lnTo>
                <a:close/>
                <a:moveTo>
                  <a:pt x="2230981" y="19962"/>
                </a:moveTo>
                <a:lnTo>
                  <a:pt x="2226122" y="34259"/>
                </a:lnTo>
                <a:lnTo>
                  <a:pt x="2119974" y="34259"/>
                </a:lnTo>
                <a:cubicBezTo>
                  <a:pt x="2109410" y="64291"/>
                  <a:pt x="2100455" y="88523"/>
                  <a:pt x="2093112" y="106957"/>
                </a:cubicBezTo>
                <a:lnTo>
                  <a:pt x="2215174" y="106956"/>
                </a:lnTo>
                <a:lnTo>
                  <a:pt x="2210223" y="121523"/>
                </a:lnTo>
                <a:lnTo>
                  <a:pt x="2092882" y="121523"/>
                </a:lnTo>
                <a:cubicBezTo>
                  <a:pt x="2084691" y="182666"/>
                  <a:pt x="2110442" y="223309"/>
                  <a:pt x="2170136" y="243450"/>
                </a:cubicBezTo>
                <a:cubicBezTo>
                  <a:pt x="2163745" y="249025"/>
                  <a:pt x="2158753" y="253791"/>
                  <a:pt x="2155160" y="257747"/>
                </a:cubicBezTo>
                <a:cubicBezTo>
                  <a:pt x="2095197" y="233110"/>
                  <a:pt x="2069619" y="191299"/>
                  <a:pt x="2078424" y="132313"/>
                </a:cubicBezTo>
                <a:cubicBezTo>
                  <a:pt x="2050917" y="186533"/>
                  <a:pt x="1997512" y="229378"/>
                  <a:pt x="1918209" y="260849"/>
                </a:cubicBezTo>
                <a:cubicBezTo>
                  <a:pt x="1916528" y="256803"/>
                  <a:pt x="1914353" y="252352"/>
                  <a:pt x="1911687" y="247497"/>
                </a:cubicBezTo>
                <a:cubicBezTo>
                  <a:pt x="1992604" y="216565"/>
                  <a:pt x="2045539" y="174574"/>
                  <a:pt x="2070493" y="121523"/>
                </a:cubicBezTo>
                <a:lnTo>
                  <a:pt x="1954229" y="121523"/>
                </a:lnTo>
                <a:lnTo>
                  <a:pt x="1959180" y="106956"/>
                </a:lnTo>
                <a:lnTo>
                  <a:pt x="2077601" y="106957"/>
                </a:lnTo>
                <a:cubicBezTo>
                  <a:pt x="2083472" y="93649"/>
                  <a:pt x="2091481" y="72068"/>
                  <a:pt x="2101625" y="42216"/>
                </a:cubicBezTo>
                <a:cubicBezTo>
                  <a:pt x="2102817" y="38709"/>
                  <a:pt x="2103718" y="36057"/>
                  <a:pt x="2104329" y="34258"/>
                </a:cubicBezTo>
                <a:lnTo>
                  <a:pt x="1998722" y="34259"/>
                </a:lnTo>
                <a:lnTo>
                  <a:pt x="2003582" y="19962"/>
                </a:lnTo>
                <a:close/>
                <a:moveTo>
                  <a:pt x="2411759" y="13083"/>
                </a:moveTo>
                <a:lnTo>
                  <a:pt x="2407450" y="25761"/>
                </a:lnTo>
                <a:lnTo>
                  <a:pt x="2386948" y="25761"/>
                </a:lnTo>
                <a:lnTo>
                  <a:pt x="2358530" y="109384"/>
                </a:lnTo>
                <a:lnTo>
                  <a:pt x="2344503" y="109384"/>
                </a:lnTo>
                <a:lnTo>
                  <a:pt x="2372921" y="25762"/>
                </a:lnTo>
                <a:lnTo>
                  <a:pt x="2263538" y="25761"/>
                </a:lnTo>
                <a:lnTo>
                  <a:pt x="2267847" y="13083"/>
                </a:lnTo>
                <a:close/>
                <a:moveTo>
                  <a:pt x="2446043" y="2293"/>
                </a:moveTo>
                <a:lnTo>
                  <a:pt x="2458655" y="5260"/>
                </a:lnTo>
                <a:cubicBezTo>
                  <a:pt x="2452416" y="15421"/>
                  <a:pt x="2444530" y="27515"/>
                  <a:pt x="2434998" y="41542"/>
                </a:cubicBezTo>
                <a:lnTo>
                  <a:pt x="2512012" y="41542"/>
                </a:lnTo>
                <a:lnTo>
                  <a:pt x="2507428" y="55029"/>
                </a:lnTo>
                <a:lnTo>
                  <a:pt x="2477902" y="101427"/>
                </a:lnTo>
                <a:cubicBezTo>
                  <a:pt x="2473986" y="99988"/>
                  <a:pt x="2469826" y="98864"/>
                  <a:pt x="2465425" y="98055"/>
                </a:cubicBezTo>
                <a:lnTo>
                  <a:pt x="2494753" y="54220"/>
                </a:lnTo>
                <a:lnTo>
                  <a:pt x="2425967" y="54220"/>
                </a:lnTo>
                <a:cubicBezTo>
                  <a:pt x="2412687" y="72923"/>
                  <a:pt x="2400083" y="89378"/>
                  <a:pt x="2388152" y="103585"/>
                </a:cubicBezTo>
                <a:cubicBezTo>
                  <a:pt x="2385406" y="101606"/>
                  <a:pt x="2381988" y="99493"/>
                  <a:pt x="2377897" y="97245"/>
                </a:cubicBezTo>
                <a:cubicBezTo>
                  <a:pt x="2404203" y="66404"/>
                  <a:pt x="2426919" y="34753"/>
                  <a:pt x="2446043" y="2293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2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60" name="Freeform 8">
            <a:extLst>
              <a:ext uri="{FF2B5EF4-FFF2-40B4-BE49-F238E27FC236}">
                <a16:creationId xmlns:a16="http://schemas.microsoft.com/office/drawing/2014/main" xmlns="" id="{6DE89718-4017-4892-8C10-3C0EFE1837E1}"/>
              </a:ext>
            </a:extLst>
          </p:cNvPr>
          <p:cNvSpPr>
            <a:spLocks noChangeAspect="1"/>
          </p:cNvSpPr>
          <p:nvPr/>
        </p:nvSpPr>
        <p:spPr bwMode="auto">
          <a:xfrm>
            <a:off x="7041484" y="626400"/>
            <a:ext cx="3895491" cy="6231600"/>
          </a:xfrm>
          <a:custGeom>
            <a:avLst/>
            <a:gdLst>
              <a:gd name="T0" fmla="*/ 248 w 1264"/>
              <a:gd name="T1" fmla="*/ 1823 h 2026"/>
              <a:gd name="T2" fmla="*/ 217 w 1264"/>
              <a:gd name="T3" fmla="*/ 1769 h 2026"/>
              <a:gd name="T4" fmla="*/ 49 w 1264"/>
              <a:gd name="T5" fmla="*/ 1723 h 2026"/>
              <a:gd name="T6" fmla="*/ 4 w 1264"/>
              <a:gd name="T7" fmla="*/ 1531 h 2026"/>
              <a:gd name="T8" fmla="*/ 19 w 1264"/>
              <a:gd name="T9" fmla="*/ 1423 h 2026"/>
              <a:gd name="T10" fmla="*/ 51 w 1264"/>
              <a:gd name="T11" fmla="*/ 1289 h 2026"/>
              <a:gd name="T12" fmla="*/ 69 w 1264"/>
              <a:gd name="T13" fmla="*/ 1201 h 2026"/>
              <a:gd name="T14" fmla="*/ 81 w 1264"/>
              <a:gd name="T15" fmla="*/ 1110 h 2026"/>
              <a:gd name="T16" fmla="*/ 186 w 1264"/>
              <a:gd name="T17" fmla="*/ 917 h 2026"/>
              <a:gd name="T18" fmla="*/ 306 w 1264"/>
              <a:gd name="T19" fmla="*/ 857 h 2026"/>
              <a:gd name="T20" fmla="*/ 430 w 1264"/>
              <a:gd name="T21" fmla="*/ 777 h 2026"/>
              <a:gd name="T22" fmla="*/ 444 w 1264"/>
              <a:gd name="T23" fmla="*/ 684 h 2026"/>
              <a:gd name="T24" fmla="*/ 369 w 1264"/>
              <a:gd name="T25" fmla="*/ 595 h 2026"/>
              <a:gd name="T26" fmla="*/ 287 w 1264"/>
              <a:gd name="T27" fmla="*/ 516 h 2026"/>
              <a:gd name="T28" fmla="*/ 295 w 1264"/>
              <a:gd name="T29" fmla="*/ 448 h 2026"/>
              <a:gd name="T30" fmla="*/ 283 w 1264"/>
              <a:gd name="T31" fmla="*/ 416 h 2026"/>
              <a:gd name="T32" fmla="*/ 265 w 1264"/>
              <a:gd name="T33" fmla="*/ 366 h 2026"/>
              <a:gd name="T34" fmla="*/ 256 w 1264"/>
              <a:gd name="T35" fmla="*/ 330 h 2026"/>
              <a:gd name="T36" fmla="*/ 247 w 1264"/>
              <a:gd name="T37" fmla="*/ 283 h 2026"/>
              <a:gd name="T38" fmla="*/ 245 w 1264"/>
              <a:gd name="T39" fmla="*/ 251 h 2026"/>
              <a:gd name="T40" fmla="*/ 234 w 1264"/>
              <a:gd name="T41" fmla="*/ 266 h 2026"/>
              <a:gd name="T42" fmla="*/ 222 w 1264"/>
              <a:gd name="T43" fmla="*/ 246 h 2026"/>
              <a:gd name="T44" fmla="*/ 222 w 1264"/>
              <a:gd name="T45" fmla="*/ 218 h 2026"/>
              <a:gd name="T46" fmla="*/ 230 w 1264"/>
              <a:gd name="T47" fmla="*/ 174 h 2026"/>
              <a:gd name="T48" fmla="*/ 229 w 1264"/>
              <a:gd name="T49" fmla="*/ 158 h 2026"/>
              <a:gd name="T50" fmla="*/ 258 w 1264"/>
              <a:gd name="T51" fmla="*/ 121 h 2026"/>
              <a:gd name="T52" fmla="*/ 285 w 1264"/>
              <a:gd name="T53" fmla="*/ 86 h 2026"/>
              <a:gd name="T54" fmla="*/ 315 w 1264"/>
              <a:gd name="T55" fmla="*/ 57 h 2026"/>
              <a:gd name="T56" fmla="*/ 428 w 1264"/>
              <a:gd name="T57" fmla="*/ 12 h 2026"/>
              <a:gd name="T58" fmla="*/ 565 w 1264"/>
              <a:gd name="T59" fmla="*/ 5 h 2026"/>
              <a:gd name="T60" fmla="*/ 627 w 1264"/>
              <a:gd name="T61" fmla="*/ 51 h 2026"/>
              <a:gd name="T62" fmla="*/ 634 w 1264"/>
              <a:gd name="T63" fmla="*/ 84 h 2026"/>
              <a:gd name="T64" fmla="*/ 644 w 1264"/>
              <a:gd name="T65" fmla="*/ 95 h 2026"/>
              <a:gd name="T66" fmla="*/ 675 w 1264"/>
              <a:gd name="T67" fmla="*/ 95 h 2026"/>
              <a:gd name="T68" fmla="*/ 684 w 1264"/>
              <a:gd name="T69" fmla="*/ 106 h 2026"/>
              <a:gd name="T70" fmla="*/ 703 w 1264"/>
              <a:gd name="T71" fmla="*/ 139 h 2026"/>
              <a:gd name="T72" fmla="*/ 726 w 1264"/>
              <a:gd name="T73" fmla="*/ 176 h 2026"/>
              <a:gd name="T74" fmla="*/ 741 w 1264"/>
              <a:gd name="T75" fmla="*/ 224 h 2026"/>
              <a:gd name="T76" fmla="*/ 754 w 1264"/>
              <a:gd name="T77" fmla="*/ 279 h 2026"/>
              <a:gd name="T78" fmla="*/ 756 w 1264"/>
              <a:gd name="T79" fmla="*/ 317 h 2026"/>
              <a:gd name="T80" fmla="*/ 781 w 1264"/>
              <a:gd name="T81" fmla="*/ 462 h 2026"/>
              <a:gd name="T82" fmla="*/ 749 w 1264"/>
              <a:gd name="T83" fmla="*/ 513 h 2026"/>
              <a:gd name="T84" fmla="*/ 771 w 1264"/>
              <a:gd name="T85" fmla="*/ 630 h 2026"/>
              <a:gd name="T86" fmla="*/ 878 w 1264"/>
              <a:gd name="T87" fmla="*/ 722 h 2026"/>
              <a:gd name="T88" fmla="*/ 955 w 1264"/>
              <a:gd name="T89" fmla="*/ 759 h 2026"/>
              <a:gd name="T90" fmla="*/ 1162 w 1264"/>
              <a:gd name="T91" fmla="*/ 831 h 2026"/>
              <a:gd name="T92" fmla="*/ 1214 w 1264"/>
              <a:gd name="T93" fmla="*/ 1057 h 2026"/>
              <a:gd name="T94" fmla="*/ 1199 w 1264"/>
              <a:gd name="T95" fmla="*/ 1154 h 2026"/>
              <a:gd name="T96" fmla="*/ 1166 w 1264"/>
              <a:gd name="T97" fmla="*/ 1320 h 2026"/>
              <a:gd name="T98" fmla="*/ 1120 w 1264"/>
              <a:gd name="T99" fmla="*/ 1477 h 2026"/>
              <a:gd name="T100" fmla="*/ 1107 w 1264"/>
              <a:gd name="T101" fmla="*/ 1667 h 2026"/>
              <a:gd name="T102" fmla="*/ 1254 w 1264"/>
              <a:gd name="T103" fmla="*/ 2006 h 20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4" h="2026">
                <a:moveTo>
                  <a:pt x="190" y="2026"/>
                </a:moveTo>
                <a:cubicBezTo>
                  <a:pt x="193" y="2015"/>
                  <a:pt x="196" y="2005"/>
                  <a:pt x="200" y="1996"/>
                </a:cubicBezTo>
                <a:cubicBezTo>
                  <a:pt x="215" y="1953"/>
                  <a:pt x="225" y="1910"/>
                  <a:pt x="236" y="1866"/>
                </a:cubicBezTo>
                <a:cubicBezTo>
                  <a:pt x="240" y="1851"/>
                  <a:pt x="244" y="1837"/>
                  <a:pt x="248" y="1823"/>
                </a:cubicBezTo>
                <a:cubicBezTo>
                  <a:pt x="251" y="1812"/>
                  <a:pt x="254" y="1801"/>
                  <a:pt x="257" y="1790"/>
                </a:cubicBezTo>
                <a:cubicBezTo>
                  <a:pt x="258" y="1786"/>
                  <a:pt x="258" y="1782"/>
                  <a:pt x="258" y="1778"/>
                </a:cubicBezTo>
                <a:cubicBezTo>
                  <a:pt x="258" y="1777"/>
                  <a:pt x="255" y="1775"/>
                  <a:pt x="254" y="1775"/>
                </a:cubicBezTo>
                <a:cubicBezTo>
                  <a:pt x="242" y="1773"/>
                  <a:pt x="230" y="1771"/>
                  <a:pt x="217" y="1769"/>
                </a:cubicBezTo>
                <a:cubicBezTo>
                  <a:pt x="194" y="1766"/>
                  <a:pt x="170" y="1763"/>
                  <a:pt x="147" y="1759"/>
                </a:cubicBezTo>
                <a:cubicBezTo>
                  <a:pt x="136" y="1757"/>
                  <a:pt x="126" y="1755"/>
                  <a:pt x="116" y="1753"/>
                </a:cubicBezTo>
                <a:cubicBezTo>
                  <a:pt x="101" y="1750"/>
                  <a:pt x="87" y="1745"/>
                  <a:pt x="74" y="1737"/>
                </a:cubicBezTo>
                <a:cubicBezTo>
                  <a:pt x="66" y="1732"/>
                  <a:pt x="57" y="1728"/>
                  <a:pt x="49" y="1723"/>
                </a:cubicBezTo>
                <a:cubicBezTo>
                  <a:pt x="36" y="1713"/>
                  <a:pt x="26" y="1700"/>
                  <a:pt x="20" y="1685"/>
                </a:cubicBezTo>
                <a:cubicBezTo>
                  <a:pt x="8" y="1657"/>
                  <a:pt x="1" y="1626"/>
                  <a:pt x="0" y="1595"/>
                </a:cubicBezTo>
                <a:cubicBezTo>
                  <a:pt x="0" y="1581"/>
                  <a:pt x="0" y="1567"/>
                  <a:pt x="3" y="1554"/>
                </a:cubicBezTo>
                <a:cubicBezTo>
                  <a:pt x="5" y="1546"/>
                  <a:pt x="4" y="1538"/>
                  <a:pt x="4" y="1531"/>
                </a:cubicBezTo>
                <a:cubicBezTo>
                  <a:pt x="5" y="1517"/>
                  <a:pt x="7" y="1504"/>
                  <a:pt x="8" y="1490"/>
                </a:cubicBezTo>
                <a:cubicBezTo>
                  <a:pt x="8" y="1486"/>
                  <a:pt x="9" y="1482"/>
                  <a:pt x="8" y="1478"/>
                </a:cubicBezTo>
                <a:cubicBezTo>
                  <a:pt x="7" y="1465"/>
                  <a:pt x="10" y="1453"/>
                  <a:pt x="15" y="1441"/>
                </a:cubicBezTo>
                <a:cubicBezTo>
                  <a:pt x="16" y="1435"/>
                  <a:pt x="18" y="1429"/>
                  <a:pt x="19" y="1423"/>
                </a:cubicBezTo>
                <a:cubicBezTo>
                  <a:pt x="21" y="1413"/>
                  <a:pt x="23" y="1402"/>
                  <a:pt x="25" y="1391"/>
                </a:cubicBezTo>
                <a:cubicBezTo>
                  <a:pt x="30" y="1370"/>
                  <a:pt x="36" y="1348"/>
                  <a:pt x="41" y="1326"/>
                </a:cubicBezTo>
                <a:cubicBezTo>
                  <a:pt x="43" y="1320"/>
                  <a:pt x="46" y="1315"/>
                  <a:pt x="47" y="1309"/>
                </a:cubicBezTo>
                <a:cubicBezTo>
                  <a:pt x="49" y="1303"/>
                  <a:pt x="50" y="1296"/>
                  <a:pt x="51" y="1289"/>
                </a:cubicBezTo>
                <a:cubicBezTo>
                  <a:pt x="54" y="1278"/>
                  <a:pt x="56" y="1267"/>
                  <a:pt x="58" y="1256"/>
                </a:cubicBezTo>
                <a:cubicBezTo>
                  <a:pt x="58" y="1251"/>
                  <a:pt x="58" y="1246"/>
                  <a:pt x="58" y="1240"/>
                </a:cubicBezTo>
                <a:cubicBezTo>
                  <a:pt x="58" y="1230"/>
                  <a:pt x="59" y="1229"/>
                  <a:pt x="69" y="1227"/>
                </a:cubicBezTo>
                <a:cubicBezTo>
                  <a:pt x="69" y="1218"/>
                  <a:pt x="69" y="1210"/>
                  <a:pt x="69" y="1201"/>
                </a:cubicBezTo>
                <a:cubicBezTo>
                  <a:pt x="69" y="1194"/>
                  <a:pt x="69" y="1187"/>
                  <a:pt x="70" y="1180"/>
                </a:cubicBezTo>
                <a:cubicBezTo>
                  <a:pt x="72" y="1172"/>
                  <a:pt x="74" y="1165"/>
                  <a:pt x="71" y="1157"/>
                </a:cubicBezTo>
                <a:cubicBezTo>
                  <a:pt x="70" y="1153"/>
                  <a:pt x="70" y="1148"/>
                  <a:pt x="71" y="1145"/>
                </a:cubicBezTo>
                <a:cubicBezTo>
                  <a:pt x="77" y="1134"/>
                  <a:pt x="79" y="1122"/>
                  <a:pt x="81" y="1110"/>
                </a:cubicBezTo>
                <a:cubicBezTo>
                  <a:pt x="86" y="1087"/>
                  <a:pt x="94" y="1065"/>
                  <a:pt x="103" y="1044"/>
                </a:cubicBezTo>
                <a:cubicBezTo>
                  <a:pt x="115" y="1016"/>
                  <a:pt x="125" y="988"/>
                  <a:pt x="137" y="960"/>
                </a:cubicBezTo>
                <a:cubicBezTo>
                  <a:pt x="142" y="948"/>
                  <a:pt x="148" y="936"/>
                  <a:pt x="157" y="926"/>
                </a:cubicBezTo>
                <a:cubicBezTo>
                  <a:pt x="165" y="919"/>
                  <a:pt x="175" y="914"/>
                  <a:pt x="186" y="917"/>
                </a:cubicBezTo>
                <a:cubicBezTo>
                  <a:pt x="188" y="917"/>
                  <a:pt x="190" y="916"/>
                  <a:pt x="192" y="915"/>
                </a:cubicBezTo>
                <a:cubicBezTo>
                  <a:pt x="199" y="912"/>
                  <a:pt x="206" y="908"/>
                  <a:pt x="214" y="904"/>
                </a:cubicBezTo>
                <a:cubicBezTo>
                  <a:pt x="214" y="904"/>
                  <a:pt x="215" y="903"/>
                  <a:pt x="216" y="903"/>
                </a:cubicBezTo>
                <a:cubicBezTo>
                  <a:pt x="246" y="886"/>
                  <a:pt x="276" y="872"/>
                  <a:pt x="306" y="857"/>
                </a:cubicBezTo>
                <a:cubicBezTo>
                  <a:pt x="317" y="852"/>
                  <a:pt x="327" y="848"/>
                  <a:pt x="337" y="843"/>
                </a:cubicBezTo>
                <a:cubicBezTo>
                  <a:pt x="352" y="836"/>
                  <a:pt x="366" y="828"/>
                  <a:pt x="381" y="822"/>
                </a:cubicBezTo>
                <a:cubicBezTo>
                  <a:pt x="395" y="816"/>
                  <a:pt x="405" y="807"/>
                  <a:pt x="414" y="796"/>
                </a:cubicBezTo>
                <a:cubicBezTo>
                  <a:pt x="419" y="789"/>
                  <a:pt x="424" y="783"/>
                  <a:pt x="430" y="777"/>
                </a:cubicBezTo>
                <a:cubicBezTo>
                  <a:pt x="442" y="767"/>
                  <a:pt x="450" y="755"/>
                  <a:pt x="459" y="743"/>
                </a:cubicBezTo>
                <a:cubicBezTo>
                  <a:pt x="460" y="741"/>
                  <a:pt x="460" y="739"/>
                  <a:pt x="460" y="737"/>
                </a:cubicBezTo>
                <a:cubicBezTo>
                  <a:pt x="456" y="722"/>
                  <a:pt x="453" y="706"/>
                  <a:pt x="449" y="691"/>
                </a:cubicBezTo>
                <a:cubicBezTo>
                  <a:pt x="448" y="688"/>
                  <a:pt x="446" y="686"/>
                  <a:pt x="444" y="684"/>
                </a:cubicBezTo>
                <a:cubicBezTo>
                  <a:pt x="437" y="679"/>
                  <a:pt x="430" y="675"/>
                  <a:pt x="424" y="669"/>
                </a:cubicBezTo>
                <a:cubicBezTo>
                  <a:pt x="414" y="660"/>
                  <a:pt x="405" y="650"/>
                  <a:pt x="398" y="639"/>
                </a:cubicBezTo>
                <a:cubicBezTo>
                  <a:pt x="389" y="626"/>
                  <a:pt x="382" y="612"/>
                  <a:pt x="375" y="598"/>
                </a:cubicBezTo>
                <a:cubicBezTo>
                  <a:pt x="373" y="595"/>
                  <a:pt x="372" y="594"/>
                  <a:pt x="369" y="595"/>
                </a:cubicBezTo>
                <a:cubicBezTo>
                  <a:pt x="361" y="597"/>
                  <a:pt x="354" y="594"/>
                  <a:pt x="348" y="589"/>
                </a:cubicBezTo>
                <a:cubicBezTo>
                  <a:pt x="342" y="584"/>
                  <a:pt x="337" y="577"/>
                  <a:pt x="334" y="570"/>
                </a:cubicBezTo>
                <a:cubicBezTo>
                  <a:pt x="332" y="566"/>
                  <a:pt x="327" y="562"/>
                  <a:pt x="323" y="559"/>
                </a:cubicBezTo>
                <a:cubicBezTo>
                  <a:pt x="309" y="547"/>
                  <a:pt x="296" y="533"/>
                  <a:pt x="287" y="516"/>
                </a:cubicBezTo>
                <a:cubicBezTo>
                  <a:pt x="282" y="506"/>
                  <a:pt x="276" y="495"/>
                  <a:pt x="274" y="484"/>
                </a:cubicBezTo>
                <a:cubicBezTo>
                  <a:pt x="272" y="475"/>
                  <a:pt x="271" y="466"/>
                  <a:pt x="278" y="458"/>
                </a:cubicBezTo>
                <a:cubicBezTo>
                  <a:pt x="280" y="456"/>
                  <a:pt x="282" y="454"/>
                  <a:pt x="285" y="453"/>
                </a:cubicBezTo>
                <a:cubicBezTo>
                  <a:pt x="288" y="451"/>
                  <a:pt x="292" y="450"/>
                  <a:pt x="295" y="448"/>
                </a:cubicBezTo>
                <a:cubicBezTo>
                  <a:pt x="296" y="447"/>
                  <a:pt x="297" y="444"/>
                  <a:pt x="297" y="442"/>
                </a:cubicBezTo>
                <a:cubicBezTo>
                  <a:pt x="296" y="439"/>
                  <a:pt x="294" y="435"/>
                  <a:pt x="293" y="431"/>
                </a:cubicBezTo>
                <a:cubicBezTo>
                  <a:pt x="292" y="431"/>
                  <a:pt x="292" y="432"/>
                  <a:pt x="290" y="434"/>
                </a:cubicBezTo>
                <a:cubicBezTo>
                  <a:pt x="288" y="427"/>
                  <a:pt x="285" y="422"/>
                  <a:pt x="283" y="416"/>
                </a:cubicBezTo>
                <a:cubicBezTo>
                  <a:pt x="282" y="413"/>
                  <a:pt x="280" y="411"/>
                  <a:pt x="279" y="408"/>
                </a:cubicBezTo>
                <a:cubicBezTo>
                  <a:pt x="277" y="402"/>
                  <a:pt x="275" y="397"/>
                  <a:pt x="273" y="391"/>
                </a:cubicBezTo>
                <a:cubicBezTo>
                  <a:pt x="272" y="388"/>
                  <a:pt x="273" y="386"/>
                  <a:pt x="273" y="384"/>
                </a:cubicBezTo>
                <a:cubicBezTo>
                  <a:pt x="268" y="382"/>
                  <a:pt x="263" y="371"/>
                  <a:pt x="265" y="366"/>
                </a:cubicBezTo>
                <a:cubicBezTo>
                  <a:pt x="264" y="366"/>
                  <a:pt x="264" y="366"/>
                  <a:pt x="263" y="366"/>
                </a:cubicBezTo>
                <a:cubicBezTo>
                  <a:pt x="263" y="363"/>
                  <a:pt x="262" y="360"/>
                  <a:pt x="261" y="357"/>
                </a:cubicBezTo>
                <a:cubicBezTo>
                  <a:pt x="260" y="353"/>
                  <a:pt x="259" y="348"/>
                  <a:pt x="258" y="344"/>
                </a:cubicBezTo>
                <a:cubicBezTo>
                  <a:pt x="258" y="339"/>
                  <a:pt x="253" y="335"/>
                  <a:pt x="256" y="330"/>
                </a:cubicBezTo>
                <a:cubicBezTo>
                  <a:pt x="256" y="329"/>
                  <a:pt x="254" y="327"/>
                  <a:pt x="254" y="325"/>
                </a:cubicBezTo>
                <a:cubicBezTo>
                  <a:pt x="252" y="319"/>
                  <a:pt x="250" y="313"/>
                  <a:pt x="251" y="306"/>
                </a:cubicBezTo>
                <a:cubicBezTo>
                  <a:pt x="251" y="303"/>
                  <a:pt x="250" y="299"/>
                  <a:pt x="249" y="296"/>
                </a:cubicBezTo>
                <a:cubicBezTo>
                  <a:pt x="249" y="292"/>
                  <a:pt x="247" y="288"/>
                  <a:pt x="247" y="283"/>
                </a:cubicBezTo>
                <a:cubicBezTo>
                  <a:pt x="246" y="281"/>
                  <a:pt x="247" y="279"/>
                  <a:pt x="247" y="276"/>
                </a:cubicBezTo>
                <a:cubicBezTo>
                  <a:pt x="247" y="272"/>
                  <a:pt x="248" y="268"/>
                  <a:pt x="248" y="263"/>
                </a:cubicBezTo>
                <a:cubicBezTo>
                  <a:pt x="247" y="261"/>
                  <a:pt x="249" y="259"/>
                  <a:pt x="246" y="257"/>
                </a:cubicBezTo>
                <a:cubicBezTo>
                  <a:pt x="245" y="256"/>
                  <a:pt x="246" y="253"/>
                  <a:pt x="245" y="251"/>
                </a:cubicBezTo>
                <a:cubicBezTo>
                  <a:pt x="245" y="251"/>
                  <a:pt x="245" y="250"/>
                  <a:pt x="245" y="249"/>
                </a:cubicBezTo>
                <a:cubicBezTo>
                  <a:pt x="244" y="249"/>
                  <a:pt x="243" y="249"/>
                  <a:pt x="242" y="249"/>
                </a:cubicBezTo>
                <a:cubicBezTo>
                  <a:pt x="241" y="251"/>
                  <a:pt x="240" y="253"/>
                  <a:pt x="239" y="255"/>
                </a:cubicBezTo>
                <a:cubicBezTo>
                  <a:pt x="238" y="258"/>
                  <a:pt x="236" y="261"/>
                  <a:pt x="234" y="266"/>
                </a:cubicBezTo>
                <a:cubicBezTo>
                  <a:pt x="233" y="263"/>
                  <a:pt x="232" y="261"/>
                  <a:pt x="231" y="260"/>
                </a:cubicBezTo>
                <a:cubicBezTo>
                  <a:pt x="230" y="261"/>
                  <a:pt x="228" y="262"/>
                  <a:pt x="227" y="263"/>
                </a:cubicBezTo>
                <a:cubicBezTo>
                  <a:pt x="225" y="260"/>
                  <a:pt x="223" y="257"/>
                  <a:pt x="222" y="255"/>
                </a:cubicBezTo>
                <a:cubicBezTo>
                  <a:pt x="222" y="252"/>
                  <a:pt x="222" y="249"/>
                  <a:pt x="222" y="246"/>
                </a:cubicBezTo>
                <a:cubicBezTo>
                  <a:pt x="223" y="242"/>
                  <a:pt x="224" y="238"/>
                  <a:pt x="224" y="235"/>
                </a:cubicBezTo>
                <a:cubicBezTo>
                  <a:pt x="225" y="233"/>
                  <a:pt x="226" y="231"/>
                  <a:pt x="223" y="231"/>
                </a:cubicBezTo>
                <a:cubicBezTo>
                  <a:pt x="222" y="230"/>
                  <a:pt x="222" y="229"/>
                  <a:pt x="222" y="229"/>
                </a:cubicBezTo>
                <a:cubicBezTo>
                  <a:pt x="222" y="225"/>
                  <a:pt x="221" y="221"/>
                  <a:pt x="222" y="218"/>
                </a:cubicBezTo>
                <a:cubicBezTo>
                  <a:pt x="227" y="208"/>
                  <a:pt x="225" y="198"/>
                  <a:pt x="226" y="187"/>
                </a:cubicBezTo>
                <a:cubicBezTo>
                  <a:pt x="227" y="184"/>
                  <a:pt x="228" y="181"/>
                  <a:pt x="229" y="178"/>
                </a:cubicBezTo>
                <a:cubicBezTo>
                  <a:pt x="230" y="177"/>
                  <a:pt x="230" y="176"/>
                  <a:pt x="231" y="175"/>
                </a:cubicBezTo>
                <a:cubicBezTo>
                  <a:pt x="230" y="174"/>
                  <a:pt x="230" y="174"/>
                  <a:pt x="230" y="174"/>
                </a:cubicBezTo>
                <a:cubicBezTo>
                  <a:pt x="228" y="175"/>
                  <a:pt x="227" y="176"/>
                  <a:pt x="226" y="177"/>
                </a:cubicBezTo>
                <a:cubicBezTo>
                  <a:pt x="225" y="176"/>
                  <a:pt x="225" y="176"/>
                  <a:pt x="224" y="176"/>
                </a:cubicBezTo>
                <a:cubicBezTo>
                  <a:pt x="228" y="169"/>
                  <a:pt x="232" y="162"/>
                  <a:pt x="237" y="155"/>
                </a:cubicBezTo>
                <a:cubicBezTo>
                  <a:pt x="233" y="156"/>
                  <a:pt x="231" y="157"/>
                  <a:pt x="229" y="158"/>
                </a:cubicBezTo>
                <a:cubicBezTo>
                  <a:pt x="229" y="157"/>
                  <a:pt x="229" y="157"/>
                  <a:pt x="228" y="157"/>
                </a:cubicBezTo>
                <a:cubicBezTo>
                  <a:pt x="233" y="153"/>
                  <a:pt x="237" y="150"/>
                  <a:pt x="241" y="147"/>
                </a:cubicBezTo>
                <a:cubicBezTo>
                  <a:pt x="240" y="146"/>
                  <a:pt x="240" y="145"/>
                  <a:pt x="239" y="144"/>
                </a:cubicBezTo>
                <a:cubicBezTo>
                  <a:pt x="247" y="138"/>
                  <a:pt x="252" y="130"/>
                  <a:pt x="258" y="121"/>
                </a:cubicBezTo>
                <a:cubicBezTo>
                  <a:pt x="258" y="120"/>
                  <a:pt x="259" y="118"/>
                  <a:pt x="261" y="117"/>
                </a:cubicBezTo>
                <a:cubicBezTo>
                  <a:pt x="265" y="114"/>
                  <a:pt x="267" y="110"/>
                  <a:pt x="266" y="105"/>
                </a:cubicBezTo>
                <a:cubicBezTo>
                  <a:pt x="266" y="104"/>
                  <a:pt x="268" y="103"/>
                  <a:pt x="268" y="102"/>
                </a:cubicBezTo>
                <a:cubicBezTo>
                  <a:pt x="274" y="97"/>
                  <a:pt x="281" y="92"/>
                  <a:pt x="285" y="86"/>
                </a:cubicBezTo>
                <a:cubicBezTo>
                  <a:pt x="289" y="80"/>
                  <a:pt x="295" y="78"/>
                  <a:pt x="299" y="74"/>
                </a:cubicBezTo>
                <a:cubicBezTo>
                  <a:pt x="300" y="73"/>
                  <a:pt x="301" y="72"/>
                  <a:pt x="301" y="72"/>
                </a:cubicBezTo>
                <a:cubicBezTo>
                  <a:pt x="299" y="67"/>
                  <a:pt x="303" y="66"/>
                  <a:pt x="305" y="63"/>
                </a:cubicBezTo>
                <a:cubicBezTo>
                  <a:pt x="307" y="59"/>
                  <a:pt x="312" y="59"/>
                  <a:pt x="315" y="57"/>
                </a:cubicBezTo>
                <a:cubicBezTo>
                  <a:pt x="321" y="55"/>
                  <a:pt x="326" y="52"/>
                  <a:pt x="330" y="48"/>
                </a:cubicBezTo>
                <a:cubicBezTo>
                  <a:pt x="333" y="44"/>
                  <a:pt x="339" y="43"/>
                  <a:pt x="344" y="41"/>
                </a:cubicBezTo>
                <a:cubicBezTo>
                  <a:pt x="360" y="34"/>
                  <a:pt x="377" y="27"/>
                  <a:pt x="394" y="21"/>
                </a:cubicBezTo>
                <a:cubicBezTo>
                  <a:pt x="405" y="17"/>
                  <a:pt x="417" y="15"/>
                  <a:pt x="428" y="12"/>
                </a:cubicBezTo>
                <a:cubicBezTo>
                  <a:pt x="439" y="10"/>
                  <a:pt x="449" y="7"/>
                  <a:pt x="460" y="6"/>
                </a:cubicBezTo>
                <a:cubicBezTo>
                  <a:pt x="480" y="5"/>
                  <a:pt x="501" y="4"/>
                  <a:pt x="521" y="3"/>
                </a:cubicBezTo>
                <a:cubicBezTo>
                  <a:pt x="532" y="2"/>
                  <a:pt x="543" y="2"/>
                  <a:pt x="554" y="2"/>
                </a:cubicBezTo>
                <a:cubicBezTo>
                  <a:pt x="557" y="2"/>
                  <a:pt x="562" y="0"/>
                  <a:pt x="565" y="5"/>
                </a:cubicBezTo>
                <a:cubicBezTo>
                  <a:pt x="566" y="7"/>
                  <a:pt x="570" y="7"/>
                  <a:pt x="573" y="7"/>
                </a:cubicBezTo>
                <a:cubicBezTo>
                  <a:pt x="585" y="9"/>
                  <a:pt x="597" y="13"/>
                  <a:pt x="608" y="18"/>
                </a:cubicBezTo>
                <a:cubicBezTo>
                  <a:pt x="610" y="18"/>
                  <a:pt x="612" y="18"/>
                  <a:pt x="614" y="18"/>
                </a:cubicBezTo>
                <a:cubicBezTo>
                  <a:pt x="621" y="27"/>
                  <a:pt x="626" y="38"/>
                  <a:pt x="627" y="51"/>
                </a:cubicBezTo>
                <a:cubicBezTo>
                  <a:pt x="628" y="51"/>
                  <a:pt x="630" y="51"/>
                  <a:pt x="631" y="50"/>
                </a:cubicBezTo>
                <a:cubicBezTo>
                  <a:pt x="630" y="57"/>
                  <a:pt x="637" y="64"/>
                  <a:pt x="632" y="71"/>
                </a:cubicBezTo>
                <a:cubicBezTo>
                  <a:pt x="632" y="71"/>
                  <a:pt x="632" y="73"/>
                  <a:pt x="633" y="73"/>
                </a:cubicBezTo>
                <a:cubicBezTo>
                  <a:pt x="636" y="76"/>
                  <a:pt x="635" y="80"/>
                  <a:pt x="634" y="84"/>
                </a:cubicBezTo>
                <a:cubicBezTo>
                  <a:pt x="633" y="87"/>
                  <a:pt x="631" y="91"/>
                  <a:pt x="631" y="94"/>
                </a:cubicBezTo>
                <a:cubicBezTo>
                  <a:pt x="631" y="96"/>
                  <a:pt x="633" y="98"/>
                  <a:pt x="635" y="100"/>
                </a:cubicBezTo>
                <a:cubicBezTo>
                  <a:pt x="635" y="101"/>
                  <a:pt x="638" y="100"/>
                  <a:pt x="639" y="99"/>
                </a:cubicBezTo>
                <a:cubicBezTo>
                  <a:pt x="641" y="98"/>
                  <a:pt x="643" y="97"/>
                  <a:pt x="644" y="95"/>
                </a:cubicBezTo>
                <a:cubicBezTo>
                  <a:pt x="649" y="88"/>
                  <a:pt x="656" y="88"/>
                  <a:pt x="663" y="88"/>
                </a:cubicBezTo>
                <a:cubicBezTo>
                  <a:pt x="664" y="88"/>
                  <a:pt x="666" y="88"/>
                  <a:pt x="666" y="89"/>
                </a:cubicBezTo>
                <a:cubicBezTo>
                  <a:pt x="668" y="91"/>
                  <a:pt x="669" y="93"/>
                  <a:pt x="672" y="91"/>
                </a:cubicBezTo>
                <a:cubicBezTo>
                  <a:pt x="673" y="91"/>
                  <a:pt x="674" y="94"/>
                  <a:pt x="675" y="95"/>
                </a:cubicBezTo>
                <a:cubicBezTo>
                  <a:pt x="676" y="96"/>
                  <a:pt x="677" y="97"/>
                  <a:pt x="678" y="97"/>
                </a:cubicBezTo>
                <a:cubicBezTo>
                  <a:pt x="679" y="98"/>
                  <a:pt x="680" y="99"/>
                  <a:pt x="680" y="100"/>
                </a:cubicBezTo>
                <a:cubicBezTo>
                  <a:pt x="681" y="101"/>
                  <a:pt x="682" y="102"/>
                  <a:pt x="682" y="103"/>
                </a:cubicBezTo>
                <a:cubicBezTo>
                  <a:pt x="679" y="107"/>
                  <a:pt x="683" y="105"/>
                  <a:pt x="684" y="106"/>
                </a:cubicBezTo>
                <a:cubicBezTo>
                  <a:pt x="687" y="108"/>
                  <a:pt x="689" y="111"/>
                  <a:pt x="691" y="114"/>
                </a:cubicBezTo>
                <a:cubicBezTo>
                  <a:pt x="699" y="116"/>
                  <a:pt x="701" y="124"/>
                  <a:pt x="697" y="130"/>
                </a:cubicBezTo>
                <a:cubicBezTo>
                  <a:pt x="698" y="132"/>
                  <a:pt x="699" y="134"/>
                  <a:pt x="700" y="136"/>
                </a:cubicBezTo>
                <a:cubicBezTo>
                  <a:pt x="701" y="137"/>
                  <a:pt x="702" y="138"/>
                  <a:pt x="703" y="139"/>
                </a:cubicBezTo>
                <a:cubicBezTo>
                  <a:pt x="704" y="140"/>
                  <a:pt x="706" y="142"/>
                  <a:pt x="707" y="142"/>
                </a:cubicBezTo>
                <a:cubicBezTo>
                  <a:pt x="710" y="141"/>
                  <a:pt x="711" y="143"/>
                  <a:pt x="712" y="146"/>
                </a:cubicBezTo>
                <a:cubicBezTo>
                  <a:pt x="714" y="150"/>
                  <a:pt x="715" y="155"/>
                  <a:pt x="718" y="160"/>
                </a:cubicBezTo>
                <a:cubicBezTo>
                  <a:pt x="721" y="165"/>
                  <a:pt x="724" y="170"/>
                  <a:pt x="726" y="176"/>
                </a:cubicBezTo>
                <a:cubicBezTo>
                  <a:pt x="726" y="177"/>
                  <a:pt x="727" y="179"/>
                  <a:pt x="728" y="180"/>
                </a:cubicBezTo>
                <a:cubicBezTo>
                  <a:pt x="730" y="187"/>
                  <a:pt x="732" y="193"/>
                  <a:pt x="734" y="200"/>
                </a:cubicBezTo>
                <a:cubicBezTo>
                  <a:pt x="736" y="206"/>
                  <a:pt x="738" y="213"/>
                  <a:pt x="740" y="220"/>
                </a:cubicBezTo>
                <a:cubicBezTo>
                  <a:pt x="740" y="221"/>
                  <a:pt x="741" y="222"/>
                  <a:pt x="741" y="224"/>
                </a:cubicBezTo>
                <a:cubicBezTo>
                  <a:pt x="743" y="230"/>
                  <a:pt x="745" y="236"/>
                  <a:pt x="747" y="242"/>
                </a:cubicBezTo>
                <a:cubicBezTo>
                  <a:pt x="747" y="244"/>
                  <a:pt x="748" y="245"/>
                  <a:pt x="749" y="247"/>
                </a:cubicBezTo>
                <a:cubicBezTo>
                  <a:pt x="749" y="251"/>
                  <a:pt x="749" y="254"/>
                  <a:pt x="749" y="257"/>
                </a:cubicBezTo>
                <a:cubicBezTo>
                  <a:pt x="751" y="265"/>
                  <a:pt x="752" y="272"/>
                  <a:pt x="754" y="279"/>
                </a:cubicBezTo>
                <a:cubicBezTo>
                  <a:pt x="754" y="284"/>
                  <a:pt x="755" y="288"/>
                  <a:pt x="755" y="293"/>
                </a:cubicBezTo>
                <a:cubicBezTo>
                  <a:pt x="755" y="294"/>
                  <a:pt x="756" y="296"/>
                  <a:pt x="756" y="298"/>
                </a:cubicBezTo>
                <a:cubicBezTo>
                  <a:pt x="756" y="299"/>
                  <a:pt x="757" y="299"/>
                  <a:pt x="757" y="300"/>
                </a:cubicBezTo>
                <a:cubicBezTo>
                  <a:pt x="757" y="306"/>
                  <a:pt x="756" y="311"/>
                  <a:pt x="756" y="317"/>
                </a:cubicBezTo>
                <a:cubicBezTo>
                  <a:pt x="756" y="325"/>
                  <a:pt x="756" y="332"/>
                  <a:pt x="756" y="340"/>
                </a:cubicBezTo>
                <a:cubicBezTo>
                  <a:pt x="756" y="341"/>
                  <a:pt x="758" y="343"/>
                  <a:pt x="759" y="343"/>
                </a:cubicBezTo>
                <a:cubicBezTo>
                  <a:pt x="781" y="342"/>
                  <a:pt x="792" y="361"/>
                  <a:pt x="794" y="378"/>
                </a:cubicBezTo>
                <a:cubicBezTo>
                  <a:pt x="797" y="407"/>
                  <a:pt x="793" y="435"/>
                  <a:pt x="781" y="462"/>
                </a:cubicBezTo>
                <a:cubicBezTo>
                  <a:pt x="779" y="467"/>
                  <a:pt x="777" y="471"/>
                  <a:pt x="779" y="476"/>
                </a:cubicBezTo>
                <a:cubicBezTo>
                  <a:pt x="781" y="485"/>
                  <a:pt x="778" y="493"/>
                  <a:pt x="769" y="498"/>
                </a:cubicBezTo>
                <a:cubicBezTo>
                  <a:pt x="764" y="501"/>
                  <a:pt x="759" y="503"/>
                  <a:pt x="754" y="505"/>
                </a:cubicBezTo>
                <a:cubicBezTo>
                  <a:pt x="750" y="507"/>
                  <a:pt x="749" y="509"/>
                  <a:pt x="749" y="513"/>
                </a:cubicBezTo>
                <a:cubicBezTo>
                  <a:pt x="750" y="541"/>
                  <a:pt x="745" y="568"/>
                  <a:pt x="736" y="595"/>
                </a:cubicBezTo>
                <a:cubicBezTo>
                  <a:pt x="733" y="606"/>
                  <a:pt x="737" y="615"/>
                  <a:pt x="739" y="625"/>
                </a:cubicBezTo>
                <a:cubicBezTo>
                  <a:pt x="739" y="626"/>
                  <a:pt x="741" y="626"/>
                  <a:pt x="742" y="626"/>
                </a:cubicBezTo>
                <a:cubicBezTo>
                  <a:pt x="752" y="628"/>
                  <a:pt x="762" y="628"/>
                  <a:pt x="771" y="630"/>
                </a:cubicBezTo>
                <a:cubicBezTo>
                  <a:pt x="780" y="631"/>
                  <a:pt x="789" y="633"/>
                  <a:pt x="797" y="636"/>
                </a:cubicBezTo>
                <a:cubicBezTo>
                  <a:pt x="809" y="639"/>
                  <a:pt x="818" y="647"/>
                  <a:pt x="825" y="656"/>
                </a:cubicBezTo>
                <a:cubicBezTo>
                  <a:pt x="841" y="676"/>
                  <a:pt x="857" y="696"/>
                  <a:pt x="873" y="716"/>
                </a:cubicBezTo>
                <a:cubicBezTo>
                  <a:pt x="874" y="718"/>
                  <a:pt x="876" y="720"/>
                  <a:pt x="878" y="722"/>
                </a:cubicBezTo>
                <a:cubicBezTo>
                  <a:pt x="881" y="725"/>
                  <a:pt x="885" y="728"/>
                  <a:pt x="887" y="733"/>
                </a:cubicBezTo>
                <a:cubicBezTo>
                  <a:pt x="889" y="737"/>
                  <a:pt x="892" y="739"/>
                  <a:pt x="896" y="740"/>
                </a:cubicBezTo>
                <a:cubicBezTo>
                  <a:pt x="909" y="745"/>
                  <a:pt x="922" y="750"/>
                  <a:pt x="935" y="754"/>
                </a:cubicBezTo>
                <a:cubicBezTo>
                  <a:pt x="942" y="756"/>
                  <a:pt x="949" y="757"/>
                  <a:pt x="955" y="759"/>
                </a:cubicBezTo>
                <a:cubicBezTo>
                  <a:pt x="974" y="765"/>
                  <a:pt x="991" y="772"/>
                  <a:pt x="1010" y="777"/>
                </a:cubicBezTo>
                <a:cubicBezTo>
                  <a:pt x="1035" y="784"/>
                  <a:pt x="1059" y="797"/>
                  <a:pt x="1086" y="802"/>
                </a:cubicBezTo>
                <a:cubicBezTo>
                  <a:pt x="1097" y="804"/>
                  <a:pt x="1107" y="810"/>
                  <a:pt x="1117" y="814"/>
                </a:cubicBezTo>
                <a:cubicBezTo>
                  <a:pt x="1132" y="820"/>
                  <a:pt x="1147" y="825"/>
                  <a:pt x="1162" y="831"/>
                </a:cubicBezTo>
                <a:cubicBezTo>
                  <a:pt x="1195" y="845"/>
                  <a:pt x="1217" y="870"/>
                  <a:pt x="1224" y="907"/>
                </a:cubicBezTo>
                <a:cubicBezTo>
                  <a:pt x="1230" y="933"/>
                  <a:pt x="1227" y="960"/>
                  <a:pt x="1224" y="986"/>
                </a:cubicBezTo>
                <a:cubicBezTo>
                  <a:pt x="1222" y="1001"/>
                  <a:pt x="1220" y="1016"/>
                  <a:pt x="1218" y="1030"/>
                </a:cubicBezTo>
                <a:cubicBezTo>
                  <a:pt x="1217" y="1039"/>
                  <a:pt x="1216" y="1048"/>
                  <a:pt x="1214" y="1057"/>
                </a:cubicBezTo>
                <a:cubicBezTo>
                  <a:pt x="1210" y="1075"/>
                  <a:pt x="1206" y="1093"/>
                  <a:pt x="1202" y="1111"/>
                </a:cubicBezTo>
                <a:cubicBezTo>
                  <a:pt x="1202" y="1115"/>
                  <a:pt x="1202" y="1119"/>
                  <a:pt x="1201" y="1123"/>
                </a:cubicBezTo>
                <a:cubicBezTo>
                  <a:pt x="1200" y="1130"/>
                  <a:pt x="1199" y="1137"/>
                  <a:pt x="1198" y="1145"/>
                </a:cubicBezTo>
                <a:cubicBezTo>
                  <a:pt x="1198" y="1148"/>
                  <a:pt x="1198" y="1151"/>
                  <a:pt x="1199" y="1154"/>
                </a:cubicBezTo>
                <a:cubicBezTo>
                  <a:pt x="1204" y="1164"/>
                  <a:pt x="1201" y="1178"/>
                  <a:pt x="1192" y="1185"/>
                </a:cubicBezTo>
                <a:cubicBezTo>
                  <a:pt x="1190" y="1186"/>
                  <a:pt x="1188" y="1188"/>
                  <a:pt x="1188" y="1190"/>
                </a:cubicBezTo>
                <a:cubicBezTo>
                  <a:pt x="1188" y="1212"/>
                  <a:pt x="1183" y="1233"/>
                  <a:pt x="1179" y="1255"/>
                </a:cubicBezTo>
                <a:cubicBezTo>
                  <a:pt x="1175" y="1277"/>
                  <a:pt x="1172" y="1299"/>
                  <a:pt x="1166" y="1320"/>
                </a:cubicBezTo>
                <a:cubicBezTo>
                  <a:pt x="1156" y="1355"/>
                  <a:pt x="1143" y="1390"/>
                  <a:pt x="1132" y="1425"/>
                </a:cubicBezTo>
                <a:cubicBezTo>
                  <a:pt x="1130" y="1431"/>
                  <a:pt x="1128" y="1436"/>
                  <a:pt x="1125" y="1441"/>
                </a:cubicBezTo>
                <a:cubicBezTo>
                  <a:pt x="1123" y="1445"/>
                  <a:pt x="1122" y="1450"/>
                  <a:pt x="1124" y="1454"/>
                </a:cubicBezTo>
                <a:cubicBezTo>
                  <a:pt x="1129" y="1463"/>
                  <a:pt x="1126" y="1471"/>
                  <a:pt x="1120" y="1477"/>
                </a:cubicBezTo>
                <a:cubicBezTo>
                  <a:pt x="1112" y="1484"/>
                  <a:pt x="1111" y="1492"/>
                  <a:pt x="1110" y="1501"/>
                </a:cubicBezTo>
                <a:cubicBezTo>
                  <a:pt x="1108" y="1513"/>
                  <a:pt x="1105" y="1525"/>
                  <a:pt x="1104" y="1537"/>
                </a:cubicBezTo>
                <a:cubicBezTo>
                  <a:pt x="1101" y="1564"/>
                  <a:pt x="1099" y="1592"/>
                  <a:pt x="1095" y="1619"/>
                </a:cubicBezTo>
                <a:cubicBezTo>
                  <a:pt x="1093" y="1637"/>
                  <a:pt x="1101" y="1652"/>
                  <a:pt x="1107" y="1667"/>
                </a:cubicBezTo>
                <a:cubicBezTo>
                  <a:pt x="1116" y="1691"/>
                  <a:pt x="1126" y="1714"/>
                  <a:pt x="1136" y="1738"/>
                </a:cubicBezTo>
                <a:cubicBezTo>
                  <a:pt x="1149" y="1770"/>
                  <a:pt x="1161" y="1801"/>
                  <a:pt x="1175" y="1833"/>
                </a:cubicBezTo>
                <a:cubicBezTo>
                  <a:pt x="1190" y="1868"/>
                  <a:pt x="1207" y="1903"/>
                  <a:pt x="1223" y="1939"/>
                </a:cubicBezTo>
                <a:cubicBezTo>
                  <a:pt x="1234" y="1961"/>
                  <a:pt x="1244" y="1984"/>
                  <a:pt x="1254" y="2006"/>
                </a:cubicBezTo>
                <a:cubicBezTo>
                  <a:pt x="1257" y="2013"/>
                  <a:pt x="1260" y="2019"/>
                  <a:pt x="1264" y="2026"/>
                </a:cubicBezTo>
                <a:cubicBezTo>
                  <a:pt x="906" y="2026"/>
                  <a:pt x="548" y="2026"/>
                  <a:pt x="190" y="2026"/>
                </a:cubicBezTo>
                <a:close/>
              </a:path>
            </a:pathLst>
          </a:custGeom>
          <a:gradFill flip="none" rotWithShape="1">
            <a:gsLst>
              <a:gs pos="0">
                <a:srgbClr val="9C3EFD"/>
              </a:gs>
              <a:gs pos="100000">
                <a:srgbClr val="7233FE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62" name="图片 61">
            <a:extLst>
              <a:ext uri="{FF2B5EF4-FFF2-40B4-BE49-F238E27FC236}">
                <a16:creationId xmlns:a16="http://schemas.microsoft.com/office/drawing/2014/main" xmlns="" id="{FA96EE57-05F3-4955-A0D0-CF2E49B20F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41389" y="626874"/>
            <a:ext cx="3895682" cy="6230652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AEFA3215-684D-4165-80D6-6E40220BC61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8288"/>
          <a:stretch/>
        </p:blipFill>
        <p:spPr>
          <a:xfrm>
            <a:off x="6963070" y="638119"/>
            <a:ext cx="4271382" cy="6232581"/>
          </a:xfrm>
          <a:prstGeom prst="rect">
            <a:avLst/>
          </a:prstGeom>
          <a:effectLst/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FFBF8130-298E-49E0-AFF8-76A6B256993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553" t="39162" r="27340" b="18988"/>
          <a:stretch/>
        </p:blipFill>
        <p:spPr>
          <a:xfrm rot="152090">
            <a:off x="7505680" y="280135"/>
            <a:ext cx="1526521" cy="1062870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xmlns="" id="{F64CA0B3-10D2-4A12-B7E2-79473D288D7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31375">
            <a:off x="6784130" y="1743153"/>
            <a:ext cx="1397586" cy="1397586"/>
          </a:xfrm>
          <a:prstGeom prst="rect">
            <a:avLst/>
          </a:pr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xmlns="" id="{6AF6E938-295B-4558-BD42-DE6D2DE1ADD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44" t="27223" r="70695" b="55344"/>
          <a:stretch/>
        </p:blipFill>
        <p:spPr>
          <a:xfrm flipH="1" flipV="1">
            <a:off x="10764956" y="5836586"/>
            <a:ext cx="1174562" cy="823627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xmlns="" id="{08D5C563-C27D-4A9D-94D1-F31AA17FD5AE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114" y="5749992"/>
            <a:ext cx="868061" cy="996816"/>
          </a:xfrm>
          <a:prstGeom prst="rect">
            <a:avLst/>
          </a:prstGeom>
        </p:spPr>
      </p:pic>
      <p:pic>
        <p:nvPicPr>
          <p:cNvPr id="68" name="图片 67">
            <a:extLst>
              <a:ext uri="{FF2B5EF4-FFF2-40B4-BE49-F238E27FC236}">
                <a16:creationId xmlns:a16="http://schemas.microsoft.com/office/drawing/2014/main" xmlns="" id="{B6F1296B-9651-46BD-881E-A886388F8EE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069036">
            <a:off x="8310283" y="3003087"/>
            <a:ext cx="990600" cy="495300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xmlns="" id="{6DBB06F6-128C-4369-8331-711296C6719D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6114" y="5749992"/>
            <a:ext cx="868061" cy="996816"/>
          </a:xfrm>
          <a:prstGeom prst="rect">
            <a:avLst/>
          </a:prstGeom>
          <a:effectLst/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4FC73DF-1D6A-4A27-87B7-F5D2826F29E5}"/>
              </a:ext>
            </a:extLst>
          </p:cNvPr>
          <p:cNvCxnSpPr/>
          <p:nvPr/>
        </p:nvCxnSpPr>
        <p:spPr>
          <a:xfrm flipV="1">
            <a:off x="758539" y="3530564"/>
            <a:ext cx="1463961" cy="292765"/>
          </a:xfrm>
          <a:prstGeom prst="line">
            <a:avLst/>
          </a:prstGeom>
          <a:ln w="28575">
            <a:gradFill>
              <a:gsLst>
                <a:gs pos="0">
                  <a:srgbClr val="9C3EFD"/>
                </a:gs>
                <a:gs pos="100000">
                  <a:srgbClr val="7433F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ECA0A150-CA95-4ED6-9598-DECD94558D50}"/>
              </a:ext>
            </a:extLst>
          </p:cNvPr>
          <p:cNvCxnSpPr>
            <a:cxnSpLocks/>
          </p:cNvCxnSpPr>
          <p:nvPr/>
        </p:nvCxnSpPr>
        <p:spPr>
          <a:xfrm flipV="1">
            <a:off x="5061854" y="4744128"/>
            <a:ext cx="945246" cy="183559"/>
          </a:xfrm>
          <a:prstGeom prst="line">
            <a:avLst/>
          </a:prstGeom>
          <a:ln w="28575">
            <a:gradFill>
              <a:gsLst>
                <a:gs pos="0">
                  <a:srgbClr val="9C3EFD"/>
                </a:gs>
                <a:gs pos="100000">
                  <a:srgbClr val="7433FE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2BE9075C-8BBB-4CB7-AF44-A263FEC081BC}"/>
              </a:ext>
            </a:extLst>
          </p:cNvPr>
          <p:cNvGrpSpPr/>
          <p:nvPr/>
        </p:nvGrpSpPr>
        <p:grpSpPr>
          <a:xfrm>
            <a:off x="6961190" y="643747"/>
            <a:ext cx="4251948" cy="6225972"/>
            <a:chOff x="1024539" y="633039"/>
            <a:chExt cx="4271382" cy="6254427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75029D15-8E19-4734-838C-1B17192192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  <a14:imgEffect>
                        <a14:brightnessContrast bright="-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27950"/>
            <a:stretch/>
          </p:blipFill>
          <p:spPr>
            <a:xfrm>
              <a:off x="1024539" y="2375207"/>
              <a:ext cx="4271382" cy="4512259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:a16="http://schemas.microsoft.com/office/drawing/2014/main" xmlns="" id="{7316B325-11D4-4BAB-9F09-5B4C137F4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saturation sat="0"/>
                      </a14:imgEffect>
                      <a14:imgEffect>
                        <a14:brightnessContrast bright="-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50200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D5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xmlns="" id="{DB52FFC5-69C0-4DEE-81EF-13A4829B5CA4}"/>
              </a:ext>
            </a:extLst>
          </p:cNvPr>
          <p:cNvCxnSpPr>
            <a:cxnSpLocks/>
          </p:cNvCxnSpPr>
          <p:nvPr/>
        </p:nvCxnSpPr>
        <p:spPr>
          <a:xfrm>
            <a:off x="2129396" y="4987104"/>
            <a:ext cx="6145069" cy="0"/>
          </a:xfrm>
          <a:prstGeom prst="line">
            <a:avLst/>
          </a:prstGeom>
          <a:ln w="79375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9CA2BEB5-CAB9-4EF5-BFC2-1865664002C5}"/>
              </a:ext>
            </a:extLst>
          </p:cNvPr>
          <p:cNvSpPr/>
          <p:nvPr/>
        </p:nvSpPr>
        <p:spPr>
          <a:xfrm>
            <a:off x="6440112" y="2396127"/>
            <a:ext cx="5751888" cy="4482882"/>
          </a:xfrm>
          <a:custGeom>
            <a:avLst/>
            <a:gdLst>
              <a:gd name="connsiteX0" fmla="*/ 3848093 w 5751888"/>
              <a:gd name="connsiteY0" fmla="*/ 0 h 4482882"/>
              <a:gd name="connsiteX1" fmla="*/ 5751888 w 5751888"/>
              <a:gd name="connsiteY1" fmla="*/ 1385114 h 4482882"/>
              <a:gd name="connsiteX2" fmla="*/ 5751888 w 5751888"/>
              <a:gd name="connsiteY2" fmla="*/ 4482882 h 4482882"/>
              <a:gd name="connsiteX3" fmla="*/ 546141 w 5751888"/>
              <a:gd name="connsiteY3" fmla="*/ 4482882 h 4482882"/>
              <a:gd name="connsiteX4" fmla="*/ 0 w 5751888"/>
              <a:gd name="connsiteY4" fmla="*/ 2799695 h 4482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51888" h="4482882">
                <a:moveTo>
                  <a:pt x="3848093" y="0"/>
                </a:moveTo>
                <a:lnTo>
                  <a:pt x="5751888" y="1385114"/>
                </a:lnTo>
                <a:lnTo>
                  <a:pt x="5751888" y="4482882"/>
                </a:lnTo>
                <a:lnTo>
                  <a:pt x="546141" y="4482882"/>
                </a:lnTo>
                <a:lnTo>
                  <a:pt x="0" y="2799695"/>
                </a:lnTo>
                <a:close/>
              </a:path>
            </a:pathLst>
          </a:custGeom>
          <a:solidFill>
            <a:srgbClr val="FED3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3B84C0D3-8CE7-447D-9F01-A2A49989086B}"/>
              </a:ext>
            </a:extLst>
          </p:cNvPr>
          <p:cNvGrpSpPr/>
          <p:nvPr/>
        </p:nvGrpSpPr>
        <p:grpSpPr>
          <a:xfrm>
            <a:off x="911941" y="5400862"/>
            <a:ext cx="738732" cy="763307"/>
            <a:chOff x="812153" y="5444405"/>
            <a:chExt cx="738732" cy="763307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E5FA1EAC-AC55-460B-B9C5-9AB30ADFD36C}"/>
                </a:ext>
              </a:extLst>
            </p:cNvPr>
            <p:cNvGrpSpPr/>
            <p:nvPr/>
          </p:nvGrpSpPr>
          <p:grpSpPr>
            <a:xfrm>
              <a:off x="812153" y="5444405"/>
              <a:ext cx="154110" cy="763307"/>
              <a:chOff x="8243531" y="4615730"/>
              <a:chExt cx="189387" cy="938031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16A60775-2D33-49DC-8D04-A5983B99D2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3531" y="4802891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xmlns="" id="{B7CC7F7A-7AF7-4FF4-904B-B4D1FB79CE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3531" y="5177213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EE2F2EE8-76DE-4C37-8A79-1D10ED321E4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4990052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xmlns="" id="{5261CEA0-B4AD-40BE-8011-3308CC51F6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4615730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6DA7567C-C738-4A16-9C6F-647276329A3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5364374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A7F3CB3F-D05A-4349-8DFB-6B2D97B0E895}"/>
                </a:ext>
              </a:extLst>
            </p:cNvPr>
            <p:cNvGrpSpPr/>
            <p:nvPr/>
          </p:nvGrpSpPr>
          <p:grpSpPr>
            <a:xfrm>
              <a:off x="1110013" y="5444405"/>
              <a:ext cx="154110" cy="763307"/>
              <a:chOff x="8243531" y="4615730"/>
              <a:chExt cx="189387" cy="938031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24EFA14B-B59D-4203-8AA2-964C2C9F3B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3531" y="4802891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CDAF4C38-1FE5-4801-9D23-BAA8013FDC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3531" y="5177213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B539B8F6-2078-4625-9BDD-39F6E15CB9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4990052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F11ECDE0-4798-449D-9937-22EDBB942B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4615730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43B6EDD2-C5B7-4758-AA3B-FC7F8028FB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5364374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1EE0768E-EA5D-4730-95FE-1B4ABB98F287}"/>
                </a:ext>
              </a:extLst>
            </p:cNvPr>
            <p:cNvGrpSpPr/>
            <p:nvPr/>
          </p:nvGrpSpPr>
          <p:grpSpPr>
            <a:xfrm>
              <a:off x="1396775" y="5444405"/>
              <a:ext cx="154110" cy="763307"/>
              <a:chOff x="8243531" y="4615730"/>
              <a:chExt cx="189387" cy="938031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8A47C5BA-DF4C-49E1-808A-D08FDABE57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3531" y="4802891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393CE91D-BC8D-4897-83A0-060236CEFF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243531" y="5177213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xmlns="" id="{CF7DEE59-DD45-4BBC-A028-2E7F0E5D661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4990052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B5E51586-FE4C-4BC8-B4C8-FC2921FA25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4615730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>
                <a:extLst>
                  <a:ext uri="{FF2B5EF4-FFF2-40B4-BE49-F238E27FC236}">
                    <a16:creationId xmlns:a16="http://schemas.microsoft.com/office/drawing/2014/main" xmlns="" id="{7D965017-D692-4C6E-B948-A2379AF582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243531" y="5364374"/>
                <a:ext cx="189387" cy="189387"/>
              </a:xfrm>
              <a:prstGeom prst="line">
                <a:avLst/>
              </a:prstGeom>
              <a:ln w="79375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D414B9A5-9CB9-4E06-B965-DA5AA73BD7D8}"/>
              </a:ext>
            </a:extLst>
          </p:cNvPr>
          <p:cNvSpPr txBox="1"/>
          <p:nvPr/>
        </p:nvSpPr>
        <p:spPr>
          <a:xfrm>
            <a:off x="2786300" y="2052287"/>
            <a:ext cx="2257424" cy="761924"/>
          </a:xfrm>
          <a:custGeom>
            <a:avLst/>
            <a:gdLst/>
            <a:ahLst/>
            <a:cxnLst/>
            <a:rect l="l" t="t" r="r" b="b"/>
            <a:pathLst>
              <a:path w="2257424" h="761924">
                <a:moveTo>
                  <a:pt x="194462" y="522198"/>
                </a:moveTo>
                <a:lnTo>
                  <a:pt x="502081" y="522198"/>
                </a:lnTo>
                <a:lnTo>
                  <a:pt x="502081" y="637032"/>
                </a:lnTo>
                <a:lnTo>
                  <a:pt x="194462" y="637032"/>
                </a:lnTo>
                <a:close/>
                <a:moveTo>
                  <a:pt x="856564" y="381381"/>
                </a:moveTo>
                <a:lnTo>
                  <a:pt x="995705" y="409880"/>
                </a:lnTo>
                <a:lnTo>
                  <a:pt x="921105" y="743483"/>
                </a:lnTo>
                <a:lnTo>
                  <a:pt x="783640" y="712470"/>
                </a:lnTo>
                <a:close/>
                <a:moveTo>
                  <a:pt x="89687" y="315163"/>
                </a:moveTo>
                <a:lnTo>
                  <a:pt x="213741" y="352044"/>
                </a:lnTo>
                <a:lnTo>
                  <a:pt x="129921" y="699059"/>
                </a:lnTo>
                <a:lnTo>
                  <a:pt x="0" y="657149"/>
                </a:lnTo>
                <a:close/>
                <a:moveTo>
                  <a:pt x="826389" y="206197"/>
                </a:moveTo>
                <a:lnTo>
                  <a:pt x="979779" y="206197"/>
                </a:lnTo>
                <a:lnTo>
                  <a:pt x="979779" y="334442"/>
                </a:lnTo>
                <a:lnTo>
                  <a:pt x="826389" y="334442"/>
                </a:lnTo>
                <a:close/>
                <a:moveTo>
                  <a:pt x="36042" y="58674"/>
                </a:moveTo>
                <a:lnTo>
                  <a:pt x="187756" y="58674"/>
                </a:lnTo>
                <a:lnTo>
                  <a:pt x="187756" y="202844"/>
                </a:lnTo>
                <a:lnTo>
                  <a:pt x="36042" y="202844"/>
                </a:lnTo>
                <a:close/>
                <a:moveTo>
                  <a:pt x="826389" y="30175"/>
                </a:moveTo>
                <a:lnTo>
                  <a:pt x="979779" y="30175"/>
                </a:lnTo>
                <a:lnTo>
                  <a:pt x="979779" y="158420"/>
                </a:lnTo>
                <a:lnTo>
                  <a:pt x="826389" y="158420"/>
                </a:lnTo>
                <a:close/>
                <a:moveTo>
                  <a:pt x="2021890" y="26822"/>
                </a:moveTo>
                <a:lnTo>
                  <a:pt x="2161032" y="26822"/>
                </a:lnTo>
                <a:lnTo>
                  <a:pt x="2161032" y="120701"/>
                </a:lnTo>
                <a:lnTo>
                  <a:pt x="2021890" y="120701"/>
                </a:lnTo>
                <a:close/>
                <a:moveTo>
                  <a:pt x="203682" y="15925"/>
                </a:moveTo>
                <a:lnTo>
                  <a:pt x="598474" y="15925"/>
                </a:lnTo>
                <a:lnTo>
                  <a:pt x="598474" y="330251"/>
                </a:lnTo>
                <a:lnTo>
                  <a:pt x="667207" y="330251"/>
                </a:lnTo>
                <a:lnTo>
                  <a:pt x="667207" y="743483"/>
                </a:lnTo>
                <a:lnTo>
                  <a:pt x="500405" y="743483"/>
                </a:lnTo>
                <a:lnTo>
                  <a:pt x="535609" y="700735"/>
                </a:lnTo>
                <a:lnTo>
                  <a:pt x="535609" y="436702"/>
                </a:lnTo>
                <a:lnTo>
                  <a:pt x="239725" y="436702"/>
                </a:lnTo>
                <a:lnTo>
                  <a:pt x="239725" y="173507"/>
                </a:lnTo>
                <a:lnTo>
                  <a:pt x="372160" y="173507"/>
                </a:lnTo>
                <a:lnTo>
                  <a:pt x="372160" y="330251"/>
                </a:lnTo>
                <a:lnTo>
                  <a:pt x="465201" y="330251"/>
                </a:lnTo>
                <a:lnTo>
                  <a:pt x="465201" y="131597"/>
                </a:lnTo>
                <a:lnTo>
                  <a:pt x="203682" y="131597"/>
                </a:lnTo>
                <a:close/>
                <a:moveTo>
                  <a:pt x="1778812" y="5029"/>
                </a:moveTo>
                <a:lnTo>
                  <a:pt x="1914601" y="5029"/>
                </a:lnTo>
                <a:lnTo>
                  <a:pt x="1914601" y="148361"/>
                </a:lnTo>
                <a:lnTo>
                  <a:pt x="2231440" y="148361"/>
                </a:lnTo>
                <a:lnTo>
                  <a:pt x="2231440" y="278282"/>
                </a:lnTo>
                <a:lnTo>
                  <a:pt x="1913763" y="278282"/>
                </a:lnTo>
                <a:cubicBezTo>
                  <a:pt x="1911737" y="320349"/>
                  <a:pt x="1907197" y="362364"/>
                  <a:pt x="1900142" y="404326"/>
                </a:cubicBezTo>
                <a:cubicBezTo>
                  <a:pt x="1893087" y="446289"/>
                  <a:pt x="1883098" y="487256"/>
                  <a:pt x="1870176" y="527228"/>
                </a:cubicBezTo>
                <a:lnTo>
                  <a:pt x="1965731" y="463524"/>
                </a:lnTo>
                <a:lnTo>
                  <a:pt x="1965731" y="309296"/>
                </a:lnTo>
                <a:lnTo>
                  <a:pt x="2103196" y="309296"/>
                </a:lnTo>
                <a:lnTo>
                  <a:pt x="2103196" y="370484"/>
                </a:lnTo>
                <a:lnTo>
                  <a:pt x="2150135" y="338633"/>
                </a:lnTo>
                <a:lnTo>
                  <a:pt x="2222220" y="448437"/>
                </a:lnTo>
                <a:lnTo>
                  <a:pt x="2103196" y="530580"/>
                </a:lnTo>
                <a:lnTo>
                  <a:pt x="2103196" y="619430"/>
                </a:lnTo>
                <a:lnTo>
                  <a:pt x="2222220" y="619430"/>
                </a:lnTo>
                <a:lnTo>
                  <a:pt x="2257424" y="579196"/>
                </a:lnTo>
                <a:lnTo>
                  <a:pt x="2257424" y="743483"/>
                </a:lnTo>
                <a:lnTo>
                  <a:pt x="1965731" y="743483"/>
                </a:lnTo>
                <a:lnTo>
                  <a:pt x="1965731" y="625297"/>
                </a:lnTo>
                <a:lnTo>
                  <a:pt x="1938070" y="644576"/>
                </a:lnTo>
                <a:lnTo>
                  <a:pt x="1865985" y="539801"/>
                </a:lnTo>
                <a:cubicBezTo>
                  <a:pt x="1852225" y="580593"/>
                  <a:pt x="1835112" y="619709"/>
                  <a:pt x="1814645" y="657149"/>
                </a:cubicBezTo>
                <a:cubicBezTo>
                  <a:pt x="1794179" y="694588"/>
                  <a:pt x="1769942" y="729513"/>
                  <a:pt x="1741932" y="761924"/>
                </a:cubicBezTo>
                <a:cubicBezTo>
                  <a:pt x="1741275" y="761550"/>
                  <a:pt x="1734731" y="757792"/>
                  <a:pt x="1722299" y="750647"/>
                </a:cubicBezTo>
                <a:cubicBezTo>
                  <a:pt x="1709868" y="743503"/>
                  <a:pt x="1695492" y="735212"/>
                  <a:pt x="1679171" y="725776"/>
                </a:cubicBezTo>
                <a:cubicBezTo>
                  <a:pt x="1662851" y="716340"/>
                  <a:pt x="1648527" y="707997"/>
                  <a:pt x="1636201" y="700748"/>
                </a:cubicBezTo>
                <a:cubicBezTo>
                  <a:pt x="1623874" y="693499"/>
                  <a:pt x="1617487" y="689583"/>
                  <a:pt x="1617040" y="689000"/>
                </a:cubicBezTo>
                <a:cubicBezTo>
                  <a:pt x="1631936" y="674368"/>
                  <a:pt x="1650852" y="648125"/>
                  <a:pt x="1673789" y="610271"/>
                </a:cubicBezTo>
                <a:cubicBezTo>
                  <a:pt x="1696726" y="572418"/>
                  <a:pt x="1718126" y="525251"/>
                  <a:pt x="1737989" y="468771"/>
                </a:cubicBezTo>
                <a:cubicBezTo>
                  <a:pt x="1757852" y="412291"/>
                  <a:pt x="1770622" y="348794"/>
                  <a:pt x="1776298" y="278282"/>
                </a:cubicBezTo>
                <a:lnTo>
                  <a:pt x="1652244" y="278282"/>
                </a:lnTo>
                <a:lnTo>
                  <a:pt x="1652244" y="148361"/>
                </a:lnTo>
                <a:lnTo>
                  <a:pt x="1778812" y="148361"/>
                </a:lnTo>
                <a:close/>
                <a:moveTo>
                  <a:pt x="1160830" y="0"/>
                </a:moveTo>
                <a:lnTo>
                  <a:pt x="1299133" y="0"/>
                </a:lnTo>
                <a:lnTo>
                  <a:pt x="1299133" y="125730"/>
                </a:lnTo>
                <a:lnTo>
                  <a:pt x="1448333" y="125730"/>
                </a:lnTo>
                <a:lnTo>
                  <a:pt x="1448333" y="243916"/>
                </a:lnTo>
                <a:lnTo>
                  <a:pt x="1299133" y="243916"/>
                </a:lnTo>
                <a:lnTo>
                  <a:pt x="1299133" y="370484"/>
                </a:lnTo>
                <a:lnTo>
                  <a:pt x="1432407" y="370484"/>
                </a:lnTo>
                <a:lnTo>
                  <a:pt x="1432407" y="489509"/>
                </a:lnTo>
                <a:lnTo>
                  <a:pt x="1299133" y="489509"/>
                </a:lnTo>
                <a:lnTo>
                  <a:pt x="1299133" y="616077"/>
                </a:lnTo>
                <a:lnTo>
                  <a:pt x="1468450" y="616077"/>
                </a:lnTo>
                <a:lnTo>
                  <a:pt x="1468450" y="734263"/>
                </a:lnTo>
                <a:lnTo>
                  <a:pt x="995705" y="734263"/>
                </a:lnTo>
                <a:lnTo>
                  <a:pt x="995705" y="616077"/>
                </a:lnTo>
                <a:lnTo>
                  <a:pt x="1160830" y="616077"/>
                </a:lnTo>
                <a:lnTo>
                  <a:pt x="1160830" y="489509"/>
                </a:lnTo>
                <a:lnTo>
                  <a:pt x="1026718" y="489509"/>
                </a:lnTo>
                <a:lnTo>
                  <a:pt x="1026718" y="370484"/>
                </a:lnTo>
                <a:lnTo>
                  <a:pt x="1160830" y="370484"/>
                </a:lnTo>
                <a:lnTo>
                  <a:pt x="1160830" y="243916"/>
                </a:lnTo>
                <a:lnTo>
                  <a:pt x="1011631" y="243916"/>
                </a:lnTo>
                <a:lnTo>
                  <a:pt x="1011631" y="125730"/>
                </a:lnTo>
                <a:lnTo>
                  <a:pt x="1160830" y="125730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-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86453319-CC90-4AAA-8931-5FA49E333BE4}"/>
              </a:ext>
            </a:extLst>
          </p:cNvPr>
          <p:cNvSpPr txBox="1"/>
          <p:nvPr/>
        </p:nvSpPr>
        <p:spPr>
          <a:xfrm>
            <a:off x="2703888" y="3026718"/>
            <a:ext cx="23583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创始人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4F265920-54DE-4E2C-B2BF-461EDFF6CB1C}"/>
              </a:ext>
            </a:extLst>
          </p:cNvPr>
          <p:cNvSpPr txBox="1"/>
          <p:nvPr/>
        </p:nvSpPr>
        <p:spPr>
          <a:xfrm>
            <a:off x="2703888" y="3394255"/>
            <a:ext cx="2034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场景化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倡导者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EB0EB095-FD7A-4E50-B047-A62F0EB003BA}"/>
              </a:ext>
            </a:extLst>
          </p:cNvPr>
          <p:cNvSpPr txBox="1"/>
          <p:nvPr/>
        </p:nvSpPr>
        <p:spPr>
          <a:xfrm>
            <a:off x="2703888" y="3761792"/>
            <a:ext cx="2686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付费学员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10W+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B57E3CF6-A98F-4ED3-B85E-CAC528781AF8}"/>
              </a:ext>
            </a:extLst>
          </p:cNvPr>
          <p:cNvSpPr txBox="1"/>
          <p:nvPr/>
        </p:nvSpPr>
        <p:spPr>
          <a:xfrm>
            <a:off x="2703888" y="4129330"/>
            <a:ext cx="2535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微信公众号：向天歌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EC0093D-3B4C-4F83-9887-838F2444864D}"/>
              </a:ext>
            </a:extLst>
          </p:cNvPr>
          <p:cNvGrpSpPr/>
          <p:nvPr/>
        </p:nvGrpSpPr>
        <p:grpSpPr>
          <a:xfrm>
            <a:off x="665969" y="0"/>
            <a:ext cx="3135307" cy="670279"/>
            <a:chOff x="23193990" y="6113924"/>
            <a:chExt cx="3135307" cy="670279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1B066D4-1F76-4427-B1C2-8BA7565CF35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193990" y="6113924"/>
              <a:ext cx="324464" cy="395032"/>
            </a:xfrm>
            <a:prstGeom prst="line">
              <a:avLst/>
            </a:prstGeom>
            <a:ln w="793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87EA0986-FE39-4B26-BE95-1C847EE8E89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518454" y="6113924"/>
              <a:ext cx="530221" cy="645538"/>
            </a:xfrm>
            <a:prstGeom prst="line">
              <a:avLst/>
            </a:prstGeom>
            <a:ln w="793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0C13ADC2-1CB2-4846-8C8B-5BC6E2A90D3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142341" y="6113924"/>
              <a:ext cx="530221" cy="645538"/>
            </a:xfrm>
            <a:prstGeom prst="line">
              <a:avLst/>
            </a:prstGeom>
            <a:ln w="793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>
              <a:extLst>
                <a:ext uri="{FF2B5EF4-FFF2-40B4-BE49-F238E27FC236}">
                  <a16:creationId xmlns:a16="http://schemas.microsoft.com/office/drawing/2014/main" xmlns="" id="{D8991EAC-C87C-4496-82F3-6CF49A03A92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66228" y="6113924"/>
              <a:ext cx="530221" cy="645538"/>
            </a:xfrm>
            <a:prstGeom prst="line">
              <a:avLst/>
            </a:prstGeom>
            <a:ln w="793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xmlns="" id="{0F53D71D-21BD-4ADB-8328-A896C5C282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378394" y="6113924"/>
              <a:ext cx="530221" cy="645538"/>
            </a:xfrm>
            <a:prstGeom prst="line">
              <a:avLst/>
            </a:prstGeom>
            <a:ln w="793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95B8C5BA-5A0F-4055-A610-E969F28535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5990560" y="6371794"/>
              <a:ext cx="338737" cy="412409"/>
            </a:xfrm>
            <a:prstGeom prst="line">
              <a:avLst/>
            </a:prstGeom>
            <a:ln w="79375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261BBCE-7C41-4264-BC72-A9D2DCC32BA1}"/>
              </a:ext>
            </a:extLst>
          </p:cNvPr>
          <p:cNvCxnSpPr>
            <a:cxnSpLocks/>
          </p:cNvCxnSpPr>
          <p:nvPr/>
        </p:nvCxnSpPr>
        <p:spPr>
          <a:xfrm>
            <a:off x="2129396" y="1533172"/>
            <a:ext cx="6145069" cy="0"/>
          </a:xfrm>
          <a:prstGeom prst="line">
            <a:avLst/>
          </a:prstGeom>
          <a:ln w="79375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372C5AA4-9A58-4B21-B724-349C3104E644}"/>
              </a:ext>
            </a:extLst>
          </p:cNvPr>
          <p:cNvCxnSpPr>
            <a:cxnSpLocks/>
          </p:cNvCxnSpPr>
          <p:nvPr/>
        </p:nvCxnSpPr>
        <p:spPr>
          <a:xfrm>
            <a:off x="2129396" y="1533172"/>
            <a:ext cx="0" cy="1299791"/>
          </a:xfrm>
          <a:prstGeom prst="line">
            <a:avLst/>
          </a:prstGeom>
          <a:ln w="79375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>
            <a:extLst>
              <a:ext uri="{FF2B5EF4-FFF2-40B4-BE49-F238E27FC236}">
                <a16:creationId xmlns:a16="http://schemas.microsoft.com/office/drawing/2014/main" xmlns="" id="{D793096B-4752-4552-BB6B-EFB7622511CD}"/>
              </a:ext>
            </a:extLst>
          </p:cNvPr>
          <p:cNvCxnSpPr>
            <a:cxnSpLocks/>
          </p:cNvCxnSpPr>
          <p:nvPr/>
        </p:nvCxnSpPr>
        <p:spPr>
          <a:xfrm>
            <a:off x="2129396" y="4586323"/>
            <a:ext cx="0" cy="400781"/>
          </a:xfrm>
          <a:prstGeom prst="line">
            <a:avLst/>
          </a:prstGeom>
          <a:ln w="79375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xmlns="" id="{DA147458-5B94-431B-B7A4-EF073384CDCE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7" y="2769891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xmlns="" id="{E26AD6B3-1B1E-4F15-86AC-2F199F3FF6FF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7" y="3008292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xmlns="" id="{25950977-401B-4F12-9EB1-8ACEFDCD5579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7" y="3246693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xmlns="" id="{99A384DB-06D7-4E2A-AF59-EACBCA3B6A01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6" y="3485094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xmlns="" id="{3F9B10C2-D5EE-4148-B819-F889DC0717B8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5" y="3723495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E10E7E4A-66A9-41B5-A9DD-022BEF408215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5" y="3961896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C5F84166-15D5-4D74-93A1-0CD352A0EFAE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5" y="4200297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xmlns="" id="{0E552463-7A16-4F89-A01D-AAC40E6E538F}"/>
              </a:ext>
            </a:extLst>
          </p:cNvPr>
          <p:cNvCxnSpPr>
            <a:cxnSpLocks/>
          </p:cNvCxnSpPr>
          <p:nvPr/>
        </p:nvCxnSpPr>
        <p:spPr>
          <a:xfrm rot="480000" flipH="1">
            <a:off x="2032775" y="4438701"/>
            <a:ext cx="193238" cy="193238"/>
          </a:xfrm>
          <a:prstGeom prst="line">
            <a:avLst/>
          </a:prstGeom>
          <a:ln w="79375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B86FDEC0-A9D6-404A-AE3A-B599D4B86831}"/>
              </a:ext>
            </a:extLst>
          </p:cNvPr>
          <p:cNvGrpSpPr/>
          <p:nvPr/>
        </p:nvGrpSpPr>
        <p:grpSpPr>
          <a:xfrm>
            <a:off x="10711486" y="726303"/>
            <a:ext cx="711147" cy="635759"/>
            <a:chOff x="10629338" y="1047423"/>
            <a:chExt cx="861973" cy="770596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31B6D92E-8773-43C6-8FC7-7536E73A660C}"/>
                </a:ext>
              </a:extLst>
            </p:cNvPr>
            <p:cNvSpPr/>
            <p:nvPr/>
          </p:nvSpPr>
          <p:spPr>
            <a:xfrm>
              <a:off x="10629338" y="1047423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xmlns="" id="{B94A317B-10D9-47F0-AB24-EDC58EF2F80E}"/>
                </a:ext>
              </a:extLst>
            </p:cNvPr>
            <p:cNvSpPr/>
            <p:nvPr/>
          </p:nvSpPr>
          <p:spPr>
            <a:xfrm>
              <a:off x="10629338" y="1360985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xmlns="" id="{7DC23134-697E-471B-9D37-269C4FDF284C}"/>
                </a:ext>
              </a:extLst>
            </p:cNvPr>
            <p:cNvSpPr/>
            <p:nvPr/>
          </p:nvSpPr>
          <p:spPr>
            <a:xfrm>
              <a:off x="10629338" y="1674547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xmlns="" id="{0941CC98-FDE1-4FCA-A415-94206745B7C0}"/>
                </a:ext>
              </a:extLst>
            </p:cNvPr>
            <p:cNvSpPr/>
            <p:nvPr/>
          </p:nvSpPr>
          <p:spPr>
            <a:xfrm>
              <a:off x="10992399" y="1047423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D9BFE320-9AC3-4167-997B-647F0374C347}"/>
                </a:ext>
              </a:extLst>
            </p:cNvPr>
            <p:cNvSpPr/>
            <p:nvPr/>
          </p:nvSpPr>
          <p:spPr>
            <a:xfrm>
              <a:off x="10992399" y="1360985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xmlns="" id="{FF6E9FCB-9D2B-469E-8AE0-481948E6A68D}"/>
                </a:ext>
              </a:extLst>
            </p:cNvPr>
            <p:cNvSpPr/>
            <p:nvPr/>
          </p:nvSpPr>
          <p:spPr>
            <a:xfrm>
              <a:off x="10992399" y="1674547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xmlns="" id="{CAC5B46E-98E8-4CF1-90FF-0A831D16BC55}"/>
                </a:ext>
              </a:extLst>
            </p:cNvPr>
            <p:cNvSpPr/>
            <p:nvPr/>
          </p:nvSpPr>
          <p:spPr>
            <a:xfrm>
              <a:off x="11347839" y="1047423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B52CFFA1-CE04-48A7-B3F6-339B06D328BB}"/>
                </a:ext>
              </a:extLst>
            </p:cNvPr>
            <p:cNvSpPr/>
            <p:nvPr/>
          </p:nvSpPr>
          <p:spPr>
            <a:xfrm>
              <a:off x="11347839" y="1360985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xmlns="" id="{3C4F531B-F5AE-4F10-880A-9EB5B4666072}"/>
                </a:ext>
              </a:extLst>
            </p:cNvPr>
            <p:cNvSpPr/>
            <p:nvPr/>
          </p:nvSpPr>
          <p:spPr>
            <a:xfrm>
              <a:off x="11347839" y="1674547"/>
              <a:ext cx="143472" cy="1434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030" name="组合 1029">
            <a:extLst>
              <a:ext uri="{FF2B5EF4-FFF2-40B4-BE49-F238E27FC236}">
                <a16:creationId xmlns:a16="http://schemas.microsoft.com/office/drawing/2014/main" xmlns="" id="{D1323872-FDCF-4FEC-9289-E95125763C17}"/>
              </a:ext>
            </a:extLst>
          </p:cNvPr>
          <p:cNvGrpSpPr/>
          <p:nvPr/>
        </p:nvGrpSpPr>
        <p:grpSpPr>
          <a:xfrm>
            <a:off x="5314438" y="2315185"/>
            <a:ext cx="600929" cy="211244"/>
            <a:chOff x="5967023" y="2178685"/>
            <a:chExt cx="600929" cy="211244"/>
          </a:xfrm>
          <a:solidFill>
            <a:srgbClr val="FED39A"/>
          </a:solidFill>
        </p:grpSpPr>
        <p:sp>
          <p:nvSpPr>
            <p:cNvPr id="1024" name="L 形 1023">
              <a:extLst>
                <a:ext uri="{FF2B5EF4-FFF2-40B4-BE49-F238E27FC236}">
                  <a16:creationId xmlns:a16="http://schemas.microsoft.com/office/drawing/2014/main" xmlns="" id="{491FAE4D-5327-44D0-BFEC-6882F55E5958}"/>
                </a:ext>
              </a:extLst>
            </p:cNvPr>
            <p:cNvSpPr/>
            <p:nvPr/>
          </p:nvSpPr>
          <p:spPr>
            <a:xfrm rot="2700000">
              <a:off x="5967023" y="2178685"/>
              <a:ext cx="211244" cy="211244"/>
            </a:xfrm>
            <a:prstGeom prst="corner">
              <a:avLst>
                <a:gd name="adj1" fmla="val 35653"/>
                <a:gd name="adj2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L 形 153">
              <a:extLst>
                <a:ext uri="{FF2B5EF4-FFF2-40B4-BE49-F238E27FC236}">
                  <a16:creationId xmlns:a16="http://schemas.microsoft.com/office/drawing/2014/main" xmlns="" id="{72A378BC-7380-43D4-AC81-525859E77795}"/>
                </a:ext>
              </a:extLst>
            </p:cNvPr>
            <p:cNvSpPr/>
            <p:nvPr/>
          </p:nvSpPr>
          <p:spPr>
            <a:xfrm rot="2700000">
              <a:off x="6161866" y="2178685"/>
              <a:ext cx="211244" cy="211244"/>
            </a:xfrm>
            <a:prstGeom prst="corner">
              <a:avLst>
                <a:gd name="adj1" fmla="val 35653"/>
                <a:gd name="adj2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L 形 154">
              <a:extLst>
                <a:ext uri="{FF2B5EF4-FFF2-40B4-BE49-F238E27FC236}">
                  <a16:creationId xmlns:a16="http://schemas.microsoft.com/office/drawing/2014/main" xmlns="" id="{C2320D32-EF98-47E4-9582-CA4BEA934057}"/>
                </a:ext>
              </a:extLst>
            </p:cNvPr>
            <p:cNvSpPr/>
            <p:nvPr/>
          </p:nvSpPr>
          <p:spPr>
            <a:xfrm rot="2700000">
              <a:off x="6356708" y="2178685"/>
              <a:ext cx="211244" cy="211244"/>
            </a:xfrm>
            <a:prstGeom prst="corner">
              <a:avLst>
                <a:gd name="adj1" fmla="val 35653"/>
                <a:gd name="adj2" fmla="val 3246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51" name="图片 150">
            <a:extLst>
              <a:ext uri="{FF2B5EF4-FFF2-40B4-BE49-F238E27FC236}">
                <a16:creationId xmlns:a16="http://schemas.microsoft.com/office/drawing/2014/main" xmlns="" id="{16AE98B6-2171-4012-B89E-7D9FC13B39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288"/>
          <a:stretch/>
        </p:blipFill>
        <p:spPr>
          <a:xfrm>
            <a:off x="6440104" y="625419"/>
            <a:ext cx="4271382" cy="6232581"/>
          </a:xfrm>
          <a:prstGeom prst="rect">
            <a:avLst/>
          </a:prstGeom>
          <a:noFill/>
          <a:ln>
            <a:noFill/>
          </a:ln>
        </p:spPr>
      </p:pic>
      <p:sp>
        <p:nvSpPr>
          <p:cNvPr id="1028" name="矩形 1027">
            <a:extLst>
              <a:ext uri="{FF2B5EF4-FFF2-40B4-BE49-F238E27FC236}">
                <a16:creationId xmlns:a16="http://schemas.microsoft.com/office/drawing/2014/main" xmlns="" id="{C69D6DA5-05AF-40C6-9983-FA3496A58702}"/>
              </a:ext>
            </a:extLst>
          </p:cNvPr>
          <p:cNvSpPr/>
          <p:nvPr/>
        </p:nvSpPr>
        <p:spPr>
          <a:xfrm>
            <a:off x="1917069" y="1362062"/>
            <a:ext cx="393670" cy="393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E47D294D-063C-4B90-A45A-BCBD5855AC6F}"/>
              </a:ext>
            </a:extLst>
          </p:cNvPr>
          <p:cNvGrpSpPr/>
          <p:nvPr/>
        </p:nvGrpSpPr>
        <p:grpSpPr>
          <a:xfrm>
            <a:off x="6443018" y="625419"/>
            <a:ext cx="4270186" cy="6232581"/>
            <a:chOff x="1024539" y="633039"/>
            <a:chExt cx="4271382" cy="6234326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xmlns="" id="{CBCFAD4C-93D1-4394-A5AA-FBA9867741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28181"/>
            <a:stretch/>
          </p:blipFill>
          <p:spPr>
            <a:xfrm>
              <a:off x="1024539" y="2375207"/>
              <a:ext cx="4271382" cy="4492158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xmlns="" id="{7BED204F-443E-4475-BEAF-9914BB475A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52130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751FA3C-7824-4C1E-B9BF-34D070163F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37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xmlns="" id="{D3E1432B-17DB-4B79-BE48-0F7A2F757DED}"/>
              </a:ext>
            </a:extLst>
          </p:cNvPr>
          <p:cNvSpPr/>
          <p:nvPr/>
        </p:nvSpPr>
        <p:spPr>
          <a:xfrm>
            <a:off x="4759144" y="1415643"/>
            <a:ext cx="2377579" cy="2573669"/>
          </a:xfrm>
          <a:custGeom>
            <a:avLst/>
            <a:gdLst/>
            <a:ahLst/>
            <a:cxnLst/>
            <a:rect l="l" t="t" r="r" b="b"/>
            <a:pathLst>
              <a:path w="1912814" h="2070572">
                <a:moveTo>
                  <a:pt x="0" y="1478980"/>
                </a:moveTo>
                <a:lnTo>
                  <a:pt x="19720" y="1478980"/>
                </a:lnTo>
                <a:cubicBezTo>
                  <a:pt x="111745" y="1630164"/>
                  <a:pt x="177478" y="1715616"/>
                  <a:pt x="216917" y="1735336"/>
                </a:cubicBezTo>
                <a:cubicBezTo>
                  <a:pt x="276076" y="1735336"/>
                  <a:pt x="328662" y="1820789"/>
                  <a:pt x="374675" y="1991693"/>
                </a:cubicBezTo>
                <a:cubicBezTo>
                  <a:pt x="354955" y="2044279"/>
                  <a:pt x="295796" y="2070572"/>
                  <a:pt x="197198" y="2070572"/>
                </a:cubicBezTo>
                <a:lnTo>
                  <a:pt x="157758" y="2070572"/>
                </a:lnTo>
                <a:cubicBezTo>
                  <a:pt x="72306" y="2070572"/>
                  <a:pt x="19720" y="1893094"/>
                  <a:pt x="0" y="1538139"/>
                </a:cubicBezTo>
                <a:lnTo>
                  <a:pt x="0" y="1518419"/>
                </a:lnTo>
                <a:lnTo>
                  <a:pt x="19720" y="1498700"/>
                </a:lnTo>
                <a:close/>
                <a:moveTo>
                  <a:pt x="1557859" y="394395"/>
                </a:moveTo>
                <a:lnTo>
                  <a:pt x="1695897" y="433834"/>
                </a:lnTo>
                <a:lnTo>
                  <a:pt x="1695897" y="473274"/>
                </a:lnTo>
                <a:cubicBezTo>
                  <a:pt x="1577578" y="571872"/>
                  <a:pt x="1518419" y="755923"/>
                  <a:pt x="1518419" y="1025426"/>
                </a:cubicBezTo>
                <a:lnTo>
                  <a:pt x="1518419" y="1045146"/>
                </a:lnTo>
                <a:cubicBezTo>
                  <a:pt x="1676177" y="1163464"/>
                  <a:pt x="1755056" y="1255490"/>
                  <a:pt x="1755056" y="1321222"/>
                </a:cubicBezTo>
                <a:lnTo>
                  <a:pt x="1577578" y="1577579"/>
                </a:lnTo>
                <a:cubicBezTo>
                  <a:pt x="1801069" y="1663031"/>
                  <a:pt x="1912814" y="1735336"/>
                  <a:pt x="1912814" y="1794495"/>
                </a:cubicBezTo>
                <a:cubicBezTo>
                  <a:pt x="1912814" y="1853655"/>
                  <a:pt x="1801069" y="1925960"/>
                  <a:pt x="1577578" y="2011412"/>
                </a:cubicBezTo>
                <a:lnTo>
                  <a:pt x="1459260" y="1991693"/>
                </a:lnTo>
                <a:lnTo>
                  <a:pt x="1340942" y="2011412"/>
                </a:lnTo>
                <a:lnTo>
                  <a:pt x="1222623" y="1971973"/>
                </a:lnTo>
                <a:cubicBezTo>
                  <a:pt x="1183184" y="1971973"/>
                  <a:pt x="1163464" y="1952253"/>
                  <a:pt x="1163464" y="1912814"/>
                </a:cubicBezTo>
                <a:cubicBezTo>
                  <a:pt x="1084585" y="1912814"/>
                  <a:pt x="1045146" y="1893094"/>
                  <a:pt x="1045146" y="1853655"/>
                </a:cubicBezTo>
                <a:lnTo>
                  <a:pt x="1045146" y="1735336"/>
                </a:lnTo>
                <a:cubicBezTo>
                  <a:pt x="1045146" y="1643311"/>
                  <a:pt x="1064866" y="1597298"/>
                  <a:pt x="1104305" y="1597298"/>
                </a:cubicBezTo>
                <a:cubicBezTo>
                  <a:pt x="1262063" y="1485553"/>
                  <a:pt x="1340942" y="1380381"/>
                  <a:pt x="1340942" y="1281783"/>
                </a:cubicBezTo>
                <a:cubicBezTo>
                  <a:pt x="1196330" y="1137171"/>
                  <a:pt x="1124025" y="1051719"/>
                  <a:pt x="1124025" y="1025426"/>
                </a:cubicBezTo>
                <a:lnTo>
                  <a:pt x="1360661" y="1045146"/>
                </a:lnTo>
                <a:lnTo>
                  <a:pt x="1419821" y="1045146"/>
                </a:lnTo>
                <a:lnTo>
                  <a:pt x="1459260" y="650751"/>
                </a:lnTo>
                <a:lnTo>
                  <a:pt x="1439540" y="650751"/>
                </a:lnTo>
                <a:lnTo>
                  <a:pt x="1321222" y="749350"/>
                </a:lnTo>
                <a:lnTo>
                  <a:pt x="1301502" y="749350"/>
                </a:lnTo>
                <a:lnTo>
                  <a:pt x="1242343" y="670471"/>
                </a:lnTo>
                <a:cubicBezTo>
                  <a:pt x="1242343" y="565299"/>
                  <a:pt x="1347515" y="473274"/>
                  <a:pt x="1557859" y="394395"/>
                </a:cubicBezTo>
                <a:close/>
                <a:moveTo>
                  <a:pt x="295796" y="39440"/>
                </a:moveTo>
                <a:lnTo>
                  <a:pt x="374675" y="39440"/>
                </a:lnTo>
                <a:cubicBezTo>
                  <a:pt x="663898" y="98599"/>
                  <a:pt x="808509" y="216917"/>
                  <a:pt x="808509" y="394395"/>
                </a:cubicBezTo>
                <a:lnTo>
                  <a:pt x="808509" y="414115"/>
                </a:lnTo>
                <a:cubicBezTo>
                  <a:pt x="808509" y="539006"/>
                  <a:pt x="703337" y="617885"/>
                  <a:pt x="492993" y="650751"/>
                </a:cubicBezTo>
                <a:cubicBezTo>
                  <a:pt x="492993" y="631032"/>
                  <a:pt x="453554" y="617885"/>
                  <a:pt x="374675" y="611312"/>
                </a:cubicBezTo>
                <a:cubicBezTo>
                  <a:pt x="295796" y="637605"/>
                  <a:pt x="256357" y="663898"/>
                  <a:pt x="256357" y="690191"/>
                </a:cubicBezTo>
                <a:lnTo>
                  <a:pt x="256357" y="788789"/>
                </a:lnTo>
                <a:cubicBezTo>
                  <a:pt x="387822" y="966267"/>
                  <a:pt x="453554" y="1091159"/>
                  <a:pt x="453554" y="1163464"/>
                </a:cubicBezTo>
                <a:lnTo>
                  <a:pt x="453554" y="1183184"/>
                </a:lnTo>
                <a:cubicBezTo>
                  <a:pt x="433834" y="1262063"/>
                  <a:pt x="289223" y="1308076"/>
                  <a:pt x="19720" y="1321222"/>
                </a:cubicBezTo>
                <a:cubicBezTo>
                  <a:pt x="72306" y="1005706"/>
                  <a:pt x="131465" y="795363"/>
                  <a:pt x="197198" y="690191"/>
                </a:cubicBezTo>
                <a:cubicBezTo>
                  <a:pt x="256357" y="690191"/>
                  <a:pt x="308943" y="532433"/>
                  <a:pt x="354955" y="216917"/>
                </a:cubicBezTo>
                <a:lnTo>
                  <a:pt x="354955" y="157758"/>
                </a:lnTo>
                <a:lnTo>
                  <a:pt x="295796" y="59160"/>
                </a:lnTo>
                <a:close/>
                <a:moveTo>
                  <a:pt x="1478980" y="0"/>
                </a:moveTo>
                <a:lnTo>
                  <a:pt x="1538139" y="0"/>
                </a:lnTo>
                <a:cubicBezTo>
                  <a:pt x="1630164" y="0"/>
                  <a:pt x="1689323" y="32867"/>
                  <a:pt x="1715616" y="98599"/>
                </a:cubicBezTo>
                <a:cubicBezTo>
                  <a:pt x="1518419" y="230064"/>
                  <a:pt x="1419821" y="322089"/>
                  <a:pt x="1419821" y="374675"/>
                </a:cubicBezTo>
                <a:lnTo>
                  <a:pt x="1380381" y="374675"/>
                </a:lnTo>
                <a:lnTo>
                  <a:pt x="1380381" y="354955"/>
                </a:lnTo>
                <a:cubicBezTo>
                  <a:pt x="1432967" y="282650"/>
                  <a:pt x="1459260" y="223491"/>
                  <a:pt x="1459260" y="177478"/>
                </a:cubicBezTo>
                <a:lnTo>
                  <a:pt x="1459260" y="157758"/>
                </a:lnTo>
                <a:lnTo>
                  <a:pt x="1321222" y="59160"/>
                </a:lnTo>
                <a:cubicBezTo>
                  <a:pt x="1327795" y="19720"/>
                  <a:pt x="1380381" y="0"/>
                  <a:pt x="147898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Group 24出自【趣你的PPT】(微信:qunideppt)：最优质的PPT资源库">
            <a:extLst>
              <a:ext uri="{FF2B5EF4-FFF2-40B4-BE49-F238E27FC236}">
                <a16:creationId xmlns:a16="http://schemas.microsoft.com/office/drawing/2014/main" xmlns="" id="{31C46BC7-17BB-4AAE-B5BD-8AADE390C4CA}"/>
              </a:ext>
            </a:extLst>
          </p:cNvPr>
          <p:cNvGrpSpPr/>
          <p:nvPr/>
        </p:nvGrpSpPr>
        <p:grpSpPr>
          <a:xfrm rot="19652897">
            <a:off x="4735574" y="3324609"/>
            <a:ext cx="1259458" cy="454060"/>
            <a:chOff x="2114550" y="-2000250"/>
            <a:chExt cx="1343025" cy="484187"/>
          </a:xfrm>
          <a:solidFill>
            <a:schemeClr val="accent1"/>
          </a:solidFill>
        </p:grpSpPr>
        <p:sp>
          <p:nvSpPr>
            <p:cNvPr id="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BBA9918-9B61-4E41-929C-FE85EAA7C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588" y="-1981200"/>
              <a:ext cx="150813" cy="44450"/>
            </a:xfrm>
            <a:custGeom>
              <a:avLst/>
              <a:gdLst>
                <a:gd name="T0" fmla="*/ 0 w 40"/>
                <a:gd name="T1" fmla="*/ 12 h 12"/>
                <a:gd name="T2" fmla="*/ 40 w 40"/>
                <a:gd name="T3" fmla="*/ 0 h 12"/>
                <a:gd name="T4" fmla="*/ 0 w 40"/>
                <a:gd name="T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2">
                  <a:moveTo>
                    <a:pt x="0" y="12"/>
                  </a:moveTo>
                  <a:cubicBezTo>
                    <a:pt x="14" y="8"/>
                    <a:pt x="27" y="6"/>
                    <a:pt x="40" y="0"/>
                  </a:cubicBezTo>
                  <a:cubicBezTo>
                    <a:pt x="27" y="4"/>
                    <a:pt x="14" y="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E306FCB-DF15-4CEE-BA47-E7BDB969A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2475" y="-1936750"/>
              <a:ext cx="11113" cy="4763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6834C78-0E4F-45E0-A962-3308E273D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6425" y="-1785938"/>
              <a:ext cx="19050" cy="3175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0 h 1"/>
                <a:gd name="T4" fmla="*/ 0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2" y="1"/>
                    <a:pt x="4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8585D51-0D4F-4DB7-A279-B7E02039D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313" y="-1812925"/>
              <a:ext cx="57150" cy="15875"/>
            </a:xfrm>
            <a:custGeom>
              <a:avLst/>
              <a:gdLst>
                <a:gd name="T0" fmla="*/ 15 w 15"/>
                <a:gd name="T1" fmla="*/ 0 h 4"/>
                <a:gd name="T2" fmla="*/ 0 w 15"/>
                <a:gd name="T3" fmla="*/ 4 h 4"/>
                <a:gd name="T4" fmla="*/ 4 w 15"/>
                <a:gd name="T5" fmla="*/ 3 h 4"/>
                <a:gd name="T6" fmla="*/ 15 w 15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4">
                  <a:moveTo>
                    <a:pt x="15" y="0"/>
                  </a:moveTo>
                  <a:cubicBezTo>
                    <a:pt x="10" y="1"/>
                    <a:pt x="5" y="3"/>
                    <a:pt x="0" y="4"/>
                  </a:cubicBezTo>
                  <a:cubicBezTo>
                    <a:pt x="1" y="4"/>
                    <a:pt x="3" y="4"/>
                    <a:pt x="4" y="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03EB1605-D717-4D38-8617-8921F9D8F0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463" y="-1808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D48C123-4F80-4360-9CDF-3BE16AD8FD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9363" y="-1925638"/>
              <a:ext cx="11113" cy="4763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1" y="1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0AA5ED80-88D5-4DE9-82A0-C94C9DD19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875" y="-1920875"/>
              <a:ext cx="11113" cy="0"/>
            </a:xfrm>
            <a:custGeom>
              <a:avLst/>
              <a:gdLst>
                <a:gd name="T0" fmla="*/ 0 w 3"/>
                <a:gd name="T1" fmla="*/ 3 w 3"/>
                <a:gd name="T2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4B8A5D5-827A-4E57-B5A4-3EB4634B11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4550" y="-1992313"/>
              <a:ext cx="1343025" cy="476250"/>
            </a:xfrm>
            <a:custGeom>
              <a:avLst/>
              <a:gdLst>
                <a:gd name="T0" fmla="*/ 277 w 358"/>
                <a:gd name="T1" fmla="*/ 100 h 127"/>
                <a:gd name="T2" fmla="*/ 253 w 358"/>
                <a:gd name="T3" fmla="*/ 101 h 127"/>
                <a:gd name="T4" fmla="*/ 234 w 358"/>
                <a:gd name="T5" fmla="*/ 101 h 127"/>
                <a:gd name="T6" fmla="*/ 232 w 358"/>
                <a:gd name="T7" fmla="*/ 101 h 127"/>
                <a:gd name="T8" fmla="*/ 199 w 358"/>
                <a:gd name="T9" fmla="*/ 104 h 127"/>
                <a:gd name="T10" fmla="*/ 237 w 358"/>
                <a:gd name="T11" fmla="*/ 96 h 127"/>
                <a:gd name="T12" fmla="*/ 294 w 358"/>
                <a:gd name="T13" fmla="*/ 80 h 127"/>
                <a:gd name="T14" fmla="*/ 358 w 358"/>
                <a:gd name="T15" fmla="*/ 57 h 127"/>
                <a:gd name="T16" fmla="*/ 317 w 358"/>
                <a:gd name="T17" fmla="*/ 64 h 127"/>
                <a:gd name="T18" fmla="*/ 254 w 358"/>
                <a:gd name="T19" fmla="*/ 72 h 127"/>
                <a:gd name="T20" fmla="*/ 292 w 358"/>
                <a:gd name="T21" fmla="*/ 62 h 127"/>
                <a:gd name="T22" fmla="*/ 306 w 358"/>
                <a:gd name="T23" fmla="*/ 52 h 127"/>
                <a:gd name="T24" fmla="*/ 275 w 358"/>
                <a:gd name="T25" fmla="*/ 56 h 127"/>
                <a:gd name="T26" fmla="*/ 287 w 358"/>
                <a:gd name="T27" fmla="*/ 49 h 127"/>
                <a:gd name="T28" fmla="*/ 272 w 358"/>
                <a:gd name="T29" fmla="*/ 50 h 127"/>
                <a:gd name="T30" fmla="*/ 247 w 358"/>
                <a:gd name="T31" fmla="*/ 51 h 127"/>
                <a:gd name="T32" fmla="*/ 292 w 358"/>
                <a:gd name="T33" fmla="*/ 36 h 127"/>
                <a:gd name="T34" fmla="*/ 246 w 358"/>
                <a:gd name="T35" fmla="*/ 42 h 127"/>
                <a:gd name="T36" fmla="*/ 324 w 358"/>
                <a:gd name="T37" fmla="*/ 17 h 127"/>
                <a:gd name="T38" fmla="*/ 269 w 358"/>
                <a:gd name="T39" fmla="*/ 27 h 127"/>
                <a:gd name="T40" fmla="*/ 225 w 358"/>
                <a:gd name="T41" fmla="*/ 33 h 127"/>
                <a:gd name="T42" fmla="*/ 207 w 358"/>
                <a:gd name="T43" fmla="*/ 32 h 127"/>
                <a:gd name="T44" fmla="*/ 252 w 358"/>
                <a:gd name="T45" fmla="*/ 21 h 127"/>
                <a:gd name="T46" fmla="*/ 321 w 358"/>
                <a:gd name="T47" fmla="*/ 1 h 127"/>
                <a:gd name="T48" fmla="*/ 237 w 358"/>
                <a:gd name="T49" fmla="*/ 16 h 127"/>
                <a:gd name="T50" fmla="*/ 182 w 358"/>
                <a:gd name="T51" fmla="*/ 25 h 127"/>
                <a:gd name="T52" fmla="*/ 205 w 358"/>
                <a:gd name="T53" fmla="*/ 18 h 127"/>
                <a:gd name="T54" fmla="*/ 158 w 358"/>
                <a:gd name="T55" fmla="*/ 20 h 127"/>
                <a:gd name="T56" fmla="*/ 87 w 358"/>
                <a:gd name="T57" fmla="*/ 20 h 127"/>
                <a:gd name="T58" fmla="*/ 98 w 358"/>
                <a:gd name="T59" fmla="*/ 17 h 127"/>
                <a:gd name="T60" fmla="*/ 10 w 358"/>
                <a:gd name="T61" fmla="*/ 24 h 127"/>
                <a:gd name="T62" fmla="*/ 9 w 358"/>
                <a:gd name="T63" fmla="*/ 34 h 127"/>
                <a:gd name="T64" fmla="*/ 8 w 358"/>
                <a:gd name="T65" fmla="*/ 53 h 127"/>
                <a:gd name="T66" fmla="*/ 4 w 358"/>
                <a:gd name="T67" fmla="*/ 60 h 127"/>
                <a:gd name="T68" fmla="*/ 4 w 358"/>
                <a:gd name="T69" fmla="*/ 76 h 127"/>
                <a:gd name="T70" fmla="*/ 31 w 358"/>
                <a:gd name="T71" fmla="*/ 113 h 127"/>
                <a:gd name="T72" fmla="*/ 327 w 358"/>
                <a:gd name="T73" fmla="*/ 91 h 127"/>
                <a:gd name="T74" fmla="*/ 277 w 358"/>
                <a:gd name="T75" fmla="*/ 77 h 127"/>
                <a:gd name="T76" fmla="*/ 224 w 358"/>
                <a:gd name="T77" fmla="*/ 73 h 127"/>
                <a:gd name="T78" fmla="*/ 214 w 358"/>
                <a:gd name="T79" fmla="*/ 70 h 127"/>
                <a:gd name="T80" fmla="*/ 262 w 358"/>
                <a:gd name="T81" fmla="*/ 44 h 127"/>
                <a:gd name="T82" fmla="*/ 230 w 358"/>
                <a:gd name="T83" fmla="*/ 18 h 127"/>
                <a:gd name="T84" fmla="*/ 204 w 358"/>
                <a:gd name="T85" fmla="*/ 19 h 127"/>
                <a:gd name="T86" fmla="*/ 146 w 358"/>
                <a:gd name="T87" fmla="*/ 51 h 127"/>
                <a:gd name="T88" fmla="*/ 207 w 358"/>
                <a:gd name="T89" fmla="*/ 60 h 127"/>
                <a:gd name="T90" fmla="*/ 165 w 358"/>
                <a:gd name="T91" fmla="*/ 119 h 127"/>
                <a:gd name="T92" fmla="*/ 160 w 358"/>
                <a:gd name="T93" fmla="*/ 65 h 127"/>
                <a:gd name="T94" fmla="*/ 183 w 358"/>
                <a:gd name="T95" fmla="*/ 106 h 127"/>
                <a:gd name="T96" fmla="*/ 183 w 358"/>
                <a:gd name="T97" fmla="*/ 106 h 127"/>
                <a:gd name="T98" fmla="*/ 196 w 358"/>
                <a:gd name="T99" fmla="*/ 10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8" h="127">
                  <a:moveTo>
                    <a:pt x="204" y="116"/>
                  </a:moveTo>
                  <a:cubicBezTo>
                    <a:pt x="203" y="115"/>
                    <a:pt x="203" y="115"/>
                    <a:pt x="203" y="115"/>
                  </a:cubicBezTo>
                  <a:cubicBezTo>
                    <a:pt x="229" y="111"/>
                    <a:pt x="255" y="107"/>
                    <a:pt x="280" y="100"/>
                  </a:cubicBezTo>
                  <a:cubicBezTo>
                    <a:pt x="279" y="100"/>
                    <a:pt x="277" y="101"/>
                    <a:pt x="277" y="100"/>
                  </a:cubicBezTo>
                  <a:cubicBezTo>
                    <a:pt x="289" y="96"/>
                    <a:pt x="302" y="94"/>
                    <a:pt x="315" y="89"/>
                  </a:cubicBezTo>
                  <a:cubicBezTo>
                    <a:pt x="290" y="95"/>
                    <a:pt x="265" y="101"/>
                    <a:pt x="240" y="105"/>
                  </a:cubicBezTo>
                  <a:cubicBezTo>
                    <a:pt x="238" y="105"/>
                    <a:pt x="238" y="105"/>
                    <a:pt x="238" y="105"/>
                  </a:cubicBezTo>
                  <a:cubicBezTo>
                    <a:pt x="243" y="103"/>
                    <a:pt x="248" y="102"/>
                    <a:pt x="253" y="101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7" y="103"/>
                    <a:pt x="233" y="104"/>
                    <a:pt x="237" y="102"/>
                  </a:cubicBezTo>
                  <a:cubicBezTo>
                    <a:pt x="234" y="101"/>
                    <a:pt x="234" y="101"/>
                    <a:pt x="234" y="101"/>
                  </a:cubicBezTo>
                  <a:cubicBezTo>
                    <a:pt x="237" y="99"/>
                    <a:pt x="241" y="100"/>
                    <a:pt x="244" y="99"/>
                  </a:cubicBezTo>
                  <a:cubicBezTo>
                    <a:pt x="239" y="99"/>
                    <a:pt x="234" y="99"/>
                    <a:pt x="230" y="100"/>
                  </a:cubicBezTo>
                  <a:cubicBezTo>
                    <a:pt x="231" y="100"/>
                    <a:pt x="232" y="99"/>
                    <a:pt x="233" y="101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31" y="101"/>
                    <a:pt x="228" y="102"/>
                    <a:pt x="228" y="100"/>
                  </a:cubicBezTo>
                  <a:cubicBezTo>
                    <a:pt x="226" y="101"/>
                    <a:pt x="222" y="100"/>
                    <a:pt x="222" y="102"/>
                  </a:cubicBezTo>
                  <a:cubicBezTo>
                    <a:pt x="220" y="103"/>
                    <a:pt x="219" y="103"/>
                    <a:pt x="219" y="102"/>
                  </a:cubicBezTo>
                  <a:cubicBezTo>
                    <a:pt x="212" y="102"/>
                    <a:pt x="205" y="104"/>
                    <a:pt x="199" y="104"/>
                  </a:cubicBezTo>
                  <a:cubicBezTo>
                    <a:pt x="198" y="103"/>
                    <a:pt x="198" y="103"/>
                    <a:pt x="198" y="103"/>
                  </a:cubicBezTo>
                  <a:cubicBezTo>
                    <a:pt x="204" y="101"/>
                    <a:pt x="210" y="101"/>
                    <a:pt x="216" y="100"/>
                  </a:cubicBezTo>
                  <a:cubicBezTo>
                    <a:pt x="218" y="103"/>
                    <a:pt x="220" y="96"/>
                    <a:pt x="223" y="100"/>
                  </a:cubicBezTo>
                  <a:cubicBezTo>
                    <a:pt x="228" y="97"/>
                    <a:pt x="232" y="99"/>
                    <a:pt x="237" y="96"/>
                  </a:cubicBezTo>
                  <a:cubicBezTo>
                    <a:pt x="252" y="94"/>
                    <a:pt x="266" y="88"/>
                    <a:pt x="281" y="86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86" y="82"/>
                    <a:pt x="291" y="85"/>
                    <a:pt x="295" y="81"/>
                  </a:cubicBezTo>
                  <a:cubicBezTo>
                    <a:pt x="295" y="81"/>
                    <a:pt x="294" y="80"/>
                    <a:pt x="294" y="80"/>
                  </a:cubicBezTo>
                  <a:cubicBezTo>
                    <a:pt x="305" y="77"/>
                    <a:pt x="317" y="75"/>
                    <a:pt x="328" y="70"/>
                  </a:cubicBezTo>
                  <a:cubicBezTo>
                    <a:pt x="306" y="74"/>
                    <a:pt x="283" y="81"/>
                    <a:pt x="261" y="85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92" y="77"/>
                    <a:pt x="325" y="69"/>
                    <a:pt x="358" y="57"/>
                  </a:cubicBezTo>
                  <a:cubicBezTo>
                    <a:pt x="336" y="61"/>
                    <a:pt x="315" y="69"/>
                    <a:pt x="293" y="73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309" y="67"/>
                    <a:pt x="326" y="64"/>
                    <a:pt x="341" y="58"/>
                  </a:cubicBezTo>
                  <a:cubicBezTo>
                    <a:pt x="333" y="60"/>
                    <a:pt x="325" y="61"/>
                    <a:pt x="317" y="64"/>
                  </a:cubicBezTo>
                  <a:cubicBezTo>
                    <a:pt x="307" y="65"/>
                    <a:pt x="297" y="70"/>
                    <a:pt x="287" y="69"/>
                  </a:cubicBezTo>
                  <a:cubicBezTo>
                    <a:pt x="300" y="64"/>
                    <a:pt x="315" y="63"/>
                    <a:pt x="327" y="57"/>
                  </a:cubicBezTo>
                  <a:cubicBezTo>
                    <a:pt x="304" y="63"/>
                    <a:pt x="280" y="68"/>
                    <a:pt x="257" y="73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89" y="64"/>
                    <a:pt x="289" y="64"/>
                    <a:pt x="289" y="64"/>
                  </a:cubicBezTo>
                  <a:cubicBezTo>
                    <a:pt x="289" y="64"/>
                    <a:pt x="288" y="64"/>
                    <a:pt x="288" y="63"/>
                  </a:cubicBezTo>
                  <a:cubicBezTo>
                    <a:pt x="291" y="63"/>
                    <a:pt x="296" y="63"/>
                    <a:pt x="298" y="61"/>
                  </a:cubicBezTo>
                  <a:cubicBezTo>
                    <a:pt x="296" y="62"/>
                    <a:pt x="294" y="63"/>
                    <a:pt x="292" y="62"/>
                  </a:cubicBezTo>
                  <a:cubicBezTo>
                    <a:pt x="296" y="59"/>
                    <a:pt x="301" y="59"/>
                    <a:pt x="306" y="57"/>
                  </a:cubicBezTo>
                  <a:cubicBezTo>
                    <a:pt x="282" y="62"/>
                    <a:pt x="259" y="67"/>
                    <a:pt x="235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58" y="67"/>
                    <a:pt x="283" y="59"/>
                    <a:pt x="306" y="52"/>
                  </a:cubicBezTo>
                  <a:cubicBezTo>
                    <a:pt x="298" y="54"/>
                    <a:pt x="290" y="56"/>
                    <a:pt x="282" y="59"/>
                  </a:cubicBezTo>
                  <a:cubicBezTo>
                    <a:pt x="262" y="62"/>
                    <a:pt x="242" y="66"/>
                    <a:pt x="221" y="70"/>
                  </a:cubicBezTo>
                  <a:cubicBezTo>
                    <a:pt x="218" y="69"/>
                    <a:pt x="218" y="69"/>
                    <a:pt x="218" y="69"/>
                  </a:cubicBezTo>
                  <a:cubicBezTo>
                    <a:pt x="237" y="64"/>
                    <a:pt x="257" y="61"/>
                    <a:pt x="275" y="56"/>
                  </a:cubicBezTo>
                  <a:cubicBezTo>
                    <a:pt x="274" y="56"/>
                    <a:pt x="272" y="56"/>
                    <a:pt x="270" y="57"/>
                  </a:cubicBezTo>
                  <a:cubicBezTo>
                    <a:pt x="267" y="57"/>
                    <a:pt x="264" y="60"/>
                    <a:pt x="262" y="57"/>
                  </a:cubicBezTo>
                  <a:cubicBezTo>
                    <a:pt x="255" y="58"/>
                    <a:pt x="248" y="61"/>
                    <a:pt x="241" y="60"/>
                  </a:cubicBezTo>
                  <a:cubicBezTo>
                    <a:pt x="257" y="56"/>
                    <a:pt x="272" y="54"/>
                    <a:pt x="287" y="49"/>
                  </a:cubicBezTo>
                  <a:cubicBezTo>
                    <a:pt x="286" y="50"/>
                    <a:pt x="285" y="50"/>
                    <a:pt x="284" y="49"/>
                  </a:cubicBezTo>
                  <a:cubicBezTo>
                    <a:pt x="300" y="44"/>
                    <a:pt x="318" y="41"/>
                    <a:pt x="332" y="35"/>
                  </a:cubicBezTo>
                  <a:cubicBezTo>
                    <a:pt x="313" y="39"/>
                    <a:pt x="295" y="45"/>
                    <a:pt x="276" y="49"/>
                  </a:cubicBezTo>
                  <a:cubicBezTo>
                    <a:pt x="274" y="50"/>
                    <a:pt x="272" y="46"/>
                    <a:pt x="272" y="50"/>
                  </a:cubicBezTo>
                  <a:cubicBezTo>
                    <a:pt x="271" y="49"/>
                    <a:pt x="269" y="52"/>
                    <a:pt x="269" y="49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208" y="59"/>
                    <a:pt x="208" y="59"/>
                    <a:pt x="208" y="59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6" y="51"/>
                    <a:pt x="246" y="51"/>
                    <a:pt x="246" y="50"/>
                  </a:cubicBezTo>
                  <a:cubicBezTo>
                    <a:pt x="259" y="47"/>
                    <a:pt x="272" y="44"/>
                    <a:pt x="284" y="40"/>
                  </a:cubicBezTo>
                  <a:cubicBezTo>
                    <a:pt x="278" y="41"/>
                    <a:pt x="271" y="44"/>
                    <a:pt x="265" y="43"/>
                  </a:cubicBezTo>
                  <a:cubicBezTo>
                    <a:pt x="275" y="42"/>
                    <a:pt x="284" y="39"/>
                    <a:pt x="292" y="36"/>
                  </a:cubicBezTo>
                  <a:cubicBezTo>
                    <a:pt x="285" y="37"/>
                    <a:pt x="278" y="40"/>
                    <a:pt x="271" y="40"/>
                  </a:cubicBezTo>
                  <a:cubicBezTo>
                    <a:pt x="295" y="34"/>
                    <a:pt x="319" y="28"/>
                    <a:pt x="342" y="20"/>
                  </a:cubicBezTo>
                  <a:cubicBezTo>
                    <a:pt x="311" y="29"/>
                    <a:pt x="280" y="35"/>
                    <a:pt x="248" y="42"/>
                  </a:cubicBezTo>
                  <a:cubicBezTo>
                    <a:pt x="246" y="42"/>
                    <a:pt x="246" y="42"/>
                    <a:pt x="246" y="42"/>
                  </a:cubicBezTo>
                  <a:cubicBezTo>
                    <a:pt x="260" y="37"/>
                    <a:pt x="274" y="36"/>
                    <a:pt x="288" y="32"/>
                  </a:cubicBezTo>
                  <a:cubicBezTo>
                    <a:pt x="243" y="41"/>
                    <a:pt x="198" y="49"/>
                    <a:pt x="152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208" y="44"/>
                    <a:pt x="267" y="37"/>
                    <a:pt x="324" y="17"/>
                  </a:cubicBezTo>
                  <a:cubicBezTo>
                    <a:pt x="325" y="16"/>
                    <a:pt x="325" y="16"/>
                    <a:pt x="325" y="16"/>
                  </a:cubicBezTo>
                  <a:cubicBezTo>
                    <a:pt x="306" y="22"/>
                    <a:pt x="287" y="26"/>
                    <a:pt x="269" y="30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9" y="27"/>
                    <a:pt x="269" y="27"/>
                    <a:pt x="269" y="27"/>
                  </a:cubicBezTo>
                  <a:cubicBezTo>
                    <a:pt x="226" y="35"/>
                    <a:pt x="226" y="35"/>
                    <a:pt x="226" y="35"/>
                  </a:cubicBezTo>
                  <a:cubicBezTo>
                    <a:pt x="223" y="34"/>
                    <a:pt x="223" y="34"/>
                    <a:pt x="223" y="34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25" y="33"/>
                    <a:pt x="225" y="33"/>
                    <a:pt x="225" y="33"/>
                  </a:cubicBezTo>
                  <a:cubicBezTo>
                    <a:pt x="255" y="26"/>
                    <a:pt x="286" y="22"/>
                    <a:pt x="316" y="11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20" y="30"/>
                    <a:pt x="234" y="28"/>
                    <a:pt x="246" y="25"/>
                  </a:cubicBezTo>
                  <a:cubicBezTo>
                    <a:pt x="245" y="25"/>
                    <a:pt x="244" y="25"/>
                    <a:pt x="243" y="2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4" y="21"/>
                    <a:pt x="252" y="23"/>
                    <a:pt x="252" y="21"/>
                  </a:cubicBezTo>
                  <a:cubicBezTo>
                    <a:pt x="252" y="20"/>
                    <a:pt x="253" y="20"/>
                    <a:pt x="253" y="19"/>
                  </a:cubicBezTo>
                  <a:cubicBezTo>
                    <a:pt x="226" y="24"/>
                    <a:pt x="226" y="24"/>
                    <a:pt x="226" y="24"/>
                  </a:cubicBezTo>
                  <a:cubicBezTo>
                    <a:pt x="224" y="23"/>
                    <a:pt x="224" y="23"/>
                    <a:pt x="224" y="23"/>
                  </a:cubicBezTo>
                  <a:cubicBezTo>
                    <a:pt x="256" y="17"/>
                    <a:pt x="289" y="10"/>
                    <a:pt x="321" y="1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292" y="6"/>
                    <a:pt x="263" y="14"/>
                    <a:pt x="234" y="19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37" y="16"/>
                    <a:pt x="237" y="16"/>
                    <a:pt x="237" y="16"/>
                  </a:cubicBezTo>
                  <a:cubicBezTo>
                    <a:pt x="219" y="18"/>
                    <a:pt x="201" y="22"/>
                    <a:pt x="183" y="25"/>
                  </a:cubicBezTo>
                  <a:cubicBezTo>
                    <a:pt x="184" y="25"/>
                    <a:pt x="184" y="25"/>
                    <a:pt x="184" y="25"/>
                  </a:cubicBezTo>
                  <a:cubicBezTo>
                    <a:pt x="183" y="25"/>
                    <a:pt x="183" y="26"/>
                    <a:pt x="182" y="26"/>
                  </a:cubicBezTo>
                  <a:cubicBezTo>
                    <a:pt x="182" y="25"/>
                    <a:pt x="181" y="25"/>
                    <a:pt x="182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67" y="25"/>
                    <a:pt x="155" y="29"/>
                    <a:pt x="144" y="27"/>
                  </a:cubicBezTo>
                  <a:cubicBezTo>
                    <a:pt x="165" y="24"/>
                    <a:pt x="186" y="23"/>
                    <a:pt x="206" y="19"/>
                  </a:cubicBezTo>
                  <a:cubicBezTo>
                    <a:pt x="206" y="19"/>
                    <a:pt x="205" y="19"/>
                    <a:pt x="205" y="18"/>
                  </a:cubicBezTo>
                  <a:cubicBezTo>
                    <a:pt x="208" y="17"/>
                    <a:pt x="208" y="17"/>
                    <a:pt x="208" y="17"/>
                  </a:cubicBezTo>
                  <a:cubicBezTo>
                    <a:pt x="192" y="18"/>
                    <a:pt x="176" y="20"/>
                    <a:pt x="160" y="21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7" y="21"/>
                    <a:pt x="155" y="19"/>
                    <a:pt x="154" y="21"/>
                  </a:cubicBezTo>
                  <a:cubicBezTo>
                    <a:pt x="150" y="20"/>
                    <a:pt x="147" y="23"/>
                    <a:pt x="143" y="21"/>
                  </a:cubicBezTo>
                  <a:cubicBezTo>
                    <a:pt x="138" y="24"/>
                    <a:pt x="133" y="21"/>
                    <a:pt x="127" y="23"/>
                  </a:cubicBezTo>
                  <a:cubicBezTo>
                    <a:pt x="114" y="21"/>
                    <a:pt x="100" y="23"/>
                    <a:pt x="87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2" y="18"/>
                    <a:pt x="75" y="18"/>
                    <a:pt x="70" y="16"/>
                  </a:cubicBezTo>
                  <a:cubicBezTo>
                    <a:pt x="82" y="17"/>
                    <a:pt x="95" y="18"/>
                    <a:pt x="108" y="18"/>
                  </a:cubicBezTo>
                  <a:cubicBezTo>
                    <a:pt x="104" y="18"/>
                    <a:pt x="101" y="16"/>
                    <a:pt x="98" y="17"/>
                  </a:cubicBezTo>
                  <a:cubicBezTo>
                    <a:pt x="94" y="19"/>
                    <a:pt x="91" y="15"/>
                    <a:pt x="87" y="17"/>
                  </a:cubicBezTo>
                  <a:cubicBezTo>
                    <a:pt x="65" y="13"/>
                    <a:pt x="39" y="12"/>
                    <a:pt x="17" y="2"/>
                  </a:cubicBezTo>
                  <a:cubicBezTo>
                    <a:pt x="9" y="1"/>
                    <a:pt x="15" y="10"/>
                    <a:pt x="9" y="12"/>
                  </a:cubicBezTo>
                  <a:cubicBezTo>
                    <a:pt x="10" y="16"/>
                    <a:pt x="10" y="20"/>
                    <a:pt x="10" y="24"/>
                  </a:cubicBezTo>
                  <a:cubicBezTo>
                    <a:pt x="8" y="24"/>
                    <a:pt x="7" y="25"/>
                    <a:pt x="7" y="26"/>
                  </a:cubicBezTo>
                  <a:cubicBezTo>
                    <a:pt x="10" y="28"/>
                    <a:pt x="7" y="29"/>
                    <a:pt x="10" y="31"/>
                  </a:cubicBezTo>
                  <a:cubicBezTo>
                    <a:pt x="10" y="32"/>
                    <a:pt x="9" y="32"/>
                    <a:pt x="8" y="32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0" y="35"/>
                    <a:pt x="10" y="43"/>
                    <a:pt x="6" y="45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4" y="51"/>
                    <a:pt x="8" y="51"/>
                    <a:pt x="8" y="53"/>
                  </a:cubicBezTo>
                  <a:cubicBezTo>
                    <a:pt x="5" y="54"/>
                    <a:pt x="7" y="56"/>
                    <a:pt x="4" y="57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8" y="60"/>
                    <a:pt x="7" y="59"/>
                    <a:pt x="6" y="59"/>
                  </a:cubicBezTo>
                  <a:cubicBezTo>
                    <a:pt x="5" y="59"/>
                    <a:pt x="4" y="59"/>
                    <a:pt x="4" y="60"/>
                  </a:cubicBezTo>
                  <a:cubicBezTo>
                    <a:pt x="8" y="62"/>
                    <a:pt x="4" y="66"/>
                    <a:pt x="6" y="69"/>
                  </a:cubicBezTo>
                  <a:cubicBezTo>
                    <a:pt x="6" y="69"/>
                    <a:pt x="5" y="70"/>
                    <a:pt x="5" y="69"/>
                  </a:cubicBezTo>
                  <a:cubicBezTo>
                    <a:pt x="3" y="70"/>
                    <a:pt x="6" y="74"/>
                    <a:pt x="3" y="74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5" y="81"/>
                    <a:pt x="0" y="86"/>
                    <a:pt x="4" y="90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4" y="92"/>
                    <a:pt x="6" y="95"/>
                    <a:pt x="5" y="96"/>
                  </a:cubicBezTo>
                  <a:cubicBezTo>
                    <a:pt x="11" y="104"/>
                    <a:pt x="20" y="110"/>
                    <a:pt x="31" y="113"/>
                  </a:cubicBezTo>
                  <a:cubicBezTo>
                    <a:pt x="62" y="121"/>
                    <a:pt x="92" y="126"/>
                    <a:pt x="122" y="126"/>
                  </a:cubicBezTo>
                  <a:cubicBezTo>
                    <a:pt x="137" y="125"/>
                    <a:pt x="153" y="127"/>
                    <a:pt x="167" y="123"/>
                  </a:cubicBezTo>
                  <a:cubicBezTo>
                    <a:pt x="204" y="119"/>
                    <a:pt x="241" y="113"/>
                    <a:pt x="277" y="105"/>
                  </a:cubicBezTo>
                  <a:cubicBezTo>
                    <a:pt x="293" y="101"/>
                    <a:pt x="312" y="97"/>
                    <a:pt x="327" y="91"/>
                  </a:cubicBezTo>
                  <a:cubicBezTo>
                    <a:pt x="292" y="102"/>
                    <a:pt x="256" y="108"/>
                    <a:pt x="220" y="114"/>
                  </a:cubicBezTo>
                  <a:cubicBezTo>
                    <a:pt x="215" y="114"/>
                    <a:pt x="209" y="114"/>
                    <a:pt x="204" y="116"/>
                  </a:cubicBezTo>
                  <a:close/>
                  <a:moveTo>
                    <a:pt x="276" y="77"/>
                  </a:moveTo>
                  <a:cubicBezTo>
                    <a:pt x="277" y="77"/>
                    <a:pt x="277" y="77"/>
                    <a:pt x="277" y="77"/>
                  </a:cubicBezTo>
                  <a:cubicBezTo>
                    <a:pt x="276" y="77"/>
                    <a:pt x="276" y="77"/>
                    <a:pt x="276" y="77"/>
                  </a:cubicBezTo>
                  <a:close/>
                  <a:moveTo>
                    <a:pt x="227" y="72"/>
                  </a:moveTo>
                  <a:cubicBezTo>
                    <a:pt x="228" y="72"/>
                    <a:pt x="228" y="72"/>
                    <a:pt x="228" y="72"/>
                  </a:cubicBezTo>
                  <a:cubicBezTo>
                    <a:pt x="224" y="73"/>
                    <a:pt x="224" y="73"/>
                    <a:pt x="224" y="73"/>
                  </a:cubicBezTo>
                  <a:lnTo>
                    <a:pt x="227" y="72"/>
                  </a:lnTo>
                  <a:close/>
                  <a:moveTo>
                    <a:pt x="218" y="69"/>
                  </a:moveTo>
                  <a:cubicBezTo>
                    <a:pt x="217" y="70"/>
                    <a:pt x="216" y="70"/>
                    <a:pt x="215" y="70"/>
                  </a:cubicBezTo>
                  <a:cubicBezTo>
                    <a:pt x="215" y="70"/>
                    <a:pt x="214" y="70"/>
                    <a:pt x="214" y="70"/>
                  </a:cubicBezTo>
                  <a:cubicBezTo>
                    <a:pt x="214" y="70"/>
                    <a:pt x="215" y="70"/>
                    <a:pt x="215" y="70"/>
                  </a:cubicBezTo>
                  <a:cubicBezTo>
                    <a:pt x="216" y="69"/>
                    <a:pt x="217" y="68"/>
                    <a:pt x="218" y="69"/>
                  </a:cubicBezTo>
                  <a:close/>
                  <a:moveTo>
                    <a:pt x="261" y="44"/>
                  </a:moveTo>
                  <a:cubicBezTo>
                    <a:pt x="262" y="44"/>
                    <a:pt x="262" y="44"/>
                    <a:pt x="262" y="44"/>
                  </a:cubicBezTo>
                  <a:cubicBezTo>
                    <a:pt x="260" y="45"/>
                    <a:pt x="260" y="45"/>
                    <a:pt x="260" y="45"/>
                  </a:cubicBezTo>
                  <a:lnTo>
                    <a:pt x="261" y="44"/>
                  </a:lnTo>
                  <a:close/>
                  <a:moveTo>
                    <a:pt x="229" y="18"/>
                  </a:moveTo>
                  <a:cubicBezTo>
                    <a:pt x="230" y="18"/>
                    <a:pt x="230" y="18"/>
                    <a:pt x="230" y="18"/>
                  </a:cubicBezTo>
                  <a:cubicBezTo>
                    <a:pt x="204" y="23"/>
                    <a:pt x="204" y="23"/>
                    <a:pt x="204" y="23"/>
                  </a:cubicBezTo>
                  <a:lnTo>
                    <a:pt x="229" y="18"/>
                  </a:lnTo>
                  <a:close/>
                  <a:moveTo>
                    <a:pt x="203" y="18"/>
                  </a:moveTo>
                  <a:cubicBezTo>
                    <a:pt x="204" y="19"/>
                    <a:pt x="204" y="19"/>
                    <a:pt x="204" y="19"/>
                  </a:cubicBezTo>
                  <a:cubicBezTo>
                    <a:pt x="194" y="20"/>
                    <a:pt x="194" y="20"/>
                    <a:pt x="194" y="20"/>
                  </a:cubicBezTo>
                  <a:lnTo>
                    <a:pt x="203" y="18"/>
                  </a:lnTo>
                  <a:close/>
                  <a:moveTo>
                    <a:pt x="145" y="52"/>
                  </a:moveTo>
                  <a:cubicBezTo>
                    <a:pt x="146" y="51"/>
                    <a:pt x="146" y="51"/>
                    <a:pt x="146" y="51"/>
                  </a:cubicBezTo>
                  <a:cubicBezTo>
                    <a:pt x="147" y="52"/>
                    <a:pt x="147" y="52"/>
                    <a:pt x="147" y="52"/>
                  </a:cubicBezTo>
                  <a:lnTo>
                    <a:pt x="145" y="52"/>
                  </a:lnTo>
                  <a:close/>
                  <a:moveTo>
                    <a:pt x="206" y="59"/>
                  </a:moveTo>
                  <a:cubicBezTo>
                    <a:pt x="207" y="60"/>
                    <a:pt x="207" y="60"/>
                    <a:pt x="207" y="60"/>
                  </a:cubicBezTo>
                  <a:cubicBezTo>
                    <a:pt x="191" y="62"/>
                    <a:pt x="191" y="62"/>
                    <a:pt x="191" y="62"/>
                  </a:cubicBezTo>
                  <a:lnTo>
                    <a:pt x="206" y="59"/>
                  </a:lnTo>
                  <a:close/>
                  <a:moveTo>
                    <a:pt x="154" y="120"/>
                  </a:moveTo>
                  <a:cubicBezTo>
                    <a:pt x="157" y="119"/>
                    <a:pt x="161" y="119"/>
                    <a:pt x="165" y="119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6" y="119"/>
                    <a:pt x="166" y="119"/>
                    <a:pt x="165" y="119"/>
                  </a:cubicBezTo>
                  <a:lnTo>
                    <a:pt x="154" y="120"/>
                  </a:lnTo>
                  <a:close/>
                  <a:moveTo>
                    <a:pt x="160" y="65"/>
                  </a:moveTo>
                  <a:cubicBezTo>
                    <a:pt x="180" y="63"/>
                    <a:pt x="180" y="63"/>
                    <a:pt x="180" y="63"/>
                  </a:cubicBezTo>
                  <a:cubicBezTo>
                    <a:pt x="181" y="63"/>
                    <a:pt x="181" y="63"/>
                    <a:pt x="181" y="63"/>
                  </a:cubicBezTo>
                  <a:lnTo>
                    <a:pt x="160" y="65"/>
                  </a:lnTo>
                  <a:close/>
                  <a:moveTo>
                    <a:pt x="183" y="106"/>
                  </a:moveTo>
                  <a:cubicBezTo>
                    <a:pt x="185" y="106"/>
                    <a:pt x="186" y="105"/>
                    <a:pt x="187" y="105"/>
                  </a:cubicBezTo>
                  <a:cubicBezTo>
                    <a:pt x="189" y="105"/>
                    <a:pt x="190" y="105"/>
                    <a:pt x="191" y="105"/>
                  </a:cubicBezTo>
                  <a:cubicBezTo>
                    <a:pt x="190" y="105"/>
                    <a:pt x="189" y="105"/>
                    <a:pt x="187" y="105"/>
                  </a:cubicBezTo>
                  <a:cubicBezTo>
                    <a:pt x="186" y="105"/>
                    <a:pt x="185" y="106"/>
                    <a:pt x="183" y="106"/>
                  </a:cubicBezTo>
                  <a:close/>
                  <a:moveTo>
                    <a:pt x="196" y="104"/>
                  </a:moveTo>
                  <a:cubicBezTo>
                    <a:pt x="196" y="104"/>
                    <a:pt x="196" y="104"/>
                    <a:pt x="196" y="104"/>
                  </a:cubicBezTo>
                  <a:cubicBezTo>
                    <a:pt x="196" y="104"/>
                    <a:pt x="198" y="102"/>
                    <a:pt x="198" y="104"/>
                  </a:cubicBezTo>
                  <a:cubicBezTo>
                    <a:pt x="197" y="104"/>
                    <a:pt x="197" y="104"/>
                    <a:pt x="196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F667C86-4967-420A-BCB8-936C6E9C1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7700" y="-2000250"/>
              <a:ext cx="93663" cy="19050"/>
            </a:xfrm>
            <a:custGeom>
              <a:avLst/>
              <a:gdLst>
                <a:gd name="T0" fmla="*/ 0 w 25"/>
                <a:gd name="T1" fmla="*/ 5 h 5"/>
                <a:gd name="T2" fmla="*/ 25 w 25"/>
                <a:gd name="T3" fmla="*/ 0 h 5"/>
                <a:gd name="T4" fmla="*/ 0 w 25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5">
                  <a:moveTo>
                    <a:pt x="0" y="5"/>
                  </a:moveTo>
                  <a:cubicBezTo>
                    <a:pt x="8" y="5"/>
                    <a:pt x="17" y="1"/>
                    <a:pt x="25" y="0"/>
                  </a:cubicBezTo>
                  <a:cubicBezTo>
                    <a:pt x="17" y="1"/>
                    <a:pt x="7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FE947C3-4D23-454A-A00E-B5F463CCA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0738" y="-1925638"/>
              <a:ext cx="14288" cy="7938"/>
            </a:xfrm>
            <a:custGeom>
              <a:avLst/>
              <a:gdLst>
                <a:gd name="T0" fmla="*/ 1 w 4"/>
                <a:gd name="T1" fmla="*/ 2 h 2"/>
                <a:gd name="T2" fmla="*/ 4 w 4"/>
                <a:gd name="T3" fmla="*/ 0 h 2"/>
                <a:gd name="T4" fmla="*/ 0 w 4"/>
                <a:gd name="T5" fmla="*/ 2 h 2"/>
                <a:gd name="T6" fmla="*/ 1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2" y="1"/>
                    <a:pt x="4" y="1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936F8A3-4659-4BA6-AA56-79BDF9958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100" y="-1936750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F38EBAB-E22D-4212-819C-78998DA8F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9100" y="-1981200"/>
              <a:ext cx="217488" cy="44450"/>
            </a:xfrm>
            <a:custGeom>
              <a:avLst/>
              <a:gdLst>
                <a:gd name="T0" fmla="*/ 1 w 58"/>
                <a:gd name="T1" fmla="*/ 12 h 12"/>
                <a:gd name="T2" fmla="*/ 1 w 58"/>
                <a:gd name="T3" fmla="*/ 12 h 12"/>
                <a:gd name="T4" fmla="*/ 6 w 58"/>
                <a:gd name="T5" fmla="*/ 10 h 12"/>
                <a:gd name="T6" fmla="*/ 7 w 58"/>
                <a:gd name="T7" fmla="*/ 11 h 12"/>
                <a:gd name="T8" fmla="*/ 13 w 58"/>
                <a:gd name="T9" fmla="*/ 10 h 12"/>
                <a:gd name="T10" fmla="*/ 12 w 58"/>
                <a:gd name="T11" fmla="*/ 10 h 12"/>
                <a:gd name="T12" fmla="*/ 13 w 58"/>
                <a:gd name="T13" fmla="*/ 9 h 12"/>
                <a:gd name="T14" fmla="*/ 14 w 58"/>
                <a:gd name="T15" fmla="*/ 10 h 12"/>
                <a:gd name="T16" fmla="*/ 20 w 58"/>
                <a:gd name="T17" fmla="*/ 9 h 12"/>
                <a:gd name="T18" fmla="*/ 42 w 58"/>
                <a:gd name="T19" fmla="*/ 5 h 12"/>
                <a:gd name="T20" fmla="*/ 58 w 58"/>
                <a:gd name="T21" fmla="*/ 0 h 12"/>
                <a:gd name="T22" fmla="*/ 57 w 58"/>
                <a:gd name="T23" fmla="*/ 0 h 12"/>
                <a:gd name="T24" fmla="*/ 40 w 58"/>
                <a:gd name="T25" fmla="*/ 5 h 12"/>
                <a:gd name="T26" fmla="*/ 33 w 58"/>
                <a:gd name="T27" fmla="*/ 6 h 12"/>
                <a:gd name="T28" fmla="*/ 23 w 58"/>
                <a:gd name="T29" fmla="*/ 7 h 12"/>
                <a:gd name="T30" fmla="*/ 13 w 58"/>
                <a:gd name="T31" fmla="*/ 9 h 12"/>
                <a:gd name="T32" fmla="*/ 0 w 58"/>
                <a:gd name="T33" fmla="*/ 11 h 12"/>
                <a:gd name="T34" fmla="*/ 1 w 58"/>
                <a:gd name="T3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" h="12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3" y="12"/>
                    <a:pt x="5" y="12"/>
                    <a:pt x="6" y="10"/>
                  </a:cubicBezTo>
                  <a:cubicBezTo>
                    <a:pt x="8" y="10"/>
                    <a:pt x="6" y="12"/>
                    <a:pt x="7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7" y="7"/>
                    <a:pt x="34" y="6"/>
                    <a:pt x="42" y="5"/>
                  </a:cubicBezTo>
                  <a:cubicBezTo>
                    <a:pt x="47" y="1"/>
                    <a:pt x="55" y="4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1" y="3"/>
                    <a:pt x="45" y="1"/>
                    <a:pt x="40" y="5"/>
                  </a:cubicBezTo>
                  <a:cubicBezTo>
                    <a:pt x="38" y="2"/>
                    <a:pt x="35" y="5"/>
                    <a:pt x="33" y="6"/>
                  </a:cubicBezTo>
                  <a:cubicBezTo>
                    <a:pt x="29" y="4"/>
                    <a:pt x="27" y="8"/>
                    <a:pt x="23" y="7"/>
                  </a:cubicBezTo>
                  <a:cubicBezTo>
                    <a:pt x="19" y="9"/>
                    <a:pt x="17" y="7"/>
                    <a:pt x="13" y="9"/>
                  </a:cubicBezTo>
                  <a:cubicBezTo>
                    <a:pt x="8" y="10"/>
                    <a:pt x="3" y="9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2770C46-D580-459F-8F96-59C8CD234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775" y="-19319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1EFD72CC-E7D6-47EA-B340-B9EEB2C68A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5600" y="-1943100"/>
              <a:ext cx="47625" cy="22225"/>
            </a:xfrm>
            <a:custGeom>
              <a:avLst/>
              <a:gdLst>
                <a:gd name="T0" fmla="*/ 6 w 13"/>
                <a:gd name="T1" fmla="*/ 5 h 6"/>
                <a:gd name="T2" fmla="*/ 3 w 13"/>
                <a:gd name="T3" fmla="*/ 4 h 6"/>
                <a:gd name="T4" fmla="*/ 10 w 13"/>
                <a:gd name="T5" fmla="*/ 4 h 6"/>
                <a:gd name="T6" fmla="*/ 9 w 13"/>
                <a:gd name="T7" fmla="*/ 4 h 6"/>
                <a:gd name="T8" fmla="*/ 11 w 13"/>
                <a:gd name="T9" fmla="*/ 4 h 6"/>
                <a:gd name="T10" fmla="*/ 10 w 13"/>
                <a:gd name="T11" fmla="*/ 3 h 6"/>
                <a:gd name="T12" fmla="*/ 13 w 13"/>
                <a:gd name="T13" fmla="*/ 2 h 6"/>
                <a:gd name="T14" fmla="*/ 1 w 13"/>
                <a:gd name="T15" fmla="*/ 3 h 6"/>
                <a:gd name="T16" fmla="*/ 2 w 13"/>
                <a:gd name="T17" fmla="*/ 5 h 6"/>
                <a:gd name="T18" fmla="*/ 0 w 13"/>
                <a:gd name="T19" fmla="*/ 5 h 6"/>
                <a:gd name="T20" fmla="*/ 6 w 13"/>
                <a:gd name="T21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6">
                  <a:moveTo>
                    <a:pt x="6" y="5"/>
                  </a:moveTo>
                  <a:cubicBezTo>
                    <a:pt x="5" y="4"/>
                    <a:pt x="4" y="6"/>
                    <a:pt x="3" y="4"/>
                  </a:cubicBezTo>
                  <a:cubicBezTo>
                    <a:pt x="5" y="3"/>
                    <a:pt x="8" y="3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0" y="4"/>
                    <a:pt x="10" y="4"/>
                    <a:pt x="10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5" y="2"/>
                    <a:pt x="1" y="3"/>
                  </a:cubicBezTo>
                  <a:cubicBezTo>
                    <a:pt x="1" y="3"/>
                    <a:pt x="1" y="4"/>
                    <a:pt x="2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6"/>
                    <a:pt x="4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46577E7-C419-4B0E-998E-B97D36024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6875" y="-193198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F211804-9768-4B06-98E4-7A00FAEFC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-1939925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0 h 1"/>
                <a:gd name="T4" fmla="*/ 3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B526F5B-C95B-46CE-8741-A1FFBB896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2863" y="-1939925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353DF64-249B-4DF4-A9AB-AB962D0B5B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75" y="-193992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5FDE6A7-99A9-40DF-A319-59C11E427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8575" y="-1939925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7E77EE2-EED9-4EEF-AD94-BDE8FAD0CB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9525" y="-1943100"/>
              <a:ext cx="14288" cy="6350"/>
            </a:xfrm>
            <a:custGeom>
              <a:avLst/>
              <a:gdLst>
                <a:gd name="T0" fmla="*/ 4 w 4"/>
                <a:gd name="T1" fmla="*/ 1 h 2"/>
                <a:gd name="T2" fmla="*/ 1 w 4"/>
                <a:gd name="T3" fmla="*/ 1 h 2"/>
                <a:gd name="T4" fmla="*/ 4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4FC90B9-1777-43B3-BCAC-F46F07291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7300" y="-1939925"/>
              <a:ext cx="19050" cy="3175"/>
            </a:xfrm>
            <a:custGeom>
              <a:avLst/>
              <a:gdLst>
                <a:gd name="T0" fmla="*/ 12 w 12"/>
                <a:gd name="T1" fmla="*/ 0 h 2"/>
                <a:gd name="T2" fmla="*/ 0 w 12"/>
                <a:gd name="T3" fmla="*/ 0 h 2"/>
                <a:gd name="T4" fmla="*/ 2 w 12"/>
                <a:gd name="T5" fmla="*/ 2 h 2"/>
                <a:gd name="T6" fmla="*/ 12 w 1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">
                  <a:moveTo>
                    <a:pt x="12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CB155A4-F958-4B70-9464-46585A415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5075" y="-1939925"/>
              <a:ext cx="14288" cy="0"/>
            </a:xfrm>
            <a:custGeom>
              <a:avLst/>
              <a:gdLst>
                <a:gd name="T0" fmla="*/ 9 w 9"/>
                <a:gd name="T1" fmla="*/ 0 w 9"/>
                <a:gd name="T2" fmla="*/ 2 w 9"/>
                <a:gd name="T3" fmla="*/ 9 w 9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9">
                  <a:moveTo>
                    <a:pt x="9" y="0"/>
                  </a:moveTo>
                  <a:lnTo>
                    <a:pt x="0" y="0"/>
                  </a:lnTo>
                  <a:lnTo>
                    <a:pt x="2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812B13B-B66D-4959-AB43-DAD6AA703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813" y="-1925638"/>
              <a:ext cx="15875" cy="4763"/>
            </a:xfrm>
            <a:custGeom>
              <a:avLst/>
              <a:gdLst>
                <a:gd name="T0" fmla="*/ 10 w 10"/>
                <a:gd name="T1" fmla="*/ 0 h 3"/>
                <a:gd name="T2" fmla="*/ 0 w 10"/>
                <a:gd name="T3" fmla="*/ 3 h 3"/>
                <a:gd name="T4" fmla="*/ 3 w 10"/>
                <a:gd name="T5" fmla="*/ 3 h 3"/>
                <a:gd name="T6" fmla="*/ 10 w 10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">
                  <a:moveTo>
                    <a:pt x="10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25BB20D-83B9-4377-845E-444353BA0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00" y="-1981200"/>
              <a:ext cx="277813" cy="41275"/>
            </a:xfrm>
            <a:custGeom>
              <a:avLst/>
              <a:gdLst>
                <a:gd name="T0" fmla="*/ 74 w 74"/>
                <a:gd name="T1" fmla="*/ 11 h 11"/>
                <a:gd name="T2" fmla="*/ 0 w 74"/>
                <a:gd name="T3" fmla="*/ 0 h 11"/>
                <a:gd name="T4" fmla="*/ 6 w 74"/>
                <a:gd name="T5" fmla="*/ 4 h 11"/>
                <a:gd name="T6" fmla="*/ 74 w 74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1">
                  <a:moveTo>
                    <a:pt x="74" y="11"/>
                  </a:moveTo>
                  <a:cubicBezTo>
                    <a:pt x="50" y="9"/>
                    <a:pt x="25" y="6"/>
                    <a:pt x="0" y="0"/>
                  </a:cubicBezTo>
                  <a:cubicBezTo>
                    <a:pt x="2" y="2"/>
                    <a:pt x="4" y="2"/>
                    <a:pt x="6" y="4"/>
                  </a:cubicBezTo>
                  <a:cubicBezTo>
                    <a:pt x="29" y="8"/>
                    <a:pt x="52" y="10"/>
                    <a:pt x="7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3748C09-EC5C-479B-961E-9E8EA02D4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1263" y="-1917700"/>
              <a:ext cx="12700" cy="0"/>
            </a:xfrm>
            <a:custGeom>
              <a:avLst/>
              <a:gdLst>
                <a:gd name="T0" fmla="*/ 8 w 8"/>
                <a:gd name="T1" fmla="*/ 3 w 8"/>
                <a:gd name="T2" fmla="*/ 0 w 8"/>
                <a:gd name="T3" fmla="*/ 8 w 8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8">
                  <a:moveTo>
                    <a:pt x="8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A0B9B7E-799A-475A-B87E-6A056B435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2313" y="-1643063"/>
              <a:ext cx="19050" cy="3175"/>
            </a:xfrm>
            <a:custGeom>
              <a:avLst/>
              <a:gdLst>
                <a:gd name="T0" fmla="*/ 0 w 5"/>
                <a:gd name="T1" fmla="*/ 1 h 1"/>
                <a:gd name="T2" fmla="*/ 5 w 5"/>
                <a:gd name="T3" fmla="*/ 0 h 1"/>
                <a:gd name="T4" fmla="*/ 0 w 5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1"/>
                  </a:moveTo>
                  <a:cubicBezTo>
                    <a:pt x="2" y="1"/>
                    <a:pt x="3" y="1"/>
                    <a:pt x="5" y="0"/>
                  </a:cubicBezTo>
                  <a:cubicBezTo>
                    <a:pt x="3" y="1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A6510F9-8F25-4F33-8551-60D13201C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8650" y="-1639888"/>
              <a:ext cx="93663" cy="22225"/>
            </a:xfrm>
            <a:custGeom>
              <a:avLst/>
              <a:gdLst>
                <a:gd name="T0" fmla="*/ 25 w 25"/>
                <a:gd name="T1" fmla="*/ 0 h 6"/>
                <a:gd name="T2" fmla="*/ 0 w 25"/>
                <a:gd name="T3" fmla="*/ 6 h 6"/>
                <a:gd name="T4" fmla="*/ 25 w 25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17" y="2"/>
                    <a:pt x="8" y="3"/>
                    <a:pt x="0" y="6"/>
                  </a:cubicBezTo>
                  <a:cubicBezTo>
                    <a:pt x="9" y="5"/>
                    <a:pt x="17" y="3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522D1F7-0A0E-43D0-B1EC-4EE291028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038" y="-1647825"/>
              <a:ext cx="49213" cy="11113"/>
            </a:xfrm>
            <a:custGeom>
              <a:avLst/>
              <a:gdLst>
                <a:gd name="T0" fmla="*/ 0 w 13"/>
                <a:gd name="T1" fmla="*/ 3 h 3"/>
                <a:gd name="T2" fmla="*/ 13 w 13"/>
                <a:gd name="T3" fmla="*/ 0 h 3"/>
                <a:gd name="T4" fmla="*/ 0 w 1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3">
                  <a:moveTo>
                    <a:pt x="0" y="3"/>
                  </a:moveTo>
                  <a:cubicBezTo>
                    <a:pt x="5" y="1"/>
                    <a:pt x="10" y="2"/>
                    <a:pt x="13" y="0"/>
                  </a:cubicBezTo>
                  <a:cubicBezTo>
                    <a:pt x="9" y="1"/>
                    <a:pt x="4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B87B1DD-936C-477F-AE1C-C1103A6D2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0863" y="-1636713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4C6D5DA-3CC2-421F-BC04-6BB238191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750" y="-1636713"/>
              <a:ext cx="47625" cy="15875"/>
            </a:xfrm>
            <a:custGeom>
              <a:avLst/>
              <a:gdLst>
                <a:gd name="T0" fmla="*/ 13 w 13"/>
                <a:gd name="T1" fmla="*/ 0 h 4"/>
                <a:gd name="T2" fmla="*/ 0 w 13"/>
                <a:gd name="T3" fmla="*/ 3 h 4"/>
                <a:gd name="T4" fmla="*/ 13 w 1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4">
                  <a:moveTo>
                    <a:pt x="13" y="0"/>
                  </a:moveTo>
                  <a:cubicBezTo>
                    <a:pt x="9" y="1"/>
                    <a:pt x="1" y="2"/>
                    <a:pt x="0" y="3"/>
                  </a:cubicBezTo>
                  <a:cubicBezTo>
                    <a:pt x="4" y="4"/>
                    <a:pt x="10" y="1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777B7FA-1768-49D1-A485-478BBCFC3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1813" y="-1636713"/>
              <a:ext cx="14288" cy="4763"/>
            </a:xfrm>
            <a:custGeom>
              <a:avLst/>
              <a:gdLst>
                <a:gd name="T0" fmla="*/ 4 w 4"/>
                <a:gd name="T1" fmla="*/ 0 h 1"/>
                <a:gd name="T2" fmla="*/ 0 w 4"/>
                <a:gd name="T3" fmla="*/ 1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0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FE75B67-8E15-4D60-8571-D0A0CBE8E1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475" y="-1628775"/>
              <a:ext cx="11113" cy="3175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1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CD8B22D-0608-4691-BC54-5AEAF874FB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0538" y="-1617663"/>
              <a:ext cx="7938" cy="476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9B26A0E-F26B-4A1B-81E4-E90830F0E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475" y="-1625600"/>
              <a:ext cx="33338" cy="7938"/>
            </a:xfrm>
            <a:custGeom>
              <a:avLst/>
              <a:gdLst>
                <a:gd name="T0" fmla="*/ 6 w 9"/>
                <a:gd name="T1" fmla="*/ 1 h 2"/>
                <a:gd name="T2" fmla="*/ 0 w 9"/>
                <a:gd name="T3" fmla="*/ 2 h 2"/>
                <a:gd name="T4" fmla="*/ 9 w 9"/>
                <a:gd name="T5" fmla="*/ 1 h 2"/>
                <a:gd name="T6" fmla="*/ 6 w 9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">
                  <a:moveTo>
                    <a:pt x="6" y="1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3" y="2"/>
                    <a:pt x="7" y="2"/>
                    <a:pt x="9" y="1"/>
                  </a:cubicBez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127A6ACE-8ED6-4667-8390-3058052C0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1488" y="-1612900"/>
              <a:ext cx="793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4" name="组合 303">
            <a:extLst>
              <a:ext uri="{FF2B5EF4-FFF2-40B4-BE49-F238E27FC236}">
                <a16:creationId xmlns:a16="http://schemas.microsoft.com/office/drawing/2014/main" xmlns="" id="{3B5F17DC-46A0-4133-8BD7-D35D68564978}"/>
              </a:ext>
            </a:extLst>
          </p:cNvPr>
          <p:cNvGrpSpPr/>
          <p:nvPr/>
        </p:nvGrpSpPr>
        <p:grpSpPr>
          <a:xfrm>
            <a:off x="7385372" y="1153438"/>
            <a:ext cx="3604409" cy="3157654"/>
            <a:chOff x="7338568" y="886490"/>
            <a:chExt cx="3385463" cy="2965846"/>
          </a:xfrm>
        </p:grpSpPr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45CBBC94-C5D6-4498-AF51-2EDD956E9299}"/>
                </a:ext>
              </a:extLst>
            </p:cNvPr>
            <p:cNvSpPr/>
            <p:nvPr/>
          </p:nvSpPr>
          <p:spPr>
            <a:xfrm>
              <a:off x="7338568" y="886490"/>
              <a:ext cx="2965845" cy="2965846"/>
            </a:xfrm>
            <a:custGeom>
              <a:avLst/>
              <a:gdLst>
                <a:gd name="connsiteX0" fmla="*/ 1887356 w 2965845"/>
                <a:gd name="connsiteY0" fmla="*/ 2242768 h 2965846"/>
                <a:gd name="connsiteX1" fmla="*/ 1997656 w 2965845"/>
                <a:gd name="connsiteY1" fmla="*/ 2242768 h 2965846"/>
                <a:gd name="connsiteX2" fmla="*/ 2242767 w 2965845"/>
                <a:gd name="connsiteY2" fmla="*/ 2402091 h 2965846"/>
                <a:gd name="connsiteX3" fmla="*/ 2203813 w 2965845"/>
                <a:gd name="connsiteY3" fmla="*/ 2464419 h 2965846"/>
                <a:gd name="connsiteX4" fmla="*/ 2207896 w 2965845"/>
                <a:gd name="connsiteY4" fmla="*/ 2452330 h 2965846"/>
                <a:gd name="connsiteX5" fmla="*/ 2003041 w 2965845"/>
                <a:gd name="connsiteY5" fmla="*/ 2452330 h 2965846"/>
                <a:gd name="connsiteX6" fmla="*/ 1967017 w 2965845"/>
                <a:gd name="connsiteY6" fmla="*/ 2410516 h 2965846"/>
                <a:gd name="connsiteX7" fmla="*/ 1936378 w 2965845"/>
                <a:gd name="connsiteY7" fmla="*/ 2340813 h 2965846"/>
                <a:gd name="connsiteX8" fmla="*/ 1887356 w 2965845"/>
                <a:gd name="connsiteY8" fmla="*/ 2340813 h 2965846"/>
                <a:gd name="connsiteX9" fmla="*/ 1936378 w 2965845"/>
                <a:gd name="connsiteY9" fmla="*/ 1887357 h 2965846"/>
                <a:gd name="connsiteX10" fmla="*/ 2046678 w 2965845"/>
                <a:gd name="connsiteY10" fmla="*/ 1887357 h 2965846"/>
                <a:gd name="connsiteX11" fmla="*/ 2316300 w 2965845"/>
                <a:gd name="connsiteY11" fmla="*/ 2022169 h 2965846"/>
                <a:gd name="connsiteX12" fmla="*/ 2132467 w 2965845"/>
                <a:gd name="connsiteY12" fmla="*/ 2206002 h 2965846"/>
                <a:gd name="connsiteX13" fmla="*/ 1911867 w 2965845"/>
                <a:gd name="connsiteY13" fmla="*/ 1973147 h 2965846"/>
                <a:gd name="connsiteX14" fmla="*/ 919167 w 2965845"/>
                <a:gd name="connsiteY14" fmla="*/ 428946 h 2965846"/>
                <a:gd name="connsiteX15" fmla="*/ 1237811 w 2965845"/>
                <a:gd name="connsiteY15" fmla="*/ 588268 h 2965846"/>
                <a:gd name="connsiteX16" fmla="*/ 1237811 w 2965845"/>
                <a:gd name="connsiteY16" fmla="*/ 723078 h 2965846"/>
                <a:gd name="connsiteX17" fmla="*/ 968190 w 2965845"/>
                <a:gd name="connsiteY17" fmla="*/ 857890 h 2965846"/>
                <a:gd name="connsiteX18" fmla="*/ 1262322 w 2965845"/>
                <a:gd name="connsiteY18" fmla="*/ 968190 h 2965846"/>
                <a:gd name="connsiteX19" fmla="*/ 1262322 w 2965845"/>
                <a:gd name="connsiteY19" fmla="*/ 992701 h 2965846"/>
                <a:gd name="connsiteX20" fmla="*/ 1127512 w 2965845"/>
                <a:gd name="connsiteY20" fmla="*/ 1262323 h 2965846"/>
                <a:gd name="connsiteX21" fmla="*/ 1127512 w 2965845"/>
                <a:gd name="connsiteY21" fmla="*/ 1299090 h 2965846"/>
                <a:gd name="connsiteX22" fmla="*/ 1164278 w 2965845"/>
                <a:gd name="connsiteY22" fmla="*/ 1323602 h 2965846"/>
                <a:gd name="connsiteX23" fmla="*/ 1323601 w 2965845"/>
                <a:gd name="connsiteY23" fmla="*/ 1507435 h 2965846"/>
                <a:gd name="connsiteX24" fmla="*/ 968190 w 2965845"/>
                <a:gd name="connsiteY24" fmla="*/ 1703524 h 2965846"/>
                <a:gd name="connsiteX25" fmla="*/ 1237811 w 2965845"/>
                <a:gd name="connsiteY25" fmla="*/ 2267279 h 2965846"/>
                <a:gd name="connsiteX26" fmla="*/ 992700 w 2965845"/>
                <a:gd name="connsiteY26" fmla="*/ 2720735 h 2965846"/>
                <a:gd name="connsiteX27" fmla="*/ 808867 w 2965845"/>
                <a:gd name="connsiteY27" fmla="*/ 2561413 h 2965846"/>
                <a:gd name="connsiteX28" fmla="*/ 808867 w 2965845"/>
                <a:gd name="connsiteY28" fmla="*/ 2524646 h 2965846"/>
                <a:gd name="connsiteX29" fmla="*/ 992700 w 2965845"/>
                <a:gd name="connsiteY29" fmla="*/ 2402091 h 2965846"/>
                <a:gd name="connsiteX30" fmla="*/ 992700 w 2965845"/>
                <a:gd name="connsiteY30" fmla="*/ 2377580 h 2965846"/>
                <a:gd name="connsiteX31" fmla="*/ 808867 w 2965845"/>
                <a:gd name="connsiteY31" fmla="*/ 2402091 h 2965846"/>
                <a:gd name="connsiteX32" fmla="*/ 784356 w 2965845"/>
                <a:gd name="connsiteY32" fmla="*/ 2402091 h 2965846"/>
                <a:gd name="connsiteX33" fmla="*/ 857890 w 2965845"/>
                <a:gd name="connsiteY33" fmla="*/ 2071190 h 2965846"/>
                <a:gd name="connsiteX34" fmla="*/ 808867 w 2965845"/>
                <a:gd name="connsiteY34" fmla="*/ 1997657 h 2965846"/>
                <a:gd name="connsiteX35" fmla="*/ 919167 w 2965845"/>
                <a:gd name="connsiteY35" fmla="*/ 1997657 h 2965846"/>
                <a:gd name="connsiteX36" fmla="*/ 992700 w 2965845"/>
                <a:gd name="connsiteY36" fmla="*/ 2071190 h 2965846"/>
                <a:gd name="connsiteX37" fmla="*/ 1029468 w 2965845"/>
                <a:gd name="connsiteY37" fmla="*/ 2071190 h 2965846"/>
                <a:gd name="connsiteX38" fmla="*/ 1053978 w 2965845"/>
                <a:gd name="connsiteY38" fmla="*/ 2046680 h 2965846"/>
                <a:gd name="connsiteX39" fmla="*/ 919167 w 2965845"/>
                <a:gd name="connsiteY39" fmla="*/ 1801568 h 2965846"/>
                <a:gd name="connsiteX40" fmla="*/ 563756 w 2965845"/>
                <a:gd name="connsiteY40" fmla="*/ 2340813 h 2965846"/>
                <a:gd name="connsiteX41" fmla="*/ 428946 w 2965845"/>
                <a:gd name="connsiteY41" fmla="*/ 2929080 h 2965846"/>
                <a:gd name="connsiteX42" fmla="*/ 355411 w 2965845"/>
                <a:gd name="connsiteY42" fmla="*/ 2745247 h 2965846"/>
                <a:gd name="connsiteX43" fmla="*/ 379923 w 2965845"/>
                <a:gd name="connsiteY43" fmla="*/ 2720735 h 2965846"/>
                <a:gd name="connsiteX44" fmla="*/ 379923 w 2965845"/>
                <a:gd name="connsiteY44" fmla="*/ 2524646 h 2965846"/>
                <a:gd name="connsiteX45" fmla="*/ 563756 w 2965845"/>
                <a:gd name="connsiteY45" fmla="*/ 1838335 h 2965846"/>
                <a:gd name="connsiteX46" fmla="*/ 85789 w 2965845"/>
                <a:gd name="connsiteY46" fmla="*/ 2022169 h 2965846"/>
                <a:gd name="connsiteX47" fmla="*/ 0 w 2965845"/>
                <a:gd name="connsiteY47" fmla="*/ 1973147 h 2965846"/>
                <a:gd name="connsiteX48" fmla="*/ 0 w 2965845"/>
                <a:gd name="connsiteY48" fmla="*/ 1911868 h 2965846"/>
                <a:gd name="connsiteX49" fmla="*/ 36767 w 2965845"/>
                <a:gd name="connsiteY49" fmla="*/ 1777058 h 2965846"/>
                <a:gd name="connsiteX50" fmla="*/ 808867 w 2965845"/>
                <a:gd name="connsiteY50" fmla="*/ 1262323 h 2965846"/>
                <a:gd name="connsiteX51" fmla="*/ 514735 w 2965845"/>
                <a:gd name="connsiteY51" fmla="*/ 1323602 h 2965846"/>
                <a:gd name="connsiteX52" fmla="*/ 379923 w 2965845"/>
                <a:gd name="connsiteY52" fmla="*/ 1164278 h 2965846"/>
                <a:gd name="connsiteX53" fmla="*/ 404434 w 2965845"/>
                <a:gd name="connsiteY53" fmla="*/ 968190 h 2965846"/>
                <a:gd name="connsiteX54" fmla="*/ 649545 w 2965845"/>
                <a:gd name="connsiteY54" fmla="*/ 698568 h 2965846"/>
                <a:gd name="connsiteX55" fmla="*/ 649545 w 2965845"/>
                <a:gd name="connsiteY55" fmla="*/ 625034 h 2965846"/>
                <a:gd name="connsiteX56" fmla="*/ 539245 w 2965845"/>
                <a:gd name="connsiteY56" fmla="*/ 539245 h 2965846"/>
                <a:gd name="connsiteX57" fmla="*/ 539245 w 2965845"/>
                <a:gd name="connsiteY57" fmla="*/ 514735 h 2965846"/>
                <a:gd name="connsiteX58" fmla="*/ 919167 w 2965845"/>
                <a:gd name="connsiteY58" fmla="*/ 428946 h 2965846"/>
                <a:gd name="connsiteX59" fmla="*/ 1936378 w 2965845"/>
                <a:gd name="connsiteY59" fmla="*/ 85789 h 2965846"/>
                <a:gd name="connsiteX60" fmla="*/ 2132467 w 2965845"/>
                <a:gd name="connsiteY60" fmla="*/ 183834 h 2965846"/>
                <a:gd name="connsiteX61" fmla="*/ 2402089 w 2965845"/>
                <a:gd name="connsiteY61" fmla="*/ 159323 h 2965846"/>
                <a:gd name="connsiteX62" fmla="*/ 2451112 w 2965845"/>
                <a:gd name="connsiteY62" fmla="*/ 159323 h 2965846"/>
                <a:gd name="connsiteX63" fmla="*/ 2610434 w 2965845"/>
                <a:gd name="connsiteY63" fmla="*/ 245112 h 2965846"/>
                <a:gd name="connsiteX64" fmla="*/ 2610434 w 2965845"/>
                <a:gd name="connsiteY64" fmla="*/ 355413 h 2965846"/>
                <a:gd name="connsiteX65" fmla="*/ 2585922 w 2965845"/>
                <a:gd name="connsiteY65" fmla="*/ 379923 h 2965846"/>
                <a:gd name="connsiteX66" fmla="*/ 2267278 w 2965845"/>
                <a:gd name="connsiteY66" fmla="*/ 723078 h 2965846"/>
                <a:gd name="connsiteX67" fmla="*/ 2475622 w 2965845"/>
                <a:gd name="connsiteY67" fmla="*/ 919168 h 2965846"/>
                <a:gd name="connsiteX68" fmla="*/ 2156978 w 2965845"/>
                <a:gd name="connsiteY68" fmla="*/ 1482924 h 2965846"/>
                <a:gd name="connsiteX69" fmla="*/ 2402089 w 2965845"/>
                <a:gd name="connsiteY69" fmla="*/ 1593224 h 2965846"/>
                <a:gd name="connsiteX70" fmla="*/ 2267278 w 2965845"/>
                <a:gd name="connsiteY70" fmla="*/ 1777058 h 2965846"/>
                <a:gd name="connsiteX71" fmla="*/ 2071189 w 2965845"/>
                <a:gd name="connsiteY71" fmla="*/ 1703524 h 2965846"/>
                <a:gd name="connsiteX72" fmla="*/ 1997656 w 2965845"/>
                <a:gd name="connsiteY72" fmla="*/ 1703524 h 2965846"/>
                <a:gd name="connsiteX73" fmla="*/ 1752544 w 2965845"/>
                <a:gd name="connsiteY73" fmla="*/ 2340813 h 2965846"/>
                <a:gd name="connsiteX74" fmla="*/ 1752544 w 2965845"/>
                <a:gd name="connsiteY74" fmla="*/ 2500136 h 2965846"/>
                <a:gd name="connsiteX75" fmla="*/ 1997656 w 2965845"/>
                <a:gd name="connsiteY75" fmla="*/ 2610435 h 2965846"/>
                <a:gd name="connsiteX76" fmla="*/ 1997656 w 2965845"/>
                <a:gd name="connsiteY76" fmla="*/ 2607518 h 2965846"/>
                <a:gd name="connsiteX77" fmla="*/ 2055595 w 2965845"/>
                <a:gd name="connsiteY77" fmla="*/ 2615468 h 2965846"/>
                <a:gd name="connsiteX78" fmla="*/ 2106222 w 2965845"/>
                <a:gd name="connsiteY78" fmla="*/ 2615357 h 2965846"/>
                <a:gd name="connsiteX79" fmla="*/ 2146680 w 2965845"/>
                <a:gd name="connsiteY79" fmla="*/ 2608851 h 2965846"/>
                <a:gd name="connsiteX80" fmla="*/ 2156978 w 2965845"/>
                <a:gd name="connsiteY80" fmla="*/ 2610435 h 2965846"/>
                <a:gd name="connsiteX81" fmla="*/ 2641456 w 2965845"/>
                <a:gd name="connsiteY81" fmla="*/ 2319366 h 2965846"/>
                <a:gd name="connsiteX82" fmla="*/ 2653639 w 2965845"/>
                <a:gd name="connsiteY82" fmla="*/ 2298177 h 2965846"/>
                <a:gd name="connsiteX83" fmla="*/ 2916259 w 2965845"/>
                <a:gd name="connsiteY83" fmla="*/ 2225090 h 2965846"/>
                <a:gd name="connsiteX84" fmla="*/ 2943632 w 2965845"/>
                <a:gd name="connsiteY84" fmla="*/ 2314004 h 2965846"/>
                <a:gd name="connsiteX85" fmla="*/ 2965845 w 2965845"/>
                <a:gd name="connsiteY85" fmla="*/ 2500136 h 2965846"/>
                <a:gd name="connsiteX86" fmla="*/ 2831033 w 2965845"/>
                <a:gd name="connsiteY86" fmla="*/ 2831036 h 2965846"/>
                <a:gd name="connsiteX87" fmla="*/ 2696223 w 2965845"/>
                <a:gd name="connsiteY87" fmla="*/ 2831036 h 2965846"/>
                <a:gd name="connsiteX88" fmla="*/ 2206001 w 2965845"/>
                <a:gd name="connsiteY88" fmla="*/ 2965846 h 2965846"/>
                <a:gd name="connsiteX89" fmla="*/ 1568712 w 2965845"/>
                <a:gd name="connsiteY89" fmla="*/ 2451113 h 2965846"/>
                <a:gd name="connsiteX90" fmla="*/ 1728034 w 2965845"/>
                <a:gd name="connsiteY90" fmla="*/ 1838335 h 2965846"/>
                <a:gd name="connsiteX91" fmla="*/ 1666756 w 2965845"/>
                <a:gd name="connsiteY91" fmla="*/ 1728035 h 2965846"/>
                <a:gd name="connsiteX92" fmla="*/ 2071189 w 2965845"/>
                <a:gd name="connsiteY92" fmla="*/ 1348112 h 2965846"/>
                <a:gd name="connsiteX93" fmla="*/ 2267278 w 2965845"/>
                <a:gd name="connsiteY93" fmla="*/ 1103001 h 2965846"/>
                <a:gd name="connsiteX94" fmla="*/ 2267278 w 2965845"/>
                <a:gd name="connsiteY94" fmla="*/ 992701 h 2965846"/>
                <a:gd name="connsiteX95" fmla="*/ 2206001 w 2965845"/>
                <a:gd name="connsiteY95" fmla="*/ 992701 h 2965846"/>
                <a:gd name="connsiteX96" fmla="*/ 1728034 w 2965845"/>
                <a:gd name="connsiteY96" fmla="*/ 1299090 h 2965846"/>
                <a:gd name="connsiteX97" fmla="*/ 1642245 w 2965845"/>
                <a:gd name="connsiteY97" fmla="*/ 1213301 h 2965846"/>
                <a:gd name="connsiteX98" fmla="*/ 1642245 w 2965845"/>
                <a:gd name="connsiteY98" fmla="*/ 1053979 h 2965846"/>
                <a:gd name="connsiteX99" fmla="*/ 1911867 w 2965845"/>
                <a:gd name="connsiteY99" fmla="*/ 674057 h 2965846"/>
                <a:gd name="connsiteX100" fmla="*/ 1887356 w 2965845"/>
                <a:gd name="connsiteY100" fmla="*/ 674057 h 2965846"/>
                <a:gd name="connsiteX101" fmla="*/ 1997656 w 2965845"/>
                <a:gd name="connsiteY101" fmla="*/ 294134 h 2965846"/>
                <a:gd name="connsiteX102" fmla="*/ 1997656 w 2965845"/>
                <a:gd name="connsiteY102" fmla="*/ 183834 h 2965846"/>
                <a:gd name="connsiteX103" fmla="*/ 1936378 w 2965845"/>
                <a:gd name="connsiteY103" fmla="*/ 110300 h 2965846"/>
                <a:gd name="connsiteX104" fmla="*/ 784356 w 2965845"/>
                <a:gd name="connsiteY104" fmla="*/ 0 h 2965846"/>
                <a:gd name="connsiteX105" fmla="*/ 992700 w 2965845"/>
                <a:gd name="connsiteY105" fmla="*/ 0 h 2965846"/>
                <a:gd name="connsiteX106" fmla="*/ 1299090 w 2965845"/>
                <a:gd name="connsiteY106" fmla="*/ 159323 h 2965846"/>
                <a:gd name="connsiteX107" fmla="*/ 1213301 w 2965845"/>
                <a:gd name="connsiteY107" fmla="*/ 294134 h 2965846"/>
                <a:gd name="connsiteX108" fmla="*/ 968190 w 2965845"/>
                <a:gd name="connsiteY108" fmla="*/ 294134 h 2965846"/>
                <a:gd name="connsiteX109" fmla="*/ 968190 w 2965845"/>
                <a:gd name="connsiteY109" fmla="*/ 183834 h 2965846"/>
                <a:gd name="connsiteX110" fmla="*/ 723078 w 2965845"/>
                <a:gd name="connsiteY110" fmla="*/ 49023 h 2965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2965845" h="2965846">
                  <a:moveTo>
                    <a:pt x="1887356" y="2242768"/>
                  </a:moveTo>
                  <a:lnTo>
                    <a:pt x="1997656" y="2242768"/>
                  </a:lnTo>
                  <a:lnTo>
                    <a:pt x="2242767" y="2402091"/>
                  </a:lnTo>
                  <a:lnTo>
                    <a:pt x="2203813" y="2464419"/>
                  </a:lnTo>
                  <a:lnTo>
                    <a:pt x="2207896" y="2452330"/>
                  </a:lnTo>
                  <a:lnTo>
                    <a:pt x="2003041" y="2452330"/>
                  </a:lnTo>
                  <a:lnTo>
                    <a:pt x="1967017" y="2410516"/>
                  </a:lnTo>
                  <a:cubicBezTo>
                    <a:pt x="1954761" y="2390601"/>
                    <a:pt x="1944548" y="2367367"/>
                    <a:pt x="1936378" y="2340813"/>
                  </a:cubicBezTo>
                  <a:lnTo>
                    <a:pt x="1887356" y="2340813"/>
                  </a:lnTo>
                  <a:close/>
                  <a:moveTo>
                    <a:pt x="1936378" y="1887357"/>
                  </a:moveTo>
                  <a:lnTo>
                    <a:pt x="2046678" y="1887357"/>
                  </a:lnTo>
                  <a:lnTo>
                    <a:pt x="2316300" y="2022169"/>
                  </a:lnTo>
                  <a:cubicBezTo>
                    <a:pt x="2316300" y="2144725"/>
                    <a:pt x="2255023" y="2206002"/>
                    <a:pt x="2132467" y="2206002"/>
                  </a:cubicBezTo>
                  <a:cubicBezTo>
                    <a:pt x="2018082" y="2140639"/>
                    <a:pt x="1944549" y="2063020"/>
                    <a:pt x="1911867" y="1973147"/>
                  </a:cubicBezTo>
                  <a:close/>
                  <a:moveTo>
                    <a:pt x="919167" y="428946"/>
                  </a:moveTo>
                  <a:cubicBezTo>
                    <a:pt x="1131596" y="510649"/>
                    <a:pt x="1237811" y="563756"/>
                    <a:pt x="1237811" y="588268"/>
                  </a:cubicBezTo>
                  <a:lnTo>
                    <a:pt x="1237811" y="723078"/>
                  </a:lnTo>
                  <a:cubicBezTo>
                    <a:pt x="1196960" y="812953"/>
                    <a:pt x="1107086" y="857890"/>
                    <a:pt x="968190" y="857890"/>
                  </a:cubicBezTo>
                  <a:cubicBezTo>
                    <a:pt x="968190" y="890572"/>
                    <a:pt x="1066233" y="927338"/>
                    <a:pt x="1262322" y="968190"/>
                  </a:cubicBezTo>
                  <a:lnTo>
                    <a:pt x="1262322" y="992701"/>
                  </a:lnTo>
                  <a:cubicBezTo>
                    <a:pt x="1262322" y="1074405"/>
                    <a:pt x="1217385" y="1164278"/>
                    <a:pt x="1127512" y="1262323"/>
                  </a:cubicBezTo>
                  <a:lnTo>
                    <a:pt x="1127512" y="1299090"/>
                  </a:lnTo>
                  <a:lnTo>
                    <a:pt x="1164278" y="1323602"/>
                  </a:lnTo>
                  <a:cubicBezTo>
                    <a:pt x="1270493" y="1323602"/>
                    <a:pt x="1323601" y="1384879"/>
                    <a:pt x="1323601" y="1507435"/>
                  </a:cubicBezTo>
                  <a:lnTo>
                    <a:pt x="968190" y="1703524"/>
                  </a:lnTo>
                  <a:cubicBezTo>
                    <a:pt x="1123426" y="1703524"/>
                    <a:pt x="1213301" y="1891442"/>
                    <a:pt x="1237811" y="2267279"/>
                  </a:cubicBezTo>
                  <a:cubicBezTo>
                    <a:pt x="1237811" y="2528732"/>
                    <a:pt x="1156108" y="2679884"/>
                    <a:pt x="992700" y="2720735"/>
                  </a:cubicBezTo>
                  <a:cubicBezTo>
                    <a:pt x="919167" y="2720735"/>
                    <a:pt x="857890" y="2667628"/>
                    <a:pt x="808867" y="2561413"/>
                  </a:cubicBezTo>
                  <a:lnTo>
                    <a:pt x="808867" y="2524646"/>
                  </a:lnTo>
                  <a:cubicBezTo>
                    <a:pt x="931423" y="2524646"/>
                    <a:pt x="992700" y="2483794"/>
                    <a:pt x="992700" y="2402091"/>
                  </a:cubicBezTo>
                  <a:lnTo>
                    <a:pt x="992700" y="2377580"/>
                  </a:lnTo>
                  <a:lnTo>
                    <a:pt x="808867" y="2402091"/>
                  </a:lnTo>
                  <a:lnTo>
                    <a:pt x="784356" y="2402091"/>
                  </a:lnTo>
                  <a:lnTo>
                    <a:pt x="857890" y="2071190"/>
                  </a:lnTo>
                  <a:lnTo>
                    <a:pt x="808867" y="1997657"/>
                  </a:lnTo>
                  <a:lnTo>
                    <a:pt x="919167" y="1997657"/>
                  </a:lnTo>
                  <a:lnTo>
                    <a:pt x="992700" y="2071190"/>
                  </a:lnTo>
                  <a:lnTo>
                    <a:pt x="1029468" y="2071190"/>
                  </a:lnTo>
                  <a:lnTo>
                    <a:pt x="1053978" y="2046680"/>
                  </a:lnTo>
                  <a:cubicBezTo>
                    <a:pt x="1029468" y="1883272"/>
                    <a:pt x="984530" y="1801568"/>
                    <a:pt x="919167" y="1801568"/>
                  </a:cubicBezTo>
                  <a:cubicBezTo>
                    <a:pt x="772101" y="1801568"/>
                    <a:pt x="653631" y="1981317"/>
                    <a:pt x="563756" y="2340813"/>
                  </a:cubicBezTo>
                  <a:cubicBezTo>
                    <a:pt x="563756" y="2732991"/>
                    <a:pt x="518819" y="2929080"/>
                    <a:pt x="428946" y="2929080"/>
                  </a:cubicBezTo>
                  <a:lnTo>
                    <a:pt x="355411" y="2745247"/>
                  </a:lnTo>
                  <a:lnTo>
                    <a:pt x="379923" y="2720735"/>
                  </a:lnTo>
                  <a:lnTo>
                    <a:pt x="379923" y="2524646"/>
                  </a:lnTo>
                  <a:lnTo>
                    <a:pt x="563756" y="1838335"/>
                  </a:lnTo>
                  <a:lnTo>
                    <a:pt x="85789" y="2022169"/>
                  </a:lnTo>
                  <a:cubicBezTo>
                    <a:pt x="28597" y="2022169"/>
                    <a:pt x="0" y="2005828"/>
                    <a:pt x="0" y="1973147"/>
                  </a:cubicBezTo>
                  <a:lnTo>
                    <a:pt x="0" y="1911868"/>
                  </a:lnTo>
                  <a:lnTo>
                    <a:pt x="36767" y="1777058"/>
                  </a:lnTo>
                  <a:cubicBezTo>
                    <a:pt x="437116" y="1589138"/>
                    <a:pt x="694482" y="1417561"/>
                    <a:pt x="808867" y="1262323"/>
                  </a:cubicBezTo>
                  <a:lnTo>
                    <a:pt x="514735" y="1323602"/>
                  </a:lnTo>
                  <a:cubicBezTo>
                    <a:pt x="449372" y="1290920"/>
                    <a:pt x="404434" y="1237813"/>
                    <a:pt x="379923" y="1164278"/>
                  </a:cubicBezTo>
                  <a:lnTo>
                    <a:pt x="404434" y="968190"/>
                  </a:lnTo>
                  <a:cubicBezTo>
                    <a:pt x="551500" y="837464"/>
                    <a:pt x="633205" y="747590"/>
                    <a:pt x="649545" y="698568"/>
                  </a:cubicBezTo>
                  <a:lnTo>
                    <a:pt x="649545" y="625034"/>
                  </a:lnTo>
                  <a:cubicBezTo>
                    <a:pt x="576012" y="625034"/>
                    <a:pt x="539245" y="596438"/>
                    <a:pt x="539245" y="539245"/>
                  </a:cubicBezTo>
                  <a:lnTo>
                    <a:pt x="539245" y="514735"/>
                  </a:lnTo>
                  <a:cubicBezTo>
                    <a:pt x="539245" y="473883"/>
                    <a:pt x="665886" y="445286"/>
                    <a:pt x="919167" y="428946"/>
                  </a:cubicBezTo>
                  <a:close/>
                  <a:moveTo>
                    <a:pt x="1936378" y="85789"/>
                  </a:moveTo>
                  <a:cubicBezTo>
                    <a:pt x="2034422" y="85789"/>
                    <a:pt x="2099785" y="118471"/>
                    <a:pt x="2132467" y="183834"/>
                  </a:cubicBezTo>
                  <a:lnTo>
                    <a:pt x="2402089" y="159323"/>
                  </a:lnTo>
                  <a:lnTo>
                    <a:pt x="2451112" y="159323"/>
                  </a:lnTo>
                  <a:cubicBezTo>
                    <a:pt x="2540985" y="159323"/>
                    <a:pt x="2594092" y="187919"/>
                    <a:pt x="2610434" y="245112"/>
                  </a:cubicBezTo>
                  <a:lnTo>
                    <a:pt x="2610434" y="355413"/>
                  </a:lnTo>
                  <a:lnTo>
                    <a:pt x="2585922" y="379923"/>
                  </a:lnTo>
                  <a:cubicBezTo>
                    <a:pt x="2373493" y="379923"/>
                    <a:pt x="2267278" y="494309"/>
                    <a:pt x="2267278" y="723078"/>
                  </a:cubicBezTo>
                  <a:cubicBezTo>
                    <a:pt x="2398004" y="723078"/>
                    <a:pt x="2467452" y="788441"/>
                    <a:pt x="2475622" y="919168"/>
                  </a:cubicBezTo>
                  <a:cubicBezTo>
                    <a:pt x="2475622" y="968190"/>
                    <a:pt x="2369408" y="1156108"/>
                    <a:pt x="2156978" y="1482924"/>
                  </a:cubicBezTo>
                  <a:lnTo>
                    <a:pt x="2402089" y="1593224"/>
                  </a:lnTo>
                  <a:cubicBezTo>
                    <a:pt x="2402089" y="1691269"/>
                    <a:pt x="2357152" y="1752546"/>
                    <a:pt x="2267278" y="1777058"/>
                  </a:cubicBezTo>
                  <a:cubicBezTo>
                    <a:pt x="2136552" y="1777058"/>
                    <a:pt x="2071189" y="1752546"/>
                    <a:pt x="2071189" y="1703524"/>
                  </a:cubicBezTo>
                  <a:lnTo>
                    <a:pt x="1997656" y="1703524"/>
                  </a:lnTo>
                  <a:cubicBezTo>
                    <a:pt x="1834249" y="1899612"/>
                    <a:pt x="1752544" y="2112043"/>
                    <a:pt x="1752544" y="2340813"/>
                  </a:cubicBezTo>
                  <a:lnTo>
                    <a:pt x="1752544" y="2500136"/>
                  </a:lnTo>
                  <a:cubicBezTo>
                    <a:pt x="1752544" y="2549157"/>
                    <a:pt x="1834249" y="2585923"/>
                    <a:pt x="1997656" y="2610435"/>
                  </a:cubicBezTo>
                  <a:lnTo>
                    <a:pt x="1997656" y="2607518"/>
                  </a:lnTo>
                  <a:lnTo>
                    <a:pt x="2055595" y="2615468"/>
                  </a:lnTo>
                  <a:cubicBezTo>
                    <a:pt x="2072843" y="2616510"/>
                    <a:pt x="2089644" y="2616584"/>
                    <a:pt x="2106222" y="2615357"/>
                  </a:cubicBezTo>
                  <a:lnTo>
                    <a:pt x="2146680" y="2608851"/>
                  </a:lnTo>
                  <a:lnTo>
                    <a:pt x="2156978" y="2610435"/>
                  </a:lnTo>
                  <a:cubicBezTo>
                    <a:pt x="2391876" y="2538944"/>
                    <a:pt x="2553369" y="2441922"/>
                    <a:pt x="2641456" y="2319366"/>
                  </a:cubicBezTo>
                  <a:lnTo>
                    <a:pt x="2653639" y="2298177"/>
                  </a:lnTo>
                  <a:lnTo>
                    <a:pt x="2916259" y="2225090"/>
                  </a:lnTo>
                  <a:lnTo>
                    <a:pt x="2943632" y="2314004"/>
                  </a:lnTo>
                  <a:cubicBezTo>
                    <a:pt x="2958441" y="2374771"/>
                    <a:pt x="2965845" y="2436815"/>
                    <a:pt x="2965845" y="2500136"/>
                  </a:cubicBezTo>
                  <a:lnTo>
                    <a:pt x="2831033" y="2831036"/>
                  </a:lnTo>
                  <a:lnTo>
                    <a:pt x="2696223" y="2831036"/>
                  </a:lnTo>
                  <a:cubicBezTo>
                    <a:pt x="2524645" y="2920909"/>
                    <a:pt x="2361238" y="2965846"/>
                    <a:pt x="2206001" y="2965846"/>
                  </a:cubicBezTo>
                  <a:cubicBezTo>
                    <a:pt x="1781141" y="2965846"/>
                    <a:pt x="1568712" y="2794268"/>
                    <a:pt x="1568712" y="2451113"/>
                  </a:cubicBezTo>
                  <a:lnTo>
                    <a:pt x="1728034" y="1838335"/>
                  </a:lnTo>
                  <a:lnTo>
                    <a:pt x="1666756" y="1728035"/>
                  </a:lnTo>
                  <a:cubicBezTo>
                    <a:pt x="1666756" y="1646331"/>
                    <a:pt x="1801567" y="1519691"/>
                    <a:pt x="2071189" y="1348112"/>
                  </a:cubicBezTo>
                  <a:lnTo>
                    <a:pt x="2267278" y="1103001"/>
                  </a:lnTo>
                  <a:lnTo>
                    <a:pt x="2267278" y="992701"/>
                  </a:lnTo>
                  <a:lnTo>
                    <a:pt x="2206001" y="992701"/>
                  </a:lnTo>
                  <a:lnTo>
                    <a:pt x="1728034" y="1299090"/>
                  </a:lnTo>
                  <a:lnTo>
                    <a:pt x="1642245" y="1213301"/>
                  </a:lnTo>
                  <a:lnTo>
                    <a:pt x="1642245" y="1053979"/>
                  </a:lnTo>
                  <a:cubicBezTo>
                    <a:pt x="1805653" y="906912"/>
                    <a:pt x="1895526" y="780271"/>
                    <a:pt x="1911867" y="674057"/>
                  </a:cubicBezTo>
                  <a:lnTo>
                    <a:pt x="1887356" y="674057"/>
                  </a:lnTo>
                  <a:lnTo>
                    <a:pt x="1997656" y="294134"/>
                  </a:lnTo>
                  <a:lnTo>
                    <a:pt x="1997656" y="183834"/>
                  </a:lnTo>
                  <a:lnTo>
                    <a:pt x="1936378" y="110300"/>
                  </a:lnTo>
                  <a:close/>
                  <a:moveTo>
                    <a:pt x="784356" y="0"/>
                  </a:moveTo>
                  <a:lnTo>
                    <a:pt x="992700" y="0"/>
                  </a:lnTo>
                  <a:cubicBezTo>
                    <a:pt x="1074405" y="0"/>
                    <a:pt x="1176534" y="53107"/>
                    <a:pt x="1299090" y="159323"/>
                  </a:cubicBezTo>
                  <a:cubicBezTo>
                    <a:pt x="1282748" y="249197"/>
                    <a:pt x="1254152" y="294134"/>
                    <a:pt x="1213301" y="294134"/>
                  </a:cubicBezTo>
                  <a:lnTo>
                    <a:pt x="968190" y="294134"/>
                  </a:lnTo>
                  <a:lnTo>
                    <a:pt x="968190" y="183834"/>
                  </a:lnTo>
                  <a:lnTo>
                    <a:pt x="723078" y="4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叶根友行书繁" panose="02010601030101010101" pitchFamily="2" charset="-122"/>
                <a:ea typeface="叶根友行书繁" panose="02010601030101010101" pitchFamily="2" charset="-122"/>
                <a:cs typeface="+mn-cs"/>
              </a:endParaRPr>
            </a:p>
          </p:txBody>
        </p:sp>
        <p:sp>
          <p:nvSpPr>
            <p:cNvPr id="14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2959EE9-E1A8-4A51-94EE-29D5CBDF9854}"/>
                </a:ext>
              </a:extLst>
            </p:cNvPr>
            <p:cNvSpPr>
              <a:spLocks noEditPoints="1"/>
            </p:cNvSpPr>
            <p:nvPr/>
          </p:nvSpPr>
          <p:spPr bwMode="auto">
            <a:xfrm rot="20821231">
              <a:off x="9386384" y="3354482"/>
              <a:ext cx="1337647" cy="389504"/>
            </a:xfrm>
            <a:custGeom>
              <a:avLst/>
              <a:gdLst>
                <a:gd name="T0" fmla="*/ 13 w 449"/>
                <a:gd name="T1" fmla="*/ 17 h 121"/>
                <a:gd name="T2" fmla="*/ 6 w 449"/>
                <a:gd name="T3" fmla="*/ 31 h 121"/>
                <a:gd name="T4" fmla="*/ 26 w 449"/>
                <a:gd name="T5" fmla="*/ 36 h 121"/>
                <a:gd name="T6" fmla="*/ 30 w 449"/>
                <a:gd name="T7" fmla="*/ 46 h 121"/>
                <a:gd name="T8" fmla="*/ 37 w 449"/>
                <a:gd name="T9" fmla="*/ 70 h 121"/>
                <a:gd name="T10" fmla="*/ 46 w 449"/>
                <a:gd name="T11" fmla="*/ 78 h 121"/>
                <a:gd name="T12" fmla="*/ 141 w 449"/>
                <a:gd name="T13" fmla="*/ 100 h 121"/>
                <a:gd name="T14" fmla="*/ 178 w 449"/>
                <a:gd name="T15" fmla="*/ 107 h 121"/>
                <a:gd name="T16" fmla="*/ 234 w 449"/>
                <a:gd name="T17" fmla="*/ 116 h 121"/>
                <a:gd name="T18" fmla="*/ 298 w 449"/>
                <a:gd name="T19" fmla="*/ 101 h 121"/>
                <a:gd name="T20" fmla="*/ 424 w 449"/>
                <a:gd name="T21" fmla="*/ 76 h 121"/>
                <a:gd name="T22" fmla="*/ 425 w 449"/>
                <a:gd name="T23" fmla="*/ 66 h 121"/>
                <a:gd name="T24" fmla="*/ 449 w 449"/>
                <a:gd name="T25" fmla="*/ 49 h 121"/>
                <a:gd name="T26" fmla="*/ 429 w 449"/>
                <a:gd name="T27" fmla="*/ 56 h 121"/>
                <a:gd name="T28" fmla="*/ 428 w 449"/>
                <a:gd name="T29" fmla="*/ 51 h 121"/>
                <a:gd name="T30" fmla="*/ 419 w 449"/>
                <a:gd name="T31" fmla="*/ 50 h 121"/>
                <a:gd name="T32" fmla="*/ 419 w 449"/>
                <a:gd name="T33" fmla="*/ 46 h 121"/>
                <a:gd name="T34" fmla="*/ 421 w 449"/>
                <a:gd name="T35" fmla="*/ 40 h 121"/>
                <a:gd name="T36" fmla="*/ 397 w 449"/>
                <a:gd name="T37" fmla="*/ 40 h 121"/>
                <a:gd name="T38" fmla="*/ 397 w 449"/>
                <a:gd name="T39" fmla="*/ 30 h 121"/>
                <a:gd name="T40" fmla="*/ 377 w 449"/>
                <a:gd name="T41" fmla="*/ 26 h 121"/>
                <a:gd name="T42" fmla="*/ 397 w 449"/>
                <a:gd name="T43" fmla="*/ 13 h 121"/>
                <a:gd name="T44" fmla="*/ 357 w 449"/>
                <a:gd name="T45" fmla="*/ 20 h 121"/>
                <a:gd name="T46" fmla="*/ 384 w 449"/>
                <a:gd name="T47" fmla="*/ 9 h 121"/>
                <a:gd name="T48" fmla="*/ 385 w 449"/>
                <a:gd name="T49" fmla="*/ 6 h 121"/>
                <a:gd name="T50" fmla="*/ 359 w 449"/>
                <a:gd name="T51" fmla="*/ 8 h 121"/>
                <a:gd name="T52" fmla="*/ 384 w 449"/>
                <a:gd name="T53" fmla="*/ 0 h 121"/>
                <a:gd name="T54" fmla="*/ 223 w 449"/>
                <a:gd name="T55" fmla="*/ 19 h 121"/>
                <a:gd name="T56" fmla="*/ 139 w 449"/>
                <a:gd name="T57" fmla="*/ 17 h 121"/>
                <a:gd name="T58" fmla="*/ 113 w 449"/>
                <a:gd name="T59" fmla="*/ 14 h 121"/>
                <a:gd name="T60" fmla="*/ 66 w 449"/>
                <a:gd name="T61" fmla="*/ 4 h 121"/>
                <a:gd name="T62" fmla="*/ 17 w 449"/>
                <a:gd name="T63" fmla="*/ 13 h 121"/>
                <a:gd name="T64" fmla="*/ 8 w 449"/>
                <a:gd name="T65" fmla="*/ 17 h 121"/>
                <a:gd name="T66" fmla="*/ 25 w 449"/>
                <a:gd name="T67" fmla="*/ 15 h 121"/>
                <a:gd name="T68" fmla="*/ 54 w 449"/>
                <a:gd name="T69" fmla="*/ 6 h 121"/>
                <a:gd name="T70" fmla="*/ 34 w 449"/>
                <a:gd name="T71" fmla="*/ 13 h 121"/>
                <a:gd name="T72" fmla="*/ 20 w 449"/>
                <a:gd name="T73" fmla="*/ 16 h 121"/>
                <a:gd name="T74" fmla="*/ 18 w 449"/>
                <a:gd name="T75" fmla="*/ 18 h 121"/>
                <a:gd name="T76" fmla="*/ 17 w 449"/>
                <a:gd name="T77" fmla="*/ 1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49" h="121">
                  <a:moveTo>
                    <a:pt x="8" y="17"/>
                  </a:moveTo>
                  <a:cubicBezTo>
                    <a:pt x="10" y="19"/>
                    <a:pt x="11" y="15"/>
                    <a:pt x="13" y="17"/>
                  </a:cubicBezTo>
                  <a:cubicBezTo>
                    <a:pt x="8" y="19"/>
                    <a:pt x="18" y="21"/>
                    <a:pt x="13" y="24"/>
                  </a:cubicBezTo>
                  <a:cubicBezTo>
                    <a:pt x="8" y="25"/>
                    <a:pt x="8" y="28"/>
                    <a:pt x="6" y="31"/>
                  </a:cubicBezTo>
                  <a:cubicBezTo>
                    <a:pt x="8" y="32"/>
                    <a:pt x="9" y="33"/>
                    <a:pt x="11" y="33"/>
                  </a:cubicBezTo>
                  <a:cubicBezTo>
                    <a:pt x="17" y="33"/>
                    <a:pt x="21" y="34"/>
                    <a:pt x="26" y="36"/>
                  </a:cubicBezTo>
                  <a:cubicBezTo>
                    <a:pt x="26" y="39"/>
                    <a:pt x="22" y="40"/>
                    <a:pt x="23" y="42"/>
                  </a:cubicBezTo>
                  <a:cubicBezTo>
                    <a:pt x="23" y="44"/>
                    <a:pt x="28" y="45"/>
                    <a:pt x="30" y="46"/>
                  </a:cubicBezTo>
                  <a:cubicBezTo>
                    <a:pt x="34" y="48"/>
                    <a:pt x="42" y="51"/>
                    <a:pt x="38" y="55"/>
                  </a:cubicBezTo>
                  <a:cubicBezTo>
                    <a:pt x="44" y="60"/>
                    <a:pt x="39" y="65"/>
                    <a:pt x="37" y="70"/>
                  </a:cubicBezTo>
                  <a:cubicBezTo>
                    <a:pt x="37" y="71"/>
                    <a:pt x="40" y="72"/>
                    <a:pt x="42" y="72"/>
                  </a:cubicBezTo>
                  <a:cubicBezTo>
                    <a:pt x="46" y="73"/>
                    <a:pt x="48" y="76"/>
                    <a:pt x="46" y="78"/>
                  </a:cubicBezTo>
                  <a:cubicBezTo>
                    <a:pt x="46" y="81"/>
                    <a:pt x="57" y="78"/>
                    <a:pt x="55" y="82"/>
                  </a:cubicBezTo>
                  <a:cubicBezTo>
                    <a:pt x="84" y="88"/>
                    <a:pt x="115" y="90"/>
                    <a:pt x="141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51" y="103"/>
                    <a:pt x="166" y="104"/>
                    <a:pt x="178" y="107"/>
                  </a:cubicBezTo>
                  <a:cubicBezTo>
                    <a:pt x="187" y="112"/>
                    <a:pt x="202" y="108"/>
                    <a:pt x="210" y="114"/>
                  </a:cubicBezTo>
                  <a:cubicBezTo>
                    <a:pt x="234" y="116"/>
                    <a:pt x="234" y="116"/>
                    <a:pt x="234" y="116"/>
                  </a:cubicBezTo>
                  <a:cubicBezTo>
                    <a:pt x="238" y="117"/>
                    <a:pt x="249" y="121"/>
                    <a:pt x="252" y="116"/>
                  </a:cubicBezTo>
                  <a:cubicBezTo>
                    <a:pt x="272" y="115"/>
                    <a:pt x="285" y="108"/>
                    <a:pt x="298" y="101"/>
                  </a:cubicBezTo>
                  <a:cubicBezTo>
                    <a:pt x="337" y="94"/>
                    <a:pt x="379" y="94"/>
                    <a:pt x="415" y="81"/>
                  </a:cubicBezTo>
                  <a:cubicBezTo>
                    <a:pt x="417" y="80"/>
                    <a:pt x="423" y="78"/>
                    <a:pt x="424" y="76"/>
                  </a:cubicBezTo>
                  <a:cubicBezTo>
                    <a:pt x="423" y="74"/>
                    <a:pt x="430" y="71"/>
                    <a:pt x="422" y="70"/>
                  </a:cubicBezTo>
                  <a:cubicBezTo>
                    <a:pt x="420" y="68"/>
                    <a:pt x="424" y="67"/>
                    <a:pt x="425" y="66"/>
                  </a:cubicBezTo>
                  <a:cubicBezTo>
                    <a:pt x="426" y="63"/>
                    <a:pt x="432" y="61"/>
                    <a:pt x="436" y="58"/>
                  </a:cubicBezTo>
                  <a:cubicBezTo>
                    <a:pt x="436" y="54"/>
                    <a:pt x="446" y="53"/>
                    <a:pt x="449" y="49"/>
                  </a:cubicBezTo>
                  <a:cubicBezTo>
                    <a:pt x="448" y="49"/>
                    <a:pt x="448" y="49"/>
                    <a:pt x="448" y="49"/>
                  </a:cubicBezTo>
                  <a:cubicBezTo>
                    <a:pt x="443" y="52"/>
                    <a:pt x="436" y="54"/>
                    <a:pt x="429" y="56"/>
                  </a:cubicBezTo>
                  <a:cubicBezTo>
                    <a:pt x="427" y="56"/>
                    <a:pt x="424" y="56"/>
                    <a:pt x="423" y="55"/>
                  </a:cubicBezTo>
                  <a:cubicBezTo>
                    <a:pt x="423" y="53"/>
                    <a:pt x="426" y="52"/>
                    <a:pt x="428" y="51"/>
                  </a:cubicBezTo>
                  <a:cubicBezTo>
                    <a:pt x="425" y="51"/>
                    <a:pt x="422" y="53"/>
                    <a:pt x="419" y="51"/>
                  </a:cubicBezTo>
                  <a:cubicBezTo>
                    <a:pt x="419" y="50"/>
                    <a:pt x="419" y="50"/>
                    <a:pt x="419" y="50"/>
                  </a:cubicBezTo>
                  <a:cubicBezTo>
                    <a:pt x="424" y="49"/>
                    <a:pt x="429" y="46"/>
                    <a:pt x="433" y="44"/>
                  </a:cubicBezTo>
                  <a:cubicBezTo>
                    <a:pt x="428" y="44"/>
                    <a:pt x="424" y="47"/>
                    <a:pt x="419" y="46"/>
                  </a:cubicBezTo>
                  <a:cubicBezTo>
                    <a:pt x="422" y="43"/>
                    <a:pt x="432" y="42"/>
                    <a:pt x="430" y="38"/>
                  </a:cubicBezTo>
                  <a:cubicBezTo>
                    <a:pt x="426" y="38"/>
                    <a:pt x="424" y="39"/>
                    <a:pt x="421" y="40"/>
                  </a:cubicBezTo>
                  <a:cubicBezTo>
                    <a:pt x="413" y="42"/>
                    <a:pt x="404" y="44"/>
                    <a:pt x="396" y="44"/>
                  </a:cubicBezTo>
                  <a:cubicBezTo>
                    <a:pt x="395" y="42"/>
                    <a:pt x="401" y="42"/>
                    <a:pt x="397" y="40"/>
                  </a:cubicBezTo>
                  <a:cubicBezTo>
                    <a:pt x="395" y="39"/>
                    <a:pt x="392" y="38"/>
                    <a:pt x="389" y="38"/>
                  </a:cubicBezTo>
                  <a:cubicBezTo>
                    <a:pt x="392" y="35"/>
                    <a:pt x="398" y="33"/>
                    <a:pt x="397" y="30"/>
                  </a:cubicBezTo>
                  <a:cubicBezTo>
                    <a:pt x="389" y="32"/>
                    <a:pt x="380" y="33"/>
                    <a:pt x="370" y="33"/>
                  </a:cubicBezTo>
                  <a:cubicBezTo>
                    <a:pt x="367" y="30"/>
                    <a:pt x="374" y="28"/>
                    <a:pt x="377" y="26"/>
                  </a:cubicBezTo>
                  <a:cubicBezTo>
                    <a:pt x="376" y="26"/>
                    <a:pt x="374" y="25"/>
                    <a:pt x="373" y="24"/>
                  </a:cubicBezTo>
                  <a:cubicBezTo>
                    <a:pt x="371" y="17"/>
                    <a:pt x="389" y="17"/>
                    <a:pt x="397" y="13"/>
                  </a:cubicBezTo>
                  <a:cubicBezTo>
                    <a:pt x="364" y="20"/>
                    <a:pt x="364" y="20"/>
                    <a:pt x="364" y="20"/>
                  </a:cubicBezTo>
                  <a:cubicBezTo>
                    <a:pt x="362" y="21"/>
                    <a:pt x="359" y="21"/>
                    <a:pt x="357" y="20"/>
                  </a:cubicBezTo>
                  <a:cubicBezTo>
                    <a:pt x="359" y="19"/>
                    <a:pt x="359" y="19"/>
                    <a:pt x="359" y="19"/>
                  </a:cubicBezTo>
                  <a:cubicBezTo>
                    <a:pt x="367" y="16"/>
                    <a:pt x="376" y="12"/>
                    <a:pt x="384" y="9"/>
                  </a:cubicBezTo>
                  <a:cubicBezTo>
                    <a:pt x="379" y="8"/>
                    <a:pt x="379" y="8"/>
                    <a:pt x="379" y="8"/>
                  </a:cubicBezTo>
                  <a:cubicBezTo>
                    <a:pt x="381" y="7"/>
                    <a:pt x="383" y="6"/>
                    <a:pt x="385" y="6"/>
                  </a:cubicBezTo>
                  <a:cubicBezTo>
                    <a:pt x="385" y="5"/>
                    <a:pt x="386" y="5"/>
                    <a:pt x="385" y="4"/>
                  </a:cubicBezTo>
                  <a:cubicBezTo>
                    <a:pt x="376" y="6"/>
                    <a:pt x="367" y="6"/>
                    <a:pt x="359" y="8"/>
                  </a:cubicBezTo>
                  <a:cubicBezTo>
                    <a:pt x="357" y="8"/>
                    <a:pt x="357" y="8"/>
                    <a:pt x="357" y="8"/>
                  </a:cubicBezTo>
                  <a:cubicBezTo>
                    <a:pt x="365" y="5"/>
                    <a:pt x="376" y="3"/>
                    <a:pt x="384" y="0"/>
                  </a:cubicBezTo>
                  <a:cubicBezTo>
                    <a:pt x="340" y="8"/>
                    <a:pt x="340" y="8"/>
                    <a:pt x="340" y="8"/>
                  </a:cubicBezTo>
                  <a:cubicBezTo>
                    <a:pt x="302" y="13"/>
                    <a:pt x="264" y="18"/>
                    <a:pt x="223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194" y="17"/>
                    <a:pt x="166" y="21"/>
                    <a:pt x="139" y="17"/>
                  </a:cubicBezTo>
                  <a:cubicBezTo>
                    <a:pt x="136" y="14"/>
                    <a:pt x="135" y="19"/>
                    <a:pt x="131" y="17"/>
                  </a:cubicBezTo>
                  <a:cubicBezTo>
                    <a:pt x="127" y="14"/>
                    <a:pt x="118" y="16"/>
                    <a:pt x="113" y="14"/>
                  </a:cubicBezTo>
                  <a:cubicBezTo>
                    <a:pt x="100" y="8"/>
                    <a:pt x="84" y="6"/>
                    <a:pt x="68" y="4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4" y="3"/>
                    <a:pt x="44" y="6"/>
                    <a:pt x="32" y="6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1" y="15"/>
                    <a:pt x="3" y="16"/>
                    <a:pt x="0" y="19"/>
                  </a:cubicBezTo>
                  <a:lnTo>
                    <a:pt x="8" y="17"/>
                  </a:lnTo>
                  <a:close/>
                  <a:moveTo>
                    <a:pt x="20" y="16"/>
                  </a:moveTo>
                  <a:cubicBezTo>
                    <a:pt x="22" y="17"/>
                    <a:pt x="23" y="15"/>
                    <a:pt x="25" y="15"/>
                  </a:cubicBezTo>
                  <a:cubicBezTo>
                    <a:pt x="26" y="13"/>
                    <a:pt x="32" y="12"/>
                    <a:pt x="33" y="9"/>
                  </a:cubicBezTo>
                  <a:cubicBezTo>
                    <a:pt x="40" y="7"/>
                    <a:pt x="48" y="9"/>
                    <a:pt x="54" y="6"/>
                  </a:cubicBezTo>
                  <a:cubicBezTo>
                    <a:pt x="59" y="8"/>
                    <a:pt x="64" y="7"/>
                    <a:pt x="69" y="8"/>
                  </a:cubicBezTo>
                  <a:cubicBezTo>
                    <a:pt x="58" y="9"/>
                    <a:pt x="46" y="12"/>
                    <a:pt x="34" y="13"/>
                  </a:cubicBezTo>
                  <a:cubicBezTo>
                    <a:pt x="20" y="17"/>
                    <a:pt x="20" y="17"/>
                    <a:pt x="20" y="17"/>
                  </a:cubicBezTo>
                  <a:lnTo>
                    <a:pt x="20" y="16"/>
                  </a:lnTo>
                  <a:close/>
                  <a:moveTo>
                    <a:pt x="17" y="18"/>
                  </a:moveTo>
                  <a:cubicBezTo>
                    <a:pt x="17" y="18"/>
                    <a:pt x="18" y="18"/>
                    <a:pt x="18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5" y="18"/>
                    <a:pt x="17" y="18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grpSp>
          <p:nvGrpSpPr>
            <p:cNvPr id="143" name="Group 24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0D178025-1070-4BB6-8FBD-C1DE92C558FD}"/>
                </a:ext>
              </a:extLst>
            </p:cNvPr>
            <p:cNvGrpSpPr/>
            <p:nvPr/>
          </p:nvGrpSpPr>
          <p:grpSpPr>
            <a:xfrm rot="4458036" flipH="1">
              <a:off x="9487433" y="2582963"/>
              <a:ext cx="1425645" cy="563158"/>
              <a:chOff x="2222500" y="-2061334"/>
              <a:chExt cx="1425645" cy="498113"/>
            </a:xfrm>
            <a:solidFill>
              <a:srgbClr val="4472C4"/>
            </a:solidFill>
          </p:grpSpPr>
          <p:sp>
            <p:nvSpPr>
              <p:cNvPr id="14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F9FDD7B-4AD1-4363-8D86-8C089317C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3588" y="-1981200"/>
                <a:ext cx="150813" cy="44450"/>
              </a:xfrm>
              <a:custGeom>
                <a:avLst/>
                <a:gdLst>
                  <a:gd name="T0" fmla="*/ 0 w 40"/>
                  <a:gd name="T1" fmla="*/ 12 h 12"/>
                  <a:gd name="T2" fmla="*/ 40 w 40"/>
                  <a:gd name="T3" fmla="*/ 0 h 12"/>
                  <a:gd name="T4" fmla="*/ 0 w 40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2">
                    <a:moveTo>
                      <a:pt x="0" y="12"/>
                    </a:moveTo>
                    <a:cubicBezTo>
                      <a:pt x="14" y="8"/>
                      <a:pt x="27" y="6"/>
                      <a:pt x="40" y="0"/>
                    </a:cubicBezTo>
                    <a:cubicBezTo>
                      <a:pt x="27" y="4"/>
                      <a:pt x="14" y="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52CFB01B-2F18-44C2-8EEC-595D7664D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2475" y="-1936750"/>
                <a:ext cx="11113" cy="476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CBEE4470-B84E-440D-A816-212091FB4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425" y="-1785938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4" y="0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20FF33D-225D-4AD0-B345-922D5E694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313" y="-1812925"/>
                <a:ext cx="57150" cy="15875"/>
              </a:xfrm>
              <a:custGeom>
                <a:avLst/>
                <a:gdLst>
                  <a:gd name="T0" fmla="*/ 15 w 15"/>
                  <a:gd name="T1" fmla="*/ 0 h 4"/>
                  <a:gd name="T2" fmla="*/ 0 w 15"/>
                  <a:gd name="T3" fmla="*/ 4 h 4"/>
                  <a:gd name="T4" fmla="*/ 4 w 15"/>
                  <a:gd name="T5" fmla="*/ 3 h 4"/>
                  <a:gd name="T6" fmla="*/ 15 w 1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4">
                    <a:moveTo>
                      <a:pt x="15" y="0"/>
                    </a:moveTo>
                    <a:cubicBezTo>
                      <a:pt x="10" y="1"/>
                      <a:pt x="5" y="3"/>
                      <a:pt x="0" y="4"/>
                    </a:cubicBezTo>
                    <a:cubicBezTo>
                      <a:pt x="1" y="4"/>
                      <a:pt x="3" y="4"/>
                      <a:pt x="4" y="3"/>
                    </a:cubicBez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8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4EA6E67-1017-42B0-B15B-33F9C959E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463" y="-1808163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49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BF81053C-B750-44F7-9A49-E05D19EC0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9363" y="-1925638"/>
                <a:ext cx="11113" cy="4763"/>
              </a:xfrm>
              <a:custGeom>
                <a:avLst/>
                <a:gdLst>
                  <a:gd name="T0" fmla="*/ 3 w 3"/>
                  <a:gd name="T1" fmla="*/ 1 h 1"/>
                  <a:gd name="T2" fmla="*/ 0 w 3"/>
                  <a:gd name="T3" fmla="*/ 0 h 1"/>
                  <a:gd name="T4" fmla="*/ 3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0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C2F036AE-CDF1-4DF7-A2AB-0C977F0639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3875" y="-1920875"/>
                <a:ext cx="1111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1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3B975C61-D873-4CE7-952F-8E1074D16E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05120" y="-2061334"/>
                <a:ext cx="1343025" cy="498113"/>
              </a:xfrm>
              <a:custGeom>
                <a:avLst/>
                <a:gdLst>
                  <a:gd name="T0" fmla="*/ 277 w 358"/>
                  <a:gd name="T1" fmla="*/ 100 h 127"/>
                  <a:gd name="T2" fmla="*/ 253 w 358"/>
                  <a:gd name="T3" fmla="*/ 101 h 127"/>
                  <a:gd name="T4" fmla="*/ 234 w 358"/>
                  <a:gd name="T5" fmla="*/ 101 h 127"/>
                  <a:gd name="T6" fmla="*/ 232 w 358"/>
                  <a:gd name="T7" fmla="*/ 101 h 127"/>
                  <a:gd name="T8" fmla="*/ 199 w 358"/>
                  <a:gd name="T9" fmla="*/ 104 h 127"/>
                  <a:gd name="T10" fmla="*/ 237 w 358"/>
                  <a:gd name="T11" fmla="*/ 96 h 127"/>
                  <a:gd name="T12" fmla="*/ 294 w 358"/>
                  <a:gd name="T13" fmla="*/ 80 h 127"/>
                  <a:gd name="T14" fmla="*/ 358 w 358"/>
                  <a:gd name="T15" fmla="*/ 57 h 127"/>
                  <a:gd name="T16" fmla="*/ 317 w 358"/>
                  <a:gd name="T17" fmla="*/ 64 h 127"/>
                  <a:gd name="T18" fmla="*/ 254 w 358"/>
                  <a:gd name="T19" fmla="*/ 72 h 127"/>
                  <a:gd name="T20" fmla="*/ 292 w 358"/>
                  <a:gd name="T21" fmla="*/ 62 h 127"/>
                  <a:gd name="T22" fmla="*/ 306 w 358"/>
                  <a:gd name="T23" fmla="*/ 52 h 127"/>
                  <a:gd name="T24" fmla="*/ 275 w 358"/>
                  <a:gd name="T25" fmla="*/ 56 h 127"/>
                  <a:gd name="T26" fmla="*/ 287 w 358"/>
                  <a:gd name="T27" fmla="*/ 49 h 127"/>
                  <a:gd name="T28" fmla="*/ 272 w 358"/>
                  <a:gd name="T29" fmla="*/ 50 h 127"/>
                  <a:gd name="T30" fmla="*/ 247 w 358"/>
                  <a:gd name="T31" fmla="*/ 51 h 127"/>
                  <a:gd name="T32" fmla="*/ 292 w 358"/>
                  <a:gd name="T33" fmla="*/ 36 h 127"/>
                  <a:gd name="T34" fmla="*/ 246 w 358"/>
                  <a:gd name="T35" fmla="*/ 42 h 127"/>
                  <a:gd name="T36" fmla="*/ 324 w 358"/>
                  <a:gd name="T37" fmla="*/ 17 h 127"/>
                  <a:gd name="T38" fmla="*/ 269 w 358"/>
                  <a:gd name="T39" fmla="*/ 27 h 127"/>
                  <a:gd name="T40" fmla="*/ 225 w 358"/>
                  <a:gd name="T41" fmla="*/ 33 h 127"/>
                  <a:gd name="T42" fmla="*/ 207 w 358"/>
                  <a:gd name="T43" fmla="*/ 32 h 127"/>
                  <a:gd name="T44" fmla="*/ 252 w 358"/>
                  <a:gd name="T45" fmla="*/ 21 h 127"/>
                  <a:gd name="T46" fmla="*/ 321 w 358"/>
                  <a:gd name="T47" fmla="*/ 1 h 127"/>
                  <a:gd name="T48" fmla="*/ 237 w 358"/>
                  <a:gd name="T49" fmla="*/ 16 h 127"/>
                  <a:gd name="T50" fmla="*/ 182 w 358"/>
                  <a:gd name="T51" fmla="*/ 25 h 127"/>
                  <a:gd name="T52" fmla="*/ 205 w 358"/>
                  <a:gd name="T53" fmla="*/ 18 h 127"/>
                  <a:gd name="T54" fmla="*/ 158 w 358"/>
                  <a:gd name="T55" fmla="*/ 20 h 127"/>
                  <a:gd name="T56" fmla="*/ 87 w 358"/>
                  <a:gd name="T57" fmla="*/ 20 h 127"/>
                  <a:gd name="T58" fmla="*/ 98 w 358"/>
                  <a:gd name="T59" fmla="*/ 17 h 127"/>
                  <a:gd name="T60" fmla="*/ 10 w 358"/>
                  <a:gd name="T61" fmla="*/ 24 h 127"/>
                  <a:gd name="T62" fmla="*/ 9 w 358"/>
                  <a:gd name="T63" fmla="*/ 34 h 127"/>
                  <a:gd name="T64" fmla="*/ 8 w 358"/>
                  <a:gd name="T65" fmla="*/ 53 h 127"/>
                  <a:gd name="T66" fmla="*/ 4 w 358"/>
                  <a:gd name="T67" fmla="*/ 60 h 127"/>
                  <a:gd name="T68" fmla="*/ 4 w 358"/>
                  <a:gd name="T69" fmla="*/ 76 h 127"/>
                  <a:gd name="T70" fmla="*/ 31 w 358"/>
                  <a:gd name="T71" fmla="*/ 113 h 127"/>
                  <a:gd name="T72" fmla="*/ 327 w 358"/>
                  <a:gd name="T73" fmla="*/ 91 h 127"/>
                  <a:gd name="T74" fmla="*/ 277 w 358"/>
                  <a:gd name="T75" fmla="*/ 77 h 127"/>
                  <a:gd name="T76" fmla="*/ 224 w 358"/>
                  <a:gd name="T77" fmla="*/ 73 h 127"/>
                  <a:gd name="T78" fmla="*/ 214 w 358"/>
                  <a:gd name="T79" fmla="*/ 70 h 127"/>
                  <a:gd name="T80" fmla="*/ 262 w 358"/>
                  <a:gd name="T81" fmla="*/ 44 h 127"/>
                  <a:gd name="T82" fmla="*/ 230 w 358"/>
                  <a:gd name="T83" fmla="*/ 18 h 127"/>
                  <a:gd name="T84" fmla="*/ 204 w 358"/>
                  <a:gd name="T85" fmla="*/ 19 h 127"/>
                  <a:gd name="T86" fmla="*/ 146 w 358"/>
                  <a:gd name="T87" fmla="*/ 51 h 127"/>
                  <a:gd name="T88" fmla="*/ 207 w 358"/>
                  <a:gd name="T89" fmla="*/ 60 h 127"/>
                  <a:gd name="T90" fmla="*/ 165 w 358"/>
                  <a:gd name="T91" fmla="*/ 119 h 127"/>
                  <a:gd name="T92" fmla="*/ 160 w 358"/>
                  <a:gd name="T93" fmla="*/ 65 h 127"/>
                  <a:gd name="T94" fmla="*/ 183 w 358"/>
                  <a:gd name="T95" fmla="*/ 106 h 127"/>
                  <a:gd name="T96" fmla="*/ 183 w 358"/>
                  <a:gd name="T97" fmla="*/ 106 h 127"/>
                  <a:gd name="T98" fmla="*/ 196 w 358"/>
                  <a:gd name="T99" fmla="*/ 10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8" h="127">
                    <a:moveTo>
                      <a:pt x="204" y="116"/>
                    </a:moveTo>
                    <a:cubicBezTo>
                      <a:pt x="203" y="115"/>
                      <a:pt x="203" y="115"/>
                      <a:pt x="203" y="115"/>
                    </a:cubicBezTo>
                    <a:cubicBezTo>
                      <a:pt x="229" y="111"/>
                      <a:pt x="255" y="107"/>
                      <a:pt x="280" y="100"/>
                    </a:cubicBezTo>
                    <a:cubicBezTo>
                      <a:pt x="279" y="100"/>
                      <a:pt x="277" y="101"/>
                      <a:pt x="277" y="100"/>
                    </a:cubicBezTo>
                    <a:cubicBezTo>
                      <a:pt x="289" y="96"/>
                      <a:pt x="302" y="94"/>
                      <a:pt x="315" y="89"/>
                    </a:cubicBezTo>
                    <a:cubicBezTo>
                      <a:pt x="290" y="95"/>
                      <a:pt x="265" y="101"/>
                      <a:pt x="240" y="105"/>
                    </a:cubicBezTo>
                    <a:cubicBezTo>
                      <a:pt x="238" y="105"/>
                      <a:pt x="238" y="105"/>
                      <a:pt x="238" y="105"/>
                    </a:cubicBezTo>
                    <a:cubicBezTo>
                      <a:pt x="243" y="103"/>
                      <a:pt x="248" y="102"/>
                      <a:pt x="253" y="101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5"/>
                      <a:pt x="223" y="105"/>
                      <a:pt x="223" y="105"/>
                    </a:cubicBezTo>
                    <a:cubicBezTo>
                      <a:pt x="227" y="103"/>
                      <a:pt x="233" y="104"/>
                      <a:pt x="237" y="102"/>
                    </a:cubicBezTo>
                    <a:cubicBezTo>
                      <a:pt x="234" y="101"/>
                      <a:pt x="234" y="101"/>
                      <a:pt x="234" y="101"/>
                    </a:cubicBezTo>
                    <a:cubicBezTo>
                      <a:pt x="237" y="99"/>
                      <a:pt x="241" y="100"/>
                      <a:pt x="244" y="99"/>
                    </a:cubicBezTo>
                    <a:cubicBezTo>
                      <a:pt x="239" y="99"/>
                      <a:pt x="234" y="99"/>
                      <a:pt x="230" y="100"/>
                    </a:cubicBezTo>
                    <a:cubicBezTo>
                      <a:pt x="231" y="100"/>
                      <a:pt x="232" y="99"/>
                      <a:pt x="233" y="101"/>
                    </a:cubicBezTo>
                    <a:cubicBezTo>
                      <a:pt x="232" y="101"/>
                      <a:pt x="232" y="101"/>
                      <a:pt x="232" y="101"/>
                    </a:cubicBezTo>
                    <a:cubicBezTo>
                      <a:pt x="231" y="101"/>
                      <a:pt x="228" y="102"/>
                      <a:pt x="228" y="100"/>
                    </a:cubicBezTo>
                    <a:cubicBezTo>
                      <a:pt x="226" y="101"/>
                      <a:pt x="222" y="100"/>
                      <a:pt x="222" y="102"/>
                    </a:cubicBezTo>
                    <a:cubicBezTo>
                      <a:pt x="220" y="103"/>
                      <a:pt x="219" y="103"/>
                      <a:pt x="219" y="102"/>
                    </a:cubicBezTo>
                    <a:cubicBezTo>
                      <a:pt x="212" y="102"/>
                      <a:pt x="205" y="104"/>
                      <a:pt x="199" y="104"/>
                    </a:cubicBezTo>
                    <a:cubicBezTo>
                      <a:pt x="198" y="103"/>
                      <a:pt x="198" y="103"/>
                      <a:pt x="198" y="103"/>
                    </a:cubicBezTo>
                    <a:cubicBezTo>
                      <a:pt x="204" y="101"/>
                      <a:pt x="210" y="101"/>
                      <a:pt x="216" y="100"/>
                    </a:cubicBezTo>
                    <a:cubicBezTo>
                      <a:pt x="218" y="103"/>
                      <a:pt x="220" y="96"/>
                      <a:pt x="223" y="100"/>
                    </a:cubicBezTo>
                    <a:cubicBezTo>
                      <a:pt x="228" y="97"/>
                      <a:pt x="232" y="99"/>
                      <a:pt x="237" y="96"/>
                    </a:cubicBezTo>
                    <a:cubicBezTo>
                      <a:pt x="252" y="94"/>
                      <a:pt x="266" y="88"/>
                      <a:pt x="281" y="86"/>
                    </a:cubicBezTo>
                    <a:cubicBezTo>
                      <a:pt x="282" y="86"/>
                      <a:pt x="282" y="86"/>
                      <a:pt x="282" y="86"/>
                    </a:cubicBezTo>
                    <a:cubicBezTo>
                      <a:pt x="286" y="82"/>
                      <a:pt x="291" y="85"/>
                      <a:pt x="295" y="81"/>
                    </a:cubicBezTo>
                    <a:cubicBezTo>
                      <a:pt x="295" y="81"/>
                      <a:pt x="294" y="80"/>
                      <a:pt x="294" y="80"/>
                    </a:cubicBezTo>
                    <a:cubicBezTo>
                      <a:pt x="305" y="77"/>
                      <a:pt x="317" y="75"/>
                      <a:pt x="328" y="70"/>
                    </a:cubicBezTo>
                    <a:cubicBezTo>
                      <a:pt x="306" y="74"/>
                      <a:pt x="283" y="81"/>
                      <a:pt x="261" y="85"/>
                    </a:cubicBezTo>
                    <a:cubicBezTo>
                      <a:pt x="259" y="84"/>
                      <a:pt x="259" y="84"/>
                      <a:pt x="259" y="84"/>
                    </a:cubicBezTo>
                    <a:cubicBezTo>
                      <a:pt x="292" y="77"/>
                      <a:pt x="325" y="69"/>
                      <a:pt x="358" y="57"/>
                    </a:cubicBezTo>
                    <a:cubicBezTo>
                      <a:pt x="336" y="61"/>
                      <a:pt x="315" y="69"/>
                      <a:pt x="293" y="73"/>
                    </a:cubicBezTo>
                    <a:cubicBezTo>
                      <a:pt x="293" y="73"/>
                      <a:pt x="293" y="73"/>
                      <a:pt x="293" y="73"/>
                    </a:cubicBezTo>
                    <a:cubicBezTo>
                      <a:pt x="309" y="67"/>
                      <a:pt x="326" y="64"/>
                      <a:pt x="341" y="58"/>
                    </a:cubicBezTo>
                    <a:cubicBezTo>
                      <a:pt x="333" y="60"/>
                      <a:pt x="325" y="61"/>
                      <a:pt x="317" y="64"/>
                    </a:cubicBezTo>
                    <a:cubicBezTo>
                      <a:pt x="307" y="65"/>
                      <a:pt x="297" y="70"/>
                      <a:pt x="287" y="69"/>
                    </a:cubicBezTo>
                    <a:cubicBezTo>
                      <a:pt x="300" y="64"/>
                      <a:pt x="315" y="63"/>
                      <a:pt x="327" y="57"/>
                    </a:cubicBezTo>
                    <a:cubicBezTo>
                      <a:pt x="304" y="63"/>
                      <a:pt x="280" y="68"/>
                      <a:pt x="257" y="73"/>
                    </a:cubicBezTo>
                    <a:cubicBezTo>
                      <a:pt x="254" y="72"/>
                      <a:pt x="254" y="72"/>
                      <a:pt x="254" y="72"/>
                    </a:cubicBezTo>
                    <a:cubicBezTo>
                      <a:pt x="289" y="64"/>
                      <a:pt x="289" y="64"/>
                      <a:pt x="289" y="64"/>
                    </a:cubicBezTo>
                    <a:cubicBezTo>
                      <a:pt x="289" y="64"/>
                      <a:pt x="288" y="64"/>
                      <a:pt x="288" y="63"/>
                    </a:cubicBezTo>
                    <a:cubicBezTo>
                      <a:pt x="291" y="63"/>
                      <a:pt x="296" y="63"/>
                      <a:pt x="298" y="61"/>
                    </a:cubicBezTo>
                    <a:cubicBezTo>
                      <a:pt x="296" y="62"/>
                      <a:pt x="294" y="63"/>
                      <a:pt x="292" y="62"/>
                    </a:cubicBezTo>
                    <a:cubicBezTo>
                      <a:pt x="296" y="59"/>
                      <a:pt x="301" y="59"/>
                      <a:pt x="306" y="57"/>
                    </a:cubicBezTo>
                    <a:cubicBezTo>
                      <a:pt x="282" y="62"/>
                      <a:pt x="259" y="67"/>
                      <a:pt x="235" y="71"/>
                    </a:cubicBezTo>
                    <a:cubicBezTo>
                      <a:pt x="234" y="71"/>
                      <a:pt x="234" y="71"/>
                      <a:pt x="234" y="71"/>
                    </a:cubicBezTo>
                    <a:cubicBezTo>
                      <a:pt x="258" y="67"/>
                      <a:pt x="283" y="59"/>
                      <a:pt x="306" y="52"/>
                    </a:cubicBezTo>
                    <a:cubicBezTo>
                      <a:pt x="298" y="54"/>
                      <a:pt x="290" y="56"/>
                      <a:pt x="282" y="59"/>
                    </a:cubicBezTo>
                    <a:cubicBezTo>
                      <a:pt x="262" y="62"/>
                      <a:pt x="242" y="66"/>
                      <a:pt x="221" y="70"/>
                    </a:cubicBezTo>
                    <a:cubicBezTo>
                      <a:pt x="218" y="69"/>
                      <a:pt x="218" y="69"/>
                      <a:pt x="218" y="69"/>
                    </a:cubicBezTo>
                    <a:cubicBezTo>
                      <a:pt x="237" y="64"/>
                      <a:pt x="257" y="61"/>
                      <a:pt x="275" y="56"/>
                    </a:cubicBezTo>
                    <a:cubicBezTo>
                      <a:pt x="274" y="56"/>
                      <a:pt x="272" y="56"/>
                      <a:pt x="270" y="57"/>
                    </a:cubicBezTo>
                    <a:cubicBezTo>
                      <a:pt x="267" y="57"/>
                      <a:pt x="264" y="60"/>
                      <a:pt x="262" y="57"/>
                    </a:cubicBezTo>
                    <a:cubicBezTo>
                      <a:pt x="255" y="58"/>
                      <a:pt x="248" y="61"/>
                      <a:pt x="241" y="60"/>
                    </a:cubicBezTo>
                    <a:cubicBezTo>
                      <a:pt x="257" y="56"/>
                      <a:pt x="272" y="54"/>
                      <a:pt x="287" y="49"/>
                    </a:cubicBezTo>
                    <a:cubicBezTo>
                      <a:pt x="286" y="50"/>
                      <a:pt x="285" y="50"/>
                      <a:pt x="284" y="49"/>
                    </a:cubicBezTo>
                    <a:cubicBezTo>
                      <a:pt x="300" y="44"/>
                      <a:pt x="318" y="41"/>
                      <a:pt x="332" y="35"/>
                    </a:cubicBezTo>
                    <a:cubicBezTo>
                      <a:pt x="313" y="39"/>
                      <a:pt x="295" y="45"/>
                      <a:pt x="276" y="49"/>
                    </a:cubicBezTo>
                    <a:cubicBezTo>
                      <a:pt x="274" y="50"/>
                      <a:pt x="272" y="46"/>
                      <a:pt x="272" y="50"/>
                    </a:cubicBezTo>
                    <a:cubicBezTo>
                      <a:pt x="271" y="49"/>
                      <a:pt x="269" y="52"/>
                      <a:pt x="269" y="49"/>
                    </a:cubicBezTo>
                    <a:cubicBezTo>
                      <a:pt x="211" y="60"/>
                      <a:pt x="211" y="60"/>
                      <a:pt x="211" y="60"/>
                    </a:cubicBezTo>
                    <a:cubicBezTo>
                      <a:pt x="208" y="59"/>
                      <a:pt x="208" y="59"/>
                      <a:pt x="208" y="59"/>
                    </a:cubicBezTo>
                    <a:cubicBezTo>
                      <a:pt x="247" y="51"/>
                      <a:pt x="247" y="51"/>
                      <a:pt x="247" y="51"/>
                    </a:cubicBezTo>
                    <a:cubicBezTo>
                      <a:pt x="246" y="51"/>
                      <a:pt x="246" y="51"/>
                      <a:pt x="246" y="50"/>
                    </a:cubicBezTo>
                    <a:cubicBezTo>
                      <a:pt x="259" y="47"/>
                      <a:pt x="272" y="44"/>
                      <a:pt x="284" y="40"/>
                    </a:cubicBezTo>
                    <a:cubicBezTo>
                      <a:pt x="278" y="41"/>
                      <a:pt x="271" y="44"/>
                      <a:pt x="265" y="43"/>
                    </a:cubicBezTo>
                    <a:cubicBezTo>
                      <a:pt x="275" y="42"/>
                      <a:pt x="284" y="39"/>
                      <a:pt x="292" y="36"/>
                    </a:cubicBezTo>
                    <a:cubicBezTo>
                      <a:pt x="285" y="37"/>
                      <a:pt x="278" y="40"/>
                      <a:pt x="271" y="40"/>
                    </a:cubicBezTo>
                    <a:cubicBezTo>
                      <a:pt x="295" y="34"/>
                      <a:pt x="319" y="28"/>
                      <a:pt x="342" y="20"/>
                    </a:cubicBezTo>
                    <a:cubicBezTo>
                      <a:pt x="311" y="29"/>
                      <a:pt x="280" y="35"/>
                      <a:pt x="248" y="42"/>
                    </a:cubicBezTo>
                    <a:cubicBezTo>
                      <a:pt x="246" y="42"/>
                      <a:pt x="246" y="42"/>
                      <a:pt x="246" y="42"/>
                    </a:cubicBezTo>
                    <a:cubicBezTo>
                      <a:pt x="260" y="37"/>
                      <a:pt x="274" y="36"/>
                      <a:pt x="288" y="32"/>
                    </a:cubicBezTo>
                    <a:cubicBezTo>
                      <a:pt x="243" y="41"/>
                      <a:pt x="198" y="49"/>
                      <a:pt x="152" y="52"/>
                    </a:cubicBezTo>
                    <a:cubicBezTo>
                      <a:pt x="149" y="51"/>
                      <a:pt x="149" y="51"/>
                      <a:pt x="149" y="51"/>
                    </a:cubicBezTo>
                    <a:cubicBezTo>
                      <a:pt x="208" y="44"/>
                      <a:pt x="267" y="37"/>
                      <a:pt x="324" y="17"/>
                    </a:cubicBezTo>
                    <a:cubicBezTo>
                      <a:pt x="325" y="16"/>
                      <a:pt x="325" y="16"/>
                      <a:pt x="325" y="16"/>
                    </a:cubicBezTo>
                    <a:cubicBezTo>
                      <a:pt x="306" y="22"/>
                      <a:pt x="287" y="26"/>
                      <a:pt x="269" y="30"/>
                    </a:cubicBezTo>
                    <a:cubicBezTo>
                      <a:pt x="266" y="29"/>
                      <a:pt x="266" y="29"/>
                      <a:pt x="266" y="29"/>
                    </a:cubicBezTo>
                    <a:cubicBezTo>
                      <a:pt x="269" y="27"/>
                      <a:pt x="269" y="27"/>
                      <a:pt x="269" y="27"/>
                    </a:cubicBezTo>
                    <a:cubicBezTo>
                      <a:pt x="226" y="35"/>
                      <a:pt x="226" y="35"/>
                      <a:pt x="226" y="35"/>
                    </a:cubicBezTo>
                    <a:cubicBezTo>
                      <a:pt x="223" y="34"/>
                      <a:pt x="223" y="34"/>
                      <a:pt x="223" y="34"/>
                    </a:cubicBezTo>
                    <a:cubicBezTo>
                      <a:pt x="225" y="34"/>
                      <a:pt x="225" y="34"/>
                      <a:pt x="225" y="34"/>
                    </a:cubicBezTo>
                    <a:cubicBezTo>
                      <a:pt x="225" y="33"/>
                      <a:pt x="225" y="33"/>
                      <a:pt x="225" y="33"/>
                    </a:cubicBezTo>
                    <a:cubicBezTo>
                      <a:pt x="255" y="26"/>
                      <a:pt x="286" y="22"/>
                      <a:pt x="316" y="11"/>
                    </a:cubicBezTo>
                    <a:cubicBezTo>
                      <a:pt x="290" y="18"/>
                      <a:pt x="290" y="18"/>
                      <a:pt x="290" y="18"/>
                    </a:cubicBezTo>
                    <a:cubicBezTo>
                      <a:pt x="210" y="33"/>
                      <a:pt x="210" y="33"/>
                      <a:pt x="210" y="33"/>
                    </a:cubicBezTo>
                    <a:cubicBezTo>
                      <a:pt x="207" y="32"/>
                      <a:pt x="207" y="32"/>
                      <a:pt x="207" y="32"/>
                    </a:cubicBezTo>
                    <a:cubicBezTo>
                      <a:pt x="220" y="30"/>
                      <a:pt x="234" y="28"/>
                      <a:pt x="246" y="25"/>
                    </a:cubicBezTo>
                    <a:cubicBezTo>
                      <a:pt x="245" y="25"/>
                      <a:pt x="244" y="25"/>
                      <a:pt x="243" y="24"/>
                    </a:cubicBezTo>
                    <a:cubicBezTo>
                      <a:pt x="255" y="21"/>
                      <a:pt x="255" y="21"/>
                      <a:pt x="255" y="21"/>
                    </a:cubicBezTo>
                    <a:cubicBezTo>
                      <a:pt x="254" y="21"/>
                      <a:pt x="252" y="23"/>
                      <a:pt x="252" y="21"/>
                    </a:cubicBezTo>
                    <a:cubicBezTo>
                      <a:pt x="252" y="20"/>
                      <a:pt x="253" y="20"/>
                      <a:pt x="253" y="19"/>
                    </a:cubicBezTo>
                    <a:cubicBezTo>
                      <a:pt x="226" y="24"/>
                      <a:pt x="226" y="24"/>
                      <a:pt x="226" y="24"/>
                    </a:cubicBezTo>
                    <a:cubicBezTo>
                      <a:pt x="224" y="23"/>
                      <a:pt x="224" y="23"/>
                      <a:pt x="224" y="23"/>
                    </a:cubicBezTo>
                    <a:cubicBezTo>
                      <a:pt x="256" y="17"/>
                      <a:pt x="289" y="10"/>
                      <a:pt x="321" y="1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292" y="6"/>
                      <a:pt x="263" y="14"/>
                      <a:pt x="234" y="19"/>
                    </a:cubicBezTo>
                    <a:cubicBezTo>
                      <a:pt x="231" y="18"/>
                      <a:pt x="231" y="18"/>
                      <a:pt x="231" y="18"/>
                    </a:cubicBezTo>
                    <a:cubicBezTo>
                      <a:pt x="237" y="16"/>
                      <a:pt x="237" y="16"/>
                      <a:pt x="237" y="16"/>
                    </a:cubicBezTo>
                    <a:cubicBezTo>
                      <a:pt x="219" y="18"/>
                      <a:pt x="201" y="22"/>
                      <a:pt x="183" y="25"/>
                    </a:cubicBezTo>
                    <a:cubicBezTo>
                      <a:pt x="184" y="25"/>
                      <a:pt x="184" y="25"/>
                      <a:pt x="184" y="25"/>
                    </a:cubicBezTo>
                    <a:cubicBezTo>
                      <a:pt x="183" y="25"/>
                      <a:pt x="183" y="26"/>
                      <a:pt x="182" y="26"/>
                    </a:cubicBezTo>
                    <a:cubicBezTo>
                      <a:pt x="182" y="25"/>
                      <a:pt x="181" y="25"/>
                      <a:pt x="182" y="2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67" y="25"/>
                      <a:pt x="155" y="29"/>
                      <a:pt x="144" y="27"/>
                    </a:cubicBezTo>
                    <a:cubicBezTo>
                      <a:pt x="165" y="24"/>
                      <a:pt x="186" y="23"/>
                      <a:pt x="206" y="19"/>
                    </a:cubicBezTo>
                    <a:cubicBezTo>
                      <a:pt x="206" y="19"/>
                      <a:pt x="205" y="19"/>
                      <a:pt x="205" y="18"/>
                    </a:cubicBezTo>
                    <a:cubicBezTo>
                      <a:pt x="208" y="17"/>
                      <a:pt x="208" y="17"/>
                      <a:pt x="208" y="17"/>
                    </a:cubicBezTo>
                    <a:cubicBezTo>
                      <a:pt x="192" y="18"/>
                      <a:pt x="176" y="20"/>
                      <a:pt x="160" y="21"/>
                    </a:cubicBezTo>
                    <a:cubicBezTo>
                      <a:pt x="157" y="21"/>
                      <a:pt x="157" y="21"/>
                      <a:pt x="157" y="21"/>
                    </a:cubicBezTo>
                    <a:cubicBezTo>
                      <a:pt x="158" y="20"/>
                      <a:pt x="158" y="20"/>
                      <a:pt x="158" y="20"/>
                    </a:cubicBezTo>
                    <a:cubicBezTo>
                      <a:pt x="157" y="21"/>
                      <a:pt x="155" y="19"/>
                      <a:pt x="154" y="21"/>
                    </a:cubicBezTo>
                    <a:cubicBezTo>
                      <a:pt x="150" y="20"/>
                      <a:pt x="147" y="23"/>
                      <a:pt x="143" y="21"/>
                    </a:cubicBezTo>
                    <a:cubicBezTo>
                      <a:pt x="138" y="24"/>
                      <a:pt x="133" y="21"/>
                      <a:pt x="127" y="23"/>
                    </a:cubicBezTo>
                    <a:cubicBezTo>
                      <a:pt x="114" y="21"/>
                      <a:pt x="100" y="23"/>
                      <a:pt x="87" y="20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82" y="18"/>
                      <a:pt x="75" y="18"/>
                      <a:pt x="70" y="16"/>
                    </a:cubicBezTo>
                    <a:cubicBezTo>
                      <a:pt x="82" y="17"/>
                      <a:pt x="95" y="18"/>
                      <a:pt x="108" y="18"/>
                    </a:cubicBezTo>
                    <a:cubicBezTo>
                      <a:pt x="104" y="18"/>
                      <a:pt x="101" y="16"/>
                      <a:pt x="98" y="17"/>
                    </a:cubicBezTo>
                    <a:cubicBezTo>
                      <a:pt x="94" y="19"/>
                      <a:pt x="91" y="15"/>
                      <a:pt x="87" y="17"/>
                    </a:cubicBezTo>
                    <a:cubicBezTo>
                      <a:pt x="65" y="13"/>
                      <a:pt x="39" y="12"/>
                      <a:pt x="17" y="2"/>
                    </a:cubicBezTo>
                    <a:cubicBezTo>
                      <a:pt x="9" y="1"/>
                      <a:pt x="15" y="10"/>
                      <a:pt x="9" y="12"/>
                    </a:cubicBezTo>
                    <a:cubicBezTo>
                      <a:pt x="10" y="16"/>
                      <a:pt x="10" y="20"/>
                      <a:pt x="10" y="24"/>
                    </a:cubicBezTo>
                    <a:cubicBezTo>
                      <a:pt x="8" y="24"/>
                      <a:pt x="7" y="25"/>
                      <a:pt x="7" y="26"/>
                    </a:cubicBezTo>
                    <a:cubicBezTo>
                      <a:pt x="10" y="28"/>
                      <a:pt x="7" y="29"/>
                      <a:pt x="10" y="31"/>
                    </a:cubicBezTo>
                    <a:cubicBezTo>
                      <a:pt x="10" y="32"/>
                      <a:pt x="9" y="32"/>
                      <a:pt x="8" y="32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0" y="35"/>
                      <a:pt x="10" y="43"/>
                      <a:pt x="6" y="45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4" y="51"/>
                      <a:pt x="8" y="51"/>
                      <a:pt x="8" y="53"/>
                    </a:cubicBezTo>
                    <a:cubicBezTo>
                      <a:pt x="5" y="54"/>
                      <a:pt x="7" y="56"/>
                      <a:pt x="4" y="57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7" y="59"/>
                      <a:pt x="6" y="59"/>
                    </a:cubicBezTo>
                    <a:cubicBezTo>
                      <a:pt x="5" y="59"/>
                      <a:pt x="4" y="59"/>
                      <a:pt x="4" y="60"/>
                    </a:cubicBezTo>
                    <a:cubicBezTo>
                      <a:pt x="8" y="62"/>
                      <a:pt x="4" y="66"/>
                      <a:pt x="6" y="69"/>
                    </a:cubicBezTo>
                    <a:cubicBezTo>
                      <a:pt x="6" y="69"/>
                      <a:pt x="5" y="70"/>
                      <a:pt x="5" y="69"/>
                    </a:cubicBezTo>
                    <a:cubicBezTo>
                      <a:pt x="3" y="70"/>
                      <a:pt x="6" y="74"/>
                      <a:pt x="3" y="74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5" y="81"/>
                      <a:pt x="0" y="86"/>
                      <a:pt x="4" y="90"/>
                    </a:cubicBezTo>
                    <a:cubicBezTo>
                      <a:pt x="3" y="91"/>
                      <a:pt x="3" y="91"/>
                      <a:pt x="3" y="91"/>
                    </a:cubicBezTo>
                    <a:cubicBezTo>
                      <a:pt x="4" y="92"/>
                      <a:pt x="6" y="95"/>
                      <a:pt x="5" y="96"/>
                    </a:cubicBezTo>
                    <a:cubicBezTo>
                      <a:pt x="11" y="104"/>
                      <a:pt x="20" y="110"/>
                      <a:pt x="31" y="113"/>
                    </a:cubicBezTo>
                    <a:cubicBezTo>
                      <a:pt x="62" y="121"/>
                      <a:pt x="92" y="126"/>
                      <a:pt x="122" y="126"/>
                    </a:cubicBezTo>
                    <a:cubicBezTo>
                      <a:pt x="137" y="125"/>
                      <a:pt x="153" y="127"/>
                      <a:pt x="167" y="123"/>
                    </a:cubicBezTo>
                    <a:cubicBezTo>
                      <a:pt x="204" y="119"/>
                      <a:pt x="241" y="113"/>
                      <a:pt x="277" y="105"/>
                    </a:cubicBezTo>
                    <a:cubicBezTo>
                      <a:pt x="293" y="101"/>
                      <a:pt x="312" y="97"/>
                      <a:pt x="327" y="91"/>
                    </a:cubicBezTo>
                    <a:cubicBezTo>
                      <a:pt x="292" y="102"/>
                      <a:pt x="256" y="108"/>
                      <a:pt x="220" y="114"/>
                    </a:cubicBezTo>
                    <a:cubicBezTo>
                      <a:pt x="215" y="114"/>
                      <a:pt x="209" y="114"/>
                      <a:pt x="204" y="116"/>
                    </a:cubicBezTo>
                    <a:close/>
                    <a:moveTo>
                      <a:pt x="276" y="77"/>
                    </a:moveTo>
                    <a:cubicBezTo>
                      <a:pt x="277" y="77"/>
                      <a:pt x="277" y="77"/>
                      <a:pt x="277" y="77"/>
                    </a:cubicBezTo>
                    <a:cubicBezTo>
                      <a:pt x="276" y="77"/>
                      <a:pt x="276" y="77"/>
                      <a:pt x="276" y="77"/>
                    </a:cubicBezTo>
                    <a:close/>
                    <a:moveTo>
                      <a:pt x="227" y="72"/>
                    </a:moveTo>
                    <a:cubicBezTo>
                      <a:pt x="228" y="72"/>
                      <a:pt x="228" y="72"/>
                      <a:pt x="228" y="72"/>
                    </a:cubicBezTo>
                    <a:cubicBezTo>
                      <a:pt x="224" y="73"/>
                      <a:pt x="224" y="73"/>
                      <a:pt x="224" y="73"/>
                    </a:cubicBezTo>
                    <a:lnTo>
                      <a:pt x="227" y="72"/>
                    </a:lnTo>
                    <a:close/>
                    <a:moveTo>
                      <a:pt x="218" y="69"/>
                    </a:moveTo>
                    <a:cubicBezTo>
                      <a:pt x="217" y="70"/>
                      <a:pt x="216" y="70"/>
                      <a:pt x="215" y="70"/>
                    </a:cubicBezTo>
                    <a:cubicBezTo>
                      <a:pt x="215" y="70"/>
                      <a:pt x="214" y="70"/>
                      <a:pt x="214" y="70"/>
                    </a:cubicBezTo>
                    <a:cubicBezTo>
                      <a:pt x="214" y="70"/>
                      <a:pt x="215" y="70"/>
                      <a:pt x="215" y="70"/>
                    </a:cubicBezTo>
                    <a:cubicBezTo>
                      <a:pt x="216" y="69"/>
                      <a:pt x="217" y="68"/>
                      <a:pt x="218" y="69"/>
                    </a:cubicBezTo>
                    <a:close/>
                    <a:moveTo>
                      <a:pt x="261" y="44"/>
                    </a:moveTo>
                    <a:cubicBezTo>
                      <a:pt x="262" y="44"/>
                      <a:pt x="262" y="44"/>
                      <a:pt x="262" y="44"/>
                    </a:cubicBezTo>
                    <a:cubicBezTo>
                      <a:pt x="260" y="45"/>
                      <a:pt x="260" y="45"/>
                      <a:pt x="260" y="45"/>
                    </a:cubicBezTo>
                    <a:lnTo>
                      <a:pt x="261" y="44"/>
                    </a:lnTo>
                    <a:close/>
                    <a:moveTo>
                      <a:pt x="229" y="18"/>
                    </a:moveTo>
                    <a:cubicBezTo>
                      <a:pt x="230" y="18"/>
                      <a:pt x="230" y="18"/>
                      <a:pt x="230" y="18"/>
                    </a:cubicBezTo>
                    <a:cubicBezTo>
                      <a:pt x="204" y="23"/>
                      <a:pt x="204" y="23"/>
                      <a:pt x="204" y="23"/>
                    </a:cubicBezTo>
                    <a:lnTo>
                      <a:pt x="229" y="18"/>
                    </a:lnTo>
                    <a:close/>
                    <a:moveTo>
                      <a:pt x="203" y="18"/>
                    </a:moveTo>
                    <a:cubicBezTo>
                      <a:pt x="204" y="19"/>
                      <a:pt x="204" y="19"/>
                      <a:pt x="204" y="19"/>
                    </a:cubicBezTo>
                    <a:cubicBezTo>
                      <a:pt x="194" y="20"/>
                      <a:pt x="194" y="20"/>
                      <a:pt x="194" y="20"/>
                    </a:cubicBezTo>
                    <a:lnTo>
                      <a:pt x="203" y="18"/>
                    </a:lnTo>
                    <a:close/>
                    <a:moveTo>
                      <a:pt x="145" y="52"/>
                    </a:moveTo>
                    <a:cubicBezTo>
                      <a:pt x="146" y="51"/>
                      <a:pt x="146" y="51"/>
                      <a:pt x="146" y="51"/>
                    </a:cubicBezTo>
                    <a:cubicBezTo>
                      <a:pt x="147" y="52"/>
                      <a:pt x="147" y="52"/>
                      <a:pt x="147" y="52"/>
                    </a:cubicBezTo>
                    <a:lnTo>
                      <a:pt x="145" y="52"/>
                    </a:lnTo>
                    <a:close/>
                    <a:moveTo>
                      <a:pt x="206" y="59"/>
                    </a:moveTo>
                    <a:cubicBezTo>
                      <a:pt x="207" y="60"/>
                      <a:pt x="207" y="60"/>
                      <a:pt x="207" y="60"/>
                    </a:cubicBezTo>
                    <a:cubicBezTo>
                      <a:pt x="191" y="62"/>
                      <a:pt x="191" y="62"/>
                      <a:pt x="191" y="62"/>
                    </a:cubicBezTo>
                    <a:lnTo>
                      <a:pt x="206" y="59"/>
                    </a:lnTo>
                    <a:close/>
                    <a:moveTo>
                      <a:pt x="154" y="120"/>
                    </a:moveTo>
                    <a:cubicBezTo>
                      <a:pt x="157" y="119"/>
                      <a:pt x="161" y="119"/>
                      <a:pt x="165" y="119"/>
                    </a:cubicBezTo>
                    <a:cubicBezTo>
                      <a:pt x="166" y="119"/>
                      <a:pt x="166" y="119"/>
                      <a:pt x="166" y="119"/>
                    </a:cubicBezTo>
                    <a:cubicBezTo>
                      <a:pt x="166" y="119"/>
                      <a:pt x="166" y="119"/>
                      <a:pt x="165" y="119"/>
                    </a:cubicBezTo>
                    <a:lnTo>
                      <a:pt x="154" y="120"/>
                    </a:lnTo>
                    <a:close/>
                    <a:moveTo>
                      <a:pt x="160" y="65"/>
                    </a:moveTo>
                    <a:cubicBezTo>
                      <a:pt x="180" y="63"/>
                      <a:pt x="180" y="63"/>
                      <a:pt x="180" y="63"/>
                    </a:cubicBezTo>
                    <a:cubicBezTo>
                      <a:pt x="181" y="63"/>
                      <a:pt x="181" y="63"/>
                      <a:pt x="181" y="63"/>
                    </a:cubicBezTo>
                    <a:lnTo>
                      <a:pt x="160" y="65"/>
                    </a:lnTo>
                    <a:close/>
                    <a:moveTo>
                      <a:pt x="183" y="106"/>
                    </a:moveTo>
                    <a:cubicBezTo>
                      <a:pt x="185" y="106"/>
                      <a:pt x="186" y="105"/>
                      <a:pt x="187" y="105"/>
                    </a:cubicBezTo>
                    <a:cubicBezTo>
                      <a:pt x="189" y="105"/>
                      <a:pt x="190" y="105"/>
                      <a:pt x="191" y="105"/>
                    </a:cubicBezTo>
                    <a:cubicBezTo>
                      <a:pt x="190" y="105"/>
                      <a:pt x="189" y="105"/>
                      <a:pt x="187" y="105"/>
                    </a:cubicBezTo>
                    <a:cubicBezTo>
                      <a:pt x="186" y="105"/>
                      <a:pt x="185" y="106"/>
                      <a:pt x="183" y="106"/>
                    </a:cubicBezTo>
                    <a:close/>
                    <a:moveTo>
                      <a:pt x="196" y="104"/>
                    </a:moveTo>
                    <a:cubicBezTo>
                      <a:pt x="196" y="104"/>
                      <a:pt x="196" y="104"/>
                      <a:pt x="196" y="104"/>
                    </a:cubicBezTo>
                    <a:cubicBezTo>
                      <a:pt x="196" y="104"/>
                      <a:pt x="198" y="102"/>
                      <a:pt x="198" y="104"/>
                    </a:cubicBezTo>
                    <a:cubicBezTo>
                      <a:pt x="197" y="104"/>
                      <a:pt x="197" y="104"/>
                      <a:pt x="196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2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594452E0-7B0E-4902-AD6F-103F7601C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7700" y="-2000250"/>
                <a:ext cx="93663" cy="19050"/>
              </a:xfrm>
              <a:custGeom>
                <a:avLst/>
                <a:gdLst>
                  <a:gd name="T0" fmla="*/ 0 w 25"/>
                  <a:gd name="T1" fmla="*/ 5 h 5"/>
                  <a:gd name="T2" fmla="*/ 25 w 25"/>
                  <a:gd name="T3" fmla="*/ 0 h 5"/>
                  <a:gd name="T4" fmla="*/ 0 w 2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5">
                    <a:moveTo>
                      <a:pt x="0" y="5"/>
                    </a:moveTo>
                    <a:cubicBezTo>
                      <a:pt x="8" y="5"/>
                      <a:pt x="17" y="1"/>
                      <a:pt x="25" y="0"/>
                    </a:cubicBezTo>
                    <a:cubicBezTo>
                      <a:pt x="17" y="1"/>
                      <a:pt x="7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67245944-E5A0-4885-90B8-BAA4FD1AD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60738" y="-1925638"/>
                <a:ext cx="14288" cy="7938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  <a:gd name="T6" fmla="*/ 1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2" y="1"/>
                      <a:pt x="4" y="1"/>
                      <a:pt x="4" y="0"/>
                    </a:cubicBezTo>
                    <a:cubicBezTo>
                      <a:pt x="3" y="0"/>
                      <a:pt x="1" y="1"/>
                      <a:pt x="0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87B00B9-7543-4723-97FC-4615FC80F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100" y="-1936750"/>
                <a:ext cx="3175" cy="4763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5F24999-186F-47A5-A2BB-D77E2028A7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9100" y="-1981200"/>
                <a:ext cx="217488" cy="44450"/>
              </a:xfrm>
              <a:custGeom>
                <a:avLst/>
                <a:gdLst>
                  <a:gd name="T0" fmla="*/ 1 w 58"/>
                  <a:gd name="T1" fmla="*/ 12 h 12"/>
                  <a:gd name="T2" fmla="*/ 1 w 58"/>
                  <a:gd name="T3" fmla="*/ 12 h 12"/>
                  <a:gd name="T4" fmla="*/ 6 w 58"/>
                  <a:gd name="T5" fmla="*/ 10 h 12"/>
                  <a:gd name="T6" fmla="*/ 7 w 58"/>
                  <a:gd name="T7" fmla="*/ 11 h 12"/>
                  <a:gd name="T8" fmla="*/ 13 w 58"/>
                  <a:gd name="T9" fmla="*/ 10 h 12"/>
                  <a:gd name="T10" fmla="*/ 12 w 58"/>
                  <a:gd name="T11" fmla="*/ 10 h 12"/>
                  <a:gd name="T12" fmla="*/ 13 w 58"/>
                  <a:gd name="T13" fmla="*/ 9 h 12"/>
                  <a:gd name="T14" fmla="*/ 14 w 58"/>
                  <a:gd name="T15" fmla="*/ 10 h 12"/>
                  <a:gd name="T16" fmla="*/ 20 w 58"/>
                  <a:gd name="T17" fmla="*/ 9 h 12"/>
                  <a:gd name="T18" fmla="*/ 42 w 58"/>
                  <a:gd name="T19" fmla="*/ 5 h 12"/>
                  <a:gd name="T20" fmla="*/ 58 w 58"/>
                  <a:gd name="T21" fmla="*/ 0 h 12"/>
                  <a:gd name="T22" fmla="*/ 57 w 58"/>
                  <a:gd name="T23" fmla="*/ 0 h 12"/>
                  <a:gd name="T24" fmla="*/ 40 w 58"/>
                  <a:gd name="T25" fmla="*/ 5 h 12"/>
                  <a:gd name="T26" fmla="*/ 33 w 58"/>
                  <a:gd name="T27" fmla="*/ 6 h 12"/>
                  <a:gd name="T28" fmla="*/ 23 w 58"/>
                  <a:gd name="T29" fmla="*/ 7 h 12"/>
                  <a:gd name="T30" fmla="*/ 13 w 58"/>
                  <a:gd name="T31" fmla="*/ 9 h 12"/>
                  <a:gd name="T32" fmla="*/ 0 w 58"/>
                  <a:gd name="T33" fmla="*/ 11 h 12"/>
                  <a:gd name="T34" fmla="*/ 1 w 58"/>
                  <a:gd name="T3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" h="12"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3" y="12"/>
                      <a:pt x="5" y="12"/>
                      <a:pt x="6" y="10"/>
                    </a:cubicBezTo>
                    <a:cubicBezTo>
                      <a:pt x="8" y="10"/>
                      <a:pt x="6" y="12"/>
                      <a:pt x="7" y="11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7" y="7"/>
                      <a:pt x="34" y="6"/>
                      <a:pt x="42" y="5"/>
                    </a:cubicBezTo>
                    <a:cubicBezTo>
                      <a:pt x="47" y="1"/>
                      <a:pt x="55" y="4"/>
                      <a:pt x="58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1" y="3"/>
                      <a:pt x="45" y="1"/>
                      <a:pt x="40" y="5"/>
                    </a:cubicBezTo>
                    <a:cubicBezTo>
                      <a:pt x="38" y="2"/>
                      <a:pt x="35" y="5"/>
                      <a:pt x="33" y="6"/>
                    </a:cubicBezTo>
                    <a:cubicBezTo>
                      <a:pt x="29" y="4"/>
                      <a:pt x="27" y="8"/>
                      <a:pt x="23" y="7"/>
                    </a:cubicBezTo>
                    <a:cubicBezTo>
                      <a:pt x="19" y="9"/>
                      <a:pt x="17" y="7"/>
                      <a:pt x="13" y="9"/>
                    </a:cubicBezTo>
                    <a:cubicBezTo>
                      <a:pt x="8" y="10"/>
                      <a:pt x="3" y="9"/>
                      <a:pt x="0" y="11"/>
                    </a:cubicBezTo>
                    <a:cubicBezTo>
                      <a:pt x="0" y="12"/>
                      <a:pt x="1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2DB8A82C-81C5-494B-9890-515826C42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8775" y="-19319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FFCEA87F-3B7C-4CAB-89CA-E54D5D167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95600" y="-1943100"/>
                <a:ext cx="47625" cy="22225"/>
              </a:xfrm>
              <a:custGeom>
                <a:avLst/>
                <a:gdLst>
                  <a:gd name="T0" fmla="*/ 6 w 13"/>
                  <a:gd name="T1" fmla="*/ 5 h 6"/>
                  <a:gd name="T2" fmla="*/ 3 w 13"/>
                  <a:gd name="T3" fmla="*/ 4 h 6"/>
                  <a:gd name="T4" fmla="*/ 10 w 13"/>
                  <a:gd name="T5" fmla="*/ 4 h 6"/>
                  <a:gd name="T6" fmla="*/ 9 w 13"/>
                  <a:gd name="T7" fmla="*/ 4 h 6"/>
                  <a:gd name="T8" fmla="*/ 11 w 13"/>
                  <a:gd name="T9" fmla="*/ 4 h 6"/>
                  <a:gd name="T10" fmla="*/ 10 w 13"/>
                  <a:gd name="T11" fmla="*/ 3 h 6"/>
                  <a:gd name="T12" fmla="*/ 13 w 13"/>
                  <a:gd name="T13" fmla="*/ 2 h 6"/>
                  <a:gd name="T14" fmla="*/ 1 w 13"/>
                  <a:gd name="T15" fmla="*/ 3 h 6"/>
                  <a:gd name="T16" fmla="*/ 2 w 13"/>
                  <a:gd name="T17" fmla="*/ 5 h 6"/>
                  <a:gd name="T18" fmla="*/ 0 w 13"/>
                  <a:gd name="T19" fmla="*/ 5 h 6"/>
                  <a:gd name="T20" fmla="*/ 6 w 13"/>
                  <a:gd name="T2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" h="6">
                    <a:moveTo>
                      <a:pt x="6" y="5"/>
                    </a:moveTo>
                    <a:cubicBezTo>
                      <a:pt x="5" y="4"/>
                      <a:pt x="4" y="6"/>
                      <a:pt x="3" y="4"/>
                    </a:cubicBezTo>
                    <a:cubicBezTo>
                      <a:pt x="5" y="3"/>
                      <a:pt x="8" y="3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0"/>
                      <a:pt x="5" y="2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6"/>
                      <a:pt x="4" y="5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8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875A6B27-7A98-4090-90E5-8484ECDE8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6875" y="-1931988"/>
                <a:ext cx="0" cy="317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59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A5F3BB58-2A86-4FAE-A4C1-B0C28EC079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7625" y="-1939925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0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ACD0272D-C353-4E53-A902-0ED16BC60B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82863" y="-1939925"/>
                <a:ext cx="4763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1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B07793E-14F1-46A8-A614-9DD6F6404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5" y="-19399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2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E44F8F5B-64E9-461A-9A8F-D0CAB2D29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8575" y="-1939925"/>
                <a:ext cx="7938" cy="317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A0328A7-8A53-4B5F-9159-FAE610ED6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9525" y="-1943100"/>
                <a:ext cx="14288" cy="6350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1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1"/>
                      <a:pt x="2" y="0"/>
                      <a:pt x="1" y="1"/>
                    </a:cubicBezTo>
                    <a:cubicBezTo>
                      <a:pt x="0" y="2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75DFC968-240A-455E-8768-E7909514C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7300" y="-1939925"/>
                <a:ext cx="19050" cy="3175"/>
              </a:xfrm>
              <a:custGeom>
                <a:avLst/>
                <a:gdLst>
                  <a:gd name="T0" fmla="*/ 12 w 12"/>
                  <a:gd name="T1" fmla="*/ 0 h 2"/>
                  <a:gd name="T2" fmla="*/ 0 w 12"/>
                  <a:gd name="T3" fmla="*/ 0 h 2"/>
                  <a:gd name="T4" fmla="*/ 2 w 12"/>
                  <a:gd name="T5" fmla="*/ 2 h 2"/>
                  <a:gd name="T6" fmla="*/ 12 w 1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2">
                    <a:moveTo>
                      <a:pt x="1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9F55D7D1-54FB-4402-ADD1-6BC7F4663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5075" y="-1939925"/>
                <a:ext cx="14288" cy="0"/>
              </a:xfrm>
              <a:custGeom>
                <a:avLst/>
                <a:gdLst>
                  <a:gd name="T0" fmla="*/ 9 w 9"/>
                  <a:gd name="T1" fmla="*/ 0 w 9"/>
                  <a:gd name="T2" fmla="*/ 2 w 9"/>
                  <a:gd name="T3" fmla="*/ 9 w 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9">
                    <a:moveTo>
                      <a:pt x="9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C3EFE5C1-6E16-4166-A5E7-13F553FB3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63813" y="-1925638"/>
                <a:ext cx="15875" cy="4763"/>
              </a:xfrm>
              <a:custGeom>
                <a:avLst/>
                <a:gdLst>
                  <a:gd name="T0" fmla="*/ 10 w 10"/>
                  <a:gd name="T1" fmla="*/ 0 h 3"/>
                  <a:gd name="T2" fmla="*/ 0 w 10"/>
                  <a:gd name="T3" fmla="*/ 3 h 3"/>
                  <a:gd name="T4" fmla="*/ 3 w 10"/>
                  <a:gd name="T5" fmla="*/ 3 h 3"/>
                  <a:gd name="T6" fmla="*/ 10 w 10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3">
                    <a:moveTo>
                      <a:pt x="1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6118AE53-0AA2-4A29-92FE-F4513A3D1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2500" y="-1981200"/>
                <a:ext cx="277813" cy="41275"/>
              </a:xfrm>
              <a:custGeom>
                <a:avLst/>
                <a:gdLst>
                  <a:gd name="T0" fmla="*/ 74 w 74"/>
                  <a:gd name="T1" fmla="*/ 11 h 11"/>
                  <a:gd name="T2" fmla="*/ 0 w 74"/>
                  <a:gd name="T3" fmla="*/ 0 h 11"/>
                  <a:gd name="T4" fmla="*/ 6 w 74"/>
                  <a:gd name="T5" fmla="*/ 4 h 11"/>
                  <a:gd name="T6" fmla="*/ 74 w 74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11">
                    <a:moveTo>
                      <a:pt x="74" y="11"/>
                    </a:moveTo>
                    <a:cubicBezTo>
                      <a:pt x="50" y="9"/>
                      <a:pt x="25" y="6"/>
                      <a:pt x="0" y="0"/>
                    </a:cubicBezTo>
                    <a:cubicBezTo>
                      <a:pt x="2" y="2"/>
                      <a:pt x="4" y="2"/>
                      <a:pt x="6" y="4"/>
                    </a:cubicBezTo>
                    <a:cubicBezTo>
                      <a:pt x="29" y="8"/>
                      <a:pt x="52" y="10"/>
                      <a:pt x="7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8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94197B3-0832-4027-A61D-60B35CCA0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263" y="-1917700"/>
                <a:ext cx="12700" cy="0"/>
              </a:xfrm>
              <a:custGeom>
                <a:avLst/>
                <a:gdLst>
                  <a:gd name="T0" fmla="*/ 8 w 8"/>
                  <a:gd name="T1" fmla="*/ 3 w 8"/>
                  <a:gd name="T2" fmla="*/ 0 w 8"/>
                  <a:gd name="T3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9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9E26AA2-4439-4D97-834B-CA657149F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62313" y="-1643063"/>
                <a:ext cx="19050" cy="3175"/>
              </a:xfrm>
              <a:custGeom>
                <a:avLst/>
                <a:gdLst>
                  <a:gd name="T0" fmla="*/ 0 w 5"/>
                  <a:gd name="T1" fmla="*/ 1 h 1"/>
                  <a:gd name="T2" fmla="*/ 5 w 5"/>
                  <a:gd name="T3" fmla="*/ 0 h 1"/>
                  <a:gd name="T4" fmla="*/ 0 w 5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2" y="1"/>
                      <a:pt x="3" y="1"/>
                      <a:pt x="5" y="0"/>
                    </a:cubicBezTo>
                    <a:cubicBezTo>
                      <a:pt x="3" y="1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0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14DEF1AE-4A5D-4B60-8DAD-398DDE27B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8650" y="-1639888"/>
                <a:ext cx="93663" cy="22225"/>
              </a:xfrm>
              <a:custGeom>
                <a:avLst/>
                <a:gdLst>
                  <a:gd name="T0" fmla="*/ 25 w 25"/>
                  <a:gd name="T1" fmla="*/ 0 h 6"/>
                  <a:gd name="T2" fmla="*/ 0 w 25"/>
                  <a:gd name="T3" fmla="*/ 6 h 6"/>
                  <a:gd name="T4" fmla="*/ 25 w 2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6">
                    <a:moveTo>
                      <a:pt x="25" y="0"/>
                    </a:moveTo>
                    <a:cubicBezTo>
                      <a:pt x="17" y="2"/>
                      <a:pt x="8" y="3"/>
                      <a:pt x="0" y="6"/>
                    </a:cubicBezTo>
                    <a:cubicBezTo>
                      <a:pt x="9" y="5"/>
                      <a:pt x="17" y="3"/>
                      <a:pt x="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1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DEC3663F-57DB-4555-B0C5-74C5DD3DAC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4038" y="-1647825"/>
                <a:ext cx="49213" cy="11113"/>
              </a:xfrm>
              <a:custGeom>
                <a:avLst/>
                <a:gdLst>
                  <a:gd name="T0" fmla="*/ 0 w 13"/>
                  <a:gd name="T1" fmla="*/ 3 h 3"/>
                  <a:gd name="T2" fmla="*/ 13 w 13"/>
                  <a:gd name="T3" fmla="*/ 0 h 3"/>
                  <a:gd name="T4" fmla="*/ 0 w 1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">
                    <a:moveTo>
                      <a:pt x="0" y="3"/>
                    </a:moveTo>
                    <a:cubicBezTo>
                      <a:pt x="5" y="1"/>
                      <a:pt x="10" y="2"/>
                      <a:pt x="13" y="0"/>
                    </a:cubicBezTo>
                    <a:cubicBezTo>
                      <a:pt x="9" y="1"/>
                      <a:pt x="4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2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C4E69620-C24D-493B-AFF3-9EF0CEEA1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863" y="-1636713"/>
                <a:ext cx="317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3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33D2DF3A-E61F-4143-B12B-559C1BE10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750" y="-1636713"/>
                <a:ext cx="47625" cy="15875"/>
              </a:xfrm>
              <a:custGeom>
                <a:avLst/>
                <a:gdLst>
                  <a:gd name="T0" fmla="*/ 13 w 13"/>
                  <a:gd name="T1" fmla="*/ 0 h 4"/>
                  <a:gd name="T2" fmla="*/ 0 w 13"/>
                  <a:gd name="T3" fmla="*/ 3 h 4"/>
                  <a:gd name="T4" fmla="*/ 13 w 1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4">
                    <a:moveTo>
                      <a:pt x="13" y="0"/>
                    </a:moveTo>
                    <a:cubicBezTo>
                      <a:pt x="9" y="1"/>
                      <a:pt x="1" y="2"/>
                      <a:pt x="0" y="3"/>
                    </a:cubicBezTo>
                    <a:cubicBezTo>
                      <a:pt x="4" y="4"/>
                      <a:pt x="10" y="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4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6466F8FE-403C-4B54-B593-C74A429A6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813" y="-1636713"/>
                <a:ext cx="14288" cy="4763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1" y="0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5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C9D51AA9-2C36-4B82-BFEC-4FCF2F9576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-1628775"/>
                <a:ext cx="11113" cy="3175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1 h 1"/>
                  <a:gd name="T4" fmla="*/ 1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EDE0411-DDF4-414D-91C8-3C448633C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0538" y="-1617663"/>
                <a:ext cx="7938" cy="4763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EC48B54F-DBC4-4D17-BF60-5BEF9E3CBF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38475" y="-1625600"/>
                <a:ext cx="33338" cy="7938"/>
              </a:xfrm>
              <a:custGeom>
                <a:avLst/>
                <a:gdLst>
                  <a:gd name="T0" fmla="*/ 6 w 9"/>
                  <a:gd name="T1" fmla="*/ 1 h 2"/>
                  <a:gd name="T2" fmla="*/ 0 w 9"/>
                  <a:gd name="T3" fmla="*/ 2 h 2"/>
                  <a:gd name="T4" fmla="*/ 9 w 9"/>
                  <a:gd name="T5" fmla="*/ 1 h 2"/>
                  <a:gd name="T6" fmla="*/ 6 w 9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">
                    <a:moveTo>
                      <a:pt x="6" y="1"/>
                    </a:moveTo>
                    <a:cubicBezTo>
                      <a:pt x="4" y="0"/>
                      <a:pt x="2" y="1"/>
                      <a:pt x="0" y="2"/>
                    </a:cubicBezTo>
                    <a:cubicBezTo>
                      <a:pt x="3" y="2"/>
                      <a:pt x="7" y="2"/>
                      <a:pt x="9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78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49A108EB-D5BA-4DF7-B133-52F32C4AB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1488" y="-1612900"/>
                <a:ext cx="793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8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5D20263-6DD7-4E7D-902A-4144A3EBDE40}"/>
                </a:ext>
              </a:extLst>
            </p:cNvPr>
            <p:cNvSpPr>
              <a:spLocks noEditPoints="1"/>
            </p:cNvSpPr>
            <p:nvPr/>
          </p:nvSpPr>
          <p:spPr bwMode="auto">
            <a:xfrm rot="1082307">
              <a:off x="9184848" y="3152679"/>
              <a:ext cx="457819" cy="209764"/>
            </a:xfrm>
            <a:custGeom>
              <a:avLst/>
              <a:gdLst>
                <a:gd name="T0" fmla="*/ 355 w 369"/>
                <a:gd name="T1" fmla="*/ 52 h 111"/>
                <a:gd name="T2" fmla="*/ 350 w 369"/>
                <a:gd name="T3" fmla="*/ 49 h 111"/>
                <a:gd name="T4" fmla="*/ 348 w 369"/>
                <a:gd name="T5" fmla="*/ 47 h 111"/>
                <a:gd name="T6" fmla="*/ 335 w 369"/>
                <a:gd name="T7" fmla="*/ 45 h 111"/>
                <a:gd name="T8" fmla="*/ 344 w 369"/>
                <a:gd name="T9" fmla="*/ 38 h 111"/>
                <a:gd name="T10" fmla="*/ 333 w 369"/>
                <a:gd name="T11" fmla="*/ 34 h 111"/>
                <a:gd name="T12" fmla="*/ 339 w 369"/>
                <a:gd name="T13" fmla="*/ 28 h 111"/>
                <a:gd name="T14" fmla="*/ 329 w 369"/>
                <a:gd name="T15" fmla="*/ 23 h 111"/>
                <a:gd name="T16" fmla="*/ 305 w 369"/>
                <a:gd name="T17" fmla="*/ 19 h 111"/>
                <a:gd name="T18" fmla="*/ 306 w 369"/>
                <a:gd name="T19" fmla="*/ 17 h 111"/>
                <a:gd name="T20" fmla="*/ 312 w 369"/>
                <a:gd name="T21" fmla="*/ 14 h 111"/>
                <a:gd name="T22" fmla="*/ 229 w 369"/>
                <a:gd name="T23" fmla="*/ 10 h 111"/>
                <a:gd name="T24" fmla="*/ 290 w 369"/>
                <a:gd name="T25" fmla="*/ 7 h 111"/>
                <a:gd name="T26" fmla="*/ 263 w 369"/>
                <a:gd name="T27" fmla="*/ 2 h 111"/>
                <a:gd name="T28" fmla="*/ 48 w 369"/>
                <a:gd name="T29" fmla="*/ 5 h 111"/>
                <a:gd name="T30" fmla="*/ 9 w 369"/>
                <a:gd name="T31" fmla="*/ 19 h 111"/>
                <a:gd name="T32" fmla="*/ 10 w 369"/>
                <a:gd name="T33" fmla="*/ 27 h 111"/>
                <a:gd name="T34" fmla="*/ 7 w 369"/>
                <a:gd name="T35" fmla="*/ 32 h 111"/>
                <a:gd name="T36" fmla="*/ 1 w 369"/>
                <a:gd name="T37" fmla="*/ 48 h 111"/>
                <a:gd name="T38" fmla="*/ 9 w 369"/>
                <a:gd name="T39" fmla="*/ 64 h 111"/>
                <a:gd name="T40" fmla="*/ 8 w 369"/>
                <a:gd name="T41" fmla="*/ 66 h 111"/>
                <a:gd name="T42" fmla="*/ 9 w 369"/>
                <a:gd name="T43" fmla="*/ 75 h 111"/>
                <a:gd name="T44" fmla="*/ 14 w 369"/>
                <a:gd name="T45" fmla="*/ 83 h 111"/>
                <a:gd name="T46" fmla="*/ 22 w 369"/>
                <a:gd name="T47" fmla="*/ 93 h 111"/>
                <a:gd name="T48" fmla="*/ 80 w 369"/>
                <a:gd name="T49" fmla="*/ 106 h 111"/>
                <a:gd name="T50" fmla="*/ 339 w 369"/>
                <a:gd name="T51" fmla="*/ 85 h 111"/>
                <a:gd name="T52" fmla="*/ 359 w 369"/>
                <a:gd name="T53" fmla="*/ 75 h 111"/>
                <a:gd name="T54" fmla="*/ 353 w 369"/>
                <a:gd name="T55" fmla="*/ 73 h 111"/>
                <a:gd name="T56" fmla="*/ 352 w 369"/>
                <a:gd name="T57" fmla="*/ 69 h 111"/>
                <a:gd name="T58" fmla="*/ 360 w 369"/>
                <a:gd name="T59" fmla="*/ 64 h 111"/>
                <a:gd name="T60" fmla="*/ 364 w 369"/>
                <a:gd name="T61" fmla="*/ 60 h 111"/>
                <a:gd name="T62" fmla="*/ 369 w 369"/>
                <a:gd name="T63" fmla="*/ 54 h 111"/>
                <a:gd name="T64" fmla="*/ 169 w 369"/>
                <a:gd name="T65" fmla="*/ 4 h 111"/>
                <a:gd name="T66" fmla="*/ 158 w 369"/>
                <a:gd name="T67" fmla="*/ 5 h 111"/>
                <a:gd name="T68" fmla="*/ 243 w 369"/>
                <a:gd name="T69" fmla="*/ 2 h 111"/>
                <a:gd name="T70" fmla="*/ 180 w 369"/>
                <a:gd name="T71" fmla="*/ 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9" h="111">
                  <a:moveTo>
                    <a:pt x="369" y="54"/>
                  </a:moveTo>
                  <a:cubicBezTo>
                    <a:pt x="363" y="55"/>
                    <a:pt x="360" y="52"/>
                    <a:pt x="355" y="52"/>
                  </a:cubicBezTo>
                  <a:cubicBezTo>
                    <a:pt x="359" y="51"/>
                    <a:pt x="359" y="51"/>
                    <a:pt x="359" y="51"/>
                  </a:cubicBezTo>
                  <a:cubicBezTo>
                    <a:pt x="356" y="50"/>
                    <a:pt x="352" y="51"/>
                    <a:pt x="350" y="49"/>
                  </a:cubicBezTo>
                  <a:cubicBezTo>
                    <a:pt x="349" y="49"/>
                    <a:pt x="350" y="48"/>
                    <a:pt x="351" y="48"/>
                  </a:cubicBezTo>
                  <a:cubicBezTo>
                    <a:pt x="348" y="47"/>
                    <a:pt x="348" y="47"/>
                    <a:pt x="348" y="47"/>
                  </a:cubicBezTo>
                  <a:cubicBezTo>
                    <a:pt x="350" y="45"/>
                    <a:pt x="354" y="46"/>
                    <a:pt x="356" y="44"/>
                  </a:cubicBezTo>
                  <a:cubicBezTo>
                    <a:pt x="350" y="45"/>
                    <a:pt x="341" y="44"/>
                    <a:pt x="335" y="45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0" y="38"/>
                    <a:pt x="346" y="39"/>
                    <a:pt x="344" y="38"/>
                  </a:cubicBezTo>
                  <a:cubicBezTo>
                    <a:pt x="347" y="36"/>
                    <a:pt x="347" y="36"/>
                    <a:pt x="347" y="36"/>
                  </a:cubicBezTo>
                  <a:cubicBezTo>
                    <a:pt x="342" y="37"/>
                    <a:pt x="335" y="36"/>
                    <a:pt x="333" y="34"/>
                  </a:cubicBezTo>
                  <a:cubicBezTo>
                    <a:pt x="338" y="32"/>
                    <a:pt x="338" y="32"/>
                    <a:pt x="338" y="32"/>
                  </a:cubicBezTo>
                  <a:cubicBezTo>
                    <a:pt x="333" y="33"/>
                    <a:pt x="339" y="29"/>
                    <a:pt x="339" y="28"/>
                  </a:cubicBezTo>
                  <a:cubicBezTo>
                    <a:pt x="334" y="28"/>
                    <a:pt x="330" y="27"/>
                    <a:pt x="325" y="27"/>
                  </a:cubicBezTo>
                  <a:cubicBezTo>
                    <a:pt x="327" y="25"/>
                    <a:pt x="330" y="25"/>
                    <a:pt x="329" y="23"/>
                  </a:cubicBezTo>
                  <a:cubicBezTo>
                    <a:pt x="321" y="22"/>
                    <a:pt x="308" y="25"/>
                    <a:pt x="303" y="20"/>
                  </a:cubicBezTo>
                  <a:cubicBezTo>
                    <a:pt x="304" y="20"/>
                    <a:pt x="304" y="19"/>
                    <a:pt x="305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4" y="18"/>
                    <a:pt x="305" y="17"/>
                    <a:pt x="306" y="17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12" y="14"/>
                    <a:pt x="312" y="14"/>
                    <a:pt x="312" y="14"/>
                  </a:cubicBezTo>
                  <a:cubicBezTo>
                    <a:pt x="309" y="14"/>
                    <a:pt x="309" y="14"/>
                    <a:pt x="309" y="14"/>
                  </a:cubicBezTo>
                  <a:cubicBezTo>
                    <a:pt x="281" y="13"/>
                    <a:pt x="257" y="10"/>
                    <a:pt x="229" y="10"/>
                  </a:cubicBezTo>
                  <a:cubicBezTo>
                    <a:pt x="242" y="8"/>
                    <a:pt x="263" y="10"/>
                    <a:pt x="279" y="9"/>
                  </a:cubicBezTo>
                  <a:cubicBezTo>
                    <a:pt x="279" y="7"/>
                    <a:pt x="288" y="7"/>
                    <a:pt x="290" y="7"/>
                  </a:cubicBezTo>
                  <a:cubicBezTo>
                    <a:pt x="276" y="5"/>
                    <a:pt x="263" y="6"/>
                    <a:pt x="250" y="4"/>
                  </a:cubicBezTo>
                  <a:cubicBezTo>
                    <a:pt x="253" y="2"/>
                    <a:pt x="257" y="3"/>
                    <a:pt x="263" y="2"/>
                  </a:cubicBezTo>
                  <a:cubicBezTo>
                    <a:pt x="259" y="1"/>
                    <a:pt x="259" y="1"/>
                    <a:pt x="259" y="1"/>
                  </a:cubicBezTo>
                  <a:cubicBezTo>
                    <a:pt x="188" y="0"/>
                    <a:pt x="119" y="6"/>
                    <a:pt x="48" y="5"/>
                  </a:cubicBezTo>
                  <a:cubicBezTo>
                    <a:pt x="30" y="6"/>
                    <a:pt x="7" y="7"/>
                    <a:pt x="1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20"/>
                    <a:pt x="6" y="24"/>
                    <a:pt x="1" y="24"/>
                  </a:cubicBezTo>
                  <a:cubicBezTo>
                    <a:pt x="2" y="27"/>
                    <a:pt x="7" y="26"/>
                    <a:pt x="10" y="27"/>
                  </a:cubicBezTo>
                  <a:cubicBezTo>
                    <a:pt x="7" y="28"/>
                    <a:pt x="8" y="30"/>
                    <a:pt x="5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1" y="35"/>
                    <a:pt x="8" y="39"/>
                    <a:pt x="2" y="43"/>
                  </a:cubicBezTo>
                  <a:cubicBezTo>
                    <a:pt x="7" y="45"/>
                    <a:pt x="0" y="46"/>
                    <a:pt x="1" y="48"/>
                  </a:cubicBezTo>
                  <a:cubicBezTo>
                    <a:pt x="3" y="51"/>
                    <a:pt x="5" y="53"/>
                    <a:pt x="8" y="55"/>
                  </a:cubicBezTo>
                  <a:cubicBezTo>
                    <a:pt x="8" y="58"/>
                    <a:pt x="15" y="61"/>
                    <a:pt x="9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14" y="67"/>
                    <a:pt x="3" y="70"/>
                    <a:pt x="11" y="70"/>
                  </a:cubicBezTo>
                  <a:cubicBezTo>
                    <a:pt x="7" y="71"/>
                    <a:pt x="9" y="74"/>
                    <a:pt x="9" y="75"/>
                  </a:cubicBezTo>
                  <a:cubicBezTo>
                    <a:pt x="11" y="78"/>
                    <a:pt x="14" y="81"/>
                    <a:pt x="18" y="82"/>
                  </a:cubicBezTo>
                  <a:cubicBezTo>
                    <a:pt x="17" y="83"/>
                    <a:pt x="16" y="84"/>
                    <a:pt x="14" y="83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5" y="90"/>
                    <a:pt x="18" y="91"/>
                    <a:pt x="22" y="93"/>
                  </a:cubicBezTo>
                  <a:cubicBezTo>
                    <a:pt x="20" y="94"/>
                    <a:pt x="20" y="94"/>
                    <a:pt x="20" y="94"/>
                  </a:cubicBezTo>
                  <a:cubicBezTo>
                    <a:pt x="38" y="101"/>
                    <a:pt x="59" y="104"/>
                    <a:pt x="80" y="106"/>
                  </a:cubicBezTo>
                  <a:cubicBezTo>
                    <a:pt x="158" y="111"/>
                    <a:pt x="232" y="101"/>
                    <a:pt x="307" y="97"/>
                  </a:cubicBezTo>
                  <a:cubicBezTo>
                    <a:pt x="320" y="96"/>
                    <a:pt x="328" y="87"/>
                    <a:pt x="339" y="85"/>
                  </a:cubicBezTo>
                  <a:cubicBezTo>
                    <a:pt x="334" y="82"/>
                    <a:pt x="334" y="82"/>
                    <a:pt x="334" y="82"/>
                  </a:cubicBezTo>
                  <a:cubicBezTo>
                    <a:pt x="340" y="77"/>
                    <a:pt x="351" y="78"/>
                    <a:pt x="359" y="75"/>
                  </a:cubicBezTo>
                  <a:cubicBezTo>
                    <a:pt x="353" y="76"/>
                    <a:pt x="346" y="77"/>
                    <a:pt x="340" y="77"/>
                  </a:cubicBezTo>
                  <a:cubicBezTo>
                    <a:pt x="353" y="73"/>
                    <a:pt x="353" y="73"/>
                    <a:pt x="353" y="73"/>
                  </a:cubicBezTo>
                  <a:cubicBezTo>
                    <a:pt x="344" y="72"/>
                    <a:pt x="344" y="72"/>
                    <a:pt x="344" y="72"/>
                  </a:cubicBezTo>
                  <a:cubicBezTo>
                    <a:pt x="345" y="70"/>
                    <a:pt x="351" y="71"/>
                    <a:pt x="352" y="69"/>
                  </a:cubicBezTo>
                  <a:cubicBezTo>
                    <a:pt x="350" y="69"/>
                    <a:pt x="347" y="70"/>
                    <a:pt x="345" y="69"/>
                  </a:cubicBezTo>
                  <a:cubicBezTo>
                    <a:pt x="346" y="64"/>
                    <a:pt x="355" y="66"/>
                    <a:pt x="360" y="64"/>
                  </a:cubicBezTo>
                  <a:cubicBezTo>
                    <a:pt x="358" y="64"/>
                    <a:pt x="355" y="65"/>
                    <a:pt x="353" y="64"/>
                  </a:cubicBezTo>
                  <a:cubicBezTo>
                    <a:pt x="357" y="62"/>
                    <a:pt x="361" y="61"/>
                    <a:pt x="364" y="60"/>
                  </a:cubicBezTo>
                  <a:cubicBezTo>
                    <a:pt x="350" y="60"/>
                    <a:pt x="350" y="60"/>
                    <a:pt x="350" y="60"/>
                  </a:cubicBezTo>
                  <a:cubicBezTo>
                    <a:pt x="356" y="58"/>
                    <a:pt x="365" y="58"/>
                    <a:pt x="369" y="54"/>
                  </a:cubicBezTo>
                  <a:close/>
                  <a:moveTo>
                    <a:pt x="158" y="5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71" y="4"/>
                    <a:pt x="171" y="4"/>
                    <a:pt x="171" y="4"/>
                  </a:cubicBezTo>
                  <a:lnTo>
                    <a:pt x="158" y="5"/>
                  </a:lnTo>
                  <a:close/>
                  <a:moveTo>
                    <a:pt x="180" y="5"/>
                  </a:moveTo>
                  <a:cubicBezTo>
                    <a:pt x="200" y="3"/>
                    <a:pt x="224" y="6"/>
                    <a:pt x="243" y="2"/>
                  </a:cubicBezTo>
                  <a:cubicBezTo>
                    <a:pt x="248" y="4"/>
                    <a:pt x="248" y="4"/>
                    <a:pt x="248" y="4"/>
                  </a:cubicBezTo>
                  <a:cubicBezTo>
                    <a:pt x="228" y="4"/>
                    <a:pt x="203" y="5"/>
                    <a:pt x="180" y="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405D134-C469-48AB-A1D7-2B8A9B717374}"/>
                </a:ext>
              </a:extLst>
            </p:cNvPr>
            <p:cNvSpPr>
              <a:spLocks noEditPoints="1"/>
            </p:cNvSpPr>
            <p:nvPr/>
          </p:nvSpPr>
          <p:spPr bwMode="auto">
            <a:xfrm rot="8922140">
              <a:off x="8726308" y="1783238"/>
              <a:ext cx="904924" cy="314612"/>
            </a:xfrm>
            <a:custGeom>
              <a:avLst/>
              <a:gdLst>
                <a:gd name="T0" fmla="*/ 445 w 462"/>
                <a:gd name="T1" fmla="*/ 57 h 161"/>
                <a:gd name="T2" fmla="*/ 437 w 462"/>
                <a:gd name="T3" fmla="*/ 53 h 161"/>
                <a:gd name="T4" fmla="*/ 435 w 462"/>
                <a:gd name="T5" fmla="*/ 51 h 161"/>
                <a:gd name="T6" fmla="*/ 418 w 462"/>
                <a:gd name="T7" fmla="*/ 49 h 161"/>
                <a:gd name="T8" fmla="*/ 429 w 462"/>
                <a:gd name="T9" fmla="*/ 39 h 161"/>
                <a:gd name="T10" fmla="*/ 415 w 462"/>
                <a:gd name="T11" fmla="*/ 35 h 161"/>
                <a:gd name="T12" fmla="*/ 422 w 462"/>
                <a:gd name="T13" fmla="*/ 26 h 161"/>
                <a:gd name="T14" fmla="*/ 409 w 462"/>
                <a:gd name="T15" fmla="*/ 20 h 161"/>
                <a:gd name="T16" fmla="*/ 378 w 462"/>
                <a:gd name="T17" fmla="*/ 19 h 161"/>
                <a:gd name="T18" fmla="*/ 379 w 462"/>
                <a:gd name="T19" fmla="*/ 16 h 161"/>
                <a:gd name="T20" fmla="*/ 386 w 462"/>
                <a:gd name="T21" fmla="*/ 11 h 161"/>
                <a:gd name="T22" fmla="*/ 283 w 462"/>
                <a:gd name="T23" fmla="*/ 15 h 161"/>
                <a:gd name="T24" fmla="*/ 357 w 462"/>
                <a:gd name="T25" fmla="*/ 4 h 161"/>
                <a:gd name="T26" fmla="*/ 323 w 462"/>
                <a:gd name="T27" fmla="*/ 1 h 161"/>
                <a:gd name="T28" fmla="*/ 56 w 462"/>
                <a:gd name="T29" fmla="*/ 30 h 161"/>
                <a:gd name="T30" fmla="*/ 9 w 462"/>
                <a:gd name="T31" fmla="*/ 53 h 161"/>
                <a:gd name="T32" fmla="*/ 11 w 462"/>
                <a:gd name="T33" fmla="*/ 63 h 161"/>
                <a:gd name="T34" fmla="*/ 8 w 462"/>
                <a:gd name="T35" fmla="*/ 70 h 161"/>
                <a:gd name="T36" fmla="*/ 4 w 462"/>
                <a:gd name="T37" fmla="*/ 93 h 161"/>
                <a:gd name="T38" fmla="*/ 15 w 462"/>
                <a:gd name="T39" fmla="*/ 112 h 161"/>
                <a:gd name="T40" fmla="*/ 14 w 462"/>
                <a:gd name="T41" fmla="*/ 116 h 161"/>
                <a:gd name="T42" fmla="*/ 16 w 462"/>
                <a:gd name="T43" fmla="*/ 128 h 161"/>
                <a:gd name="T44" fmla="*/ 24 w 462"/>
                <a:gd name="T45" fmla="*/ 138 h 161"/>
                <a:gd name="T46" fmla="*/ 34 w 462"/>
                <a:gd name="T47" fmla="*/ 150 h 161"/>
                <a:gd name="T48" fmla="*/ 109 w 462"/>
                <a:gd name="T49" fmla="*/ 161 h 161"/>
                <a:gd name="T50" fmla="*/ 429 w 462"/>
                <a:gd name="T51" fmla="*/ 102 h 161"/>
                <a:gd name="T52" fmla="*/ 452 w 462"/>
                <a:gd name="T53" fmla="*/ 88 h 161"/>
                <a:gd name="T54" fmla="*/ 445 w 462"/>
                <a:gd name="T55" fmla="*/ 85 h 161"/>
                <a:gd name="T56" fmla="*/ 443 w 462"/>
                <a:gd name="T57" fmla="*/ 80 h 161"/>
                <a:gd name="T58" fmla="*/ 452 w 462"/>
                <a:gd name="T59" fmla="*/ 73 h 161"/>
                <a:gd name="T60" fmla="*/ 457 w 462"/>
                <a:gd name="T61" fmla="*/ 67 h 161"/>
                <a:gd name="T62" fmla="*/ 462 w 462"/>
                <a:gd name="T63" fmla="*/ 58 h 161"/>
                <a:gd name="T64" fmla="*/ 207 w 462"/>
                <a:gd name="T65" fmla="*/ 14 h 161"/>
                <a:gd name="T66" fmla="*/ 194 w 462"/>
                <a:gd name="T67" fmla="*/ 16 h 161"/>
                <a:gd name="T68" fmla="*/ 299 w 462"/>
                <a:gd name="T69" fmla="*/ 3 h 161"/>
                <a:gd name="T70" fmla="*/ 220 w 462"/>
                <a:gd name="T71" fmla="*/ 1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2" h="161">
                  <a:moveTo>
                    <a:pt x="462" y="58"/>
                  </a:moveTo>
                  <a:cubicBezTo>
                    <a:pt x="455" y="60"/>
                    <a:pt x="451" y="56"/>
                    <a:pt x="445" y="57"/>
                  </a:cubicBezTo>
                  <a:cubicBezTo>
                    <a:pt x="449" y="55"/>
                    <a:pt x="449" y="55"/>
                    <a:pt x="449" y="55"/>
                  </a:cubicBezTo>
                  <a:cubicBezTo>
                    <a:pt x="445" y="54"/>
                    <a:pt x="440" y="56"/>
                    <a:pt x="437" y="53"/>
                  </a:cubicBezTo>
                  <a:cubicBezTo>
                    <a:pt x="437" y="53"/>
                    <a:pt x="438" y="52"/>
                    <a:pt x="438" y="52"/>
                  </a:cubicBezTo>
                  <a:cubicBezTo>
                    <a:pt x="435" y="51"/>
                    <a:pt x="435" y="51"/>
                    <a:pt x="435" y="51"/>
                  </a:cubicBezTo>
                  <a:cubicBezTo>
                    <a:pt x="437" y="48"/>
                    <a:pt x="442" y="48"/>
                    <a:pt x="445" y="46"/>
                  </a:cubicBezTo>
                  <a:cubicBezTo>
                    <a:pt x="437" y="48"/>
                    <a:pt x="426" y="48"/>
                    <a:pt x="418" y="49"/>
                  </a:cubicBezTo>
                  <a:cubicBezTo>
                    <a:pt x="440" y="39"/>
                    <a:pt x="440" y="39"/>
                    <a:pt x="440" y="39"/>
                  </a:cubicBezTo>
                  <a:cubicBezTo>
                    <a:pt x="437" y="39"/>
                    <a:pt x="432" y="40"/>
                    <a:pt x="429" y="39"/>
                  </a:cubicBezTo>
                  <a:cubicBezTo>
                    <a:pt x="432" y="36"/>
                    <a:pt x="432" y="36"/>
                    <a:pt x="432" y="36"/>
                  </a:cubicBezTo>
                  <a:cubicBezTo>
                    <a:pt x="427" y="38"/>
                    <a:pt x="418" y="38"/>
                    <a:pt x="415" y="35"/>
                  </a:cubicBezTo>
                  <a:cubicBezTo>
                    <a:pt x="420" y="32"/>
                    <a:pt x="420" y="32"/>
                    <a:pt x="420" y="32"/>
                  </a:cubicBezTo>
                  <a:cubicBezTo>
                    <a:pt x="414" y="34"/>
                    <a:pt x="421" y="28"/>
                    <a:pt x="422" y="26"/>
                  </a:cubicBezTo>
                  <a:cubicBezTo>
                    <a:pt x="415" y="27"/>
                    <a:pt x="410" y="26"/>
                    <a:pt x="403" y="26"/>
                  </a:cubicBezTo>
                  <a:cubicBezTo>
                    <a:pt x="406" y="24"/>
                    <a:pt x="410" y="24"/>
                    <a:pt x="409" y="20"/>
                  </a:cubicBezTo>
                  <a:cubicBezTo>
                    <a:pt x="398" y="20"/>
                    <a:pt x="383" y="26"/>
                    <a:pt x="376" y="20"/>
                  </a:cubicBezTo>
                  <a:cubicBezTo>
                    <a:pt x="377" y="19"/>
                    <a:pt x="377" y="19"/>
                    <a:pt x="378" y="19"/>
                  </a:cubicBezTo>
                  <a:cubicBezTo>
                    <a:pt x="376" y="17"/>
                    <a:pt x="376" y="17"/>
                    <a:pt x="376" y="17"/>
                  </a:cubicBezTo>
                  <a:cubicBezTo>
                    <a:pt x="377" y="17"/>
                    <a:pt x="378" y="16"/>
                    <a:pt x="379" y="16"/>
                  </a:cubicBezTo>
                  <a:cubicBezTo>
                    <a:pt x="378" y="15"/>
                    <a:pt x="378" y="15"/>
                    <a:pt x="378" y="15"/>
                  </a:cubicBezTo>
                  <a:cubicBezTo>
                    <a:pt x="386" y="11"/>
                    <a:pt x="386" y="11"/>
                    <a:pt x="386" y="11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48" y="13"/>
                    <a:pt x="317" y="12"/>
                    <a:pt x="283" y="15"/>
                  </a:cubicBezTo>
                  <a:cubicBezTo>
                    <a:pt x="299" y="11"/>
                    <a:pt x="324" y="11"/>
                    <a:pt x="344" y="8"/>
                  </a:cubicBezTo>
                  <a:cubicBezTo>
                    <a:pt x="344" y="6"/>
                    <a:pt x="355" y="4"/>
                    <a:pt x="357" y="4"/>
                  </a:cubicBezTo>
                  <a:cubicBezTo>
                    <a:pt x="340" y="3"/>
                    <a:pt x="324" y="6"/>
                    <a:pt x="307" y="4"/>
                  </a:cubicBezTo>
                  <a:cubicBezTo>
                    <a:pt x="311" y="1"/>
                    <a:pt x="316" y="2"/>
                    <a:pt x="323" y="1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230" y="7"/>
                    <a:pt x="145" y="22"/>
                    <a:pt x="56" y="30"/>
                  </a:cubicBezTo>
                  <a:cubicBezTo>
                    <a:pt x="33" y="33"/>
                    <a:pt x="6" y="36"/>
                    <a:pt x="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4" y="55"/>
                    <a:pt x="7" y="59"/>
                    <a:pt x="1" y="61"/>
                  </a:cubicBezTo>
                  <a:cubicBezTo>
                    <a:pt x="1" y="64"/>
                    <a:pt x="8" y="63"/>
                    <a:pt x="11" y="63"/>
                  </a:cubicBezTo>
                  <a:cubicBezTo>
                    <a:pt x="8" y="65"/>
                    <a:pt x="9" y="67"/>
                    <a:pt x="6" y="69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2" y="75"/>
                    <a:pt x="11" y="80"/>
                    <a:pt x="4" y="85"/>
                  </a:cubicBezTo>
                  <a:cubicBezTo>
                    <a:pt x="10" y="87"/>
                    <a:pt x="2" y="90"/>
                    <a:pt x="4" y="93"/>
                  </a:cubicBezTo>
                  <a:cubicBezTo>
                    <a:pt x="6" y="96"/>
                    <a:pt x="9" y="99"/>
                    <a:pt x="12" y="101"/>
                  </a:cubicBezTo>
                  <a:cubicBezTo>
                    <a:pt x="14" y="105"/>
                    <a:pt x="22" y="108"/>
                    <a:pt x="15" y="112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22" y="117"/>
                    <a:pt x="9" y="121"/>
                    <a:pt x="18" y="121"/>
                  </a:cubicBezTo>
                  <a:cubicBezTo>
                    <a:pt x="14" y="123"/>
                    <a:pt x="17" y="126"/>
                    <a:pt x="16" y="128"/>
                  </a:cubicBezTo>
                  <a:cubicBezTo>
                    <a:pt x="19" y="131"/>
                    <a:pt x="23" y="135"/>
                    <a:pt x="29" y="136"/>
                  </a:cubicBezTo>
                  <a:cubicBezTo>
                    <a:pt x="27" y="137"/>
                    <a:pt x="26" y="138"/>
                    <a:pt x="24" y="138"/>
                  </a:cubicBezTo>
                  <a:cubicBezTo>
                    <a:pt x="25" y="144"/>
                    <a:pt x="25" y="144"/>
                    <a:pt x="25" y="144"/>
                  </a:cubicBezTo>
                  <a:cubicBezTo>
                    <a:pt x="26" y="147"/>
                    <a:pt x="30" y="148"/>
                    <a:pt x="34" y="150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55" y="159"/>
                    <a:pt x="82" y="160"/>
                    <a:pt x="109" y="161"/>
                  </a:cubicBezTo>
                  <a:cubicBezTo>
                    <a:pt x="207" y="158"/>
                    <a:pt x="298" y="137"/>
                    <a:pt x="390" y="122"/>
                  </a:cubicBezTo>
                  <a:cubicBezTo>
                    <a:pt x="407" y="120"/>
                    <a:pt x="415" y="107"/>
                    <a:pt x="429" y="102"/>
                  </a:cubicBezTo>
                  <a:cubicBezTo>
                    <a:pt x="422" y="99"/>
                    <a:pt x="422" y="99"/>
                    <a:pt x="422" y="99"/>
                  </a:cubicBezTo>
                  <a:cubicBezTo>
                    <a:pt x="429" y="92"/>
                    <a:pt x="442" y="92"/>
                    <a:pt x="452" y="88"/>
                  </a:cubicBezTo>
                  <a:cubicBezTo>
                    <a:pt x="444" y="89"/>
                    <a:pt x="436" y="91"/>
                    <a:pt x="429" y="91"/>
                  </a:cubicBezTo>
                  <a:cubicBezTo>
                    <a:pt x="445" y="85"/>
                    <a:pt x="445" y="85"/>
                    <a:pt x="445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5" y="82"/>
                    <a:pt x="442" y="83"/>
                    <a:pt x="443" y="80"/>
                  </a:cubicBezTo>
                  <a:cubicBezTo>
                    <a:pt x="440" y="80"/>
                    <a:pt x="436" y="81"/>
                    <a:pt x="434" y="80"/>
                  </a:cubicBezTo>
                  <a:cubicBezTo>
                    <a:pt x="435" y="74"/>
                    <a:pt x="447" y="76"/>
                    <a:pt x="452" y="73"/>
                  </a:cubicBezTo>
                  <a:cubicBezTo>
                    <a:pt x="449" y="72"/>
                    <a:pt x="446" y="74"/>
                    <a:pt x="444" y="73"/>
                  </a:cubicBezTo>
                  <a:cubicBezTo>
                    <a:pt x="448" y="71"/>
                    <a:pt x="453" y="69"/>
                    <a:pt x="457" y="67"/>
                  </a:cubicBezTo>
                  <a:cubicBezTo>
                    <a:pt x="439" y="68"/>
                    <a:pt x="439" y="68"/>
                    <a:pt x="439" y="68"/>
                  </a:cubicBezTo>
                  <a:cubicBezTo>
                    <a:pt x="446" y="65"/>
                    <a:pt x="457" y="64"/>
                    <a:pt x="462" y="58"/>
                  </a:cubicBezTo>
                  <a:close/>
                  <a:moveTo>
                    <a:pt x="194" y="16"/>
                  </a:moveTo>
                  <a:cubicBezTo>
                    <a:pt x="207" y="14"/>
                    <a:pt x="207" y="14"/>
                    <a:pt x="207" y="14"/>
                  </a:cubicBezTo>
                  <a:cubicBezTo>
                    <a:pt x="210" y="14"/>
                    <a:pt x="210" y="14"/>
                    <a:pt x="210" y="14"/>
                  </a:cubicBezTo>
                  <a:lnTo>
                    <a:pt x="194" y="16"/>
                  </a:lnTo>
                  <a:close/>
                  <a:moveTo>
                    <a:pt x="220" y="14"/>
                  </a:moveTo>
                  <a:cubicBezTo>
                    <a:pt x="246" y="9"/>
                    <a:pt x="275" y="10"/>
                    <a:pt x="299" y="3"/>
                  </a:cubicBezTo>
                  <a:cubicBezTo>
                    <a:pt x="305" y="4"/>
                    <a:pt x="305" y="4"/>
                    <a:pt x="305" y="4"/>
                  </a:cubicBezTo>
                  <a:cubicBezTo>
                    <a:pt x="280" y="7"/>
                    <a:pt x="249" y="12"/>
                    <a:pt x="220" y="1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307" name="组合 306">
            <a:extLst>
              <a:ext uri="{FF2B5EF4-FFF2-40B4-BE49-F238E27FC236}">
                <a16:creationId xmlns:a16="http://schemas.microsoft.com/office/drawing/2014/main" xmlns="" id="{0CA9B9CC-AA7B-4AF4-A8E0-53156061509E}"/>
              </a:ext>
            </a:extLst>
          </p:cNvPr>
          <p:cNvGrpSpPr/>
          <p:nvPr/>
        </p:nvGrpSpPr>
        <p:grpSpPr>
          <a:xfrm>
            <a:off x="1437856" y="1508580"/>
            <a:ext cx="3098238" cy="3297193"/>
            <a:chOff x="1576512" y="1140738"/>
            <a:chExt cx="3098238" cy="3297193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8AD7DDAA-33E4-4331-BE31-5F6CDF4452DD}"/>
                </a:ext>
              </a:extLst>
            </p:cNvPr>
            <p:cNvGrpSpPr/>
            <p:nvPr/>
          </p:nvGrpSpPr>
          <p:grpSpPr>
            <a:xfrm>
              <a:off x="1576512" y="1153439"/>
              <a:ext cx="3098238" cy="3284492"/>
              <a:chOff x="3688481" y="889138"/>
              <a:chExt cx="2492600" cy="2642444"/>
            </a:xfrm>
            <a:solidFill>
              <a:schemeClr val="accent1"/>
            </a:solidFill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xmlns="" id="{5AB676D2-775B-40EC-99C5-30668A954A58}"/>
                  </a:ext>
                </a:extLst>
              </p:cNvPr>
              <p:cNvSpPr/>
              <p:nvPr/>
            </p:nvSpPr>
            <p:spPr>
              <a:xfrm>
                <a:off x="4090790" y="889138"/>
                <a:ext cx="2090291" cy="2642444"/>
              </a:xfrm>
              <a:custGeom>
                <a:avLst/>
                <a:gdLst>
                  <a:gd name="connsiteX0" fmla="*/ 0 w 2090291"/>
                  <a:gd name="connsiteY0" fmla="*/ 1597298 h 2642444"/>
                  <a:gd name="connsiteX1" fmla="*/ 285936 w 2090291"/>
                  <a:gd name="connsiteY1" fmla="*/ 1912814 h 2642444"/>
                  <a:gd name="connsiteX2" fmla="*/ 285936 w 2090291"/>
                  <a:gd name="connsiteY2" fmla="*/ 1971973 h 2642444"/>
                  <a:gd name="connsiteX3" fmla="*/ 177478 w 2090291"/>
                  <a:gd name="connsiteY3" fmla="*/ 2060712 h 2642444"/>
                  <a:gd name="connsiteX4" fmla="*/ 0 w 2090291"/>
                  <a:gd name="connsiteY4" fmla="*/ 1745196 h 2642444"/>
                  <a:gd name="connsiteX5" fmla="*/ 0 w 2090291"/>
                  <a:gd name="connsiteY5" fmla="*/ 700051 h 2642444"/>
                  <a:gd name="connsiteX6" fmla="*/ 433834 w 2090291"/>
                  <a:gd name="connsiteY6" fmla="*/ 1015566 h 2642444"/>
                  <a:gd name="connsiteX7" fmla="*/ 236637 w 2090291"/>
                  <a:gd name="connsiteY7" fmla="*/ 1193044 h 2642444"/>
                  <a:gd name="connsiteX8" fmla="*/ 0 w 2090291"/>
                  <a:gd name="connsiteY8" fmla="*/ 700051 h 2642444"/>
                  <a:gd name="connsiteX9" fmla="*/ 926827 w 2090291"/>
                  <a:gd name="connsiteY9" fmla="*/ 0 h 2642444"/>
                  <a:gd name="connsiteX10" fmla="*/ 1015566 w 2090291"/>
                  <a:gd name="connsiteY10" fmla="*/ 29580 h 2642444"/>
                  <a:gd name="connsiteX11" fmla="*/ 1449400 w 2090291"/>
                  <a:gd name="connsiteY11" fmla="*/ 0 h 2642444"/>
                  <a:gd name="connsiteX12" fmla="*/ 1478979 w 2090291"/>
                  <a:gd name="connsiteY12" fmla="*/ 0 h 2642444"/>
                  <a:gd name="connsiteX13" fmla="*/ 1715616 w 2090291"/>
                  <a:gd name="connsiteY13" fmla="*/ 315516 h 2642444"/>
                  <a:gd name="connsiteX14" fmla="*/ 1478979 w 2090291"/>
                  <a:gd name="connsiteY14" fmla="*/ 552153 h 2642444"/>
                  <a:gd name="connsiteX15" fmla="*/ 1478979 w 2090291"/>
                  <a:gd name="connsiteY15" fmla="*/ 581732 h 2642444"/>
                  <a:gd name="connsiteX16" fmla="*/ 1597298 w 2090291"/>
                  <a:gd name="connsiteY16" fmla="*/ 670471 h 2642444"/>
                  <a:gd name="connsiteX17" fmla="*/ 1538138 w 2090291"/>
                  <a:gd name="connsiteY17" fmla="*/ 788789 h 2642444"/>
                  <a:gd name="connsiteX18" fmla="*/ 1360661 w 2090291"/>
                  <a:gd name="connsiteY18" fmla="*/ 926827 h 2642444"/>
                  <a:gd name="connsiteX19" fmla="*/ 1538138 w 2090291"/>
                  <a:gd name="connsiteY19" fmla="*/ 1074725 h 2642444"/>
                  <a:gd name="connsiteX20" fmla="*/ 1538138 w 2090291"/>
                  <a:gd name="connsiteY20" fmla="*/ 1104305 h 2642444"/>
                  <a:gd name="connsiteX21" fmla="*/ 1478979 w 2090291"/>
                  <a:gd name="connsiteY21" fmla="*/ 1193044 h 2642444"/>
                  <a:gd name="connsiteX22" fmla="*/ 1252202 w 2090291"/>
                  <a:gd name="connsiteY22" fmla="*/ 1478980 h 2642444"/>
                  <a:gd name="connsiteX23" fmla="*/ 1390240 w 2090291"/>
                  <a:gd name="connsiteY23" fmla="*/ 1478980 h 2642444"/>
                  <a:gd name="connsiteX24" fmla="*/ 1656457 w 2090291"/>
                  <a:gd name="connsiteY24" fmla="*/ 1449400 h 2642444"/>
                  <a:gd name="connsiteX25" fmla="*/ 2090291 w 2090291"/>
                  <a:gd name="connsiteY25" fmla="*/ 1686037 h 2642444"/>
                  <a:gd name="connsiteX26" fmla="*/ 2090291 w 2090291"/>
                  <a:gd name="connsiteY26" fmla="*/ 1745196 h 2642444"/>
                  <a:gd name="connsiteX27" fmla="*/ 1360661 w 2090291"/>
                  <a:gd name="connsiteY27" fmla="*/ 2642444 h 2642444"/>
                  <a:gd name="connsiteX28" fmla="*/ 1331081 w 2090291"/>
                  <a:gd name="connsiteY28" fmla="*/ 2642444 h 2642444"/>
                  <a:gd name="connsiteX29" fmla="*/ 1133884 w 2090291"/>
                  <a:gd name="connsiteY29" fmla="*/ 2583284 h 2642444"/>
                  <a:gd name="connsiteX30" fmla="*/ 1133884 w 2090291"/>
                  <a:gd name="connsiteY30" fmla="*/ 2524125 h 2642444"/>
                  <a:gd name="connsiteX31" fmla="*/ 1193043 w 2090291"/>
                  <a:gd name="connsiteY31" fmla="*/ 2464966 h 2642444"/>
                  <a:gd name="connsiteX32" fmla="*/ 1222623 w 2090291"/>
                  <a:gd name="connsiteY32" fmla="*/ 2464966 h 2642444"/>
                  <a:gd name="connsiteX33" fmla="*/ 1252202 w 2090291"/>
                  <a:gd name="connsiteY33" fmla="*/ 2494546 h 2642444"/>
                  <a:gd name="connsiteX34" fmla="*/ 1252202 w 2090291"/>
                  <a:gd name="connsiteY34" fmla="*/ 2464966 h 2642444"/>
                  <a:gd name="connsiteX35" fmla="*/ 1281782 w 2090291"/>
                  <a:gd name="connsiteY35" fmla="*/ 2435386 h 2642444"/>
                  <a:gd name="connsiteX36" fmla="*/ 1686036 w 2090291"/>
                  <a:gd name="connsiteY36" fmla="*/ 1745196 h 2642444"/>
                  <a:gd name="connsiteX37" fmla="*/ 1686036 w 2090291"/>
                  <a:gd name="connsiteY37" fmla="*/ 1715617 h 2642444"/>
                  <a:gd name="connsiteX38" fmla="*/ 1597298 w 2090291"/>
                  <a:gd name="connsiteY38" fmla="*/ 1715617 h 2642444"/>
                  <a:gd name="connsiteX39" fmla="*/ 1331081 w 2090291"/>
                  <a:gd name="connsiteY39" fmla="*/ 1774776 h 2642444"/>
                  <a:gd name="connsiteX40" fmla="*/ 838088 w 2090291"/>
                  <a:gd name="connsiteY40" fmla="*/ 2090291 h 2642444"/>
                  <a:gd name="connsiteX41" fmla="*/ 581732 w 2090291"/>
                  <a:gd name="connsiteY41" fmla="*/ 1774776 h 2642444"/>
                  <a:gd name="connsiteX42" fmla="*/ 611311 w 2090291"/>
                  <a:gd name="connsiteY42" fmla="*/ 1508560 h 2642444"/>
                  <a:gd name="connsiteX43" fmla="*/ 552152 w 2090291"/>
                  <a:gd name="connsiteY43" fmla="*/ 867668 h 2642444"/>
                  <a:gd name="connsiteX44" fmla="*/ 611311 w 2090291"/>
                  <a:gd name="connsiteY44" fmla="*/ 867668 h 2642444"/>
                  <a:gd name="connsiteX45" fmla="*/ 838088 w 2090291"/>
                  <a:gd name="connsiteY45" fmla="*/ 1508560 h 2642444"/>
                  <a:gd name="connsiteX46" fmla="*/ 1074725 w 2090291"/>
                  <a:gd name="connsiteY46" fmla="*/ 1508560 h 2642444"/>
                  <a:gd name="connsiteX47" fmla="*/ 1045145 w 2090291"/>
                  <a:gd name="connsiteY47" fmla="*/ 1360662 h 2642444"/>
                  <a:gd name="connsiteX48" fmla="*/ 1074725 w 2090291"/>
                  <a:gd name="connsiteY48" fmla="*/ 1222623 h 2642444"/>
                  <a:gd name="connsiteX49" fmla="*/ 1015566 w 2090291"/>
                  <a:gd name="connsiteY49" fmla="*/ 1163464 h 2642444"/>
                  <a:gd name="connsiteX50" fmla="*/ 1045145 w 2090291"/>
                  <a:gd name="connsiteY50" fmla="*/ 1045146 h 2642444"/>
                  <a:gd name="connsiteX51" fmla="*/ 1163464 w 2090291"/>
                  <a:gd name="connsiteY51" fmla="*/ 867668 h 2642444"/>
                  <a:gd name="connsiteX52" fmla="*/ 956407 w 2090291"/>
                  <a:gd name="connsiteY52" fmla="*/ 670471 h 2642444"/>
                  <a:gd name="connsiteX53" fmla="*/ 956407 w 2090291"/>
                  <a:gd name="connsiteY53" fmla="*/ 640892 h 2642444"/>
                  <a:gd name="connsiteX54" fmla="*/ 1133884 w 2090291"/>
                  <a:gd name="connsiteY54" fmla="*/ 640892 h 2642444"/>
                  <a:gd name="connsiteX55" fmla="*/ 1301502 w 2090291"/>
                  <a:gd name="connsiteY55" fmla="*/ 207057 h 2642444"/>
                  <a:gd name="connsiteX56" fmla="*/ 926827 w 2090291"/>
                  <a:gd name="connsiteY56" fmla="*/ 29580 h 264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090291" h="2642444">
                    <a:moveTo>
                      <a:pt x="0" y="1597298"/>
                    </a:moveTo>
                    <a:cubicBezTo>
                      <a:pt x="131465" y="1682750"/>
                      <a:pt x="226777" y="1787922"/>
                      <a:pt x="285936" y="1912814"/>
                    </a:cubicBezTo>
                    <a:lnTo>
                      <a:pt x="285936" y="1971973"/>
                    </a:lnTo>
                    <a:cubicBezTo>
                      <a:pt x="285936" y="1998266"/>
                      <a:pt x="249783" y="2027845"/>
                      <a:pt x="177478" y="2060712"/>
                    </a:cubicBezTo>
                    <a:cubicBezTo>
                      <a:pt x="59159" y="2060712"/>
                      <a:pt x="0" y="1955540"/>
                      <a:pt x="0" y="1745196"/>
                    </a:cubicBezTo>
                    <a:close/>
                    <a:moveTo>
                      <a:pt x="0" y="700051"/>
                    </a:moveTo>
                    <a:cubicBezTo>
                      <a:pt x="230063" y="798649"/>
                      <a:pt x="374675" y="903821"/>
                      <a:pt x="433834" y="1015566"/>
                    </a:cubicBezTo>
                    <a:cubicBezTo>
                      <a:pt x="433834" y="1120738"/>
                      <a:pt x="368102" y="1179897"/>
                      <a:pt x="236637" y="1193044"/>
                    </a:cubicBezTo>
                    <a:cubicBezTo>
                      <a:pt x="78879" y="1022139"/>
                      <a:pt x="0" y="857809"/>
                      <a:pt x="0" y="700051"/>
                    </a:cubicBezTo>
                    <a:close/>
                    <a:moveTo>
                      <a:pt x="926827" y="0"/>
                    </a:moveTo>
                    <a:lnTo>
                      <a:pt x="1015566" y="29580"/>
                    </a:lnTo>
                    <a:lnTo>
                      <a:pt x="1449400" y="0"/>
                    </a:lnTo>
                    <a:lnTo>
                      <a:pt x="1478979" y="0"/>
                    </a:lnTo>
                    <a:cubicBezTo>
                      <a:pt x="1636737" y="118319"/>
                      <a:pt x="1715616" y="223491"/>
                      <a:pt x="1715616" y="315516"/>
                    </a:cubicBezTo>
                    <a:lnTo>
                      <a:pt x="1478979" y="552153"/>
                    </a:lnTo>
                    <a:lnTo>
                      <a:pt x="1478979" y="581732"/>
                    </a:lnTo>
                    <a:cubicBezTo>
                      <a:pt x="1478979" y="608025"/>
                      <a:pt x="1518419" y="637605"/>
                      <a:pt x="1597298" y="670471"/>
                    </a:cubicBezTo>
                    <a:lnTo>
                      <a:pt x="1538138" y="788789"/>
                    </a:lnTo>
                    <a:cubicBezTo>
                      <a:pt x="1419820" y="834802"/>
                      <a:pt x="1360661" y="880815"/>
                      <a:pt x="1360661" y="926827"/>
                    </a:cubicBezTo>
                    <a:cubicBezTo>
                      <a:pt x="1478979" y="992560"/>
                      <a:pt x="1538138" y="1041859"/>
                      <a:pt x="1538138" y="1074725"/>
                    </a:cubicBezTo>
                    <a:lnTo>
                      <a:pt x="1538138" y="1104305"/>
                    </a:lnTo>
                    <a:lnTo>
                      <a:pt x="1478979" y="1193044"/>
                    </a:lnTo>
                    <a:cubicBezTo>
                      <a:pt x="1327795" y="1252203"/>
                      <a:pt x="1252202" y="1347515"/>
                      <a:pt x="1252202" y="1478980"/>
                    </a:cubicBezTo>
                    <a:lnTo>
                      <a:pt x="1390240" y="1478980"/>
                    </a:lnTo>
                    <a:lnTo>
                      <a:pt x="1656457" y="1449400"/>
                    </a:lnTo>
                    <a:cubicBezTo>
                      <a:pt x="1853654" y="1449400"/>
                      <a:pt x="1998266" y="1528279"/>
                      <a:pt x="2090291" y="1686037"/>
                    </a:cubicBezTo>
                    <a:lnTo>
                      <a:pt x="2090291" y="1745196"/>
                    </a:lnTo>
                    <a:cubicBezTo>
                      <a:pt x="1932533" y="2343361"/>
                      <a:pt x="1689323" y="2642444"/>
                      <a:pt x="1360661" y="2642444"/>
                    </a:cubicBezTo>
                    <a:lnTo>
                      <a:pt x="1331081" y="2642444"/>
                    </a:lnTo>
                    <a:cubicBezTo>
                      <a:pt x="1291642" y="2603004"/>
                      <a:pt x="1225909" y="2583284"/>
                      <a:pt x="1133884" y="2583284"/>
                    </a:cubicBezTo>
                    <a:lnTo>
                      <a:pt x="1133884" y="2524125"/>
                    </a:lnTo>
                    <a:lnTo>
                      <a:pt x="1193043" y="2464966"/>
                    </a:lnTo>
                    <a:lnTo>
                      <a:pt x="1222623" y="2464966"/>
                    </a:lnTo>
                    <a:lnTo>
                      <a:pt x="1252202" y="2494546"/>
                    </a:lnTo>
                    <a:lnTo>
                      <a:pt x="1252202" y="2464966"/>
                    </a:lnTo>
                    <a:lnTo>
                      <a:pt x="1281782" y="2435386"/>
                    </a:lnTo>
                    <a:cubicBezTo>
                      <a:pt x="1551285" y="2172457"/>
                      <a:pt x="1686036" y="1942393"/>
                      <a:pt x="1686036" y="1745196"/>
                    </a:cubicBezTo>
                    <a:lnTo>
                      <a:pt x="1686036" y="1715617"/>
                    </a:lnTo>
                    <a:lnTo>
                      <a:pt x="1597298" y="1715617"/>
                    </a:lnTo>
                    <a:lnTo>
                      <a:pt x="1331081" y="1774776"/>
                    </a:lnTo>
                    <a:lnTo>
                      <a:pt x="838088" y="2090291"/>
                    </a:lnTo>
                    <a:cubicBezTo>
                      <a:pt x="739490" y="2090291"/>
                      <a:pt x="654038" y="1985119"/>
                      <a:pt x="581732" y="1774776"/>
                    </a:cubicBezTo>
                    <a:lnTo>
                      <a:pt x="611311" y="1508560"/>
                    </a:lnTo>
                    <a:lnTo>
                      <a:pt x="552152" y="867668"/>
                    </a:lnTo>
                    <a:lnTo>
                      <a:pt x="611311" y="867668"/>
                    </a:lnTo>
                    <a:cubicBezTo>
                      <a:pt x="762496" y="1209477"/>
                      <a:pt x="838088" y="1423107"/>
                      <a:pt x="838088" y="1508560"/>
                    </a:cubicBezTo>
                    <a:lnTo>
                      <a:pt x="1074725" y="1508560"/>
                    </a:lnTo>
                    <a:lnTo>
                      <a:pt x="1045145" y="1360662"/>
                    </a:lnTo>
                    <a:lnTo>
                      <a:pt x="1074725" y="1222623"/>
                    </a:lnTo>
                    <a:lnTo>
                      <a:pt x="1015566" y="1163464"/>
                    </a:lnTo>
                    <a:lnTo>
                      <a:pt x="1045145" y="1045146"/>
                    </a:lnTo>
                    <a:lnTo>
                      <a:pt x="1163464" y="867668"/>
                    </a:lnTo>
                    <a:lnTo>
                      <a:pt x="956407" y="670471"/>
                    </a:lnTo>
                    <a:lnTo>
                      <a:pt x="956407" y="640892"/>
                    </a:lnTo>
                    <a:lnTo>
                      <a:pt x="1133884" y="640892"/>
                    </a:lnTo>
                    <a:cubicBezTo>
                      <a:pt x="1193043" y="640892"/>
                      <a:pt x="1248916" y="496280"/>
                      <a:pt x="1301502" y="207057"/>
                    </a:cubicBezTo>
                    <a:cubicBezTo>
                      <a:pt x="1051719" y="154472"/>
                      <a:pt x="926827" y="95312"/>
                      <a:pt x="926827" y="2958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grpSp>
            <p:nvGrpSpPr>
              <p:cNvPr id="41" name="Group 386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AEFA2223-A5A6-4911-94AA-37274A38BB77}"/>
                  </a:ext>
                </a:extLst>
              </p:cNvPr>
              <p:cNvGrpSpPr/>
              <p:nvPr/>
            </p:nvGrpSpPr>
            <p:grpSpPr>
              <a:xfrm rot="14400000">
                <a:off x="3456159" y="1367560"/>
                <a:ext cx="1187624" cy="500887"/>
                <a:chOff x="4505328" y="8634779"/>
                <a:chExt cx="1597023" cy="516810"/>
              </a:xfrm>
              <a:grpFill/>
            </p:grpSpPr>
            <p:sp>
              <p:nvSpPr>
                <p:cNvPr id="42" name="出自【趣你的PPT】(微信:qunideppt)：最优质的PPT资源库">
                  <a:extLst>
                    <a:ext uri="{FF2B5EF4-FFF2-40B4-BE49-F238E27FC236}">
                      <a16:creationId xmlns:a16="http://schemas.microsoft.com/office/drawing/2014/main" xmlns="" id="{366B6CBE-9F62-480B-938A-1382F4CC4C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6313" y="8693150"/>
                  <a:ext cx="0" cy="14288"/>
                </a:xfrm>
                <a:custGeom>
                  <a:avLst/>
                  <a:gdLst>
                    <a:gd name="T0" fmla="*/ 0 h 4"/>
                    <a:gd name="T1" fmla="*/ 0 h 4"/>
                    <a:gd name="T2" fmla="*/ 4 h 4"/>
                    <a:gd name="T3" fmla="*/ 0 h 4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3"/>
                        <a:pt x="0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3" name="出自【趣你的PPT】(微信:qunideppt)：最优质的PPT资源库">
                  <a:extLst>
                    <a:ext uri="{FF2B5EF4-FFF2-40B4-BE49-F238E27FC236}">
                      <a16:creationId xmlns:a16="http://schemas.microsoft.com/office/drawing/2014/main" xmlns="" id="{D2C9E2DF-14AA-48A7-AECF-C4A53D0EAC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53138" y="8707438"/>
                  <a:ext cx="3175" cy="22225"/>
                </a:xfrm>
                <a:custGeom>
                  <a:avLst/>
                  <a:gdLst>
                    <a:gd name="T0" fmla="*/ 0 w 1"/>
                    <a:gd name="T1" fmla="*/ 6 h 6"/>
                    <a:gd name="T2" fmla="*/ 1 w 1"/>
                    <a:gd name="T3" fmla="*/ 0 h 6"/>
                    <a:gd name="T4" fmla="*/ 0 w 1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6">
                      <a:moveTo>
                        <a:pt x="0" y="6"/>
                      </a:moveTo>
                      <a:cubicBezTo>
                        <a:pt x="0" y="4"/>
                        <a:pt x="1" y="2"/>
                        <a:pt x="1" y="0"/>
                      </a:cubicBezTo>
                      <a:cubicBezTo>
                        <a:pt x="0" y="2"/>
                        <a:pt x="0" y="5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4" name="出自【趣你的PPT】(微信:qunideppt)：最优质的PPT资源库">
                  <a:extLst>
                    <a:ext uri="{FF2B5EF4-FFF2-40B4-BE49-F238E27FC236}">
                      <a16:creationId xmlns:a16="http://schemas.microsoft.com/office/drawing/2014/main" xmlns="" id="{439B65B0-A614-4D79-9EDB-7BEF1D678E7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505328" y="8634779"/>
                  <a:ext cx="1434412" cy="516810"/>
                </a:xfrm>
                <a:custGeom>
                  <a:avLst/>
                  <a:gdLst>
                    <a:gd name="T0" fmla="*/ 347 w 495"/>
                    <a:gd name="T1" fmla="*/ 63 h 148"/>
                    <a:gd name="T2" fmla="*/ 349 w 495"/>
                    <a:gd name="T3" fmla="*/ 46 h 148"/>
                    <a:gd name="T4" fmla="*/ 355 w 495"/>
                    <a:gd name="T5" fmla="*/ 49 h 148"/>
                    <a:gd name="T6" fmla="*/ 356 w 495"/>
                    <a:gd name="T7" fmla="*/ 43 h 148"/>
                    <a:gd name="T8" fmla="*/ 360 w 495"/>
                    <a:gd name="T9" fmla="*/ 36 h 148"/>
                    <a:gd name="T10" fmla="*/ 368 w 495"/>
                    <a:gd name="T11" fmla="*/ 40 h 148"/>
                    <a:gd name="T12" fmla="*/ 369 w 495"/>
                    <a:gd name="T13" fmla="*/ 36 h 148"/>
                    <a:gd name="T14" fmla="*/ 381 w 495"/>
                    <a:gd name="T15" fmla="*/ 34 h 148"/>
                    <a:gd name="T16" fmla="*/ 376 w 495"/>
                    <a:gd name="T17" fmla="*/ 35 h 148"/>
                    <a:gd name="T18" fmla="*/ 351 w 495"/>
                    <a:gd name="T19" fmla="*/ 28 h 148"/>
                    <a:gd name="T20" fmla="*/ 358 w 495"/>
                    <a:gd name="T21" fmla="*/ 21 h 148"/>
                    <a:gd name="T22" fmla="*/ 366 w 495"/>
                    <a:gd name="T23" fmla="*/ 23 h 148"/>
                    <a:gd name="T24" fmla="*/ 373 w 495"/>
                    <a:gd name="T25" fmla="*/ 19 h 148"/>
                    <a:gd name="T26" fmla="*/ 377 w 495"/>
                    <a:gd name="T27" fmla="*/ 22 h 148"/>
                    <a:gd name="T28" fmla="*/ 377 w 495"/>
                    <a:gd name="T29" fmla="*/ 13 h 148"/>
                    <a:gd name="T30" fmla="*/ 389 w 495"/>
                    <a:gd name="T31" fmla="*/ 14 h 148"/>
                    <a:gd name="T32" fmla="*/ 413 w 495"/>
                    <a:gd name="T33" fmla="*/ 9 h 148"/>
                    <a:gd name="T34" fmla="*/ 343 w 495"/>
                    <a:gd name="T35" fmla="*/ 2 h 148"/>
                    <a:gd name="T36" fmla="*/ 224 w 495"/>
                    <a:gd name="T37" fmla="*/ 1 h 148"/>
                    <a:gd name="T38" fmla="*/ 0 w 495"/>
                    <a:gd name="T39" fmla="*/ 71 h 148"/>
                    <a:gd name="T40" fmla="*/ 115 w 495"/>
                    <a:gd name="T41" fmla="*/ 140 h 148"/>
                    <a:gd name="T42" fmla="*/ 217 w 495"/>
                    <a:gd name="T43" fmla="*/ 128 h 148"/>
                    <a:gd name="T44" fmla="*/ 329 w 495"/>
                    <a:gd name="T45" fmla="*/ 110 h 148"/>
                    <a:gd name="T46" fmla="*/ 336 w 495"/>
                    <a:gd name="T47" fmla="*/ 105 h 148"/>
                    <a:gd name="T48" fmla="*/ 343 w 495"/>
                    <a:gd name="T49" fmla="*/ 101 h 148"/>
                    <a:gd name="T50" fmla="*/ 353 w 495"/>
                    <a:gd name="T51" fmla="*/ 95 h 148"/>
                    <a:gd name="T52" fmla="*/ 360 w 495"/>
                    <a:gd name="T53" fmla="*/ 92 h 148"/>
                    <a:gd name="T54" fmla="*/ 368 w 495"/>
                    <a:gd name="T55" fmla="*/ 94 h 148"/>
                    <a:gd name="T56" fmla="*/ 404 w 495"/>
                    <a:gd name="T57" fmla="*/ 79 h 148"/>
                    <a:gd name="T58" fmla="*/ 437 w 495"/>
                    <a:gd name="T59" fmla="*/ 73 h 148"/>
                    <a:gd name="T60" fmla="*/ 495 w 495"/>
                    <a:gd name="T61" fmla="*/ 57 h 148"/>
                    <a:gd name="T62" fmla="*/ 230 w 495"/>
                    <a:gd name="T63" fmla="*/ 32 h 148"/>
                    <a:gd name="T64" fmla="*/ 232 w 495"/>
                    <a:gd name="T65" fmla="*/ 29 h 148"/>
                    <a:gd name="T66" fmla="*/ 281 w 495"/>
                    <a:gd name="T67" fmla="*/ 29 h 148"/>
                    <a:gd name="T68" fmla="*/ 293 w 495"/>
                    <a:gd name="T69" fmla="*/ 28 h 148"/>
                    <a:gd name="T70" fmla="*/ 300 w 495"/>
                    <a:gd name="T71" fmla="*/ 29 h 148"/>
                    <a:gd name="T72" fmla="*/ 300 w 495"/>
                    <a:gd name="T73" fmla="*/ 29 h 148"/>
                    <a:gd name="T74" fmla="*/ 311 w 495"/>
                    <a:gd name="T75" fmla="*/ 26 h 148"/>
                    <a:gd name="T76" fmla="*/ 311 w 495"/>
                    <a:gd name="T77" fmla="*/ 29 h 148"/>
                    <a:gd name="T78" fmla="*/ 318 w 495"/>
                    <a:gd name="T79" fmla="*/ 59 h 148"/>
                    <a:gd name="T80" fmla="*/ 320 w 495"/>
                    <a:gd name="T81" fmla="*/ 61 h 148"/>
                    <a:gd name="T82" fmla="*/ 325 w 495"/>
                    <a:gd name="T83" fmla="*/ 31 h 148"/>
                    <a:gd name="T84" fmla="*/ 350 w 495"/>
                    <a:gd name="T85" fmla="*/ 28 h 148"/>
                    <a:gd name="T86" fmla="*/ 350 w 495"/>
                    <a:gd name="T87" fmla="*/ 28 h 148"/>
                    <a:gd name="T88" fmla="*/ 333 w 495"/>
                    <a:gd name="T89" fmla="*/ 28 h 148"/>
                    <a:gd name="T90" fmla="*/ 344 w 495"/>
                    <a:gd name="T91" fmla="*/ 59 h 148"/>
                    <a:gd name="T92" fmla="*/ 340 w 495"/>
                    <a:gd name="T93" fmla="*/ 52 h 148"/>
                    <a:gd name="T94" fmla="*/ 344 w 495"/>
                    <a:gd name="T95" fmla="*/ 5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95" h="148">
                      <a:moveTo>
                        <a:pt x="358" y="59"/>
                      </a:moveTo>
                      <a:cubicBezTo>
                        <a:pt x="354" y="66"/>
                        <a:pt x="349" y="50"/>
                        <a:pt x="347" y="63"/>
                      </a:cubicBezTo>
                      <a:cubicBezTo>
                        <a:pt x="346" y="59"/>
                        <a:pt x="346" y="59"/>
                        <a:pt x="346" y="59"/>
                      </a:cubicBezTo>
                      <a:cubicBezTo>
                        <a:pt x="347" y="55"/>
                        <a:pt x="347" y="47"/>
                        <a:pt x="349" y="46"/>
                      </a:cubicBezTo>
                      <a:cubicBezTo>
                        <a:pt x="350" y="54"/>
                        <a:pt x="350" y="54"/>
                        <a:pt x="350" y="54"/>
                      </a:cubicBezTo>
                      <a:cubicBezTo>
                        <a:pt x="355" y="49"/>
                        <a:pt x="355" y="49"/>
                        <a:pt x="355" y="49"/>
                      </a:cubicBezTo>
                      <a:cubicBezTo>
                        <a:pt x="354" y="47"/>
                        <a:pt x="354" y="47"/>
                        <a:pt x="354" y="47"/>
                      </a:cubicBezTo>
                      <a:cubicBezTo>
                        <a:pt x="356" y="43"/>
                        <a:pt x="356" y="43"/>
                        <a:pt x="356" y="43"/>
                      </a:cubicBezTo>
                      <a:cubicBezTo>
                        <a:pt x="357" y="49"/>
                        <a:pt x="357" y="49"/>
                        <a:pt x="357" y="49"/>
                      </a:cubicBezTo>
                      <a:cubicBezTo>
                        <a:pt x="359" y="46"/>
                        <a:pt x="359" y="41"/>
                        <a:pt x="360" y="36"/>
                      </a:cubicBezTo>
                      <a:cubicBezTo>
                        <a:pt x="362" y="39"/>
                        <a:pt x="360" y="45"/>
                        <a:pt x="362" y="49"/>
                      </a:cubicBezTo>
                      <a:cubicBezTo>
                        <a:pt x="362" y="38"/>
                        <a:pt x="366" y="47"/>
                        <a:pt x="368" y="40"/>
                      </a:cubicBezTo>
                      <a:cubicBezTo>
                        <a:pt x="368" y="41"/>
                        <a:pt x="369" y="42"/>
                        <a:pt x="368" y="44"/>
                      </a:cubicBezTo>
                      <a:cubicBezTo>
                        <a:pt x="369" y="41"/>
                        <a:pt x="368" y="37"/>
                        <a:pt x="369" y="36"/>
                      </a:cubicBezTo>
                      <a:cubicBezTo>
                        <a:pt x="373" y="52"/>
                        <a:pt x="377" y="31"/>
                        <a:pt x="382" y="41"/>
                      </a:cubicBezTo>
                      <a:cubicBezTo>
                        <a:pt x="382" y="38"/>
                        <a:pt x="382" y="36"/>
                        <a:pt x="381" y="34"/>
                      </a:cubicBezTo>
                      <a:cubicBezTo>
                        <a:pt x="383" y="31"/>
                        <a:pt x="383" y="31"/>
                        <a:pt x="383" y="31"/>
                      </a:cubicBezTo>
                      <a:cubicBezTo>
                        <a:pt x="381" y="32"/>
                        <a:pt x="377" y="25"/>
                        <a:pt x="376" y="35"/>
                      </a:cubicBezTo>
                      <a:cubicBezTo>
                        <a:pt x="374" y="35"/>
                        <a:pt x="373" y="24"/>
                        <a:pt x="371" y="30"/>
                      </a:cubicBezTo>
                      <a:cubicBezTo>
                        <a:pt x="364" y="32"/>
                        <a:pt x="358" y="29"/>
                        <a:pt x="351" y="28"/>
                      </a:cubicBezTo>
                      <a:cubicBezTo>
                        <a:pt x="351" y="26"/>
                        <a:pt x="351" y="26"/>
                        <a:pt x="351" y="26"/>
                      </a:cubicBezTo>
                      <a:cubicBezTo>
                        <a:pt x="353" y="22"/>
                        <a:pt x="356" y="20"/>
                        <a:pt x="358" y="21"/>
                      </a:cubicBezTo>
                      <a:cubicBezTo>
                        <a:pt x="358" y="10"/>
                        <a:pt x="364" y="13"/>
                        <a:pt x="366" y="13"/>
                      </a:cubicBezTo>
                      <a:cubicBezTo>
                        <a:pt x="366" y="23"/>
                        <a:pt x="366" y="23"/>
                        <a:pt x="366" y="23"/>
                      </a:cubicBezTo>
                      <a:cubicBezTo>
                        <a:pt x="369" y="22"/>
                        <a:pt x="371" y="21"/>
                        <a:pt x="370" y="14"/>
                      </a:cubicBezTo>
                      <a:cubicBezTo>
                        <a:pt x="373" y="19"/>
                        <a:pt x="373" y="19"/>
                        <a:pt x="373" y="19"/>
                      </a:cubicBezTo>
                      <a:cubicBezTo>
                        <a:pt x="373" y="16"/>
                        <a:pt x="372" y="12"/>
                        <a:pt x="374" y="11"/>
                      </a:cubicBezTo>
                      <a:cubicBezTo>
                        <a:pt x="377" y="22"/>
                        <a:pt x="377" y="22"/>
                        <a:pt x="377" y="22"/>
                      </a:cubicBezTo>
                      <a:cubicBezTo>
                        <a:pt x="378" y="20"/>
                        <a:pt x="378" y="20"/>
                        <a:pt x="378" y="20"/>
                      </a:cubicBezTo>
                      <a:cubicBezTo>
                        <a:pt x="377" y="18"/>
                        <a:pt x="377" y="16"/>
                        <a:pt x="377" y="13"/>
                      </a:cubicBezTo>
                      <a:cubicBezTo>
                        <a:pt x="380" y="10"/>
                        <a:pt x="385" y="7"/>
                        <a:pt x="389" y="12"/>
                      </a:cubicBezTo>
                      <a:cubicBezTo>
                        <a:pt x="389" y="14"/>
                        <a:pt x="389" y="14"/>
                        <a:pt x="389" y="14"/>
                      </a:cubicBezTo>
                      <a:cubicBezTo>
                        <a:pt x="391" y="8"/>
                        <a:pt x="391" y="8"/>
                        <a:pt x="391" y="8"/>
                      </a:cubicBezTo>
                      <a:cubicBezTo>
                        <a:pt x="398" y="20"/>
                        <a:pt x="406" y="2"/>
                        <a:pt x="413" y="9"/>
                      </a:cubicBezTo>
                      <a:cubicBezTo>
                        <a:pt x="416" y="0"/>
                        <a:pt x="423" y="8"/>
                        <a:pt x="427" y="4"/>
                      </a:cubicBezTo>
                      <a:cubicBezTo>
                        <a:pt x="399" y="3"/>
                        <a:pt x="371" y="2"/>
                        <a:pt x="343" y="2"/>
                      </a:cubicBezTo>
                      <a:cubicBezTo>
                        <a:pt x="235" y="1"/>
                        <a:pt x="235" y="1"/>
                        <a:pt x="235" y="1"/>
                      </a:cubicBezTo>
                      <a:cubicBezTo>
                        <a:pt x="224" y="1"/>
                        <a:pt x="224" y="1"/>
                        <a:pt x="224" y="1"/>
                      </a:cubicBezTo>
                      <a:cubicBezTo>
                        <a:pt x="75" y="25"/>
                        <a:pt x="75" y="25"/>
                        <a:pt x="75" y="25"/>
                      </a:cubicBezTo>
                      <a:cubicBezTo>
                        <a:pt x="49" y="34"/>
                        <a:pt x="21" y="27"/>
                        <a:pt x="0" y="71"/>
                      </a:cubicBezTo>
                      <a:cubicBezTo>
                        <a:pt x="0" y="99"/>
                        <a:pt x="12" y="109"/>
                        <a:pt x="19" y="125"/>
                      </a:cubicBezTo>
                      <a:cubicBezTo>
                        <a:pt x="49" y="148"/>
                        <a:pt x="83" y="144"/>
                        <a:pt x="115" y="140"/>
                      </a:cubicBezTo>
                      <a:cubicBezTo>
                        <a:pt x="123" y="145"/>
                        <a:pt x="131" y="138"/>
                        <a:pt x="138" y="137"/>
                      </a:cubicBezTo>
                      <a:cubicBezTo>
                        <a:pt x="164" y="138"/>
                        <a:pt x="193" y="123"/>
                        <a:pt x="217" y="128"/>
                      </a:cubicBezTo>
                      <a:cubicBezTo>
                        <a:pt x="241" y="126"/>
                        <a:pt x="269" y="115"/>
                        <a:pt x="293" y="118"/>
                      </a:cubicBezTo>
                      <a:cubicBezTo>
                        <a:pt x="305" y="115"/>
                        <a:pt x="318" y="110"/>
                        <a:pt x="329" y="110"/>
                      </a:cubicBezTo>
                      <a:cubicBezTo>
                        <a:pt x="329" y="106"/>
                        <a:pt x="333" y="103"/>
                        <a:pt x="333" y="111"/>
                      </a:cubicBezTo>
                      <a:cubicBezTo>
                        <a:pt x="336" y="105"/>
                        <a:pt x="336" y="105"/>
                        <a:pt x="336" y="105"/>
                      </a:cubicBezTo>
                      <a:cubicBezTo>
                        <a:pt x="336" y="106"/>
                        <a:pt x="337" y="108"/>
                        <a:pt x="336" y="109"/>
                      </a:cubicBezTo>
                      <a:cubicBezTo>
                        <a:pt x="343" y="101"/>
                        <a:pt x="343" y="101"/>
                        <a:pt x="343" y="101"/>
                      </a:cubicBezTo>
                      <a:cubicBezTo>
                        <a:pt x="346" y="98"/>
                        <a:pt x="349" y="99"/>
                        <a:pt x="351" y="102"/>
                      </a:cubicBezTo>
                      <a:cubicBezTo>
                        <a:pt x="353" y="95"/>
                        <a:pt x="353" y="95"/>
                        <a:pt x="353" y="95"/>
                      </a:cubicBezTo>
                      <a:cubicBezTo>
                        <a:pt x="354" y="96"/>
                        <a:pt x="354" y="97"/>
                        <a:pt x="354" y="99"/>
                      </a:cubicBezTo>
                      <a:cubicBezTo>
                        <a:pt x="357" y="101"/>
                        <a:pt x="359" y="98"/>
                        <a:pt x="360" y="92"/>
                      </a:cubicBezTo>
                      <a:cubicBezTo>
                        <a:pt x="363" y="97"/>
                        <a:pt x="363" y="97"/>
                        <a:pt x="363" y="97"/>
                      </a:cubicBezTo>
                      <a:cubicBezTo>
                        <a:pt x="363" y="88"/>
                        <a:pt x="366" y="100"/>
                        <a:pt x="368" y="94"/>
                      </a:cubicBezTo>
                      <a:cubicBezTo>
                        <a:pt x="367" y="92"/>
                        <a:pt x="367" y="92"/>
                        <a:pt x="367" y="92"/>
                      </a:cubicBezTo>
                      <a:cubicBezTo>
                        <a:pt x="379" y="82"/>
                        <a:pt x="390" y="80"/>
                        <a:pt x="404" y="79"/>
                      </a:cubicBezTo>
                      <a:cubicBezTo>
                        <a:pt x="408" y="70"/>
                        <a:pt x="411" y="83"/>
                        <a:pt x="415" y="74"/>
                      </a:cubicBezTo>
                      <a:cubicBezTo>
                        <a:pt x="422" y="75"/>
                        <a:pt x="431" y="76"/>
                        <a:pt x="437" y="73"/>
                      </a:cubicBezTo>
                      <a:cubicBezTo>
                        <a:pt x="439" y="60"/>
                        <a:pt x="443" y="76"/>
                        <a:pt x="446" y="67"/>
                      </a:cubicBezTo>
                      <a:cubicBezTo>
                        <a:pt x="460" y="66"/>
                        <a:pt x="478" y="57"/>
                        <a:pt x="495" y="57"/>
                      </a:cubicBezTo>
                      <a:cubicBezTo>
                        <a:pt x="449" y="48"/>
                        <a:pt x="399" y="60"/>
                        <a:pt x="358" y="59"/>
                      </a:cubicBezTo>
                      <a:close/>
                      <a:moveTo>
                        <a:pt x="230" y="32"/>
                      </a:moveTo>
                      <a:cubicBezTo>
                        <a:pt x="230" y="26"/>
                        <a:pt x="230" y="26"/>
                        <a:pt x="230" y="26"/>
                      </a:cubicBezTo>
                      <a:cubicBezTo>
                        <a:pt x="231" y="27"/>
                        <a:pt x="231" y="29"/>
                        <a:pt x="232" y="29"/>
                      </a:cubicBezTo>
                      <a:lnTo>
                        <a:pt x="230" y="32"/>
                      </a:lnTo>
                      <a:close/>
                      <a:moveTo>
                        <a:pt x="281" y="29"/>
                      </a:moveTo>
                      <a:cubicBezTo>
                        <a:pt x="283" y="27"/>
                        <a:pt x="287" y="28"/>
                        <a:pt x="289" y="23"/>
                      </a:cubicBezTo>
                      <a:cubicBezTo>
                        <a:pt x="290" y="28"/>
                        <a:pt x="292" y="27"/>
                        <a:pt x="293" y="28"/>
                      </a:cubicBezTo>
                      <a:cubicBezTo>
                        <a:pt x="289" y="28"/>
                        <a:pt x="285" y="32"/>
                        <a:pt x="281" y="29"/>
                      </a:cubicBezTo>
                      <a:close/>
                      <a:moveTo>
                        <a:pt x="300" y="29"/>
                      </a:moveTo>
                      <a:cubicBezTo>
                        <a:pt x="301" y="28"/>
                        <a:pt x="304" y="25"/>
                        <a:pt x="305" y="28"/>
                      </a:cubicBezTo>
                      <a:lnTo>
                        <a:pt x="300" y="29"/>
                      </a:lnTo>
                      <a:close/>
                      <a:moveTo>
                        <a:pt x="311" y="29"/>
                      </a:moveTo>
                      <a:cubicBezTo>
                        <a:pt x="311" y="26"/>
                        <a:pt x="311" y="26"/>
                        <a:pt x="311" y="26"/>
                      </a:cubicBezTo>
                      <a:cubicBezTo>
                        <a:pt x="313" y="26"/>
                        <a:pt x="315" y="25"/>
                        <a:pt x="316" y="29"/>
                      </a:cubicBezTo>
                      <a:cubicBezTo>
                        <a:pt x="315" y="32"/>
                        <a:pt x="313" y="29"/>
                        <a:pt x="311" y="29"/>
                      </a:cubicBezTo>
                      <a:close/>
                      <a:moveTo>
                        <a:pt x="320" y="61"/>
                      </a:moveTo>
                      <a:cubicBezTo>
                        <a:pt x="318" y="59"/>
                        <a:pt x="318" y="59"/>
                        <a:pt x="318" y="59"/>
                      </a:cubicBezTo>
                      <a:cubicBezTo>
                        <a:pt x="320" y="53"/>
                        <a:pt x="320" y="53"/>
                        <a:pt x="320" y="53"/>
                      </a:cubicBezTo>
                      <a:lnTo>
                        <a:pt x="320" y="61"/>
                      </a:lnTo>
                      <a:close/>
                      <a:moveTo>
                        <a:pt x="322" y="18"/>
                      </a:moveTo>
                      <a:cubicBezTo>
                        <a:pt x="322" y="20"/>
                        <a:pt x="325" y="27"/>
                        <a:pt x="325" y="31"/>
                      </a:cubicBezTo>
                      <a:cubicBezTo>
                        <a:pt x="321" y="34"/>
                        <a:pt x="323" y="22"/>
                        <a:pt x="322" y="18"/>
                      </a:cubicBezTo>
                      <a:close/>
                      <a:moveTo>
                        <a:pt x="350" y="28"/>
                      </a:moveTo>
                      <a:cubicBezTo>
                        <a:pt x="347" y="27"/>
                        <a:pt x="344" y="30"/>
                        <a:pt x="341" y="28"/>
                      </a:cubicBezTo>
                      <a:cubicBezTo>
                        <a:pt x="344" y="28"/>
                        <a:pt x="347" y="22"/>
                        <a:pt x="350" y="28"/>
                      </a:cubicBezTo>
                      <a:close/>
                      <a:moveTo>
                        <a:pt x="329" y="27"/>
                      </a:moveTo>
                      <a:cubicBezTo>
                        <a:pt x="330" y="25"/>
                        <a:pt x="332" y="25"/>
                        <a:pt x="333" y="28"/>
                      </a:cubicBezTo>
                      <a:lnTo>
                        <a:pt x="329" y="27"/>
                      </a:lnTo>
                      <a:close/>
                      <a:moveTo>
                        <a:pt x="344" y="59"/>
                      </a:moveTo>
                      <a:cubicBezTo>
                        <a:pt x="341" y="62"/>
                        <a:pt x="336" y="58"/>
                        <a:pt x="333" y="58"/>
                      </a:cubicBezTo>
                      <a:cubicBezTo>
                        <a:pt x="333" y="49"/>
                        <a:pt x="338" y="61"/>
                        <a:pt x="340" y="52"/>
                      </a:cubicBezTo>
                      <a:cubicBezTo>
                        <a:pt x="341" y="57"/>
                        <a:pt x="344" y="53"/>
                        <a:pt x="345" y="49"/>
                      </a:cubicBezTo>
                      <a:cubicBezTo>
                        <a:pt x="344" y="52"/>
                        <a:pt x="344" y="55"/>
                        <a:pt x="344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5" name="出自【趣你的PPT】(微信:qunideppt)：最优质的PPT资源库">
                  <a:extLst>
                    <a:ext uri="{FF2B5EF4-FFF2-40B4-BE49-F238E27FC236}">
                      <a16:creationId xmlns:a16="http://schemas.microsoft.com/office/drawing/2014/main" xmlns="" id="{9F548AA0-788A-4E16-A412-9F8E393EBD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91238" y="8710613"/>
                  <a:ext cx="11113" cy="15875"/>
                </a:xfrm>
                <a:custGeom>
                  <a:avLst/>
                  <a:gdLst>
                    <a:gd name="T0" fmla="*/ 0 w 3"/>
                    <a:gd name="T1" fmla="*/ 3 h 4"/>
                    <a:gd name="T2" fmla="*/ 3 w 3"/>
                    <a:gd name="T3" fmla="*/ 4 h 4"/>
                    <a:gd name="T4" fmla="*/ 0 w 3"/>
                    <a:gd name="T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0" y="3"/>
                      </a:move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1"/>
                        <a:pt x="0" y="0"/>
                        <a:pt x="0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46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181C463C-B22D-43FB-85DE-DB10268DE3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rot="20159654">
                <a:off x="3688481" y="3263218"/>
                <a:ext cx="1899687" cy="223908"/>
              </a:xfrm>
              <a:custGeom>
                <a:avLst/>
                <a:gdLst>
                  <a:gd name="T0" fmla="*/ 460 w 478"/>
                  <a:gd name="T1" fmla="*/ 10 h 77"/>
                  <a:gd name="T2" fmla="*/ 130 w 478"/>
                  <a:gd name="T3" fmla="*/ 3 h 77"/>
                  <a:gd name="T4" fmla="*/ 95 w 478"/>
                  <a:gd name="T5" fmla="*/ 2 h 77"/>
                  <a:gd name="T6" fmla="*/ 5 w 478"/>
                  <a:gd name="T7" fmla="*/ 5 h 77"/>
                  <a:gd name="T8" fmla="*/ 0 w 478"/>
                  <a:gd name="T9" fmla="*/ 9 h 77"/>
                  <a:gd name="T10" fmla="*/ 1 w 478"/>
                  <a:gd name="T11" fmla="*/ 17 h 77"/>
                  <a:gd name="T12" fmla="*/ 2 w 478"/>
                  <a:gd name="T13" fmla="*/ 20 h 77"/>
                  <a:gd name="T14" fmla="*/ 2 w 478"/>
                  <a:gd name="T15" fmla="*/ 25 h 77"/>
                  <a:gd name="T16" fmla="*/ 11 w 478"/>
                  <a:gd name="T17" fmla="*/ 26 h 77"/>
                  <a:gd name="T18" fmla="*/ 14 w 478"/>
                  <a:gd name="T19" fmla="*/ 35 h 77"/>
                  <a:gd name="T20" fmla="*/ 12 w 478"/>
                  <a:gd name="T21" fmla="*/ 40 h 77"/>
                  <a:gd name="T22" fmla="*/ 18 w 478"/>
                  <a:gd name="T23" fmla="*/ 41 h 77"/>
                  <a:gd name="T24" fmla="*/ 20 w 478"/>
                  <a:gd name="T25" fmla="*/ 46 h 77"/>
                  <a:gd name="T26" fmla="*/ 16 w 478"/>
                  <a:gd name="T27" fmla="*/ 49 h 77"/>
                  <a:gd name="T28" fmla="*/ 30 w 478"/>
                  <a:gd name="T29" fmla="*/ 59 h 77"/>
                  <a:gd name="T30" fmla="*/ 17 w 478"/>
                  <a:gd name="T31" fmla="*/ 63 h 77"/>
                  <a:gd name="T32" fmla="*/ 161 w 478"/>
                  <a:gd name="T33" fmla="*/ 76 h 77"/>
                  <a:gd name="T34" fmla="*/ 311 w 478"/>
                  <a:gd name="T35" fmla="*/ 74 h 77"/>
                  <a:gd name="T36" fmla="*/ 401 w 478"/>
                  <a:gd name="T37" fmla="*/ 73 h 77"/>
                  <a:gd name="T38" fmla="*/ 368 w 478"/>
                  <a:gd name="T39" fmla="*/ 70 h 77"/>
                  <a:gd name="T40" fmla="*/ 372 w 478"/>
                  <a:gd name="T41" fmla="*/ 68 h 77"/>
                  <a:gd name="T42" fmla="*/ 372 w 478"/>
                  <a:gd name="T43" fmla="*/ 66 h 77"/>
                  <a:gd name="T44" fmla="*/ 412 w 478"/>
                  <a:gd name="T45" fmla="*/ 66 h 77"/>
                  <a:gd name="T46" fmla="*/ 429 w 478"/>
                  <a:gd name="T47" fmla="*/ 66 h 77"/>
                  <a:gd name="T48" fmla="*/ 415 w 478"/>
                  <a:gd name="T49" fmla="*/ 65 h 77"/>
                  <a:gd name="T50" fmla="*/ 393 w 478"/>
                  <a:gd name="T51" fmla="*/ 64 h 77"/>
                  <a:gd name="T52" fmla="*/ 330 w 478"/>
                  <a:gd name="T53" fmla="*/ 63 h 77"/>
                  <a:gd name="T54" fmla="*/ 378 w 478"/>
                  <a:gd name="T55" fmla="*/ 60 h 77"/>
                  <a:gd name="T56" fmla="*/ 406 w 478"/>
                  <a:gd name="T57" fmla="*/ 60 h 77"/>
                  <a:gd name="T58" fmla="*/ 403 w 478"/>
                  <a:gd name="T59" fmla="*/ 59 h 77"/>
                  <a:gd name="T60" fmla="*/ 399 w 478"/>
                  <a:gd name="T61" fmla="*/ 56 h 77"/>
                  <a:gd name="T62" fmla="*/ 381 w 478"/>
                  <a:gd name="T63" fmla="*/ 54 h 77"/>
                  <a:gd name="T64" fmla="*/ 388 w 478"/>
                  <a:gd name="T65" fmla="*/ 54 h 77"/>
                  <a:gd name="T66" fmla="*/ 367 w 478"/>
                  <a:gd name="T67" fmla="*/ 49 h 77"/>
                  <a:gd name="T68" fmla="*/ 383 w 478"/>
                  <a:gd name="T69" fmla="*/ 49 h 77"/>
                  <a:gd name="T70" fmla="*/ 368 w 478"/>
                  <a:gd name="T71" fmla="*/ 46 h 77"/>
                  <a:gd name="T72" fmla="*/ 400 w 478"/>
                  <a:gd name="T73" fmla="*/ 44 h 77"/>
                  <a:gd name="T74" fmla="*/ 408 w 478"/>
                  <a:gd name="T75" fmla="*/ 42 h 77"/>
                  <a:gd name="T76" fmla="*/ 451 w 478"/>
                  <a:gd name="T77" fmla="*/ 42 h 77"/>
                  <a:gd name="T78" fmla="*/ 373 w 478"/>
                  <a:gd name="T79" fmla="*/ 38 h 77"/>
                  <a:gd name="T80" fmla="*/ 435 w 478"/>
                  <a:gd name="T81" fmla="*/ 34 h 77"/>
                  <a:gd name="T82" fmla="*/ 445 w 478"/>
                  <a:gd name="T83" fmla="*/ 31 h 77"/>
                  <a:gd name="T84" fmla="*/ 449 w 478"/>
                  <a:gd name="T85" fmla="*/ 29 h 77"/>
                  <a:gd name="T86" fmla="*/ 464 w 478"/>
                  <a:gd name="T87" fmla="*/ 25 h 77"/>
                  <a:gd name="T88" fmla="*/ 443 w 478"/>
                  <a:gd name="T89" fmla="*/ 20 h 77"/>
                  <a:gd name="T90" fmla="*/ 455 w 478"/>
                  <a:gd name="T91" fmla="*/ 15 h 77"/>
                  <a:gd name="T92" fmla="*/ 22 w 478"/>
                  <a:gd name="T93" fmla="*/ 46 h 77"/>
                  <a:gd name="T94" fmla="*/ 212 w 478"/>
                  <a:gd name="T95" fmla="*/ 74 h 77"/>
                  <a:gd name="T96" fmla="*/ 234 w 478"/>
                  <a:gd name="T97" fmla="*/ 73 h 77"/>
                  <a:gd name="T98" fmla="*/ 367 w 478"/>
                  <a:gd name="T99" fmla="*/ 70 h 77"/>
                  <a:gd name="T100" fmla="*/ 415 w 478"/>
                  <a:gd name="T101" fmla="*/ 11 h 77"/>
                  <a:gd name="T102" fmla="*/ 422 w 478"/>
                  <a:gd name="T103" fmla="*/ 1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8" h="77">
                    <a:moveTo>
                      <a:pt x="478" y="13"/>
                    </a:moveTo>
                    <a:cubicBezTo>
                      <a:pt x="472" y="13"/>
                      <a:pt x="468" y="13"/>
                      <a:pt x="462" y="12"/>
                    </a:cubicBezTo>
                    <a:cubicBezTo>
                      <a:pt x="461" y="11"/>
                      <a:pt x="465" y="12"/>
                      <a:pt x="464" y="11"/>
                    </a:cubicBezTo>
                    <a:cubicBezTo>
                      <a:pt x="434" y="9"/>
                      <a:pt x="403" y="9"/>
                      <a:pt x="373" y="7"/>
                    </a:cubicBezTo>
                    <a:cubicBezTo>
                      <a:pt x="402" y="6"/>
                      <a:pt x="431" y="10"/>
                      <a:pt x="460" y="10"/>
                    </a:cubicBezTo>
                    <a:cubicBezTo>
                      <a:pt x="436" y="6"/>
                      <a:pt x="407" y="7"/>
                      <a:pt x="381" y="5"/>
                    </a:cubicBezTo>
                    <a:cubicBezTo>
                      <a:pt x="288" y="3"/>
                      <a:pt x="288" y="3"/>
                      <a:pt x="288" y="3"/>
                    </a:cubicBezTo>
                    <a:cubicBezTo>
                      <a:pt x="222" y="3"/>
                      <a:pt x="222" y="3"/>
                      <a:pt x="222" y="3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30" y="3"/>
                      <a:pt x="130" y="3"/>
                      <a:pt x="130" y="3"/>
                    </a:cubicBezTo>
                    <a:cubicBezTo>
                      <a:pt x="127" y="2"/>
                      <a:pt x="125" y="3"/>
                      <a:pt x="123" y="3"/>
                    </a:cubicBezTo>
                    <a:cubicBezTo>
                      <a:pt x="124" y="3"/>
                      <a:pt x="125" y="3"/>
                      <a:pt x="125" y="4"/>
                    </a:cubicBezTo>
                    <a:cubicBezTo>
                      <a:pt x="122" y="4"/>
                      <a:pt x="118" y="3"/>
                      <a:pt x="115" y="4"/>
                    </a:cubicBezTo>
                    <a:cubicBezTo>
                      <a:pt x="112" y="3"/>
                      <a:pt x="107" y="4"/>
                      <a:pt x="102" y="3"/>
                    </a:cubicBezTo>
                    <a:cubicBezTo>
                      <a:pt x="100" y="2"/>
                      <a:pt x="98" y="2"/>
                      <a:pt x="95" y="2"/>
                    </a:cubicBezTo>
                    <a:cubicBezTo>
                      <a:pt x="70" y="2"/>
                      <a:pt x="50" y="0"/>
                      <a:pt x="24" y="1"/>
                    </a:cubicBezTo>
                    <a:cubicBezTo>
                      <a:pt x="18" y="2"/>
                      <a:pt x="10" y="1"/>
                      <a:pt x="6" y="4"/>
                    </a:cubicBezTo>
                    <a:cubicBezTo>
                      <a:pt x="6" y="5"/>
                      <a:pt x="8" y="5"/>
                      <a:pt x="8" y="5"/>
                    </a:cubicBezTo>
                    <a:cubicBezTo>
                      <a:pt x="7" y="5"/>
                      <a:pt x="6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1" y="9"/>
                      <a:pt x="0" y="9"/>
                    </a:cubicBezTo>
                    <a:cubicBezTo>
                      <a:pt x="0" y="11"/>
                      <a:pt x="0" y="13"/>
                      <a:pt x="3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2" y="15"/>
                      <a:pt x="3" y="15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3" y="18"/>
                      <a:pt x="1" y="19"/>
                      <a:pt x="1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1"/>
                      <a:pt x="2" y="20"/>
                      <a:pt x="2" y="20"/>
                    </a:cubicBezTo>
                    <a:cubicBezTo>
                      <a:pt x="3" y="21"/>
                      <a:pt x="5" y="21"/>
                      <a:pt x="6" y="21"/>
                    </a:cubicBezTo>
                    <a:cubicBezTo>
                      <a:pt x="5" y="22"/>
                      <a:pt x="3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4"/>
                      <a:pt x="6" y="24"/>
                      <a:pt x="10" y="24"/>
                    </a:cubicBezTo>
                    <a:cubicBezTo>
                      <a:pt x="7" y="25"/>
                      <a:pt x="5" y="25"/>
                      <a:pt x="2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3" y="27"/>
                      <a:pt x="5" y="26"/>
                      <a:pt x="5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6"/>
                      <a:pt x="10" y="26"/>
                      <a:pt x="11" y="26"/>
                    </a:cubicBezTo>
                    <a:cubicBezTo>
                      <a:pt x="15" y="26"/>
                      <a:pt x="12" y="30"/>
                      <a:pt x="14" y="30"/>
                    </a:cubicBezTo>
                    <a:cubicBezTo>
                      <a:pt x="12" y="32"/>
                      <a:pt x="9" y="30"/>
                      <a:pt x="6" y="31"/>
                    </a:cubicBezTo>
                    <a:cubicBezTo>
                      <a:pt x="9" y="32"/>
                      <a:pt x="12" y="31"/>
                      <a:pt x="16" y="31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3" y="35"/>
                      <a:pt x="23" y="36"/>
                    </a:cubicBezTo>
                    <a:cubicBezTo>
                      <a:pt x="23" y="37"/>
                      <a:pt x="22" y="37"/>
                      <a:pt x="21" y="37"/>
                    </a:cubicBezTo>
                    <a:cubicBezTo>
                      <a:pt x="18" y="41"/>
                      <a:pt x="11" y="37"/>
                      <a:pt x="6" y="38"/>
                    </a:cubicBezTo>
                    <a:cubicBezTo>
                      <a:pt x="7" y="39"/>
                      <a:pt x="10" y="39"/>
                      <a:pt x="12" y="40"/>
                    </a:cubicBezTo>
                    <a:cubicBezTo>
                      <a:pt x="16" y="39"/>
                      <a:pt x="18" y="38"/>
                      <a:pt x="21" y="39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40"/>
                      <a:pt x="21" y="40"/>
                      <a:pt x="21" y="41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1" y="42"/>
                      <a:pt x="22" y="41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0" y="44"/>
                      <a:pt x="22" y="46"/>
                      <a:pt x="19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6" y="47"/>
                      <a:pt x="12" y="44"/>
                      <a:pt x="9" y="46"/>
                    </a:cubicBezTo>
                    <a:cubicBezTo>
                      <a:pt x="13" y="47"/>
                      <a:pt x="19" y="46"/>
                      <a:pt x="23" y="48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9" y="48"/>
                      <a:pt x="17" y="49"/>
                      <a:pt x="16" y="49"/>
                    </a:cubicBezTo>
                    <a:cubicBezTo>
                      <a:pt x="17" y="49"/>
                      <a:pt x="19" y="49"/>
                      <a:pt x="20" y="49"/>
                    </a:cubicBezTo>
                    <a:cubicBezTo>
                      <a:pt x="22" y="50"/>
                      <a:pt x="25" y="51"/>
                      <a:pt x="24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7"/>
                      <a:pt x="29" y="58"/>
                      <a:pt x="30" y="59"/>
                    </a:cubicBezTo>
                    <a:cubicBezTo>
                      <a:pt x="29" y="60"/>
                      <a:pt x="27" y="59"/>
                      <a:pt x="26" y="60"/>
                    </a:cubicBezTo>
                    <a:cubicBezTo>
                      <a:pt x="22" y="61"/>
                      <a:pt x="28" y="62"/>
                      <a:pt x="26" y="64"/>
                    </a:cubicBezTo>
                    <a:cubicBezTo>
                      <a:pt x="27" y="64"/>
                      <a:pt x="29" y="64"/>
                      <a:pt x="30" y="65"/>
                    </a:cubicBezTo>
                    <a:cubicBezTo>
                      <a:pt x="30" y="65"/>
                      <a:pt x="29" y="66"/>
                      <a:pt x="29" y="66"/>
                    </a:cubicBezTo>
                    <a:cubicBezTo>
                      <a:pt x="25" y="64"/>
                      <a:pt x="21" y="63"/>
                      <a:pt x="17" y="63"/>
                    </a:cubicBezTo>
                    <a:cubicBezTo>
                      <a:pt x="22" y="66"/>
                      <a:pt x="22" y="66"/>
                      <a:pt x="22" y="66"/>
                    </a:cubicBezTo>
                    <a:cubicBezTo>
                      <a:pt x="30" y="66"/>
                      <a:pt x="36" y="70"/>
                      <a:pt x="44" y="70"/>
                    </a:cubicBezTo>
                    <a:cubicBezTo>
                      <a:pt x="51" y="73"/>
                      <a:pt x="61" y="73"/>
                      <a:pt x="70" y="75"/>
                    </a:cubicBezTo>
                    <a:cubicBezTo>
                      <a:pt x="82" y="75"/>
                      <a:pt x="93" y="77"/>
                      <a:pt x="104" y="77"/>
                    </a:cubicBezTo>
                    <a:cubicBezTo>
                      <a:pt x="123" y="76"/>
                      <a:pt x="142" y="76"/>
                      <a:pt x="161" y="76"/>
                    </a:cubicBezTo>
                    <a:cubicBezTo>
                      <a:pt x="258" y="76"/>
                      <a:pt x="258" y="76"/>
                      <a:pt x="258" y="76"/>
                    </a:cubicBezTo>
                    <a:cubicBezTo>
                      <a:pt x="286" y="75"/>
                      <a:pt x="315" y="77"/>
                      <a:pt x="341" y="75"/>
                    </a:cubicBezTo>
                    <a:cubicBezTo>
                      <a:pt x="336" y="75"/>
                      <a:pt x="331" y="74"/>
                      <a:pt x="326" y="75"/>
                    </a:cubicBezTo>
                    <a:cubicBezTo>
                      <a:pt x="323" y="75"/>
                      <a:pt x="321" y="74"/>
                      <a:pt x="319" y="75"/>
                    </a:cubicBezTo>
                    <a:cubicBezTo>
                      <a:pt x="316" y="75"/>
                      <a:pt x="313" y="75"/>
                      <a:pt x="311" y="74"/>
                    </a:cubicBezTo>
                    <a:cubicBezTo>
                      <a:pt x="280" y="74"/>
                      <a:pt x="280" y="74"/>
                      <a:pt x="280" y="74"/>
                    </a:cubicBezTo>
                    <a:cubicBezTo>
                      <a:pt x="279" y="74"/>
                      <a:pt x="279" y="74"/>
                      <a:pt x="279" y="74"/>
                    </a:cubicBezTo>
                    <a:cubicBezTo>
                      <a:pt x="276" y="74"/>
                      <a:pt x="272" y="75"/>
                      <a:pt x="270" y="74"/>
                    </a:cubicBezTo>
                    <a:cubicBezTo>
                      <a:pt x="271" y="73"/>
                      <a:pt x="271" y="73"/>
                      <a:pt x="271" y="73"/>
                    </a:cubicBezTo>
                    <a:cubicBezTo>
                      <a:pt x="401" y="73"/>
                      <a:pt x="401" y="73"/>
                      <a:pt x="401" y="73"/>
                    </a:cubicBezTo>
                    <a:cubicBezTo>
                      <a:pt x="415" y="72"/>
                      <a:pt x="415" y="72"/>
                      <a:pt x="415" y="72"/>
                    </a:cubicBezTo>
                    <a:cubicBezTo>
                      <a:pt x="384" y="72"/>
                      <a:pt x="352" y="72"/>
                      <a:pt x="320" y="71"/>
                    </a:cubicBezTo>
                    <a:cubicBezTo>
                      <a:pt x="309" y="71"/>
                      <a:pt x="297" y="72"/>
                      <a:pt x="286" y="70"/>
                    </a:cubicBezTo>
                    <a:cubicBezTo>
                      <a:pt x="312" y="70"/>
                      <a:pt x="341" y="71"/>
                      <a:pt x="368" y="70"/>
                    </a:cubicBezTo>
                    <a:cubicBezTo>
                      <a:pt x="368" y="70"/>
                      <a:pt x="368" y="70"/>
                      <a:pt x="368" y="70"/>
                    </a:cubicBezTo>
                    <a:cubicBezTo>
                      <a:pt x="369" y="69"/>
                      <a:pt x="369" y="69"/>
                      <a:pt x="369" y="69"/>
                    </a:cubicBezTo>
                    <a:cubicBezTo>
                      <a:pt x="370" y="70"/>
                      <a:pt x="371" y="69"/>
                      <a:pt x="372" y="69"/>
                    </a:cubicBezTo>
                    <a:cubicBezTo>
                      <a:pt x="376" y="69"/>
                      <a:pt x="383" y="71"/>
                      <a:pt x="387" y="69"/>
                    </a:cubicBezTo>
                    <a:cubicBezTo>
                      <a:pt x="373" y="68"/>
                      <a:pt x="373" y="68"/>
                      <a:pt x="373" y="68"/>
                    </a:cubicBezTo>
                    <a:cubicBezTo>
                      <a:pt x="372" y="68"/>
                      <a:pt x="372" y="68"/>
                      <a:pt x="372" y="68"/>
                    </a:cubicBezTo>
                    <a:cubicBezTo>
                      <a:pt x="374" y="67"/>
                      <a:pt x="374" y="67"/>
                      <a:pt x="374" y="67"/>
                    </a:cubicBezTo>
                    <a:cubicBezTo>
                      <a:pt x="371" y="67"/>
                      <a:pt x="371" y="67"/>
                      <a:pt x="371" y="67"/>
                    </a:cubicBezTo>
                    <a:cubicBezTo>
                      <a:pt x="371" y="67"/>
                      <a:pt x="370" y="67"/>
                      <a:pt x="370" y="66"/>
                    </a:cubicBezTo>
                    <a:cubicBezTo>
                      <a:pt x="371" y="66"/>
                      <a:pt x="373" y="65"/>
                      <a:pt x="374" y="66"/>
                    </a:cubicBezTo>
                    <a:cubicBezTo>
                      <a:pt x="374" y="66"/>
                      <a:pt x="372" y="66"/>
                      <a:pt x="372" y="66"/>
                    </a:cubicBezTo>
                    <a:cubicBezTo>
                      <a:pt x="378" y="66"/>
                      <a:pt x="387" y="67"/>
                      <a:pt x="395" y="67"/>
                    </a:cubicBezTo>
                    <a:cubicBezTo>
                      <a:pt x="394" y="67"/>
                      <a:pt x="394" y="67"/>
                      <a:pt x="394" y="67"/>
                    </a:cubicBezTo>
                    <a:cubicBezTo>
                      <a:pt x="398" y="68"/>
                      <a:pt x="405" y="68"/>
                      <a:pt x="408" y="67"/>
                    </a:cubicBezTo>
                    <a:cubicBezTo>
                      <a:pt x="410" y="66"/>
                      <a:pt x="410" y="67"/>
                      <a:pt x="410" y="67"/>
                    </a:cubicBezTo>
                    <a:cubicBezTo>
                      <a:pt x="412" y="68"/>
                      <a:pt x="411" y="67"/>
                      <a:pt x="412" y="66"/>
                    </a:cubicBezTo>
                    <a:cubicBezTo>
                      <a:pt x="429" y="66"/>
                      <a:pt x="429" y="66"/>
                      <a:pt x="429" y="66"/>
                    </a:cubicBezTo>
                    <a:cubicBezTo>
                      <a:pt x="429" y="67"/>
                      <a:pt x="429" y="67"/>
                      <a:pt x="429" y="67"/>
                    </a:cubicBezTo>
                    <a:cubicBezTo>
                      <a:pt x="424" y="67"/>
                      <a:pt x="419" y="67"/>
                      <a:pt x="414" y="67"/>
                    </a:cubicBezTo>
                    <a:cubicBezTo>
                      <a:pt x="421" y="68"/>
                      <a:pt x="431" y="68"/>
                      <a:pt x="436" y="67"/>
                    </a:cubicBezTo>
                    <a:cubicBezTo>
                      <a:pt x="434" y="67"/>
                      <a:pt x="431" y="67"/>
                      <a:pt x="429" y="66"/>
                    </a:cubicBezTo>
                    <a:cubicBezTo>
                      <a:pt x="440" y="66"/>
                      <a:pt x="453" y="66"/>
                      <a:pt x="465" y="66"/>
                    </a:cubicBezTo>
                    <a:cubicBezTo>
                      <a:pt x="463" y="65"/>
                      <a:pt x="459" y="66"/>
                      <a:pt x="456" y="65"/>
                    </a:cubicBezTo>
                    <a:cubicBezTo>
                      <a:pt x="457" y="65"/>
                      <a:pt x="457" y="65"/>
                      <a:pt x="457" y="65"/>
                    </a:cubicBezTo>
                    <a:cubicBezTo>
                      <a:pt x="455" y="66"/>
                      <a:pt x="453" y="64"/>
                      <a:pt x="451" y="65"/>
                    </a:cubicBezTo>
                    <a:cubicBezTo>
                      <a:pt x="441" y="65"/>
                      <a:pt x="428" y="65"/>
                      <a:pt x="415" y="65"/>
                    </a:cubicBezTo>
                    <a:cubicBezTo>
                      <a:pt x="414" y="64"/>
                      <a:pt x="414" y="64"/>
                      <a:pt x="414" y="64"/>
                    </a:cubicBezTo>
                    <a:cubicBezTo>
                      <a:pt x="413" y="64"/>
                      <a:pt x="413" y="65"/>
                      <a:pt x="411" y="65"/>
                    </a:cubicBezTo>
                    <a:cubicBezTo>
                      <a:pt x="410" y="63"/>
                      <a:pt x="409" y="66"/>
                      <a:pt x="407" y="64"/>
                    </a:cubicBezTo>
                    <a:cubicBezTo>
                      <a:pt x="407" y="64"/>
                      <a:pt x="407" y="64"/>
                      <a:pt x="407" y="64"/>
                    </a:cubicBezTo>
                    <a:cubicBezTo>
                      <a:pt x="403" y="65"/>
                      <a:pt x="397" y="65"/>
                      <a:pt x="393" y="64"/>
                    </a:cubicBezTo>
                    <a:cubicBezTo>
                      <a:pt x="373" y="64"/>
                      <a:pt x="373" y="64"/>
                      <a:pt x="373" y="64"/>
                    </a:cubicBezTo>
                    <a:cubicBezTo>
                      <a:pt x="371" y="65"/>
                      <a:pt x="367" y="65"/>
                      <a:pt x="365" y="64"/>
                    </a:cubicBezTo>
                    <a:cubicBezTo>
                      <a:pt x="367" y="64"/>
                      <a:pt x="367" y="64"/>
                      <a:pt x="367" y="64"/>
                    </a:cubicBezTo>
                    <a:cubicBezTo>
                      <a:pt x="363" y="64"/>
                      <a:pt x="359" y="63"/>
                      <a:pt x="356" y="64"/>
                    </a:cubicBezTo>
                    <a:cubicBezTo>
                      <a:pt x="347" y="64"/>
                      <a:pt x="338" y="65"/>
                      <a:pt x="330" y="63"/>
                    </a:cubicBezTo>
                    <a:cubicBezTo>
                      <a:pt x="344" y="62"/>
                      <a:pt x="354" y="64"/>
                      <a:pt x="368" y="62"/>
                    </a:cubicBezTo>
                    <a:cubicBezTo>
                      <a:pt x="335" y="62"/>
                      <a:pt x="335" y="62"/>
                      <a:pt x="335" y="62"/>
                    </a:cubicBezTo>
                    <a:cubicBezTo>
                      <a:pt x="345" y="61"/>
                      <a:pt x="357" y="61"/>
                      <a:pt x="368" y="61"/>
                    </a:cubicBezTo>
                    <a:cubicBezTo>
                      <a:pt x="369" y="61"/>
                      <a:pt x="369" y="60"/>
                      <a:pt x="370" y="61"/>
                    </a:cubicBezTo>
                    <a:cubicBezTo>
                      <a:pt x="371" y="59"/>
                      <a:pt x="375" y="60"/>
                      <a:pt x="378" y="60"/>
                    </a:cubicBezTo>
                    <a:cubicBezTo>
                      <a:pt x="375" y="61"/>
                      <a:pt x="375" y="61"/>
                      <a:pt x="375" y="61"/>
                    </a:cubicBezTo>
                    <a:cubicBezTo>
                      <a:pt x="382" y="61"/>
                      <a:pt x="391" y="61"/>
                      <a:pt x="399" y="61"/>
                    </a:cubicBezTo>
                    <a:cubicBezTo>
                      <a:pt x="400" y="60"/>
                      <a:pt x="400" y="60"/>
                      <a:pt x="400" y="60"/>
                    </a:cubicBezTo>
                    <a:cubicBezTo>
                      <a:pt x="402" y="59"/>
                      <a:pt x="404" y="61"/>
                      <a:pt x="406" y="60"/>
                    </a:cubicBezTo>
                    <a:cubicBezTo>
                      <a:pt x="406" y="60"/>
                      <a:pt x="406" y="60"/>
                      <a:pt x="406" y="60"/>
                    </a:cubicBezTo>
                    <a:cubicBezTo>
                      <a:pt x="426" y="61"/>
                      <a:pt x="450" y="60"/>
                      <a:pt x="471" y="60"/>
                    </a:cubicBezTo>
                    <a:cubicBezTo>
                      <a:pt x="453" y="59"/>
                      <a:pt x="433" y="59"/>
                      <a:pt x="415" y="59"/>
                    </a:cubicBezTo>
                    <a:cubicBezTo>
                      <a:pt x="415" y="59"/>
                      <a:pt x="415" y="59"/>
                      <a:pt x="415" y="59"/>
                    </a:cubicBezTo>
                    <a:cubicBezTo>
                      <a:pt x="414" y="59"/>
                      <a:pt x="414" y="59"/>
                      <a:pt x="414" y="59"/>
                    </a:cubicBezTo>
                    <a:cubicBezTo>
                      <a:pt x="410" y="57"/>
                      <a:pt x="407" y="61"/>
                      <a:pt x="403" y="59"/>
                    </a:cubicBezTo>
                    <a:cubicBezTo>
                      <a:pt x="396" y="61"/>
                      <a:pt x="390" y="57"/>
                      <a:pt x="383" y="59"/>
                    </a:cubicBezTo>
                    <a:cubicBezTo>
                      <a:pt x="381" y="58"/>
                      <a:pt x="381" y="58"/>
                      <a:pt x="381" y="58"/>
                    </a:cubicBezTo>
                    <a:cubicBezTo>
                      <a:pt x="393" y="57"/>
                      <a:pt x="403" y="59"/>
                      <a:pt x="414" y="58"/>
                    </a:cubicBezTo>
                    <a:cubicBezTo>
                      <a:pt x="404" y="57"/>
                      <a:pt x="404" y="57"/>
                      <a:pt x="404" y="57"/>
                    </a:cubicBezTo>
                    <a:cubicBezTo>
                      <a:pt x="403" y="57"/>
                      <a:pt x="399" y="58"/>
                      <a:pt x="399" y="56"/>
                    </a:cubicBezTo>
                    <a:cubicBezTo>
                      <a:pt x="381" y="55"/>
                      <a:pt x="381" y="55"/>
                      <a:pt x="381" y="55"/>
                    </a:cubicBezTo>
                    <a:cubicBezTo>
                      <a:pt x="380" y="55"/>
                      <a:pt x="379" y="55"/>
                      <a:pt x="379" y="54"/>
                    </a:cubicBezTo>
                    <a:cubicBezTo>
                      <a:pt x="380" y="54"/>
                      <a:pt x="381" y="54"/>
                      <a:pt x="382" y="54"/>
                    </a:cubicBezTo>
                    <a:cubicBezTo>
                      <a:pt x="382" y="54"/>
                      <a:pt x="382" y="54"/>
                      <a:pt x="382" y="54"/>
                    </a:cubicBezTo>
                    <a:cubicBezTo>
                      <a:pt x="382" y="54"/>
                      <a:pt x="381" y="54"/>
                      <a:pt x="381" y="54"/>
                    </a:cubicBezTo>
                    <a:cubicBezTo>
                      <a:pt x="383" y="54"/>
                      <a:pt x="383" y="54"/>
                      <a:pt x="383" y="54"/>
                    </a:cubicBezTo>
                    <a:cubicBezTo>
                      <a:pt x="383" y="54"/>
                      <a:pt x="383" y="54"/>
                      <a:pt x="382" y="54"/>
                    </a:cubicBezTo>
                    <a:cubicBezTo>
                      <a:pt x="383" y="54"/>
                      <a:pt x="383" y="54"/>
                      <a:pt x="383" y="54"/>
                    </a:cubicBezTo>
                    <a:cubicBezTo>
                      <a:pt x="384" y="54"/>
                      <a:pt x="387" y="53"/>
                      <a:pt x="388" y="54"/>
                    </a:cubicBezTo>
                    <a:cubicBezTo>
                      <a:pt x="388" y="54"/>
                      <a:pt x="388" y="54"/>
                      <a:pt x="388" y="54"/>
                    </a:cubicBezTo>
                    <a:cubicBezTo>
                      <a:pt x="426" y="54"/>
                      <a:pt x="426" y="54"/>
                      <a:pt x="426" y="54"/>
                    </a:cubicBezTo>
                    <a:cubicBezTo>
                      <a:pt x="425" y="53"/>
                      <a:pt x="425" y="53"/>
                      <a:pt x="425" y="53"/>
                    </a:cubicBezTo>
                    <a:cubicBezTo>
                      <a:pt x="407" y="52"/>
                      <a:pt x="386" y="52"/>
                      <a:pt x="368" y="51"/>
                    </a:cubicBezTo>
                    <a:cubicBezTo>
                      <a:pt x="366" y="51"/>
                      <a:pt x="360" y="51"/>
                      <a:pt x="362" y="49"/>
                    </a:cubicBezTo>
                    <a:cubicBezTo>
                      <a:pt x="364" y="50"/>
                      <a:pt x="365" y="48"/>
                      <a:pt x="367" y="49"/>
                    </a:cubicBezTo>
                    <a:cubicBezTo>
                      <a:pt x="366" y="49"/>
                      <a:pt x="366" y="49"/>
                      <a:pt x="366" y="49"/>
                    </a:cubicBezTo>
                    <a:cubicBezTo>
                      <a:pt x="367" y="49"/>
                      <a:pt x="367" y="49"/>
                      <a:pt x="367" y="49"/>
                    </a:cubicBezTo>
                    <a:cubicBezTo>
                      <a:pt x="367" y="49"/>
                      <a:pt x="367" y="49"/>
                      <a:pt x="367" y="49"/>
                    </a:cubicBezTo>
                    <a:cubicBezTo>
                      <a:pt x="368" y="49"/>
                      <a:pt x="368" y="49"/>
                      <a:pt x="368" y="49"/>
                    </a:cubicBezTo>
                    <a:cubicBezTo>
                      <a:pt x="383" y="49"/>
                      <a:pt x="383" y="49"/>
                      <a:pt x="383" y="49"/>
                    </a:cubicBezTo>
                    <a:cubicBezTo>
                      <a:pt x="387" y="48"/>
                      <a:pt x="387" y="48"/>
                      <a:pt x="387" y="48"/>
                    </a:cubicBezTo>
                    <a:cubicBezTo>
                      <a:pt x="381" y="48"/>
                      <a:pt x="375" y="48"/>
                      <a:pt x="369" y="48"/>
                    </a:cubicBezTo>
                    <a:cubicBezTo>
                      <a:pt x="368" y="47"/>
                      <a:pt x="368" y="47"/>
                      <a:pt x="368" y="47"/>
                    </a:cubicBezTo>
                    <a:cubicBezTo>
                      <a:pt x="372" y="46"/>
                      <a:pt x="378" y="47"/>
                      <a:pt x="381" y="46"/>
                    </a:cubicBezTo>
                    <a:cubicBezTo>
                      <a:pt x="376" y="45"/>
                      <a:pt x="373" y="46"/>
                      <a:pt x="368" y="46"/>
                    </a:cubicBezTo>
                    <a:cubicBezTo>
                      <a:pt x="368" y="45"/>
                      <a:pt x="368" y="45"/>
                      <a:pt x="368" y="45"/>
                    </a:cubicBezTo>
                    <a:cubicBezTo>
                      <a:pt x="368" y="45"/>
                      <a:pt x="369" y="45"/>
                      <a:pt x="370" y="45"/>
                    </a:cubicBezTo>
                    <a:cubicBezTo>
                      <a:pt x="372" y="43"/>
                      <a:pt x="375" y="44"/>
                      <a:pt x="378" y="44"/>
                    </a:cubicBezTo>
                    <a:cubicBezTo>
                      <a:pt x="382" y="44"/>
                      <a:pt x="385" y="44"/>
                      <a:pt x="388" y="44"/>
                    </a:cubicBezTo>
                    <a:cubicBezTo>
                      <a:pt x="391" y="43"/>
                      <a:pt x="397" y="44"/>
                      <a:pt x="400" y="44"/>
                    </a:cubicBezTo>
                    <a:cubicBezTo>
                      <a:pt x="400" y="44"/>
                      <a:pt x="399" y="44"/>
                      <a:pt x="399" y="44"/>
                    </a:cubicBezTo>
                    <a:cubicBezTo>
                      <a:pt x="400" y="43"/>
                      <a:pt x="400" y="42"/>
                      <a:pt x="402" y="42"/>
                    </a:cubicBezTo>
                    <a:cubicBezTo>
                      <a:pt x="403" y="42"/>
                      <a:pt x="404" y="42"/>
                      <a:pt x="404" y="43"/>
                    </a:cubicBezTo>
                    <a:cubicBezTo>
                      <a:pt x="405" y="43"/>
                      <a:pt x="407" y="43"/>
                      <a:pt x="408" y="43"/>
                    </a:cubicBezTo>
                    <a:cubicBezTo>
                      <a:pt x="408" y="42"/>
                      <a:pt x="408" y="42"/>
                      <a:pt x="408" y="42"/>
                    </a:cubicBezTo>
                    <a:cubicBezTo>
                      <a:pt x="409" y="43"/>
                      <a:pt x="411" y="42"/>
                      <a:pt x="412" y="43"/>
                    </a:cubicBezTo>
                    <a:cubicBezTo>
                      <a:pt x="412" y="43"/>
                      <a:pt x="412" y="43"/>
                      <a:pt x="412" y="43"/>
                    </a:cubicBezTo>
                    <a:cubicBezTo>
                      <a:pt x="419" y="43"/>
                      <a:pt x="428" y="44"/>
                      <a:pt x="435" y="43"/>
                    </a:cubicBezTo>
                    <a:cubicBezTo>
                      <a:pt x="437" y="43"/>
                      <a:pt x="445" y="43"/>
                      <a:pt x="450" y="43"/>
                    </a:cubicBezTo>
                    <a:cubicBezTo>
                      <a:pt x="451" y="42"/>
                      <a:pt x="451" y="42"/>
                      <a:pt x="451" y="42"/>
                    </a:cubicBezTo>
                    <a:cubicBezTo>
                      <a:pt x="435" y="42"/>
                      <a:pt x="435" y="42"/>
                      <a:pt x="435" y="42"/>
                    </a:cubicBezTo>
                    <a:cubicBezTo>
                      <a:pt x="434" y="42"/>
                      <a:pt x="434" y="42"/>
                      <a:pt x="434" y="42"/>
                    </a:cubicBezTo>
                    <a:cubicBezTo>
                      <a:pt x="424" y="42"/>
                      <a:pt x="424" y="42"/>
                      <a:pt x="424" y="42"/>
                    </a:cubicBezTo>
                    <a:cubicBezTo>
                      <a:pt x="414" y="40"/>
                      <a:pt x="402" y="40"/>
                      <a:pt x="391" y="40"/>
                    </a:cubicBezTo>
                    <a:cubicBezTo>
                      <a:pt x="385" y="39"/>
                      <a:pt x="379" y="39"/>
                      <a:pt x="373" y="38"/>
                    </a:cubicBezTo>
                    <a:cubicBezTo>
                      <a:pt x="380" y="36"/>
                      <a:pt x="388" y="37"/>
                      <a:pt x="396" y="36"/>
                    </a:cubicBezTo>
                    <a:cubicBezTo>
                      <a:pt x="390" y="35"/>
                      <a:pt x="382" y="36"/>
                      <a:pt x="376" y="35"/>
                    </a:cubicBezTo>
                    <a:cubicBezTo>
                      <a:pt x="402" y="35"/>
                      <a:pt x="431" y="37"/>
                      <a:pt x="459" y="36"/>
                    </a:cubicBezTo>
                    <a:cubicBezTo>
                      <a:pt x="460" y="35"/>
                      <a:pt x="460" y="35"/>
                      <a:pt x="460" y="35"/>
                    </a:cubicBezTo>
                    <a:cubicBezTo>
                      <a:pt x="452" y="34"/>
                      <a:pt x="443" y="35"/>
                      <a:pt x="435" y="34"/>
                    </a:cubicBezTo>
                    <a:cubicBezTo>
                      <a:pt x="435" y="33"/>
                      <a:pt x="435" y="33"/>
                      <a:pt x="435" y="33"/>
                    </a:cubicBezTo>
                    <a:cubicBezTo>
                      <a:pt x="445" y="33"/>
                      <a:pt x="445" y="33"/>
                      <a:pt x="445" y="33"/>
                    </a:cubicBezTo>
                    <a:cubicBezTo>
                      <a:pt x="429" y="32"/>
                      <a:pt x="414" y="31"/>
                      <a:pt x="397" y="32"/>
                    </a:cubicBezTo>
                    <a:cubicBezTo>
                      <a:pt x="395" y="31"/>
                      <a:pt x="393" y="31"/>
                      <a:pt x="391" y="30"/>
                    </a:cubicBezTo>
                    <a:cubicBezTo>
                      <a:pt x="410" y="30"/>
                      <a:pt x="428" y="32"/>
                      <a:pt x="445" y="31"/>
                    </a:cubicBezTo>
                    <a:cubicBezTo>
                      <a:pt x="439" y="31"/>
                      <a:pt x="434" y="30"/>
                      <a:pt x="428" y="30"/>
                    </a:cubicBezTo>
                    <a:cubicBezTo>
                      <a:pt x="426" y="30"/>
                      <a:pt x="426" y="30"/>
                      <a:pt x="426" y="30"/>
                    </a:cubicBezTo>
                    <a:cubicBezTo>
                      <a:pt x="428" y="29"/>
                      <a:pt x="428" y="29"/>
                      <a:pt x="428" y="29"/>
                    </a:cubicBezTo>
                    <a:cubicBezTo>
                      <a:pt x="449" y="29"/>
                      <a:pt x="449" y="29"/>
                      <a:pt x="449" y="29"/>
                    </a:cubicBezTo>
                    <a:cubicBezTo>
                      <a:pt x="449" y="29"/>
                      <a:pt x="449" y="29"/>
                      <a:pt x="449" y="29"/>
                    </a:cubicBezTo>
                    <a:cubicBezTo>
                      <a:pt x="432" y="28"/>
                      <a:pt x="415" y="28"/>
                      <a:pt x="398" y="27"/>
                    </a:cubicBezTo>
                    <a:cubicBezTo>
                      <a:pt x="399" y="26"/>
                      <a:pt x="399" y="26"/>
                      <a:pt x="399" y="26"/>
                    </a:cubicBezTo>
                    <a:cubicBezTo>
                      <a:pt x="417" y="24"/>
                      <a:pt x="432" y="30"/>
                      <a:pt x="449" y="27"/>
                    </a:cubicBezTo>
                    <a:cubicBezTo>
                      <a:pt x="444" y="26"/>
                      <a:pt x="440" y="27"/>
                      <a:pt x="436" y="26"/>
                    </a:cubicBezTo>
                    <a:cubicBezTo>
                      <a:pt x="445" y="26"/>
                      <a:pt x="455" y="25"/>
                      <a:pt x="464" y="25"/>
                    </a:cubicBezTo>
                    <a:cubicBezTo>
                      <a:pt x="463" y="23"/>
                      <a:pt x="471" y="25"/>
                      <a:pt x="474" y="23"/>
                    </a:cubicBezTo>
                    <a:cubicBezTo>
                      <a:pt x="461" y="23"/>
                      <a:pt x="447" y="23"/>
                      <a:pt x="435" y="22"/>
                    </a:cubicBezTo>
                    <a:cubicBezTo>
                      <a:pt x="438" y="21"/>
                      <a:pt x="441" y="21"/>
                      <a:pt x="444" y="21"/>
                    </a:cubicBezTo>
                    <a:cubicBezTo>
                      <a:pt x="443" y="21"/>
                      <a:pt x="443" y="21"/>
                      <a:pt x="443" y="20"/>
                    </a:cubicBezTo>
                    <a:cubicBezTo>
                      <a:pt x="443" y="20"/>
                      <a:pt x="443" y="20"/>
                      <a:pt x="443" y="20"/>
                    </a:cubicBezTo>
                    <a:cubicBezTo>
                      <a:pt x="452" y="20"/>
                      <a:pt x="460" y="21"/>
                      <a:pt x="468" y="19"/>
                    </a:cubicBezTo>
                    <a:cubicBezTo>
                      <a:pt x="464" y="19"/>
                      <a:pt x="460" y="19"/>
                      <a:pt x="457" y="18"/>
                    </a:cubicBezTo>
                    <a:cubicBezTo>
                      <a:pt x="457" y="18"/>
                      <a:pt x="458" y="17"/>
                      <a:pt x="458" y="17"/>
                    </a:cubicBezTo>
                    <a:cubicBezTo>
                      <a:pt x="457" y="17"/>
                      <a:pt x="455" y="17"/>
                      <a:pt x="454" y="16"/>
                    </a:cubicBezTo>
                    <a:cubicBezTo>
                      <a:pt x="455" y="15"/>
                      <a:pt x="455" y="15"/>
                      <a:pt x="455" y="15"/>
                    </a:cubicBezTo>
                    <a:cubicBezTo>
                      <a:pt x="459" y="17"/>
                      <a:pt x="463" y="15"/>
                      <a:pt x="467" y="15"/>
                    </a:cubicBezTo>
                    <a:cubicBezTo>
                      <a:pt x="446" y="13"/>
                      <a:pt x="446" y="13"/>
                      <a:pt x="446" y="13"/>
                    </a:cubicBezTo>
                    <a:cubicBezTo>
                      <a:pt x="457" y="13"/>
                      <a:pt x="467" y="13"/>
                      <a:pt x="478" y="13"/>
                    </a:cubicBezTo>
                    <a:close/>
                    <a:moveTo>
                      <a:pt x="20" y="46"/>
                    </a:move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lnTo>
                      <a:pt x="20" y="46"/>
                    </a:lnTo>
                    <a:close/>
                    <a:moveTo>
                      <a:pt x="224" y="74"/>
                    </a:moveTo>
                    <a:cubicBezTo>
                      <a:pt x="214" y="74"/>
                      <a:pt x="214" y="74"/>
                      <a:pt x="214" y="74"/>
                    </a:cubicBezTo>
                    <a:cubicBezTo>
                      <a:pt x="213" y="74"/>
                      <a:pt x="213" y="74"/>
                      <a:pt x="212" y="74"/>
                    </a:cubicBezTo>
                    <a:cubicBezTo>
                      <a:pt x="214" y="74"/>
                      <a:pt x="214" y="74"/>
                      <a:pt x="214" y="74"/>
                    </a:cubicBezTo>
                    <a:cubicBezTo>
                      <a:pt x="216" y="74"/>
                      <a:pt x="217" y="73"/>
                      <a:pt x="218" y="73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4" y="73"/>
                      <a:pt x="234" y="73"/>
                      <a:pt x="235" y="73"/>
                    </a:cubicBezTo>
                    <a:cubicBezTo>
                      <a:pt x="234" y="73"/>
                      <a:pt x="234" y="73"/>
                      <a:pt x="234" y="73"/>
                    </a:cubicBezTo>
                    <a:cubicBezTo>
                      <a:pt x="230" y="73"/>
                      <a:pt x="227" y="73"/>
                      <a:pt x="224" y="74"/>
                    </a:cubicBezTo>
                    <a:close/>
                    <a:moveTo>
                      <a:pt x="380" y="69"/>
                    </a:moveTo>
                    <a:cubicBezTo>
                      <a:pt x="379" y="69"/>
                      <a:pt x="378" y="69"/>
                      <a:pt x="377" y="69"/>
                    </a:cubicBezTo>
                    <a:cubicBezTo>
                      <a:pt x="377" y="69"/>
                      <a:pt x="379" y="69"/>
                      <a:pt x="380" y="69"/>
                    </a:cubicBezTo>
                    <a:close/>
                    <a:moveTo>
                      <a:pt x="367" y="70"/>
                    </a:moveTo>
                    <a:cubicBezTo>
                      <a:pt x="364" y="70"/>
                      <a:pt x="364" y="70"/>
                      <a:pt x="364" y="70"/>
                    </a:cubicBezTo>
                    <a:cubicBezTo>
                      <a:pt x="364" y="70"/>
                      <a:pt x="364" y="70"/>
                      <a:pt x="364" y="70"/>
                    </a:cubicBezTo>
                    <a:cubicBezTo>
                      <a:pt x="364" y="70"/>
                      <a:pt x="364" y="70"/>
                      <a:pt x="364" y="70"/>
                    </a:cubicBezTo>
                    <a:cubicBezTo>
                      <a:pt x="365" y="70"/>
                      <a:pt x="366" y="69"/>
                      <a:pt x="367" y="70"/>
                    </a:cubicBezTo>
                    <a:close/>
                    <a:moveTo>
                      <a:pt x="415" y="11"/>
                    </a:moveTo>
                    <a:cubicBezTo>
                      <a:pt x="410" y="11"/>
                      <a:pt x="410" y="11"/>
                      <a:pt x="410" y="11"/>
                    </a:cubicBezTo>
                    <a:cubicBezTo>
                      <a:pt x="411" y="11"/>
                      <a:pt x="413" y="11"/>
                      <a:pt x="415" y="1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7" y="12"/>
                      <a:pt x="416" y="11"/>
                      <a:pt x="415" y="11"/>
                    </a:cubicBezTo>
                    <a:close/>
                    <a:moveTo>
                      <a:pt x="422" y="12"/>
                    </a:moveTo>
                    <a:cubicBezTo>
                      <a:pt x="428" y="12"/>
                      <a:pt x="433" y="12"/>
                      <a:pt x="439" y="13"/>
                    </a:cubicBezTo>
                    <a:cubicBezTo>
                      <a:pt x="433" y="12"/>
                      <a:pt x="428" y="12"/>
                      <a:pt x="42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出自【趣你的PPT】(微信:qunideppt)：最优质的PPT资源库">
                <a:extLst>
                  <a:ext uri="{FF2B5EF4-FFF2-40B4-BE49-F238E27FC236}">
                    <a16:creationId xmlns:a16="http://schemas.microsoft.com/office/drawing/2014/main" xmlns="" id="{BAFCE0DA-1513-4CBC-B528-BCF8BE23D9B7}"/>
                  </a:ext>
                </a:extLst>
              </p:cNvPr>
              <p:cNvSpPr>
                <a:spLocks/>
              </p:cNvSpPr>
              <p:nvPr/>
            </p:nvSpPr>
            <p:spPr bwMode="auto">
              <a:xfrm rot="14081649">
                <a:off x="3586164" y="2459328"/>
                <a:ext cx="947088" cy="396254"/>
              </a:xfrm>
              <a:custGeom>
                <a:avLst/>
                <a:gdLst>
                  <a:gd name="T0" fmla="*/ 462 w 464"/>
                  <a:gd name="T1" fmla="*/ 64 h 145"/>
                  <a:gd name="T2" fmla="*/ 461 w 464"/>
                  <a:gd name="T3" fmla="*/ 52 h 145"/>
                  <a:gd name="T4" fmla="*/ 457 w 464"/>
                  <a:gd name="T5" fmla="*/ 48 h 145"/>
                  <a:gd name="T6" fmla="*/ 445 w 464"/>
                  <a:gd name="T7" fmla="*/ 43 h 145"/>
                  <a:gd name="T8" fmla="*/ 450 w 464"/>
                  <a:gd name="T9" fmla="*/ 40 h 145"/>
                  <a:gd name="T10" fmla="*/ 441 w 464"/>
                  <a:gd name="T11" fmla="*/ 37 h 145"/>
                  <a:gd name="T12" fmla="*/ 449 w 464"/>
                  <a:gd name="T13" fmla="*/ 33 h 145"/>
                  <a:gd name="T14" fmla="*/ 439 w 464"/>
                  <a:gd name="T15" fmla="*/ 31 h 145"/>
                  <a:gd name="T16" fmla="*/ 444 w 464"/>
                  <a:gd name="T17" fmla="*/ 29 h 145"/>
                  <a:gd name="T18" fmla="*/ 428 w 464"/>
                  <a:gd name="T19" fmla="*/ 30 h 145"/>
                  <a:gd name="T20" fmla="*/ 439 w 464"/>
                  <a:gd name="T21" fmla="*/ 27 h 145"/>
                  <a:gd name="T22" fmla="*/ 429 w 464"/>
                  <a:gd name="T23" fmla="*/ 27 h 145"/>
                  <a:gd name="T24" fmla="*/ 432 w 464"/>
                  <a:gd name="T25" fmla="*/ 25 h 145"/>
                  <a:gd name="T26" fmla="*/ 428 w 464"/>
                  <a:gd name="T27" fmla="*/ 25 h 145"/>
                  <a:gd name="T28" fmla="*/ 433 w 464"/>
                  <a:gd name="T29" fmla="*/ 23 h 145"/>
                  <a:gd name="T30" fmla="*/ 423 w 464"/>
                  <a:gd name="T31" fmla="*/ 21 h 145"/>
                  <a:gd name="T32" fmla="*/ 428 w 464"/>
                  <a:gd name="T33" fmla="*/ 19 h 145"/>
                  <a:gd name="T34" fmla="*/ 407 w 464"/>
                  <a:gd name="T35" fmla="*/ 19 h 145"/>
                  <a:gd name="T36" fmla="*/ 409 w 464"/>
                  <a:gd name="T37" fmla="*/ 17 h 145"/>
                  <a:gd name="T38" fmla="*/ 396 w 464"/>
                  <a:gd name="T39" fmla="*/ 18 h 145"/>
                  <a:gd name="T40" fmla="*/ 389 w 464"/>
                  <a:gd name="T41" fmla="*/ 16 h 145"/>
                  <a:gd name="T42" fmla="*/ 399 w 464"/>
                  <a:gd name="T43" fmla="*/ 14 h 145"/>
                  <a:gd name="T44" fmla="*/ 390 w 464"/>
                  <a:gd name="T45" fmla="*/ 14 h 145"/>
                  <a:gd name="T46" fmla="*/ 418 w 464"/>
                  <a:gd name="T47" fmla="*/ 9 h 145"/>
                  <a:gd name="T48" fmla="*/ 416 w 464"/>
                  <a:gd name="T49" fmla="*/ 7 h 145"/>
                  <a:gd name="T50" fmla="*/ 392 w 464"/>
                  <a:gd name="T51" fmla="*/ 7 h 145"/>
                  <a:gd name="T52" fmla="*/ 374 w 464"/>
                  <a:gd name="T53" fmla="*/ 6 h 145"/>
                  <a:gd name="T54" fmla="*/ 376 w 464"/>
                  <a:gd name="T55" fmla="*/ 5 h 145"/>
                  <a:gd name="T56" fmla="*/ 413 w 464"/>
                  <a:gd name="T57" fmla="*/ 0 h 145"/>
                  <a:gd name="T58" fmla="*/ 384 w 464"/>
                  <a:gd name="T59" fmla="*/ 1 h 145"/>
                  <a:gd name="T60" fmla="*/ 321 w 464"/>
                  <a:gd name="T61" fmla="*/ 2 h 145"/>
                  <a:gd name="T62" fmla="*/ 26 w 464"/>
                  <a:gd name="T63" fmla="*/ 40 h 145"/>
                  <a:gd name="T64" fmla="*/ 23 w 464"/>
                  <a:gd name="T65" fmla="*/ 43 h 145"/>
                  <a:gd name="T66" fmla="*/ 20 w 464"/>
                  <a:gd name="T67" fmla="*/ 47 h 145"/>
                  <a:gd name="T68" fmla="*/ 24 w 464"/>
                  <a:gd name="T69" fmla="*/ 49 h 145"/>
                  <a:gd name="T70" fmla="*/ 16 w 464"/>
                  <a:gd name="T71" fmla="*/ 55 h 145"/>
                  <a:gd name="T72" fmla="*/ 24 w 464"/>
                  <a:gd name="T73" fmla="*/ 58 h 145"/>
                  <a:gd name="T74" fmla="*/ 21 w 464"/>
                  <a:gd name="T75" fmla="*/ 59 h 145"/>
                  <a:gd name="T76" fmla="*/ 19 w 464"/>
                  <a:gd name="T77" fmla="*/ 64 h 145"/>
                  <a:gd name="T78" fmla="*/ 15 w 464"/>
                  <a:gd name="T79" fmla="*/ 71 h 145"/>
                  <a:gd name="T80" fmla="*/ 9 w 464"/>
                  <a:gd name="T81" fmla="*/ 80 h 145"/>
                  <a:gd name="T82" fmla="*/ 6 w 464"/>
                  <a:gd name="T83" fmla="*/ 114 h 145"/>
                  <a:gd name="T84" fmla="*/ 7 w 464"/>
                  <a:gd name="T85" fmla="*/ 119 h 145"/>
                  <a:gd name="T86" fmla="*/ 7 w 464"/>
                  <a:gd name="T87" fmla="*/ 132 h 145"/>
                  <a:gd name="T88" fmla="*/ 42 w 464"/>
                  <a:gd name="T89" fmla="*/ 140 h 145"/>
                  <a:gd name="T90" fmla="*/ 398 w 464"/>
                  <a:gd name="T91" fmla="*/ 101 h 145"/>
                  <a:gd name="T92" fmla="*/ 456 w 464"/>
                  <a:gd name="T93" fmla="*/ 80 h 145"/>
                  <a:gd name="T94" fmla="*/ 453 w 464"/>
                  <a:gd name="T95" fmla="*/ 80 h 145"/>
                  <a:gd name="T96" fmla="*/ 439 w 464"/>
                  <a:gd name="T97" fmla="*/ 79 h 145"/>
                  <a:gd name="T98" fmla="*/ 460 w 464"/>
                  <a:gd name="T99" fmla="*/ 72 h 145"/>
                  <a:gd name="T100" fmla="*/ 461 w 464"/>
                  <a:gd name="T101" fmla="*/ 70 h 145"/>
                  <a:gd name="T102" fmla="*/ 452 w 464"/>
                  <a:gd name="T103" fmla="*/ 68 h 145"/>
                  <a:gd name="T104" fmla="*/ 462 w 464"/>
                  <a:gd name="T105" fmla="*/ 6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4" h="145">
                    <a:moveTo>
                      <a:pt x="462" y="64"/>
                    </a:moveTo>
                    <a:cubicBezTo>
                      <a:pt x="464" y="59"/>
                      <a:pt x="463" y="56"/>
                      <a:pt x="461" y="52"/>
                    </a:cubicBezTo>
                    <a:cubicBezTo>
                      <a:pt x="459" y="51"/>
                      <a:pt x="453" y="50"/>
                      <a:pt x="457" y="48"/>
                    </a:cubicBezTo>
                    <a:cubicBezTo>
                      <a:pt x="457" y="44"/>
                      <a:pt x="450" y="44"/>
                      <a:pt x="445" y="43"/>
                    </a:cubicBezTo>
                    <a:cubicBezTo>
                      <a:pt x="450" y="40"/>
                      <a:pt x="450" y="40"/>
                      <a:pt x="450" y="40"/>
                    </a:cubicBezTo>
                    <a:cubicBezTo>
                      <a:pt x="445" y="41"/>
                      <a:pt x="444" y="38"/>
                      <a:pt x="441" y="37"/>
                    </a:cubicBezTo>
                    <a:cubicBezTo>
                      <a:pt x="443" y="35"/>
                      <a:pt x="446" y="34"/>
                      <a:pt x="449" y="33"/>
                    </a:cubicBezTo>
                    <a:cubicBezTo>
                      <a:pt x="446" y="32"/>
                      <a:pt x="443" y="31"/>
                      <a:pt x="439" y="31"/>
                    </a:cubicBezTo>
                    <a:cubicBezTo>
                      <a:pt x="444" y="29"/>
                      <a:pt x="444" y="29"/>
                      <a:pt x="444" y="29"/>
                    </a:cubicBezTo>
                    <a:cubicBezTo>
                      <a:pt x="438" y="30"/>
                      <a:pt x="432" y="31"/>
                      <a:pt x="428" y="30"/>
                    </a:cubicBezTo>
                    <a:cubicBezTo>
                      <a:pt x="430" y="28"/>
                      <a:pt x="437" y="28"/>
                      <a:pt x="439" y="27"/>
                    </a:cubicBezTo>
                    <a:cubicBezTo>
                      <a:pt x="436" y="27"/>
                      <a:pt x="432" y="28"/>
                      <a:pt x="429" y="27"/>
                    </a:cubicBezTo>
                    <a:cubicBezTo>
                      <a:pt x="432" y="25"/>
                      <a:pt x="432" y="25"/>
                      <a:pt x="432" y="25"/>
                    </a:cubicBezTo>
                    <a:cubicBezTo>
                      <a:pt x="430" y="25"/>
                      <a:pt x="429" y="25"/>
                      <a:pt x="428" y="25"/>
                    </a:cubicBezTo>
                    <a:cubicBezTo>
                      <a:pt x="433" y="23"/>
                      <a:pt x="433" y="23"/>
                      <a:pt x="433" y="23"/>
                    </a:cubicBezTo>
                    <a:cubicBezTo>
                      <a:pt x="433" y="20"/>
                      <a:pt x="426" y="22"/>
                      <a:pt x="423" y="21"/>
                    </a:cubicBezTo>
                    <a:cubicBezTo>
                      <a:pt x="424" y="20"/>
                      <a:pt x="427" y="20"/>
                      <a:pt x="428" y="19"/>
                    </a:cubicBezTo>
                    <a:cubicBezTo>
                      <a:pt x="421" y="18"/>
                      <a:pt x="412" y="22"/>
                      <a:pt x="407" y="19"/>
                    </a:cubicBezTo>
                    <a:cubicBezTo>
                      <a:pt x="409" y="17"/>
                      <a:pt x="409" y="17"/>
                      <a:pt x="409" y="17"/>
                    </a:cubicBezTo>
                    <a:cubicBezTo>
                      <a:pt x="396" y="18"/>
                      <a:pt x="396" y="18"/>
                      <a:pt x="396" y="18"/>
                    </a:cubicBezTo>
                    <a:cubicBezTo>
                      <a:pt x="393" y="18"/>
                      <a:pt x="387" y="19"/>
                      <a:pt x="389" y="16"/>
                    </a:cubicBezTo>
                    <a:cubicBezTo>
                      <a:pt x="392" y="15"/>
                      <a:pt x="396" y="16"/>
                      <a:pt x="399" y="14"/>
                    </a:cubicBezTo>
                    <a:cubicBezTo>
                      <a:pt x="390" y="14"/>
                      <a:pt x="390" y="14"/>
                      <a:pt x="390" y="14"/>
                    </a:cubicBezTo>
                    <a:cubicBezTo>
                      <a:pt x="399" y="12"/>
                      <a:pt x="408" y="9"/>
                      <a:pt x="418" y="9"/>
                    </a:cubicBezTo>
                    <a:cubicBezTo>
                      <a:pt x="418" y="8"/>
                      <a:pt x="418" y="7"/>
                      <a:pt x="416" y="7"/>
                    </a:cubicBezTo>
                    <a:cubicBezTo>
                      <a:pt x="408" y="10"/>
                      <a:pt x="400" y="7"/>
                      <a:pt x="392" y="7"/>
                    </a:cubicBezTo>
                    <a:cubicBezTo>
                      <a:pt x="386" y="7"/>
                      <a:pt x="379" y="8"/>
                      <a:pt x="374" y="6"/>
                    </a:cubicBezTo>
                    <a:cubicBezTo>
                      <a:pt x="376" y="5"/>
                      <a:pt x="376" y="5"/>
                      <a:pt x="376" y="5"/>
                    </a:cubicBezTo>
                    <a:cubicBezTo>
                      <a:pt x="413" y="0"/>
                      <a:pt x="413" y="0"/>
                      <a:pt x="413" y="0"/>
                    </a:cubicBezTo>
                    <a:cubicBezTo>
                      <a:pt x="402" y="1"/>
                      <a:pt x="393" y="0"/>
                      <a:pt x="384" y="1"/>
                    </a:cubicBezTo>
                    <a:cubicBezTo>
                      <a:pt x="363" y="2"/>
                      <a:pt x="343" y="1"/>
                      <a:pt x="321" y="2"/>
                    </a:cubicBezTo>
                    <a:cubicBezTo>
                      <a:pt x="222" y="10"/>
                      <a:pt x="112" y="13"/>
                      <a:pt x="26" y="40"/>
                    </a:cubicBezTo>
                    <a:cubicBezTo>
                      <a:pt x="27" y="41"/>
                      <a:pt x="25" y="43"/>
                      <a:pt x="23" y="43"/>
                    </a:cubicBezTo>
                    <a:cubicBezTo>
                      <a:pt x="27" y="45"/>
                      <a:pt x="20" y="45"/>
                      <a:pt x="20" y="47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0" y="51"/>
                      <a:pt x="20" y="53"/>
                      <a:pt x="16" y="55"/>
                    </a:cubicBezTo>
                    <a:cubicBezTo>
                      <a:pt x="16" y="58"/>
                      <a:pt x="21" y="57"/>
                      <a:pt x="24" y="58"/>
                    </a:cubicBezTo>
                    <a:cubicBezTo>
                      <a:pt x="23" y="58"/>
                      <a:pt x="23" y="59"/>
                      <a:pt x="21" y="59"/>
                    </a:cubicBezTo>
                    <a:cubicBezTo>
                      <a:pt x="21" y="61"/>
                      <a:pt x="22" y="63"/>
                      <a:pt x="19" y="64"/>
                    </a:cubicBezTo>
                    <a:cubicBezTo>
                      <a:pt x="18" y="66"/>
                      <a:pt x="14" y="68"/>
                      <a:pt x="15" y="71"/>
                    </a:cubicBezTo>
                    <a:cubicBezTo>
                      <a:pt x="9" y="73"/>
                      <a:pt x="16" y="77"/>
                      <a:pt x="9" y="80"/>
                    </a:cubicBezTo>
                    <a:cubicBezTo>
                      <a:pt x="22" y="91"/>
                      <a:pt x="6" y="102"/>
                      <a:pt x="6" y="114"/>
                    </a:cubicBezTo>
                    <a:cubicBezTo>
                      <a:pt x="8" y="116"/>
                      <a:pt x="12" y="117"/>
                      <a:pt x="7" y="119"/>
                    </a:cubicBezTo>
                    <a:cubicBezTo>
                      <a:pt x="0" y="123"/>
                      <a:pt x="13" y="129"/>
                      <a:pt x="7" y="132"/>
                    </a:cubicBezTo>
                    <a:cubicBezTo>
                      <a:pt x="18" y="135"/>
                      <a:pt x="30" y="138"/>
                      <a:pt x="42" y="140"/>
                    </a:cubicBezTo>
                    <a:cubicBezTo>
                      <a:pt x="161" y="145"/>
                      <a:pt x="288" y="123"/>
                      <a:pt x="398" y="101"/>
                    </a:cubicBezTo>
                    <a:cubicBezTo>
                      <a:pt x="420" y="96"/>
                      <a:pt x="438" y="86"/>
                      <a:pt x="456" y="80"/>
                    </a:cubicBezTo>
                    <a:cubicBezTo>
                      <a:pt x="453" y="80"/>
                      <a:pt x="453" y="80"/>
                      <a:pt x="453" y="80"/>
                    </a:cubicBezTo>
                    <a:cubicBezTo>
                      <a:pt x="449" y="79"/>
                      <a:pt x="444" y="79"/>
                      <a:pt x="439" y="79"/>
                    </a:cubicBezTo>
                    <a:cubicBezTo>
                      <a:pt x="445" y="76"/>
                      <a:pt x="452" y="74"/>
                      <a:pt x="460" y="72"/>
                    </a:cubicBezTo>
                    <a:cubicBezTo>
                      <a:pt x="461" y="70"/>
                      <a:pt x="461" y="70"/>
                      <a:pt x="461" y="70"/>
                    </a:cubicBezTo>
                    <a:cubicBezTo>
                      <a:pt x="459" y="68"/>
                      <a:pt x="455" y="69"/>
                      <a:pt x="452" y="68"/>
                    </a:cubicBezTo>
                    <a:cubicBezTo>
                      <a:pt x="453" y="65"/>
                      <a:pt x="460" y="66"/>
                      <a:pt x="462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72C4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7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CCDB0F0-E286-446C-8742-23C55886D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3594" y="1140738"/>
              <a:ext cx="1133892" cy="322661"/>
            </a:xfrm>
            <a:custGeom>
              <a:avLst/>
              <a:gdLst>
                <a:gd name="T0" fmla="*/ 183 w 439"/>
                <a:gd name="T1" fmla="*/ 100 h 108"/>
                <a:gd name="T2" fmla="*/ 181 w 439"/>
                <a:gd name="T3" fmla="*/ 101 h 108"/>
                <a:gd name="T4" fmla="*/ 163 w 439"/>
                <a:gd name="T5" fmla="*/ 99 h 108"/>
                <a:gd name="T6" fmla="*/ 49 w 439"/>
                <a:gd name="T7" fmla="*/ 85 h 108"/>
                <a:gd name="T8" fmla="*/ 24 w 439"/>
                <a:gd name="T9" fmla="*/ 71 h 108"/>
                <a:gd name="T10" fmla="*/ 29 w 439"/>
                <a:gd name="T11" fmla="*/ 70 h 108"/>
                <a:gd name="T12" fmla="*/ 26 w 439"/>
                <a:gd name="T13" fmla="*/ 67 h 108"/>
                <a:gd name="T14" fmla="*/ 26 w 439"/>
                <a:gd name="T15" fmla="*/ 68 h 108"/>
                <a:gd name="T16" fmla="*/ 22 w 439"/>
                <a:gd name="T17" fmla="*/ 63 h 108"/>
                <a:gd name="T18" fmla="*/ 19 w 439"/>
                <a:gd name="T19" fmla="*/ 44 h 108"/>
                <a:gd name="T20" fmla="*/ 5 w 439"/>
                <a:gd name="T21" fmla="*/ 37 h 108"/>
                <a:gd name="T22" fmla="*/ 0 w 439"/>
                <a:gd name="T23" fmla="*/ 30 h 108"/>
                <a:gd name="T24" fmla="*/ 0 w 439"/>
                <a:gd name="T25" fmla="*/ 29 h 108"/>
                <a:gd name="T26" fmla="*/ 4 w 439"/>
                <a:gd name="T27" fmla="*/ 31 h 108"/>
                <a:gd name="T28" fmla="*/ 7 w 439"/>
                <a:gd name="T29" fmla="*/ 14 h 108"/>
                <a:gd name="T30" fmla="*/ 45 w 439"/>
                <a:gd name="T31" fmla="*/ 14 h 108"/>
                <a:gd name="T32" fmla="*/ 91 w 439"/>
                <a:gd name="T33" fmla="*/ 8 h 108"/>
                <a:gd name="T34" fmla="*/ 106 w 439"/>
                <a:gd name="T35" fmla="*/ 12 h 108"/>
                <a:gd name="T36" fmla="*/ 105 w 439"/>
                <a:gd name="T37" fmla="*/ 14 h 108"/>
                <a:gd name="T38" fmla="*/ 107 w 439"/>
                <a:gd name="T39" fmla="*/ 14 h 108"/>
                <a:gd name="T40" fmla="*/ 108 w 439"/>
                <a:gd name="T41" fmla="*/ 13 h 108"/>
                <a:gd name="T42" fmla="*/ 113 w 439"/>
                <a:gd name="T43" fmla="*/ 19 h 108"/>
                <a:gd name="T44" fmla="*/ 123 w 439"/>
                <a:gd name="T45" fmla="*/ 18 h 108"/>
                <a:gd name="T46" fmla="*/ 142 w 439"/>
                <a:gd name="T47" fmla="*/ 20 h 108"/>
                <a:gd name="T48" fmla="*/ 158 w 439"/>
                <a:gd name="T49" fmla="*/ 18 h 108"/>
                <a:gd name="T50" fmla="*/ 186 w 439"/>
                <a:gd name="T51" fmla="*/ 17 h 108"/>
                <a:gd name="T52" fmla="*/ 306 w 439"/>
                <a:gd name="T53" fmla="*/ 15 h 108"/>
                <a:gd name="T54" fmla="*/ 370 w 439"/>
                <a:gd name="T55" fmla="*/ 3 h 108"/>
                <a:gd name="T56" fmla="*/ 379 w 439"/>
                <a:gd name="T57" fmla="*/ 2 h 108"/>
                <a:gd name="T58" fmla="*/ 392 w 439"/>
                <a:gd name="T59" fmla="*/ 10 h 108"/>
                <a:gd name="T60" fmla="*/ 405 w 439"/>
                <a:gd name="T61" fmla="*/ 31 h 108"/>
                <a:gd name="T62" fmla="*/ 425 w 439"/>
                <a:gd name="T63" fmla="*/ 47 h 108"/>
                <a:gd name="T64" fmla="*/ 435 w 439"/>
                <a:gd name="T65" fmla="*/ 59 h 108"/>
                <a:gd name="T66" fmla="*/ 438 w 439"/>
                <a:gd name="T67" fmla="*/ 70 h 108"/>
                <a:gd name="T68" fmla="*/ 430 w 439"/>
                <a:gd name="T69" fmla="*/ 78 h 108"/>
                <a:gd name="T70" fmla="*/ 365 w 439"/>
                <a:gd name="T71" fmla="*/ 93 h 108"/>
                <a:gd name="T72" fmla="*/ 183 w 439"/>
                <a:gd name="T73" fmla="*/ 10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39" h="108">
                  <a:moveTo>
                    <a:pt x="183" y="100"/>
                  </a:moveTo>
                  <a:cubicBezTo>
                    <a:pt x="182" y="100"/>
                    <a:pt x="181" y="101"/>
                    <a:pt x="181" y="101"/>
                  </a:cubicBezTo>
                  <a:cubicBezTo>
                    <a:pt x="175" y="98"/>
                    <a:pt x="169" y="99"/>
                    <a:pt x="163" y="99"/>
                  </a:cubicBezTo>
                  <a:cubicBezTo>
                    <a:pt x="124" y="97"/>
                    <a:pt x="86" y="94"/>
                    <a:pt x="49" y="85"/>
                  </a:cubicBezTo>
                  <a:cubicBezTo>
                    <a:pt x="40" y="80"/>
                    <a:pt x="30" y="79"/>
                    <a:pt x="24" y="71"/>
                  </a:cubicBezTo>
                  <a:cubicBezTo>
                    <a:pt x="25" y="69"/>
                    <a:pt x="27" y="69"/>
                    <a:pt x="29" y="70"/>
                  </a:cubicBezTo>
                  <a:cubicBezTo>
                    <a:pt x="30" y="69"/>
                    <a:pt x="28" y="67"/>
                    <a:pt x="26" y="67"/>
                  </a:cubicBezTo>
                  <a:cubicBezTo>
                    <a:pt x="26" y="67"/>
                    <a:pt x="26" y="67"/>
                    <a:pt x="26" y="68"/>
                  </a:cubicBezTo>
                  <a:cubicBezTo>
                    <a:pt x="22" y="67"/>
                    <a:pt x="26" y="64"/>
                    <a:pt x="22" y="63"/>
                  </a:cubicBezTo>
                  <a:cubicBezTo>
                    <a:pt x="26" y="55"/>
                    <a:pt x="6" y="51"/>
                    <a:pt x="19" y="44"/>
                  </a:cubicBezTo>
                  <a:cubicBezTo>
                    <a:pt x="16" y="40"/>
                    <a:pt x="10" y="38"/>
                    <a:pt x="5" y="37"/>
                  </a:cubicBezTo>
                  <a:cubicBezTo>
                    <a:pt x="1" y="36"/>
                    <a:pt x="0" y="32"/>
                    <a:pt x="0" y="30"/>
                  </a:cubicBezTo>
                  <a:cubicBezTo>
                    <a:pt x="0" y="30"/>
                    <a:pt x="1" y="29"/>
                    <a:pt x="0" y="29"/>
                  </a:cubicBezTo>
                  <a:cubicBezTo>
                    <a:pt x="3" y="28"/>
                    <a:pt x="2" y="30"/>
                    <a:pt x="4" y="31"/>
                  </a:cubicBezTo>
                  <a:cubicBezTo>
                    <a:pt x="7" y="26"/>
                    <a:pt x="0" y="17"/>
                    <a:pt x="7" y="14"/>
                  </a:cubicBezTo>
                  <a:cubicBezTo>
                    <a:pt x="20" y="14"/>
                    <a:pt x="32" y="15"/>
                    <a:pt x="45" y="14"/>
                  </a:cubicBezTo>
                  <a:cubicBezTo>
                    <a:pt x="61" y="9"/>
                    <a:pt x="75" y="13"/>
                    <a:pt x="91" y="8"/>
                  </a:cubicBezTo>
                  <a:cubicBezTo>
                    <a:pt x="96" y="11"/>
                    <a:pt x="104" y="3"/>
                    <a:pt x="106" y="12"/>
                  </a:cubicBezTo>
                  <a:cubicBezTo>
                    <a:pt x="106" y="12"/>
                    <a:pt x="105" y="13"/>
                    <a:pt x="105" y="14"/>
                  </a:cubicBezTo>
                  <a:cubicBezTo>
                    <a:pt x="106" y="14"/>
                    <a:pt x="106" y="14"/>
                    <a:pt x="107" y="14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11" y="14"/>
                    <a:pt x="109" y="19"/>
                    <a:pt x="113" y="19"/>
                  </a:cubicBezTo>
                  <a:cubicBezTo>
                    <a:pt x="123" y="18"/>
                    <a:pt x="123" y="18"/>
                    <a:pt x="123" y="18"/>
                  </a:cubicBezTo>
                  <a:cubicBezTo>
                    <a:pt x="127" y="23"/>
                    <a:pt x="136" y="20"/>
                    <a:pt x="142" y="20"/>
                  </a:cubicBezTo>
                  <a:cubicBezTo>
                    <a:pt x="147" y="18"/>
                    <a:pt x="152" y="15"/>
                    <a:pt x="158" y="18"/>
                  </a:cubicBezTo>
                  <a:cubicBezTo>
                    <a:pt x="168" y="18"/>
                    <a:pt x="177" y="19"/>
                    <a:pt x="186" y="17"/>
                  </a:cubicBezTo>
                  <a:cubicBezTo>
                    <a:pt x="224" y="25"/>
                    <a:pt x="267" y="25"/>
                    <a:pt x="306" y="15"/>
                  </a:cubicBezTo>
                  <a:cubicBezTo>
                    <a:pt x="327" y="10"/>
                    <a:pt x="347" y="3"/>
                    <a:pt x="370" y="3"/>
                  </a:cubicBezTo>
                  <a:cubicBezTo>
                    <a:pt x="372" y="0"/>
                    <a:pt x="376" y="1"/>
                    <a:pt x="379" y="2"/>
                  </a:cubicBezTo>
                  <a:cubicBezTo>
                    <a:pt x="383" y="5"/>
                    <a:pt x="386" y="11"/>
                    <a:pt x="392" y="10"/>
                  </a:cubicBezTo>
                  <a:cubicBezTo>
                    <a:pt x="392" y="20"/>
                    <a:pt x="402" y="23"/>
                    <a:pt x="405" y="31"/>
                  </a:cubicBezTo>
                  <a:cubicBezTo>
                    <a:pt x="413" y="36"/>
                    <a:pt x="415" y="46"/>
                    <a:pt x="425" y="47"/>
                  </a:cubicBezTo>
                  <a:cubicBezTo>
                    <a:pt x="431" y="49"/>
                    <a:pt x="434" y="53"/>
                    <a:pt x="435" y="59"/>
                  </a:cubicBezTo>
                  <a:cubicBezTo>
                    <a:pt x="436" y="63"/>
                    <a:pt x="434" y="68"/>
                    <a:pt x="438" y="70"/>
                  </a:cubicBezTo>
                  <a:cubicBezTo>
                    <a:pt x="439" y="75"/>
                    <a:pt x="433" y="76"/>
                    <a:pt x="430" y="78"/>
                  </a:cubicBezTo>
                  <a:cubicBezTo>
                    <a:pt x="412" y="87"/>
                    <a:pt x="388" y="89"/>
                    <a:pt x="365" y="93"/>
                  </a:cubicBezTo>
                  <a:cubicBezTo>
                    <a:pt x="302" y="100"/>
                    <a:pt x="243" y="108"/>
                    <a:pt x="183" y="10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9712975-DC44-4669-A1CD-137D5C2279D9}"/>
                </a:ext>
              </a:extLst>
            </p:cNvPr>
            <p:cNvSpPr>
              <a:spLocks/>
            </p:cNvSpPr>
            <p:nvPr/>
          </p:nvSpPr>
          <p:spPr bwMode="auto">
            <a:xfrm rot="20071451" flipH="1">
              <a:off x="1648261" y="2454389"/>
              <a:ext cx="950003" cy="333375"/>
            </a:xfrm>
            <a:custGeom>
              <a:avLst/>
              <a:gdLst>
                <a:gd name="T0" fmla="*/ 0 w 496"/>
                <a:gd name="T1" fmla="*/ 44 h 89"/>
                <a:gd name="T2" fmla="*/ 14 w 496"/>
                <a:gd name="T3" fmla="*/ 46 h 89"/>
                <a:gd name="T4" fmla="*/ 13 w 496"/>
                <a:gd name="T5" fmla="*/ 52 h 89"/>
                <a:gd name="T6" fmla="*/ 14 w 496"/>
                <a:gd name="T7" fmla="*/ 54 h 89"/>
                <a:gd name="T8" fmla="*/ 32 w 496"/>
                <a:gd name="T9" fmla="*/ 61 h 89"/>
                <a:gd name="T10" fmla="*/ 35 w 496"/>
                <a:gd name="T11" fmla="*/ 73 h 89"/>
                <a:gd name="T12" fmla="*/ 94 w 496"/>
                <a:gd name="T13" fmla="*/ 87 h 89"/>
                <a:gd name="T14" fmla="*/ 224 w 496"/>
                <a:gd name="T15" fmla="*/ 87 h 89"/>
                <a:gd name="T16" fmla="*/ 418 w 496"/>
                <a:gd name="T17" fmla="*/ 62 h 89"/>
                <a:gd name="T18" fmla="*/ 397 w 496"/>
                <a:gd name="T19" fmla="*/ 52 h 89"/>
                <a:gd name="T20" fmla="*/ 399 w 496"/>
                <a:gd name="T21" fmla="*/ 49 h 89"/>
                <a:gd name="T22" fmla="*/ 403 w 496"/>
                <a:gd name="T23" fmla="*/ 39 h 89"/>
                <a:gd name="T24" fmla="*/ 489 w 496"/>
                <a:gd name="T25" fmla="*/ 14 h 89"/>
                <a:gd name="T26" fmla="*/ 494 w 496"/>
                <a:gd name="T27" fmla="*/ 11 h 89"/>
                <a:gd name="T28" fmla="*/ 399 w 496"/>
                <a:gd name="T29" fmla="*/ 26 h 89"/>
                <a:gd name="T30" fmla="*/ 441 w 496"/>
                <a:gd name="T31" fmla="*/ 15 h 89"/>
                <a:gd name="T32" fmla="*/ 446 w 496"/>
                <a:gd name="T33" fmla="*/ 12 h 89"/>
                <a:gd name="T34" fmla="*/ 374 w 496"/>
                <a:gd name="T35" fmla="*/ 25 h 89"/>
                <a:gd name="T36" fmla="*/ 357 w 496"/>
                <a:gd name="T37" fmla="*/ 26 h 89"/>
                <a:gd name="T38" fmla="*/ 357 w 496"/>
                <a:gd name="T39" fmla="*/ 21 h 89"/>
                <a:gd name="T40" fmla="*/ 334 w 496"/>
                <a:gd name="T41" fmla="*/ 20 h 89"/>
                <a:gd name="T42" fmla="*/ 319 w 496"/>
                <a:gd name="T43" fmla="*/ 16 h 89"/>
                <a:gd name="T44" fmla="*/ 315 w 496"/>
                <a:gd name="T45" fmla="*/ 14 h 89"/>
                <a:gd name="T46" fmla="*/ 310 w 496"/>
                <a:gd name="T47" fmla="*/ 12 h 89"/>
                <a:gd name="T48" fmla="*/ 299 w 496"/>
                <a:gd name="T49" fmla="*/ 9 h 89"/>
                <a:gd name="T50" fmla="*/ 297 w 496"/>
                <a:gd name="T51" fmla="*/ 4 h 89"/>
                <a:gd name="T52" fmla="*/ 278 w 496"/>
                <a:gd name="T53" fmla="*/ 4 h 89"/>
                <a:gd name="T54" fmla="*/ 291 w 496"/>
                <a:gd name="T55" fmla="*/ 0 h 89"/>
                <a:gd name="T56" fmla="*/ 231 w 496"/>
                <a:gd name="T57" fmla="*/ 4 h 89"/>
                <a:gd name="T58" fmla="*/ 59 w 496"/>
                <a:gd name="T59" fmla="*/ 20 h 89"/>
                <a:gd name="T60" fmla="*/ 6 w 496"/>
                <a:gd name="T61" fmla="*/ 35 h 89"/>
                <a:gd name="T62" fmla="*/ 2 w 496"/>
                <a:gd name="T63" fmla="*/ 3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6" h="89">
                  <a:moveTo>
                    <a:pt x="2" y="39"/>
                  </a:moveTo>
                  <a:cubicBezTo>
                    <a:pt x="8" y="40"/>
                    <a:pt x="3" y="43"/>
                    <a:pt x="0" y="44"/>
                  </a:cubicBezTo>
                  <a:cubicBezTo>
                    <a:pt x="6" y="44"/>
                    <a:pt x="12" y="44"/>
                    <a:pt x="17" y="44"/>
                  </a:cubicBezTo>
                  <a:cubicBezTo>
                    <a:pt x="15" y="45"/>
                    <a:pt x="13" y="45"/>
                    <a:pt x="14" y="46"/>
                  </a:cubicBezTo>
                  <a:cubicBezTo>
                    <a:pt x="17" y="45"/>
                    <a:pt x="18" y="46"/>
                    <a:pt x="20" y="46"/>
                  </a:cubicBezTo>
                  <a:cubicBezTo>
                    <a:pt x="12" y="48"/>
                    <a:pt x="26" y="50"/>
                    <a:pt x="1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3" y="53"/>
                    <a:pt x="15" y="53"/>
                    <a:pt x="14" y="54"/>
                  </a:cubicBezTo>
                  <a:cubicBezTo>
                    <a:pt x="7" y="57"/>
                    <a:pt x="23" y="56"/>
                    <a:pt x="14" y="59"/>
                  </a:cubicBezTo>
                  <a:cubicBezTo>
                    <a:pt x="25" y="58"/>
                    <a:pt x="23" y="61"/>
                    <a:pt x="32" y="61"/>
                  </a:cubicBezTo>
                  <a:cubicBezTo>
                    <a:pt x="30" y="63"/>
                    <a:pt x="15" y="63"/>
                    <a:pt x="19" y="66"/>
                  </a:cubicBezTo>
                  <a:cubicBezTo>
                    <a:pt x="25" y="68"/>
                    <a:pt x="25" y="71"/>
                    <a:pt x="35" y="73"/>
                  </a:cubicBezTo>
                  <a:cubicBezTo>
                    <a:pt x="17" y="78"/>
                    <a:pt x="45" y="79"/>
                    <a:pt x="38" y="84"/>
                  </a:cubicBezTo>
                  <a:cubicBezTo>
                    <a:pt x="51" y="87"/>
                    <a:pt x="73" y="87"/>
                    <a:pt x="94" y="87"/>
                  </a:cubicBezTo>
                  <a:cubicBezTo>
                    <a:pt x="113" y="84"/>
                    <a:pt x="125" y="87"/>
                    <a:pt x="142" y="86"/>
                  </a:cubicBezTo>
                  <a:cubicBezTo>
                    <a:pt x="166" y="88"/>
                    <a:pt x="194" y="89"/>
                    <a:pt x="224" y="87"/>
                  </a:cubicBezTo>
                  <a:cubicBezTo>
                    <a:pt x="240" y="87"/>
                    <a:pt x="260" y="86"/>
                    <a:pt x="279" y="84"/>
                  </a:cubicBezTo>
                  <a:cubicBezTo>
                    <a:pt x="333" y="82"/>
                    <a:pt x="369" y="69"/>
                    <a:pt x="418" y="62"/>
                  </a:cubicBezTo>
                  <a:cubicBezTo>
                    <a:pt x="445" y="58"/>
                    <a:pt x="442" y="51"/>
                    <a:pt x="454" y="46"/>
                  </a:cubicBezTo>
                  <a:cubicBezTo>
                    <a:pt x="438" y="48"/>
                    <a:pt x="413" y="53"/>
                    <a:pt x="397" y="52"/>
                  </a:cubicBezTo>
                  <a:cubicBezTo>
                    <a:pt x="394" y="52"/>
                    <a:pt x="400" y="51"/>
                    <a:pt x="401" y="50"/>
                  </a:cubicBezTo>
                  <a:cubicBezTo>
                    <a:pt x="401" y="49"/>
                    <a:pt x="402" y="48"/>
                    <a:pt x="399" y="49"/>
                  </a:cubicBezTo>
                  <a:cubicBezTo>
                    <a:pt x="399" y="47"/>
                    <a:pt x="394" y="44"/>
                    <a:pt x="405" y="42"/>
                  </a:cubicBezTo>
                  <a:cubicBezTo>
                    <a:pt x="395" y="42"/>
                    <a:pt x="409" y="39"/>
                    <a:pt x="403" y="39"/>
                  </a:cubicBezTo>
                  <a:cubicBezTo>
                    <a:pt x="430" y="30"/>
                    <a:pt x="467" y="22"/>
                    <a:pt x="496" y="13"/>
                  </a:cubicBezTo>
                  <a:cubicBezTo>
                    <a:pt x="489" y="14"/>
                    <a:pt x="489" y="14"/>
                    <a:pt x="489" y="14"/>
                  </a:cubicBezTo>
                  <a:cubicBezTo>
                    <a:pt x="476" y="17"/>
                    <a:pt x="464" y="22"/>
                    <a:pt x="450" y="22"/>
                  </a:cubicBezTo>
                  <a:cubicBezTo>
                    <a:pt x="463" y="18"/>
                    <a:pt x="480" y="15"/>
                    <a:pt x="494" y="11"/>
                  </a:cubicBezTo>
                  <a:cubicBezTo>
                    <a:pt x="437" y="23"/>
                    <a:pt x="437" y="23"/>
                    <a:pt x="437" y="23"/>
                  </a:cubicBezTo>
                  <a:cubicBezTo>
                    <a:pt x="425" y="24"/>
                    <a:pt x="403" y="30"/>
                    <a:pt x="399" y="26"/>
                  </a:cubicBezTo>
                  <a:cubicBezTo>
                    <a:pt x="410" y="22"/>
                    <a:pt x="427" y="19"/>
                    <a:pt x="441" y="1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29" y="18"/>
                    <a:pt x="415" y="21"/>
                    <a:pt x="401" y="23"/>
                  </a:cubicBezTo>
                  <a:cubicBezTo>
                    <a:pt x="415" y="19"/>
                    <a:pt x="438" y="16"/>
                    <a:pt x="446" y="12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398" y="21"/>
                    <a:pt x="387" y="26"/>
                    <a:pt x="374" y="25"/>
                  </a:cubicBezTo>
                  <a:cubicBezTo>
                    <a:pt x="377" y="24"/>
                    <a:pt x="377" y="24"/>
                    <a:pt x="377" y="24"/>
                  </a:cubicBezTo>
                  <a:cubicBezTo>
                    <a:pt x="357" y="26"/>
                    <a:pt x="357" y="26"/>
                    <a:pt x="357" y="26"/>
                  </a:cubicBezTo>
                  <a:cubicBezTo>
                    <a:pt x="360" y="24"/>
                    <a:pt x="348" y="23"/>
                    <a:pt x="359" y="21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3" y="21"/>
                    <a:pt x="351" y="22"/>
                    <a:pt x="348" y="23"/>
                  </a:cubicBezTo>
                  <a:cubicBezTo>
                    <a:pt x="341" y="22"/>
                    <a:pt x="337" y="21"/>
                    <a:pt x="334" y="20"/>
                  </a:cubicBezTo>
                  <a:cubicBezTo>
                    <a:pt x="320" y="22"/>
                    <a:pt x="331" y="16"/>
                    <a:pt x="316" y="18"/>
                  </a:cubicBezTo>
                  <a:cubicBezTo>
                    <a:pt x="314" y="18"/>
                    <a:pt x="319" y="17"/>
                    <a:pt x="319" y="16"/>
                  </a:cubicBezTo>
                  <a:cubicBezTo>
                    <a:pt x="316" y="16"/>
                    <a:pt x="312" y="17"/>
                    <a:pt x="310" y="16"/>
                  </a:cubicBezTo>
                  <a:cubicBezTo>
                    <a:pt x="311" y="16"/>
                    <a:pt x="315" y="15"/>
                    <a:pt x="315" y="14"/>
                  </a:cubicBezTo>
                  <a:cubicBezTo>
                    <a:pt x="309" y="15"/>
                    <a:pt x="302" y="16"/>
                    <a:pt x="297" y="16"/>
                  </a:cubicBezTo>
                  <a:cubicBezTo>
                    <a:pt x="295" y="14"/>
                    <a:pt x="306" y="13"/>
                    <a:pt x="310" y="12"/>
                  </a:cubicBezTo>
                  <a:cubicBezTo>
                    <a:pt x="309" y="11"/>
                    <a:pt x="293" y="14"/>
                    <a:pt x="290" y="13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89" y="10"/>
                    <a:pt x="290" y="7"/>
                    <a:pt x="280" y="8"/>
                  </a:cubicBezTo>
                  <a:cubicBezTo>
                    <a:pt x="283" y="7"/>
                    <a:pt x="291" y="5"/>
                    <a:pt x="297" y="4"/>
                  </a:cubicBezTo>
                  <a:cubicBezTo>
                    <a:pt x="272" y="7"/>
                    <a:pt x="272" y="7"/>
                    <a:pt x="272" y="7"/>
                  </a:cubicBezTo>
                  <a:cubicBezTo>
                    <a:pt x="273" y="6"/>
                    <a:pt x="276" y="5"/>
                    <a:pt x="278" y="4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70" y="3"/>
                    <a:pt x="284" y="2"/>
                    <a:pt x="291" y="0"/>
                  </a:cubicBezTo>
                  <a:cubicBezTo>
                    <a:pt x="274" y="2"/>
                    <a:pt x="274" y="2"/>
                    <a:pt x="274" y="2"/>
                  </a:cubicBezTo>
                  <a:cubicBezTo>
                    <a:pt x="259" y="3"/>
                    <a:pt x="236" y="6"/>
                    <a:pt x="231" y="4"/>
                  </a:cubicBezTo>
                  <a:cubicBezTo>
                    <a:pt x="209" y="6"/>
                    <a:pt x="183" y="11"/>
                    <a:pt x="164" y="10"/>
                  </a:cubicBezTo>
                  <a:cubicBezTo>
                    <a:pt x="137" y="4"/>
                    <a:pt x="93" y="16"/>
                    <a:pt x="59" y="20"/>
                  </a:cubicBezTo>
                  <a:cubicBezTo>
                    <a:pt x="38" y="23"/>
                    <a:pt x="23" y="29"/>
                    <a:pt x="7" y="33"/>
                  </a:cubicBezTo>
                  <a:cubicBezTo>
                    <a:pt x="11" y="33"/>
                    <a:pt x="7" y="34"/>
                    <a:pt x="6" y="35"/>
                  </a:cubicBezTo>
                  <a:cubicBezTo>
                    <a:pt x="10" y="36"/>
                    <a:pt x="0" y="38"/>
                    <a:pt x="0" y="39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xmlns="" id="{8BC3BE4F-5C94-4E18-8672-83089B6B2F39}"/>
              </a:ext>
            </a:extLst>
          </p:cNvPr>
          <p:cNvGrpSpPr/>
          <p:nvPr/>
        </p:nvGrpSpPr>
        <p:grpSpPr>
          <a:xfrm>
            <a:off x="4327984" y="1269000"/>
            <a:ext cx="3893882" cy="5683343"/>
            <a:chOff x="1024539" y="633039"/>
            <a:chExt cx="4271382" cy="6234326"/>
          </a:xfrm>
        </p:grpSpPr>
        <p:pic>
          <p:nvPicPr>
            <p:cNvPr id="185" name="图片 184">
              <a:extLst>
                <a:ext uri="{FF2B5EF4-FFF2-40B4-BE49-F238E27FC236}">
                  <a16:creationId xmlns:a16="http://schemas.microsoft.com/office/drawing/2014/main" xmlns="" id="{571D730A-5A1D-4969-B8FF-441486416A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28181"/>
            <a:stretch/>
          </p:blipFill>
          <p:spPr>
            <a:xfrm>
              <a:off x="1024539" y="2375207"/>
              <a:ext cx="4271382" cy="4492158"/>
            </a:xfrm>
            <a:prstGeom prst="rect">
              <a:avLst/>
            </a:prstGeom>
          </p:spPr>
        </p:pic>
        <p:pic>
          <p:nvPicPr>
            <p:cNvPr id="186" name="图片 185">
              <a:extLst>
                <a:ext uri="{FF2B5EF4-FFF2-40B4-BE49-F238E27FC236}">
                  <a16:creationId xmlns:a16="http://schemas.microsoft.com/office/drawing/2014/main" xmlns="" id="{28763993-A432-4887-86DD-0CF150FFE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  <p:grpSp>
        <p:nvGrpSpPr>
          <p:cNvPr id="94" name="Group 208出自【趣你的PPT】(微信:qunideppt)：最优质的PPT资源库">
            <a:extLst>
              <a:ext uri="{FF2B5EF4-FFF2-40B4-BE49-F238E27FC236}">
                <a16:creationId xmlns:a16="http://schemas.microsoft.com/office/drawing/2014/main" xmlns="" id="{28240062-3CAE-4E68-8ECC-2BFFF7861357}"/>
              </a:ext>
            </a:extLst>
          </p:cNvPr>
          <p:cNvGrpSpPr/>
          <p:nvPr/>
        </p:nvGrpSpPr>
        <p:grpSpPr>
          <a:xfrm>
            <a:off x="4828490" y="5511165"/>
            <a:ext cx="2594695" cy="558801"/>
            <a:chOff x="7938" y="-1065213"/>
            <a:chExt cx="1989137" cy="558801"/>
          </a:xfrm>
          <a:solidFill>
            <a:srgbClr val="4472C4"/>
          </a:solidFill>
        </p:grpSpPr>
        <p:sp>
          <p:nvSpPr>
            <p:cNvPr id="9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0F74E64-52DF-440D-9B75-0ADB042F0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5D3DEEE-4998-496C-A60E-EB5D0A1AE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DA024C2-D3E9-4585-8488-24EA9E7BA1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643C8D1-4A55-4445-837C-08352B0F38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562DD16-37C7-40E4-8A55-6E74246EFA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A7A62C31-4818-4D4F-A399-E74BE78DE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BB2DB63-2C84-4844-8A13-CA2A9785F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EE2D895-05E9-4C00-B86D-C6388D1E29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562E0FD-F666-47EE-A605-8F6304ABF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7125219-7D35-4A5E-A211-63968A389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8E65A75-1181-4DAF-AFED-9433431C0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C7C860F-8A8F-4C9C-B17C-B8D9A6833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02103288-C25D-4935-AA9B-4A114CF15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49B2EA4-F5AB-4AEB-B97E-6E5F8BF6C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805F2CE-BBE5-4F37-B335-58080B1F32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4897955-AFCE-4503-8E4E-E7E108FF9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3851D41-CE4C-454D-B350-5B21E39EC4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051FE0A8-39AB-490E-AC57-42151124A87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AFCAB5D8-D7E7-48D4-866F-B3F1BFAD1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0C5B52E-2ACE-466D-A776-38A7E7A1F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F0FCD27-895E-475D-B11E-255B343FF8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9296BEA-E6BD-4194-8E8B-F9DC2FD99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7" name="Group 208出自【趣你的PPT】(微信:qunideppt)：最优质的PPT资源库">
            <a:extLst>
              <a:ext uri="{FF2B5EF4-FFF2-40B4-BE49-F238E27FC236}">
                <a16:creationId xmlns:a16="http://schemas.microsoft.com/office/drawing/2014/main" xmlns="" id="{A7C304E9-685C-4329-B351-EAFFDA870A68}"/>
              </a:ext>
            </a:extLst>
          </p:cNvPr>
          <p:cNvGrpSpPr/>
          <p:nvPr/>
        </p:nvGrpSpPr>
        <p:grpSpPr>
          <a:xfrm>
            <a:off x="8295624" y="5511165"/>
            <a:ext cx="2594695" cy="558801"/>
            <a:chOff x="7938" y="-1065213"/>
            <a:chExt cx="1989137" cy="558801"/>
          </a:xfrm>
          <a:solidFill>
            <a:srgbClr val="4472C4"/>
          </a:solidFill>
        </p:grpSpPr>
        <p:sp>
          <p:nvSpPr>
            <p:cNvPr id="11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5417B5AB-CD0D-4873-B10A-AAF4C1D93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57EB337-EC9A-42B7-9176-D1B8D107B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87659BC-18A5-4255-AE38-C48923C38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1953212-6052-40DC-B4EE-EC0E25B5F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14C55DAD-531A-4F80-B257-C6BC34A02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BAD4517-26F4-4155-A1AF-A44D7CDB4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C9053AF-E69F-41BD-B4B9-E941D34E17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A5D85152-4EC1-46E5-B94E-1F0BB2BDE0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5D93649-506D-450B-970F-F87049CFA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3E34E25-1513-45C4-8A67-8C34B784C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2D00146-7577-4250-B84C-E4C1F62337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569968B-F511-4327-8C89-B6131E6CC4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7DBBAA7-5C46-452B-9CB6-B85D24CEE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61573E1-CB6F-4B3A-9C8B-C2E3F2403F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B1B3D77-98EF-4ED6-9B67-6F4DE404D3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7577798-3BC0-4B68-8DA9-5F28F44B99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DC913FF-D149-42E9-9112-37BB9CA3D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A8BDFACF-129A-42CF-8FB2-4F911D377E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1DF6A37-5159-4D13-9F16-9EC7CD6ED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9809195-8DDD-47D5-A8A5-353C2E72C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60E80B1-C1F1-4B23-82A4-EBFCE0441C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1762DD51-FA11-4C97-84A0-E57BC6695E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71" name="Group 208出自【趣你的PPT】(微信:qunideppt)：最优质的PPT资源库">
            <a:extLst>
              <a:ext uri="{FF2B5EF4-FFF2-40B4-BE49-F238E27FC236}">
                <a16:creationId xmlns:a16="http://schemas.microsoft.com/office/drawing/2014/main" xmlns="" id="{6F1CE807-60C7-44BC-AFEB-550D3BA8DE11}"/>
              </a:ext>
            </a:extLst>
          </p:cNvPr>
          <p:cNvGrpSpPr/>
          <p:nvPr/>
        </p:nvGrpSpPr>
        <p:grpSpPr>
          <a:xfrm>
            <a:off x="1361356" y="5511165"/>
            <a:ext cx="2594695" cy="558801"/>
            <a:chOff x="7938" y="-1065213"/>
            <a:chExt cx="1989137" cy="558801"/>
          </a:xfrm>
          <a:solidFill>
            <a:srgbClr val="4472C4"/>
          </a:solidFill>
        </p:grpSpPr>
        <p:sp>
          <p:nvSpPr>
            <p:cNvPr id="7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AB695D2A-479D-4DDF-BE5C-EC9FBA58D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3050" y="-998538"/>
              <a:ext cx="198438" cy="19050"/>
            </a:xfrm>
            <a:custGeom>
              <a:avLst/>
              <a:gdLst>
                <a:gd name="T0" fmla="*/ 9 w 53"/>
                <a:gd name="T1" fmla="*/ 2 h 5"/>
                <a:gd name="T2" fmla="*/ 48 w 53"/>
                <a:gd name="T3" fmla="*/ 5 h 5"/>
                <a:gd name="T4" fmla="*/ 53 w 53"/>
                <a:gd name="T5" fmla="*/ 5 h 5"/>
                <a:gd name="T6" fmla="*/ 0 w 53"/>
                <a:gd name="T7" fmla="*/ 0 h 5"/>
                <a:gd name="T8" fmla="*/ 9 w 53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">
                  <a:moveTo>
                    <a:pt x="9" y="2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35" y="3"/>
                    <a:pt x="18" y="0"/>
                    <a:pt x="0" y="0"/>
                  </a:cubicBezTo>
                  <a:cubicBezTo>
                    <a:pt x="2" y="2"/>
                    <a:pt x="7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169E1B3-DA26-49A3-B3F0-602164123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4425" y="-1020763"/>
              <a:ext cx="71438" cy="3175"/>
            </a:xfrm>
            <a:custGeom>
              <a:avLst/>
              <a:gdLst>
                <a:gd name="T0" fmla="*/ 19 w 19"/>
                <a:gd name="T1" fmla="*/ 0 h 1"/>
                <a:gd name="T2" fmla="*/ 0 w 19"/>
                <a:gd name="T3" fmla="*/ 0 h 1"/>
                <a:gd name="T4" fmla="*/ 19 w 19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">
                  <a:moveTo>
                    <a:pt x="19" y="0"/>
                  </a:moveTo>
                  <a:cubicBezTo>
                    <a:pt x="12" y="0"/>
                    <a:pt x="6" y="0"/>
                    <a:pt x="0" y="0"/>
                  </a:cubicBezTo>
                  <a:cubicBezTo>
                    <a:pt x="7" y="1"/>
                    <a:pt x="13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2877929A-8AE8-4A49-9D68-FC5548A12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250" y="-1046163"/>
              <a:ext cx="15875" cy="6350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0 h 2"/>
                <a:gd name="T4" fmla="*/ 4 w 4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3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B2831E26-C865-4DA9-B9CA-1ED6D65722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-784225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360C1E3-9155-41DA-8A40-DD1AED621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8313" y="-87471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4F5273BB-0FD5-4476-95D5-4074286AA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17688" y="-641350"/>
              <a:ext cx="3175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EFF9AFD-5B1A-41EB-B3B6-97F24CB32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" y="-792163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0E9A335B-1F60-4DD8-B20D-69ECA94E9C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38" y="-1004888"/>
              <a:ext cx="1966913" cy="490538"/>
            </a:xfrm>
            <a:custGeom>
              <a:avLst/>
              <a:gdLst>
                <a:gd name="T0" fmla="*/ 489 w 524"/>
                <a:gd name="T1" fmla="*/ 105 h 131"/>
                <a:gd name="T2" fmla="*/ 456 w 524"/>
                <a:gd name="T3" fmla="*/ 104 h 131"/>
                <a:gd name="T4" fmla="*/ 439 w 524"/>
                <a:gd name="T5" fmla="*/ 103 h 131"/>
                <a:gd name="T6" fmla="*/ 450 w 524"/>
                <a:gd name="T7" fmla="*/ 98 h 131"/>
                <a:gd name="T8" fmla="*/ 458 w 524"/>
                <a:gd name="T9" fmla="*/ 94 h 131"/>
                <a:gd name="T10" fmla="*/ 497 w 524"/>
                <a:gd name="T11" fmla="*/ 87 h 131"/>
                <a:gd name="T12" fmla="*/ 509 w 524"/>
                <a:gd name="T13" fmla="*/ 77 h 131"/>
                <a:gd name="T14" fmla="*/ 522 w 524"/>
                <a:gd name="T15" fmla="*/ 69 h 131"/>
                <a:gd name="T16" fmla="*/ 515 w 524"/>
                <a:gd name="T17" fmla="*/ 64 h 131"/>
                <a:gd name="T18" fmla="*/ 500 w 524"/>
                <a:gd name="T19" fmla="*/ 60 h 131"/>
                <a:gd name="T20" fmla="*/ 494 w 524"/>
                <a:gd name="T21" fmla="*/ 56 h 131"/>
                <a:gd name="T22" fmla="*/ 492 w 524"/>
                <a:gd name="T23" fmla="*/ 48 h 131"/>
                <a:gd name="T24" fmla="*/ 468 w 524"/>
                <a:gd name="T25" fmla="*/ 47 h 131"/>
                <a:gd name="T26" fmla="*/ 490 w 524"/>
                <a:gd name="T27" fmla="*/ 41 h 131"/>
                <a:gd name="T28" fmla="*/ 468 w 524"/>
                <a:gd name="T29" fmla="*/ 36 h 131"/>
                <a:gd name="T30" fmla="*/ 442 w 524"/>
                <a:gd name="T31" fmla="*/ 34 h 131"/>
                <a:gd name="T32" fmla="*/ 306 w 524"/>
                <a:gd name="T33" fmla="*/ 25 h 131"/>
                <a:gd name="T34" fmla="*/ 383 w 524"/>
                <a:gd name="T35" fmla="*/ 27 h 131"/>
                <a:gd name="T36" fmla="*/ 442 w 524"/>
                <a:gd name="T37" fmla="*/ 25 h 131"/>
                <a:gd name="T38" fmla="*/ 499 w 524"/>
                <a:gd name="T39" fmla="*/ 23 h 131"/>
                <a:gd name="T40" fmla="*/ 323 w 524"/>
                <a:gd name="T41" fmla="*/ 8 h 131"/>
                <a:gd name="T42" fmla="*/ 25 w 524"/>
                <a:gd name="T43" fmla="*/ 3 h 131"/>
                <a:gd name="T44" fmla="*/ 11 w 524"/>
                <a:gd name="T45" fmla="*/ 14 h 131"/>
                <a:gd name="T46" fmla="*/ 16 w 524"/>
                <a:gd name="T47" fmla="*/ 19 h 131"/>
                <a:gd name="T48" fmla="*/ 32 w 524"/>
                <a:gd name="T49" fmla="*/ 32 h 131"/>
                <a:gd name="T50" fmla="*/ 4 w 524"/>
                <a:gd name="T51" fmla="*/ 32 h 131"/>
                <a:gd name="T52" fmla="*/ 13 w 524"/>
                <a:gd name="T53" fmla="*/ 42 h 131"/>
                <a:gd name="T54" fmla="*/ 51 w 524"/>
                <a:gd name="T55" fmla="*/ 57 h 131"/>
                <a:gd name="T56" fmla="*/ 5 w 524"/>
                <a:gd name="T57" fmla="*/ 57 h 131"/>
                <a:gd name="T58" fmla="*/ 17 w 524"/>
                <a:gd name="T59" fmla="*/ 67 h 131"/>
                <a:gd name="T60" fmla="*/ 13 w 524"/>
                <a:gd name="T61" fmla="*/ 72 h 131"/>
                <a:gd name="T62" fmla="*/ 39 w 524"/>
                <a:gd name="T63" fmla="*/ 84 h 131"/>
                <a:gd name="T64" fmla="*/ 41 w 524"/>
                <a:gd name="T65" fmla="*/ 93 h 131"/>
                <a:gd name="T66" fmla="*/ 50 w 524"/>
                <a:gd name="T67" fmla="*/ 98 h 131"/>
                <a:gd name="T68" fmla="*/ 13 w 524"/>
                <a:gd name="T69" fmla="*/ 92 h 131"/>
                <a:gd name="T70" fmla="*/ 34 w 524"/>
                <a:gd name="T71" fmla="*/ 104 h 131"/>
                <a:gd name="T72" fmla="*/ 71 w 524"/>
                <a:gd name="T73" fmla="*/ 114 h 131"/>
                <a:gd name="T74" fmla="*/ 75 w 524"/>
                <a:gd name="T75" fmla="*/ 113 h 131"/>
                <a:gd name="T76" fmla="*/ 256 w 524"/>
                <a:gd name="T77" fmla="*/ 124 h 131"/>
                <a:gd name="T78" fmla="*/ 407 w 524"/>
                <a:gd name="T79" fmla="*/ 130 h 131"/>
                <a:gd name="T80" fmla="*/ 263 w 524"/>
                <a:gd name="T81" fmla="*/ 124 h 131"/>
                <a:gd name="T82" fmla="*/ 178 w 524"/>
                <a:gd name="T83" fmla="*/ 117 h 131"/>
                <a:gd name="T84" fmla="*/ 485 w 524"/>
                <a:gd name="T85" fmla="*/ 120 h 131"/>
                <a:gd name="T86" fmla="*/ 452 w 524"/>
                <a:gd name="T87" fmla="*/ 118 h 131"/>
                <a:gd name="T88" fmla="*/ 509 w 524"/>
                <a:gd name="T89" fmla="*/ 108 h 131"/>
                <a:gd name="T90" fmla="*/ 466 w 524"/>
                <a:gd name="T91" fmla="*/ 62 h 131"/>
                <a:gd name="T92" fmla="*/ 22 w 524"/>
                <a:gd name="T93" fmla="*/ 33 h 131"/>
                <a:gd name="T94" fmla="*/ 31 w 524"/>
                <a:gd name="T95" fmla="*/ 79 h 131"/>
                <a:gd name="T96" fmla="*/ 81 w 524"/>
                <a:gd name="T97" fmla="*/ 20 h 131"/>
                <a:gd name="T98" fmla="*/ 285 w 524"/>
                <a:gd name="T99" fmla="*/ 24 h 131"/>
                <a:gd name="T100" fmla="*/ 407 w 524"/>
                <a:gd name="T101" fmla="*/ 103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4" h="131">
                  <a:moveTo>
                    <a:pt x="509" y="108"/>
                  </a:moveTo>
                  <a:cubicBezTo>
                    <a:pt x="507" y="109"/>
                    <a:pt x="503" y="108"/>
                    <a:pt x="502" y="107"/>
                  </a:cubicBezTo>
                  <a:cubicBezTo>
                    <a:pt x="488" y="111"/>
                    <a:pt x="473" y="110"/>
                    <a:pt x="458" y="109"/>
                  </a:cubicBezTo>
                  <a:cubicBezTo>
                    <a:pt x="467" y="106"/>
                    <a:pt x="480" y="109"/>
                    <a:pt x="489" y="105"/>
                  </a:cubicBezTo>
                  <a:cubicBezTo>
                    <a:pt x="481" y="105"/>
                    <a:pt x="474" y="105"/>
                    <a:pt x="467" y="105"/>
                  </a:cubicBezTo>
                  <a:cubicBezTo>
                    <a:pt x="467" y="105"/>
                    <a:pt x="467" y="105"/>
                    <a:pt x="467" y="105"/>
                  </a:cubicBezTo>
                  <a:cubicBezTo>
                    <a:pt x="466" y="108"/>
                    <a:pt x="464" y="102"/>
                    <a:pt x="461" y="105"/>
                  </a:cubicBezTo>
                  <a:cubicBezTo>
                    <a:pt x="460" y="104"/>
                    <a:pt x="456" y="106"/>
                    <a:pt x="456" y="104"/>
                  </a:cubicBezTo>
                  <a:cubicBezTo>
                    <a:pt x="442" y="104"/>
                    <a:pt x="427" y="105"/>
                    <a:pt x="413" y="103"/>
                  </a:cubicBezTo>
                  <a:cubicBezTo>
                    <a:pt x="415" y="102"/>
                    <a:pt x="415" y="102"/>
                    <a:pt x="415" y="102"/>
                  </a:cubicBezTo>
                  <a:cubicBezTo>
                    <a:pt x="423" y="101"/>
                    <a:pt x="432" y="102"/>
                    <a:pt x="439" y="102"/>
                  </a:cubicBezTo>
                  <a:cubicBezTo>
                    <a:pt x="439" y="103"/>
                    <a:pt x="439" y="103"/>
                    <a:pt x="439" y="103"/>
                  </a:cubicBezTo>
                  <a:cubicBezTo>
                    <a:pt x="441" y="103"/>
                    <a:pt x="441" y="103"/>
                    <a:pt x="441" y="103"/>
                  </a:cubicBezTo>
                  <a:cubicBezTo>
                    <a:pt x="442" y="99"/>
                    <a:pt x="448" y="103"/>
                    <a:pt x="451" y="100"/>
                  </a:cubicBezTo>
                  <a:cubicBezTo>
                    <a:pt x="449" y="99"/>
                    <a:pt x="449" y="99"/>
                    <a:pt x="449" y="99"/>
                  </a:cubicBezTo>
                  <a:cubicBezTo>
                    <a:pt x="450" y="98"/>
                    <a:pt x="450" y="98"/>
                    <a:pt x="450" y="98"/>
                  </a:cubicBezTo>
                  <a:cubicBezTo>
                    <a:pt x="462" y="99"/>
                    <a:pt x="472" y="97"/>
                    <a:pt x="482" y="97"/>
                  </a:cubicBezTo>
                  <a:cubicBezTo>
                    <a:pt x="481" y="96"/>
                    <a:pt x="480" y="96"/>
                    <a:pt x="479" y="95"/>
                  </a:cubicBezTo>
                  <a:cubicBezTo>
                    <a:pt x="473" y="96"/>
                    <a:pt x="465" y="95"/>
                    <a:pt x="459" y="95"/>
                  </a:cubicBezTo>
                  <a:cubicBezTo>
                    <a:pt x="458" y="94"/>
                    <a:pt x="458" y="94"/>
                    <a:pt x="458" y="94"/>
                  </a:cubicBezTo>
                  <a:cubicBezTo>
                    <a:pt x="466" y="93"/>
                    <a:pt x="475" y="94"/>
                    <a:pt x="483" y="92"/>
                  </a:cubicBezTo>
                  <a:cubicBezTo>
                    <a:pt x="487" y="92"/>
                    <a:pt x="492" y="91"/>
                    <a:pt x="495" y="90"/>
                  </a:cubicBezTo>
                  <a:cubicBezTo>
                    <a:pt x="490" y="88"/>
                    <a:pt x="484" y="91"/>
                    <a:pt x="479" y="90"/>
                  </a:cubicBezTo>
                  <a:cubicBezTo>
                    <a:pt x="484" y="88"/>
                    <a:pt x="491" y="88"/>
                    <a:pt x="497" y="87"/>
                  </a:cubicBezTo>
                  <a:cubicBezTo>
                    <a:pt x="499" y="88"/>
                    <a:pt x="500" y="84"/>
                    <a:pt x="503" y="86"/>
                  </a:cubicBezTo>
                  <a:cubicBezTo>
                    <a:pt x="507" y="81"/>
                    <a:pt x="516" y="84"/>
                    <a:pt x="522" y="81"/>
                  </a:cubicBezTo>
                  <a:cubicBezTo>
                    <a:pt x="514" y="80"/>
                    <a:pt x="502" y="81"/>
                    <a:pt x="492" y="80"/>
                  </a:cubicBezTo>
                  <a:cubicBezTo>
                    <a:pt x="497" y="77"/>
                    <a:pt x="504" y="78"/>
                    <a:pt x="509" y="77"/>
                  </a:cubicBezTo>
                  <a:cubicBezTo>
                    <a:pt x="496" y="76"/>
                    <a:pt x="483" y="83"/>
                    <a:pt x="471" y="77"/>
                  </a:cubicBezTo>
                  <a:cubicBezTo>
                    <a:pt x="478" y="77"/>
                    <a:pt x="484" y="74"/>
                    <a:pt x="491" y="73"/>
                  </a:cubicBezTo>
                  <a:cubicBezTo>
                    <a:pt x="493" y="71"/>
                    <a:pt x="493" y="71"/>
                    <a:pt x="493" y="71"/>
                  </a:cubicBezTo>
                  <a:cubicBezTo>
                    <a:pt x="502" y="69"/>
                    <a:pt x="513" y="70"/>
                    <a:pt x="522" y="69"/>
                  </a:cubicBezTo>
                  <a:cubicBezTo>
                    <a:pt x="524" y="69"/>
                    <a:pt x="524" y="69"/>
                    <a:pt x="524" y="69"/>
                  </a:cubicBezTo>
                  <a:cubicBezTo>
                    <a:pt x="516" y="66"/>
                    <a:pt x="516" y="66"/>
                    <a:pt x="516" y="66"/>
                  </a:cubicBezTo>
                  <a:cubicBezTo>
                    <a:pt x="516" y="66"/>
                    <a:pt x="516" y="64"/>
                    <a:pt x="517" y="64"/>
                  </a:cubicBezTo>
                  <a:cubicBezTo>
                    <a:pt x="515" y="64"/>
                    <a:pt x="515" y="64"/>
                    <a:pt x="515" y="64"/>
                  </a:cubicBezTo>
                  <a:cubicBezTo>
                    <a:pt x="502" y="66"/>
                    <a:pt x="485" y="64"/>
                    <a:pt x="472" y="65"/>
                  </a:cubicBezTo>
                  <a:cubicBezTo>
                    <a:pt x="475" y="63"/>
                    <a:pt x="482" y="65"/>
                    <a:pt x="485" y="63"/>
                  </a:cubicBezTo>
                  <a:cubicBezTo>
                    <a:pt x="482" y="63"/>
                    <a:pt x="478" y="63"/>
                    <a:pt x="475" y="62"/>
                  </a:cubicBezTo>
                  <a:cubicBezTo>
                    <a:pt x="484" y="62"/>
                    <a:pt x="491" y="60"/>
                    <a:pt x="500" y="60"/>
                  </a:cubicBezTo>
                  <a:cubicBezTo>
                    <a:pt x="499" y="60"/>
                    <a:pt x="500" y="59"/>
                    <a:pt x="502" y="59"/>
                  </a:cubicBezTo>
                  <a:cubicBezTo>
                    <a:pt x="500" y="58"/>
                    <a:pt x="498" y="58"/>
                    <a:pt x="496" y="57"/>
                  </a:cubicBezTo>
                  <a:cubicBezTo>
                    <a:pt x="499" y="56"/>
                    <a:pt x="499" y="56"/>
                    <a:pt x="499" y="56"/>
                  </a:cubicBezTo>
                  <a:cubicBezTo>
                    <a:pt x="498" y="55"/>
                    <a:pt x="496" y="55"/>
                    <a:pt x="494" y="56"/>
                  </a:cubicBezTo>
                  <a:cubicBezTo>
                    <a:pt x="493" y="55"/>
                    <a:pt x="493" y="54"/>
                    <a:pt x="493" y="53"/>
                  </a:cubicBezTo>
                  <a:cubicBezTo>
                    <a:pt x="502" y="51"/>
                    <a:pt x="511" y="52"/>
                    <a:pt x="518" y="49"/>
                  </a:cubicBezTo>
                  <a:cubicBezTo>
                    <a:pt x="493" y="50"/>
                    <a:pt x="493" y="50"/>
                    <a:pt x="493" y="50"/>
                  </a:cubicBezTo>
                  <a:cubicBezTo>
                    <a:pt x="492" y="48"/>
                    <a:pt x="492" y="48"/>
                    <a:pt x="492" y="48"/>
                  </a:cubicBezTo>
                  <a:cubicBezTo>
                    <a:pt x="491" y="49"/>
                    <a:pt x="489" y="50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79" y="51"/>
                    <a:pt x="470" y="49"/>
                    <a:pt x="461" y="47"/>
                  </a:cubicBezTo>
                  <a:cubicBezTo>
                    <a:pt x="464" y="47"/>
                    <a:pt x="466" y="46"/>
                    <a:pt x="468" y="47"/>
                  </a:cubicBezTo>
                  <a:cubicBezTo>
                    <a:pt x="472" y="46"/>
                    <a:pt x="476" y="47"/>
                    <a:pt x="479" y="45"/>
                  </a:cubicBezTo>
                  <a:cubicBezTo>
                    <a:pt x="480" y="45"/>
                    <a:pt x="482" y="45"/>
                    <a:pt x="483" y="46"/>
                  </a:cubicBezTo>
                  <a:cubicBezTo>
                    <a:pt x="491" y="44"/>
                    <a:pt x="501" y="43"/>
                    <a:pt x="510" y="43"/>
                  </a:cubicBezTo>
                  <a:cubicBezTo>
                    <a:pt x="504" y="41"/>
                    <a:pt x="496" y="44"/>
                    <a:pt x="490" y="41"/>
                  </a:cubicBezTo>
                  <a:cubicBezTo>
                    <a:pt x="490" y="40"/>
                    <a:pt x="490" y="40"/>
                    <a:pt x="491" y="40"/>
                  </a:cubicBezTo>
                  <a:cubicBezTo>
                    <a:pt x="488" y="38"/>
                    <a:pt x="488" y="38"/>
                    <a:pt x="488" y="38"/>
                  </a:cubicBezTo>
                  <a:cubicBezTo>
                    <a:pt x="481" y="38"/>
                    <a:pt x="474" y="38"/>
                    <a:pt x="467" y="37"/>
                  </a:cubicBezTo>
                  <a:cubicBezTo>
                    <a:pt x="468" y="36"/>
                    <a:pt x="468" y="36"/>
                    <a:pt x="468" y="36"/>
                  </a:cubicBezTo>
                  <a:cubicBezTo>
                    <a:pt x="464" y="36"/>
                    <a:pt x="464" y="36"/>
                    <a:pt x="464" y="36"/>
                  </a:cubicBezTo>
                  <a:cubicBezTo>
                    <a:pt x="464" y="38"/>
                    <a:pt x="462" y="36"/>
                    <a:pt x="460" y="36"/>
                  </a:cubicBezTo>
                  <a:cubicBezTo>
                    <a:pt x="461" y="35"/>
                    <a:pt x="461" y="35"/>
                    <a:pt x="461" y="35"/>
                  </a:cubicBezTo>
                  <a:cubicBezTo>
                    <a:pt x="455" y="34"/>
                    <a:pt x="448" y="35"/>
                    <a:pt x="442" y="34"/>
                  </a:cubicBezTo>
                  <a:cubicBezTo>
                    <a:pt x="443" y="34"/>
                    <a:pt x="443" y="34"/>
                    <a:pt x="443" y="33"/>
                  </a:cubicBezTo>
                  <a:cubicBezTo>
                    <a:pt x="433" y="33"/>
                    <a:pt x="433" y="33"/>
                    <a:pt x="433" y="33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06" y="25"/>
                    <a:pt x="306" y="25"/>
                    <a:pt x="306" y="25"/>
                  </a:cubicBezTo>
                  <a:cubicBezTo>
                    <a:pt x="299" y="25"/>
                    <a:pt x="290" y="25"/>
                    <a:pt x="285" y="23"/>
                  </a:cubicBezTo>
                  <a:cubicBezTo>
                    <a:pt x="292" y="23"/>
                    <a:pt x="299" y="24"/>
                    <a:pt x="306" y="24"/>
                  </a:cubicBezTo>
                  <a:cubicBezTo>
                    <a:pt x="382" y="27"/>
                    <a:pt x="382" y="27"/>
                    <a:pt x="382" y="27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411" y="29"/>
                    <a:pt x="436" y="26"/>
                    <a:pt x="463" y="28"/>
                  </a:cubicBezTo>
                  <a:cubicBezTo>
                    <a:pt x="462" y="28"/>
                    <a:pt x="460" y="28"/>
                    <a:pt x="459" y="27"/>
                  </a:cubicBezTo>
                  <a:cubicBezTo>
                    <a:pt x="460" y="26"/>
                    <a:pt x="461" y="26"/>
                    <a:pt x="462" y="26"/>
                  </a:cubicBezTo>
                  <a:cubicBezTo>
                    <a:pt x="442" y="25"/>
                    <a:pt x="442" y="25"/>
                    <a:pt x="442" y="25"/>
                  </a:cubicBezTo>
                  <a:cubicBezTo>
                    <a:pt x="440" y="23"/>
                    <a:pt x="440" y="23"/>
                    <a:pt x="440" y="23"/>
                  </a:cubicBezTo>
                  <a:cubicBezTo>
                    <a:pt x="458" y="24"/>
                    <a:pt x="477" y="27"/>
                    <a:pt x="493" y="24"/>
                  </a:cubicBezTo>
                  <a:cubicBezTo>
                    <a:pt x="471" y="21"/>
                    <a:pt x="471" y="21"/>
                    <a:pt x="471" y="21"/>
                  </a:cubicBezTo>
                  <a:cubicBezTo>
                    <a:pt x="480" y="19"/>
                    <a:pt x="489" y="23"/>
                    <a:pt x="499" y="23"/>
                  </a:cubicBezTo>
                  <a:cubicBezTo>
                    <a:pt x="481" y="19"/>
                    <a:pt x="463" y="17"/>
                    <a:pt x="444" y="15"/>
                  </a:cubicBezTo>
                  <a:cubicBezTo>
                    <a:pt x="441" y="12"/>
                    <a:pt x="435" y="14"/>
                    <a:pt x="432" y="12"/>
                  </a:cubicBezTo>
                  <a:cubicBezTo>
                    <a:pt x="429" y="14"/>
                    <a:pt x="425" y="13"/>
                    <a:pt x="422" y="13"/>
                  </a:cubicBezTo>
                  <a:cubicBezTo>
                    <a:pt x="323" y="8"/>
                    <a:pt x="323" y="8"/>
                    <a:pt x="323" y="8"/>
                  </a:cubicBezTo>
                  <a:cubicBezTo>
                    <a:pt x="274" y="4"/>
                    <a:pt x="229" y="6"/>
                    <a:pt x="18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4" y="0"/>
                    <a:pt x="28" y="0"/>
                    <a:pt x="25" y="3"/>
                  </a:cubicBezTo>
                  <a:cubicBezTo>
                    <a:pt x="15" y="2"/>
                    <a:pt x="6" y="6"/>
                    <a:pt x="0" y="12"/>
                  </a:cubicBezTo>
                  <a:cubicBezTo>
                    <a:pt x="3" y="12"/>
                    <a:pt x="7" y="14"/>
                    <a:pt x="10" y="13"/>
                  </a:cubicBezTo>
                  <a:cubicBezTo>
                    <a:pt x="11" y="11"/>
                    <a:pt x="15" y="11"/>
                    <a:pt x="17" y="12"/>
                  </a:cubicBezTo>
                  <a:cubicBezTo>
                    <a:pt x="15" y="13"/>
                    <a:pt x="12" y="13"/>
                    <a:pt x="11" y="14"/>
                  </a:cubicBezTo>
                  <a:cubicBezTo>
                    <a:pt x="12" y="16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0" y="15"/>
                    <a:pt x="23" y="18"/>
                    <a:pt x="25" y="20"/>
                  </a:cubicBezTo>
                  <a:cubicBezTo>
                    <a:pt x="24" y="21"/>
                    <a:pt x="19" y="20"/>
                    <a:pt x="16" y="19"/>
                  </a:cubicBezTo>
                  <a:cubicBezTo>
                    <a:pt x="13" y="22"/>
                    <a:pt x="5" y="19"/>
                    <a:pt x="6" y="23"/>
                  </a:cubicBezTo>
                  <a:cubicBezTo>
                    <a:pt x="11" y="27"/>
                    <a:pt x="19" y="22"/>
                    <a:pt x="24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6" y="29"/>
                    <a:pt x="30" y="29"/>
                    <a:pt x="32" y="32"/>
                  </a:cubicBezTo>
                  <a:cubicBezTo>
                    <a:pt x="28" y="34"/>
                    <a:pt x="24" y="32"/>
                    <a:pt x="20" y="31"/>
                  </a:cubicBezTo>
                  <a:cubicBezTo>
                    <a:pt x="17" y="30"/>
                    <a:pt x="12" y="29"/>
                    <a:pt x="10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5" y="30"/>
                    <a:pt x="4" y="32"/>
                  </a:cubicBezTo>
                  <a:cubicBezTo>
                    <a:pt x="11" y="34"/>
                    <a:pt x="17" y="30"/>
                    <a:pt x="21" y="33"/>
                  </a:cubicBezTo>
                  <a:cubicBezTo>
                    <a:pt x="21" y="34"/>
                    <a:pt x="20" y="33"/>
                    <a:pt x="20" y="33"/>
                  </a:cubicBezTo>
                  <a:cubicBezTo>
                    <a:pt x="19" y="39"/>
                    <a:pt x="10" y="34"/>
                    <a:pt x="8" y="39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6"/>
                    <a:pt x="5" y="41"/>
                    <a:pt x="4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11" y="45"/>
                    <a:pt x="16" y="46"/>
                    <a:pt x="21" y="47"/>
                  </a:cubicBezTo>
                  <a:cubicBezTo>
                    <a:pt x="29" y="55"/>
                    <a:pt x="41" y="52"/>
                    <a:pt x="51" y="57"/>
                  </a:cubicBezTo>
                  <a:cubicBezTo>
                    <a:pt x="47" y="59"/>
                    <a:pt x="43" y="54"/>
                    <a:pt x="41" y="57"/>
                  </a:cubicBezTo>
                  <a:cubicBezTo>
                    <a:pt x="29" y="54"/>
                    <a:pt x="18" y="53"/>
                    <a:pt x="6" y="54"/>
                  </a:cubicBezTo>
                  <a:cubicBezTo>
                    <a:pt x="6" y="54"/>
                    <a:pt x="6" y="55"/>
                    <a:pt x="7" y="55"/>
                  </a:cubicBezTo>
                  <a:cubicBezTo>
                    <a:pt x="6" y="56"/>
                    <a:pt x="6" y="56"/>
                    <a:pt x="5" y="57"/>
                  </a:cubicBezTo>
                  <a:cubicBezTo>
                    <a:pt x="9" y="57"/>
                    <a:pt x="12" y="61"/>
                    <a:pt x="17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6" y="64"/>
                    <a:pt x="21" y="63"/>
                    <a:pt x="22" y="66"/>
                  </a:cubicBezTo>
                  <a:cubicBezTo>
                    <a:pt x="21" y="67"/>
                    <a:pt x="19" y="65"/>
                    <a:pt x="17" y="67"/>
                  </a:cubicBezTo>
                  <a:cubicBezTo>
                    <a:pt x="17" y="69"/>
                    <a:pt x="20" y="68"/>
                    <a:pt x="20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7" y="71"/>
                    <a:pt x="16" y="70"/>
                    <a:pt x="13" y="71"/>
                  </a:cubicBezTo>
                  <a:cubicBezTo>
                    <a:pt x="13" y="71"/>
                    <a:pt x="13" y="72"/>
                    <a:pt x="13" y="72"/>
                  </a:cubicBezTo>
                  <a:cubicBezTo>
                    <a:pt x="15" y="75"/>
                    <a:pt x="22" y="74"/>
                    <a:pt x="25" y="77"/>
                  </a:cubicBezTo>
                  <a:cubicBezTo>
                    <a:pt x="23" y="78"/>
                    <a:pt x="22" y="77"/>
                    <a:pt x="19" y="78"/>
                  </a:cubicBezTo>
                  <a:cubicBezTo>
                    <a:pt x="21" y="80"/>
                    <a:pt x="24" y="80"/>
                    <a:pt x="28" y="80"/>
                  </a:cubicBezTo>
                  <a:cubicBezTo>
                    <a:pt x="31" y="82"/>
                    <a:pt x="36" y="82"/>
                    <a:pt x="39" y="84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1" y="87"/>
                    <a:pt x="29" y="87"/>
                    <a:pt x="27" y="87"/>
                  </a:cubicBezTo>
                  <a:cubicBezTo>
                    <a:pt x="32" y="89"/>
                    <a:pt x="37" y="90"/>
                    <a:pt x="41" y="93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0" y="94"/>
                    <a:pt x="41" y="94"/>
                    <a:pt x="42" y="95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5" y="94"/>
                    <a:pt x="48" y="96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0" y="93"/>
                    <a:pt x="29" y="101"/>
                    <a:pt x="21" y="94"/>
                  </a:cubicBezTo>
                  <a:cubicBezTo>
                    <a:pt x="19" y="92"/>
                    <a:pt x="19" y="96"/>
                    <a:pt x="17" y="93"/>
                  </a:cubicBezTo>
                  <a:cubicBezTo>
                    <a:pt x="16" y="92"/>
                    <a:pt x="13" y="91"/>
                    <a:pt x="13" y="92"/>
                  </a:cubicBezTo>
                  <a:cubicBezTo>
                    <a:pt x="16" y="97"/>
                    <a:pt x="25" y="94"/>
                    <a:pt x="29" y="99"/>
                  </a:cubicBezTo>
                  <a:cubicBezTo>
                    <a:pt x="24" y="101"/>
                    <a:pt x="24" y="101"/>
                    <a:pt x="24" y="101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29" y="101"/>
                    <a:pt x="31" y="104"/>
                    <a:pt x="34" y="104"/>
                  </a:cubicBezTo>
                  <a:cubicBezTo>
                    <a:pt x="26" y="105"/>
                    <a:pt x="26" y="105"/>
                    <a:pt x="26" y="105"/>
                  </a:cubicBezTo>
                  <a:cubicBezTo>
                    <a:pt x="32" y="106"/>
                    <a:pt x="38" y="108"/>
                    <a:pt x="44" y="110"/>
                  </a:cubicBezTo>
                  <a:cubicBezTo>
                    <a:pt x="46" y="111"/>
                    <a:pt x="50" y="112"/>
                    <a:pt x="51" y="110"/>
                  </a:cubicBezTo>
                  <a:cubicBezTo>
                    <a:pt x="58" y="112"/>
                    <a:pt x="64" y="114"/>
                    <a:pt x="71" y="114"/>
                  </a:cubicBezTo>
                  <a:cubicBezTo>
                    <a:pt x="67" y="112"/>
                    <a:pt x="59" y="112"/>
                    <a:pt x="55" y="109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89" y="114"/>
                    <a:pt x="89" y="114"/>
                    <a:pt x="89" y="114"/>
                  </a:cubicBezTo>
                  <a:cubicBezTo>
                    <a:pt x="85" y="115"/>
                    <a:pt x="80" y="112"/>
                    <a:pt x="75" y="113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86" y="118"/>
                    <a:pt x="95" y="119"/>
                    <a:pt x="104" y="121"/>
                  </a:cubicBezTo>
                  <a:cubicBezTo>
                    <a:pt x="157" y="123"/>
                    <a:pt x="204" y="123"/>
                    <a:pt x="256" y="124"/>
                  </a:cubicBezTo>
                  <a:cubicBezTo>
                    <a:pt x="261" y="127"/>
                    <a:pt x="264" y="122"/>
                    <a:pt x="270" y="125"/>
                  </a:cubicBezTo>
                  <a:cubicBezTo>
                    <a:pt x="270" y="125"/>
                    <a:pt x="270" y="125"/>
                    <a:pt x="270" y="125"/>
                  </a:cubicBezTo>
                  <a:cubicBezTo>
                    <a:pt x="370" y="130"/>
                    <a:pt x="370" y="130"/>
                    <a:pt x="370" y="130"/>
                  </a:cubicBezTo>
                  <a:cubicBezTo>
                    <a:pt x="383" y="129"/>
                    <a:pt x="398" y="131"/>
                    <a:pt x="407" y="130"/>
                  </a:cubicBezTo>
                  <a:cubicBezTo>
                    <a:pt x="365" y="128"/>
                    <a:pt x="365" y="128"/>
                    <a:pt x="365" y="128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1" y="125"/>
                    <a:pt x="271" y="122"/>
                    <a:pt x="264" y="123"/>
                  </a:cubicBezTo>
                  <a:cubicBezTo>
                    <a:pt x="263" y="124"/>
                    <a:pt x="263" y="124"/>
                    <a:pt x="263" y="124"/>
                  </a:cubicBezTo>
                  <a:cubicBezTo>
                    <a:pt x="245" y="121"/>
                    <a:pt x="228" y="124"/>
                    <a:pt x="210" y="121"/>
                  </a:cubicBezTo>
                  <a:cubicBezTo>
                    <a:pt x="174" y="120"/>
                    <a:pt x="139" y="121"/>
                    <a:pt x="104" y="116"/>
                  </a:cubicBezTo>
                  <a:cubicBezTo>
                    <a:pt x="127" y="118"/>
                    <a:pt x="151" y="115"/>
                    <a:pt x="174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233" y="119"/>
                    <a:pt x="292" y="120"/>
                    <a:pt x="347" y="123"/>
                  </a:cubicBezTo>
                  <a:cubicBezTo>
                    <a:pt x="429" y="125"/>
                    <a:pt x="429" y="125"/>
                    <a:pt x="429" y="125"/>
                  </a:cubicBezTo>
                  <a:cubicBezTo>
                    <a:pt x="452" y="125"/>
                    <a:pt x="477" y="125"/>
                    <a:pt x="496" y="119"/>
                  </a:cubicBezTo>
                  <a:cubicBezTo>
                    <a:pt x="485" y="120"/>
                    <a:pt x="485" y="120"/>
                    <a:pt x="485" y="120"/>
                  </a:cubicBezTo>
                  <a:cubicBezTo>
                    <a:pt x="481" y="121"/>
                    <a:pt x="477" y="120"/>
                    <a:pt x="473" y="118"/>
                  </a:cubicBezTo>
                  <a:cubicBezTo>
                    <a:pt x="458" y="119"/>
                    <a:pt x="442" y="121"/>
                    <a:pt x="426" y="118"/>
                  </a:cubicBezTo>
                  <a:cubicBezTo>
                    <a:pt x="434" y="118"/>
                    <a:pt x="442" y="118"/>
                    <a:pt x="451" y="119"/>
                  </a:cubicBezTo>
                  <a:cubicBezTo>
                    <a:pt x="452" y="118"/>
                    <a:pt x="452" y="118"/>
                    <a:pt x="452" y="118"/>
                  </a:cubicBezTo>
                  <a:cubicBezTo>
                    <a:pt x="468" y="119"/>
                    <a:pt x="480" y="114"/>
                    <a:pt x="495" y="115"/>
                  </a:cubicBezTo>
                  <a:cubicBezTo>
                    <a:pt x="491" y="115"/>
                    <a:pt x="491" y="115"/>
                    <a:pt x="491" y="115"/>
                  </a:cubicBezTo>
                  <a:cubicBezTo>
                    <a:pt x="498" y="110"/>
                    <a:pt x="510" y="110"/>
                    <a:pt x="516" y="108"/>
                  </a:cubicBezTo>
                  <a:cubicBezTo>
                    <a:pt x="514" y="107"/>
                    <a:pt x="511" y="107"/>
                    <a:pt x="509" y="108"/>
                  </a:cubicBezTo>
                  <a:close/>
                  <a:moveTo>
                    <a:pt x="466" y="62"/>
                  </a:moveTo>
                  <a:cubicBezTo>
                    <a:pt x="471" y="62"/>
                    <a:pt x="471" y="62"/>
                    <a:pt x="471" y="62"/>
                  </a:cubicBezTo>
                  <a:cubicBezTo>
                    <a:pt x="465" y="62"/>
                    <a:pt x="465" y="62"/>
                    <a:pt x="465" y="62"/>
                  </a:cubicBezTo>
                  <a:lnTo>
                    <a:pt x="466" y="62"/>
                  </a:lnTo>
                  <a:close/>
                  <a:moveTo>
                    <a:pt x="13" y="43"/>
                  </a:moveTo>
                  <a:cubicBezTo>
                    <a:pt x="14" y="42"/>
                    <a:pt x="15" y="43"/>
                    <a:pt x="16" y="43"/>
                  </a:cubicBezTo>
                  <a:cubicBezTo>
                    <a:pt x="16" y="44"/>
                    <a:pt x="14" y="43"/>
                    <a:pt x="13" y="43"/>
                  </a:cubicBezTo>
                  <a:close/>
                  <a:moveTo>
                    <a:pt x="22" y="33"/>
                  </a:moveTo>
                  <a:cubicBezTo>
                    <a:pt x="22" y="32"/>
                    <a:pt x="22" y="32"/>
                    <a:pt x="22" y="32"/>
                  </a:cubicBezTo>
                  <a:cubicBezTo>
                    <a:pt x="23" y="33"/>
                    <a:pt x="23" y="33"/>
                    <a:pt x="23" y="33"/>
                  </a:cubicBezTo>
                  <a:lnTo>
                    <a:pt x="22" y="33"/>
                  </a:lnTo>
                  <a:close/>
                  <a:moveTo>
                    <a:pt x="31" y="79"/>
                  </a:moveTo>
                  <a:cubicBezTo>
                    <a:pt x="42" y="81"/>
                    <a:pt x="42" y="81"/>
                    <a:pt x="42" y="81"/>
                  </a:cubicBezTo>
                  <a:cubicBezTo>
                    <a:pt x="38" y="81"/>
                    <a:pt x="35" y="80"/>
                    <a:pt x="31" y="79"/>
                  </a:cubicBezTo>
                  <a:close/>
                  <a:moveTo>
                    <a:pt x="73" y="20"/>
                  </a:moveTo>
                  <a:cubicBezTo>
                    <a:pt x="75" y="19"/>
                    <a:pt x="78" y="20"/>
                    <a:pt x="81" y="20"/>
                  </a:cubicBezTo>
                  <a:cubicBezTo>
                    <a:pt x="78" y="21"/>
                    <a:pt x="76" y="20"/>
                    <a:pt x="73" y="20"/>
                  </a:cubicBezTo>
                  <a:close/>
                  <a:moveTo>
                    <a:pt x="82" y="21"/>
                  </a:moveTo>
                  <a:cubicBezTo>
                    <a:pt x="122" y="22"/>
                    <a:pt x="164" y="23"/>
                    <a:pt x="204" y="23"/>
                  </a:cubicBezTo>
                  <a:cubicBezTo>
                    <a:pt x="231" y="23"/>
                    <a:pt x="258" y="23"/>
                    <a:pt x="285" y="24"/>
                  </a:cubicBezTo>
                  <a:cubicBezTo>
                    <a:pt x="217" y="22"/>
                    <a:pt x="151" y="26"/>
                    <a:pt x="82" y="21"/>
                  </a:cubicBezTo>
                  <a:close/>
                  <a:moveTo>
                    <a:pt x="411" y="102"/>
                  </a:moveTo>
                  <a:cubicBezTo>
                    <a:pt x="411" y="103"/>
                    <a:pt x="411" y="103"/>
                    <a:pt x="411" y="103"/>
                  </a:cubicBezTo>
                  <a:cubicBezTo>
                    <a:pt x="407" y="103"/>
                    <a:pt x="407" y="103"/>
                    <a:pt x="407" y="103"/>
                  </a:cubicBezTo>
                  <a:cubicBezTo>
                    <a:pt x="408" y="102"/>
                    <a:pt x="410" y="102"/>
                    <a:pt x="41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3983D93-83B9-40E6-8D52-3157FC68A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588" y="-1062038"/>
              <a:ext cx="36513" cy="22225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2 h 6"/>
                <a:gd name="T4" fmla="*/ 0 w 10"/>
                <a:gd name="T5" fmla="*/ 0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4" y="2"/>
                    <a:pt x="6" y="6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7FA04A10-640A-4C19-BDDD-346515BDC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538" y="-1062038"/>
              <a:ext cx="19050" cy="3175"/>
            </a:xfrm>
            <a:custGeom>
              <a:avLst/>
              <a:gdLst>
                <a:gd name="T0" fmla="*/ 5 w 5"/>
                <a:gd name="T1" fmla="*/ 0 h 1"/>
                <a:gd name="T2" fmla="*/ 0 w 5"/>
                <a:gd name="T3" fmla="*/ 0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1" y="1"/>
                    <a:pt x="3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9A4B348-6FE8-40AB-958D-910FA6601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" y="-1065213"/>
              <a:ext cx="19050" cy="3175"/>
            </a:xfrm>
            <a:custGeom>
              <a:avLst/>
              <a:gdLst>
                <a:gd name="T0" fmla="*/ 5 w 5"/>
                <a:gd name="T1" fmla="*/ 1 h 1"/>
                <a:gd name="T2" fmla="*/ 0 w 5"/>
                <a:gd name="T3" fmla="*/ 0 h 1"/>
                <a:gd name="T4" fmla="*/ 0 w 5"/>
                <a:gd name="T5" fmla="*/ 1 h 1"/>
                <a:gd name="T6" fmla="*/ 5 w 5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">
                  <a:moveTo>
                    <a:pt x="5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E4ED8AD1-9F1C-409A-88A4-A297AB1746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38" y="-1039813"/>
              <a:ext cx="30163" cy="4763"/>
            </a:xfrm>
            <a:custGeom>
              <a:avLst/>
              <a:gdLst>
                <a:gd name="T0" fmla="*/ 5 w 19"/>
                <a:gd name="T1" fmla="*/ 0 h 3"/>
                <a:gd name="T2" fmla="*/ 0 w 19"/>
                <a:gd name="T3" fmla="*/ 0 h 3"/>
                <a:gd name="T4" fmla="*/ 19 w 19"/>
                <a:gd name="T5" fmla="*/ 3 h 3"/>
                <a:gd name="T6" fmla="*/ 5 w 1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">
                  <a:moveTo>
                    <a:pt x="5" y="0"/>
                  </a:moveTo>
                  <a:lnTo>
                    <a:pt x="0" y="0"/>
                  </a:lnTo>
                  <a:lnTo>
                    <a:pt x="19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144DEE5-2AE5-400D-8357-210DAF9ACA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" y="-1050925"/>
              <a:ext cx="406400" cy="49213"/>
            </a:xfrm>
            <a:custGeom>
              <a:avLst/>
              <a:gdLst>
                <a:gd name="T0" fmla="*/ 36 w 108"/>
                <a:gd name="T1" fmla="*/ 11 h 13"/>
                <a:gd name="T2" fmla="*/ 37 w 108"/>
                <a:gd name="T3" fmla="*/ 10 h 13"/>
                <a:gd name="T4" fmla="*/ 47 w 108"/>
                <a:gd name="T5" fmla="*/ 11 h 13"/>
                <a:gd name="T6" fmla="*/ 47 w 108"/>
                <a:gd name="T7" fmla="*/ 10 h 13"/>
                <a:gd name="T8" fmla="*/ 84 w 108"/>
                <a:gd name="T9" fmla="*/ 10 h 13"/>
                <a:gd name="T10" fmla="*/ 108 w 108"/>
                <a:gd name="T11" fmla="*/ 7 h 13"/>
                <a:gd name="T12" fmla="*/ 33 w 108"/>
                <a:gd name="T13" fmla="*/ 0 h 13"/>
                <a:gd name="T14" fmla="*/ 31 w 108"/>
                <a:gd name="T15" fmla="*/ 1 h 13"/>
                <a:gd name="T16" fmla="*/ 39 w 108"/>
                <a:gd name="T17" fmla="*/ 2 h 13"/>
                <a:gd name="T18" fmla="*/ 82 w 108"/>
                <a:gd name="T19" fmla="*/ 8 h 13"/>
                <a:gd name="T20" fmla="*/ 6 w 108"/>
                <a:gd name="T21" fmla="*/ 8 h 13"/>
                <a:gd name="T22" fmla="*/ 0 w 108"/>
                <a:gd name="T23" fmla="*/ 10 h 13"/>
                <a:gd name="T24" fmla="*/ 36 w 108"/>
                <a:gd name="T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3">
                  <a:moveTo>
                    <a:pt x="36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4" y="9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60" y="9"/>
                    <a:pt x="72" y="10"/>
                    <a:pt x="84" y="10"/>
                  </a:cubicBezTo>
                  <a:cubicBezTo>
                    <a:pt x="91" y="7"/>
                    <a:pt x="100" y="7"/>
                    <a:pt x="108" y="7"/>
                  </a:cubicBezTo>
                  <a:cubicBezTo>
                    <a:pt x="83" y="5"/>
                    <a:pt x="58" y="5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3"/>
                    <a:pt x="36" y="1"/>
                    <a:pt x="39" y="2"/>
                  </a:cubicBezTo>
                  <a:cubicBezTo>
                    <a:pt x="53" y="3"/>
                    <a:pt x="67" y="6"/>
                    <a:pt x="82" y="8"/>
                  </a:cubicBezTo>
                  <a:cubicBezTo>
                    <a:pt x="57" y="8"/>
                    <a:pt x="31" y="7"/>
                    <a:pt x="6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2" y="7"/>
                    <a:pt x="23" y="13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D515AD02-AD9C-4702-A4A9-7203F61BF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75" y="-1020763"/>
              <a:ext cx="26988" cy="7938"/>
            </a:xfrm>
            <a:custGeom>
              <a:avLst/>
              <a:gdLst>
                <a:gd name="T0" fmla="*/ 7 w 7"/>
                <a:gd name="T1" fmla="*/ 1 h 2"/>
                <a:gd name="T2" fmla="*/ 0 w 7"/>
                <a:gd name="T3" fmla="*/ 1 h 2"/>
                <a:gd name="T4" fmla="*/ 7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7" y="1"/>
                  </a:moveTo>
                  <a:cubicBezTo>
                    <a:pt x="5" y="1"/>
                    <a:pt x="1" y="0"/>
                    <a:pt x="0" y="1"/>
                  </a:cubicBezTo>
                  <a:cubicBezTo>
                    <a:pt x="1" y="1"/>
                    <a:pt x="5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D6E2EE9-779B-4C29-9972-D5B9A2B59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925" y="-1009650"/>
              <a:ext cx="120650" cy="7938"/>
            </a:xfrm>
            <a:custGeom>
              <a:avLst/>
              <a:gdLst>
                <a:gd name="T0" fmla="*/ 32 w 32"/>
                <a:gd name="T1" fmla="*/ 1 h 2"/>
                <a:gd name="T2" fmla="*/ 0 w 32"/>
                <a:gd name="T3" fmla="*/ 1 h 2"/>
                <a:gd name="T4" fmla="*/ 32 w 3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2">
                  <a:moveTo>
                    <a:pt x="32" y="1"/>
                  </a:moveTo>
                  <a:cubicBezTo>
                    <a:pt x="21" y="1"/>
                    <a:pt x="10" y="0"/>
                    <a:pt x="0" y="1"/>
                  </a:cubicBezTo>
                  <a:cubicBezTo>
                    <a:pt x="11" y="2"/>
                    <a:pt x="21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9AB07688-F48B-4DAE-94FD-CDC0B1994A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575" y="-1004888"/>
              <a:ext cx="60325" cy="3175"/>
            </a:xfrm>
            <a:custGeom>
              <a:avLst/>
              <a:gdLst>
                <a:gd name="T0" fmla="*/ 16 w 16"/>
                <a:gd name="T1" fmla="*/ 1 h 1"/>
                <a:gd name="T2" fmla="*/ 0 w 16"/>
                <a:gd name="T3" fmla="*/ 0 h 1"/>
                <a:gd name="T4" fmla="*/ 16 w 16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">
                  <a:moveTo>
                    <a:pt x="16" y="1"/>
                  </a:moveTo>
                  <a:cubicBezTo>
                    <a:pt x="11" y="1"/>
                    <a:pt x="5" y="1"/>
                    <a:pt x="0" y="0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636553E0-BD2D-4FD0-B738-D75801043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3" y="-1001713"/>
              <a:ext cx="6350" cy="3175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1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C8E2D495-20F2-4F7E-A307-C2D544CD5C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0" y="-881063"/>
              <a:ext cx="12700" cy="11113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0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F88D28D1-2960-4106-8018-2A7BB78D6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" y="-825500"/>
              <a:ext cx="30163" cy="11113"/>
            </a:xfrm>
            <a:custGeom>
              <a:avLst/>
              <a:gdLst>
                <a:gd name="T0" fmla="*/ 8 w 8"/>
                <a:gd name="T1" fmla="*/ 1 h 3"/>
                <a:gd name="T2" fmla="*/ 0 w 8"/>
                <a:gd name="T3" fmla="*/ 0 h 3"/>
                <a:gd name="T4" fmla="*/ 8 w 8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">
                  <a:moveTo>
                    <a:pt x="8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6" y="3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3A02C508-C882-4209-9EDC-2030EFE47F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625" y="-641350"/>
              <a:ext cx="44450" cy="11113"/>
            </a:xfrm>
            <a:custGeom>
              <a:avLst/>
              <a:gdLst>
                <a:gd name="T0" fmla="*/ 0 w 12"/>
                <a:gd name="T1" fmla="*/ 2 h 3"/>
                <a:gd name="T2" fmla="*/ 12 w 12"/>
                <a:gd name="T3" fmla="*/ 1 h 3"/>
                <a:gd name="T4" fmla="*/ 0 w 1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3">
                  <a:moveTo>
                    <a:pt x="0" y="2"/>
                  </a:moveTo>
                  <a:cubicBezTo>
                    <a:pt x="4" y="3"/>
                    <a:pt x="8" y="2"/>
                    <a:pt x="12" y="1"/>
                  </a:cubicBezTo>
                  <a:cubicBezTo>
                    <a:pt x="8" y="1"/>
                    <a:pt x="3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CB5FD0B-A79E-4288-B57A-6B3AEC94D6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4975" y="-514350"/>
              <a:ext cx="30163" cy="7938"/>
            </a:xfrm>
            <a:custGeom>
              <a:avLst/>
              <a:gdLst>
                <a:gd name="T0" fmla="*/ 0 w 8"/>
                <a:gd name="T1" fmla="*/ 1 h 2"/>
                <a:gd name="T2" fmla="*/ 8 w 8"/>
                <a:gd name="T3" fmla="*/ 1 h 2"/>
                <a:gd name="T4" fmla="*/ 0 w 8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3" y="2"/>
                    <a:pt x="5" y="1"/>
                    <a:pt x="8" y="1"/>
                  </a:cubicBezTo>
                  <a:cubicBezTo>
                    <a:pt x="5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出自【趣你的PPT】(微信:qunideppt)：最优质的PPT资源库">
              <a:extLst>
                <a:ext uri="{FF2B5EF4-FFF2-40B4-BE49-F238E27FC236}">
                  <a16:creationId xmlns:a16="http://schemas.microsoft.com/office/drawing/2014/main" xmlns="" id="{8B05F4BA-9F0B-49F0-908B-E9D2FE767E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75" y="-558800"/>
              <a:ext cx="11113" cy="0"/>
            </a:xfrm>
            <a:custGeom>
              <a:avLst/>
              <a:gdLst>
                <a:gd name="T0" fmla="*/ 0 w 7"/>
                <a:gd name="T1" fmla="*/ 7 w 7"/>
                <a:gd name="T2" fmla="*/ 0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56A69A99-E0A7-4F39-A2E9-20CE41EA44E2}"/>
              </a:ext>
            </a:extLst>
          </p:cNvPr>
          <p:cNvSpPr txBox="1"/>
          <p:nvPr/>
        </p:nvSpPr>
        <p:spPr>
          <a:xfrm>
            <a:off x="1533404" y="501565"/>
            <a:ext cx="9135567" cy="174436"/>
          </a:xfrm>
          <a:custGeom>
            <a:avLst/>
            <a:gdLst/>
            <a:ahLst/>
            <a:cxnLst/>
            <a:rect l="l" t="t" r="r" b="b"/>
            <a:pathLst>
              <a:path w="9135567" h="174436">
                <a:moveTo>
                  <a:pt x="3658767" y="129104"/>
                </a:moveTo>
                <a:lnTo>
                  <a:pt x="3668488" y="129104"/>
                </a:lnTo>
                <a:lnTo>
                  <a:pt x="3651875" y="174436"/>
                </a:lnTo>
                <a:lnTo>
                  <a:pt x="3644452" y="174436"/>
                </a:lnTo>
                <a:close/>
                <a:moveTo>
                  <a:pt x="4140054" y="112933"/>
                </a:moveTo>
                <a:lnTo>
                  <a:pt x="4148626" y="116379"/>
                </a:lnTo>
                <a:cubicBezTo>
                  <a:pt x="4142440" y="129811"/>
                  <a:pt x="4136284" y="141682"/>
                  <a:pt x="4130157" y="151991"/>
                </a:cubicBezTo>
                <a:cubicBezTo>
                  <a:pt x="4126799" y="149929"/>
                  <a:pt x="4124090" y="148427"/>
                  <a:pt x="4122028" y="147484"/>
                </a:cubicBezTo>
                <a:cubicBezTo>
                  <a:pt x="4129450" y="135467"/>
                  <a:pt x="4135459" y="123949"/>
                  <a:pt x="4140054" y="112933"/>
                </a:cubicBezTo>
                <a:close/>
                <a:moveTo>
                  <a:pt x="4187684" y="110370"/>
                </a:moveTo>
                <a:cubicBezTo>
                  <a:pt x="4194400" y="119207"/>
                  <a:pt x="4199407" y="126276"/>
                  <a:pt x="4202706" y="131578"/>
                </a:cubicBezTo>
                <a:lnTo>
                  <a:pt x="4195107" y="136615"/>
                </a:lnTo>
                <a:cubicBezTo>
                  <a:pt x="4190276" y="129016"/>
                  <a:pt x="4185386" y="121770"/>
                  <a:pt x="4180438" y="114877"/>
                </a:cubicBezTo>
                <a:close/>
                <a:moveTo>
                  <a:pt x="3064524" y="105687"/>
                </a:moveTo>
                <a:lnTo>
                  <a:pt x="3064524" y="125216"/>
                </a:lnTo>
                <a:lnTo>
                  <a:pt x="3112773" y="125216"/>
                </a:lnTo>
                <a:lnTo>
                  <a:pt x="3112773" y="105687"/>
                </a:lnTo>
                <a:close/>
                <a:moveTo>
                  <a:pt x="6620182" y="102241"/>
                </a:moveTo>
                <a:cubicBezTo>
                  <a:pt x="6620830" y="106129"/>
                  <a:pt x="6621478" y="109693"/>
                  <a:pt x="6622126" y="112933"/>
                </a:cubicBezTo>
                <a:cubicBezTo>
                  <a:pt x="6597206" y="125304"/>
                  <a:pt x="6575262" y="136645"/>
                  <a:pt x="6556293" y="146954"/>
                </a:cubicBezTo>
                <a:lnTo>
                  <a:pt x="6551432" y="136969"/>
                </a:lnTo>
                <a:cubicBezTo>
                  <a:pt x="6577059" y="125422"/>
                  <a:pt x="6599975" y="113846"/>
                  <a:pt x="6620182" y="102241"/>
                </a:cubicBezTo>
                <a:close/>
                <a:moveTo>
                  <a:pt x="9069646" y="101887"/>
                </a:moveTo>
                <a:lnTo>
                  <a:pt x="9069646" y="150401"/>
                </a:lnTo>
                <a:lnTo>
                  <a:pt x="9125935" y="150401"/>
                </a:lnTo>
                <a:lnTo>
                  <a:pt x="9125935" y="101887"/>
                </a:lnTo>
                <a:close/>
                <a:moveTo>
                  <a:pt x="9003636" y="101887"/>
                </a:moveTo>
                <a:lnTo>
                  <a:pt x="9003636" y="150401"/>
                </a:lnTo>
                <a:lnTo>
                  <a:pt x="9059926" y="150401"/>
                </a:lnTo>
                <a:lnTo>
                  <a:pt x="9059926" y="101887"/>
                </a:lnTo>
                <a:close/>
                <a:moveTo>
                  <a:pt x="7776306" y="97027"/>
                </a:moveTo>
                <a:lnTo>
                  <a:pt x="7776306" y="146071"/>
                </a:lnTo>
                <a:lnTo>
                  <a:pt x="7821373" y="146071"/>
                </a:lnTo>
                <a:lnTo>
                  <a:pt x="7821373" y="97027"/>
                </a:lnTo>
                <a:close/>
                <a:moveTo>
                  <a:pt x="3144320" y="89251"/>
                </a:moveTo>
                <a:lnTo>
                  <a:pt x="3153686" y="89251"/>
                </a:lnTo>
                <a:lnTo>
                  <a:pt x="3153686" y="119826"/>
                </a:lnTo>
                <a:cubicBezTo>
                  <a:pt x="3173068" y="112815"/>
                  <a:pt x="3190859" y="104479"/>
                  <a:pt x="3207060" y="94818"/>
                </a:cubicBezTo>
                <a:lnTo>
                  <a:pt x="3212715" y="103301"/>
                </a:lnTo>
                <a:cubicBezTo>
                  <a:pt x="3192803" y="113728"/>
                  <a:pt x="3173127" y="122536"/>
                  <a:pt x="3153686" y="129723"/>
                </a:cubicBezTo>
                <a:lnTo>
                  <a:pt x="3153686" y="146424"/>
                </a:lnTo>
                <a:cubicBezTo>
                  <a:pt x="3153333" y="155261"/>
                  <a:pt x="3157810" y="159532"/>
                  <a:pt x="3167118" y="159237"/>
                </a:cubicBezTo>
                <a:lnTo>
                  <a:pt x="3187884" y="159237"/>
                </a:lnTo>
                <a:cubicBezTo>
                  <a:pt x="3196899" y="159355"/>
                  <a:pt x="3202023" y="155938"/>
                  <a:pt x="3203260" y="148987"/>
                </a:cubicBezTo>
                <a:cubicBezTo>
                  <a:pt x="3204262" y="144392"/>
                  <a:pt x="3204998" y="138029"/>
                  <a:pt x="3205469" y="129899"/>
                </a:cubicBezTo>
                <a:cubicBezTo>
                  <a:pt x="3208768" y="131254"/>
                  <a:pt x="3211773" y="132285"/>
                  <a:pt x="3214483" y="132992"/>
                </a:cubicBezTo>
                <a:cubicBezTo>
                  <a:pt x="3213717" y="140474"/>
                  <a:pt x="3212833" y="146571"/>
                  <a:pt x="3211832" y="151284"/>
                </a:cubicBezTo>
                <a:cubicBezTo>
                  <a:pt x="3209711" y="162890"/>
                  <a:pt x="3202053" y="168516"/>
                  <a:pt x="3188856" y="168162"/>
                </a:cubicBezTo>
                <a:lnTo>
                  <a:pt x="3165086" y="168162"/>
                </a:lnTo>
                <a:cubicBezTo>
                  <a:pt x="3150888" y="168516"/>
                  <a:pt x="3143966" y="161741"/>
                  <a:pt x="3144320" y="147838"/>
                </a:cubicBezTo>
                <a:close/>
                <a:moveTo>
                  <a:pt x="4867889" y="85628"/>
                </a:moveTo>
                <a:lnTo>
                  <a:pt x="4876903" y="91372"/>
                </a:lnTo>
                <a:cubicBezTo>
                  <a:pt x="4846092" y="132138"/>
                  <a:pt x="4799287" y="159355"/>
                  <a:pt x="4736488" y="173022"/>
                </a:cubicBezTo>
                <a:cubicBezTo>
                  <a:pt x="4734603" y="169134"/>
                  <a:pt x="4732718" y="165688"/>
                  <a:pt x="4730832" y="162684"/>
                </a:cubicBezTo>
                <a:cubicBezTo>
                  <a:pt x="4793632" y="150135"/>
                  <a:pt x="4839317" y="124450"/>
                  <a:pt x="4867889" y="85628"/>
                </a:cubicBezTo>
                <a:close/>
                <a:moveTo>
                  <a:pt x="2521819" y="79972"/>
                </a:moveTo>
                <a:cubicBezTo>
                  <a:pt x="2529006" y="102476"/>
                  <a:pt x="2538431" y="119443"/>
                  <a:pt x="2550096" y="130872"/>
                </a:cubicBezTo>
                <a:cubicBezTo>
                  <a:pt x="2563881" y="119030"/>
                  <a:pt x="2574780" y="102064"/>
                  <a:pt x="2582792" y="79972"/>
                </a:cubicBezTo>
                <a:close/>
                <a:moveTo>
                  <a:pt x="3064524" y="78205"/>
                </a:moveTo>
                <a:lnTo>
                  <a:pt x="3064524" y="97734"/>
                </a:lnTo>
                <a:lnTo>
                  <a:pt x="3112773" y="97734"/>
                </a:lnTo>
                <a:lnTo>
                  <a:pt x="3112773" y="78205"/>
                </a:lnTo>
                <a:close/>
                <a:moveTo>
                  <a:pt x="5330553" y="77056"/>
                </a:moveTo>
                <a:lnTo>
                  <a:pt x="5502162" y="77056"/>
                </a:lnTo>
                <a:lnTo>
                  <a:pt x="5502162" y="87572"/>
                </a:lnTo>
                <a:lnTo>
                  <a:pt x="5330553" y="87572"/>
                </a:lnTo>
                <a:close/>
                <a:moveTo>
                  <a:pt x="1215754" y="77056"/>
                </a:moveTo>
                <a:lnTo>
                  <a:pt x="1387362" y="77056"/>
                </a:lnTo>
                <a:lnTo>
                  <a:pt x="1387362" y="87572"/>
                </a:lnTo>
                <a:lnTo>
                  <a:pt x="1215754" y="87572"/>
                </a:lnTo>
                <a:close/>
                <a:moveTo>
                  <a:pt x="7861315" y="73256"/>
                </a:moveTo>
                <a:cubicBezTo>
                  <a:pt x="7869504" y="83330"/>
                  <a:pt x="7879047" y="95702"/>
                  <a:pt x="7889946" y="110370"/>
                </a:cubicBezTo>
                <a:lnTo>
                  <a:pt x="7881993" y="116379"/>
                </a:lnTo>
                <a:cubicBezTo>
                  <a:pt x="7872273" y="102417"/>
                  <a:pt x="7862965" y="89752"/>
                  <a:pt x="7854069" y="78382"/>
                </a:cubicBezTo>
                <a:close/>
                <a:moveTo>
                  <a:pt x="640882" y="72550"/>
                </a:moveTo>
                <a:lnTo>
                  <a:pt x="740825" y="72550"/>
                </a:lnTo>
                <a:lnTo>
                  <a:pt x="740825" y="83595"/>
                </a:lnTo>
                <a:lnTo>
                  <a:pt x="700441" y="107719"/>
                </a:lnTo>
                <a:lnTo>
                  <a:pt x="700441" y="114347"/>
                </a:lnTo>
                <a:lnTo>
                  <a:pt x="776878" y="114347"/>
                </a:lnTo>
                <a:lnTo>
                  <a:pt x="776878" y="123802"/>
                </a:lnTo>
                <a:lnTo>
                  <a:pt x="700441" y="123802"/>
                </a:lnTo>
                <a:lnTo>
                  <a:pt x="700441" y="150401"/>
                </a:lnTo>
                <a:cubicBezTo>
                  <a:pt x="701031" y="164657"/>
                  <a:pt x="694167" y="171726"/>
                  <a:pt x="679852" y="171609"/>
                </a:cubicBezTo>
                <a:cubicBezTo>
                  <a:pt x="676729" y="171667"/>
                  <a:pt x="673460" y="171726"/>
                  <a:pt x="670043" y="171785"/>
                </a:cubicBezTo>
                <a:cubicBezTo>
                  <a:pt x="668453" y="171785"/>
                  <a:pt x="666626" y="171785"/>
                  <a:pt x="664564" y="171785"/>
                </a:cubicBezTo>
                <a:cubicBezTo>
                  <a:pt x="662915" y="171785"/>
                  <a:pt x="660234" y="171785"/>
                  <a:pt x="656523" y="171785"/>
                </a:cubicBezTo>
                <a:cubicBezTo>
                  <a:pt x="655993" y="167603"/>
                  <a:pt x="655374" y="163921"/>
                  <a:pt x="654667" y="160739"/>
                </a:cubicBezTo>
                <a:cubicBezTo>
                  <a:pt x="661737" y="161093"/>
                  <a:pt x="669218" y="161270"/>
                  <a:pt x="677113" y="161270"/>
                </a:cubicBezTo>
                <a:cubicBezTo>
                  <a:pt x="682356" y="161329"/>
                  <a:pt x="685861" y="160415"/>
                  <a:pt x="687628" y="158530"/>
                </a:cubicBezTo>
                <a:cubicBezTo>
                  <a:pt x="689513" y="156763"/>
                  <a:pt x="690426" y="153258"/>
                  <a:pt x="690368" y="148015"/>
                </a:cubicBezTo>
                <a:lnTo>
                  <a:pt x="690368" y="123802"/>
                </a:lnTo>
                <a:lnTo>
                  <a:pt x="607480" y="123802"/>
                </a:lnTo>
                <a:lnTo>
                  <a:pt x="607480" y="114347"/>
                </a:lnTo>
                <a:lnTo>
                  <a:pt x="690368" y="114347"/>
                </a:lnTo>
                <a:lnTo>
                  <a:pt x="690368" y="103743"/>
                </a:lnTo>
                <a:lnTo>
                  <a:pt x="728895" y="81828"/>
                </a:lnTo>
                <a:lnTo>
                  <a:pt x="640882" y="81828"/>
                </a:lnTo>
                <a:close/>
                <a:moveTo>
                  <a:pt x="3055246" y="70075"/>
                </a:moveTo>
                <a:lnTo>
                  <a:pt x="3122051" y="70075"/>
                </a:lnTo>
                <a:lnTo>
                  <a:pt x="3122051" y="152345"/>
                </a:lnTo>
                <a:cubicBezTo>
                  <a:pt x="3122581" y="163714"/>
                  <a:pt x="3117073" y="169399"/>
                  <a:pt x="3105527" y="169399"/>
                </a:cubicBezTo>
                <a:cubicBezTo>
                  <a:pt x="3100107" y="169635"/>
                  <a:pt x="3094569" y="169753"/>
                  <a:pt x="3088914" y="169753"/>
                </a:cubicBezTo>
                <a:cubicBezTo>
                  <a:pt x="3088501" y="166631"/>
                  <a:pt x="3087824" y="163508"/>
                  <a:pt x="3086881" y="160386"/>
                </a:cubicBezTo>
                <a:cubicBezTo>
                  <a:pt x="3091594" y="160739"/>
                  <a:pt x="3097044" y="160916"/>
                  <a:pt x="3103229" y="160916"/>
                </a:cubicBezTo>
                <a:cubicBezTo>
                  <a:pt x="3109886" y="161152"/>
                  <a:pt x="3113067" y="158442"/>
                  <a:pt x="3112773" y="152786"/>
                </a:cubicBezTo>
                <a:lnTo>
                  <a:pt x="3112773" y="133169"/>
                </a:lnTo>
                <a:lnTo>
                  <a:pt x="3064524" y="133169"/>
                </a:lnTo>
                <a:lnTo>
                  <a:pt x="3064524" y="170990"/>
                </a:lnTo>
                <a:lnTo>
                  <a:pt x="3055246" y="170990"/>
                </a:lnTo>
                <a:close/>
                <a:moveTo>
                  <a:pt x="102594" y="69103"/>
                </a:moveTo>
                <a:lnTo>
                  <a:pt x="111166" y="74582"/>
                </a:lnTo>
                <a:cubicBezTo>
                  <a:pt x="110871" y="74818"/>
                  <a:pt x="110400" y="75171"/>
                  <a:pt x="109752" y="75642"/>
                </a:cubicBezTo>
                <a:cubicBezTo>
                  <a:pt x="102918" y="81239"/>
                  <a:pt x="97704" y="85333"/>
                  <a:pt x="94111" y="87925"/>
                </a:cubicBezTo>
                <a:lnTo>
                  <a:pt x="160032" y="87925"/>
                </a:lnTo>
                <a:lnTo>
                  <a:pt x="160032" y="97734"/>
                </a:lnTo>
                <a:cubicBezTo>
                  <a:pt x="126100" y="136321"/>
                  <a:pt x="75230" y="161417"/>
                  <a:pt x="7423" y="173022"/>
                </a:cubicBezTo>
                <a:cubicBezTo>
                  <a:pt x="6245" y="169841"/>
                  <a:pt x="4801" y="166778"/>
                  <a:pt x="3093" y="163832"/>
                </a:cubicBezTo>
                <a:cubicBezTo>
                  <a:pt x="66422" y="153700"/>
                  <a:pt x="114730" y="131313"/>
                  <a:pt x="148014" y="96674"/>
                </a:cubicBezTo>
                <a:lnTo>
                  <a:pt x="81651" y="96674"/>
                </a:lnTo>
                <a:cubicBezTo>
                  <a:pt x="75878" y="100680"/>
                  <a:pt x="70370" y="104155"/>
                  <a:pt x="65127" y="107101"/>
                </a:cubicBezTo>
                <a:cubicBezTo>
                  <a:pt x="73021" y="112521"/>
                  <a:pt x="82270" y="119119"/>
                  <a:pt x="92874" y="126895"/>
                </a:cubicBezTo>
                <a:lnTo>
                  <a:pt x="85981" y="133964"/>
                </a:lnTo>
                <a:cubicBezTo>
                  <a:pt x="76084" y="125776"/>
                  <a:pt x="66422" y="118412"/>
                  <a:pt x="56997" y="111873"/>
                </a:cubicBezTo>
                <a:cubicBezTo>
                  <a:pt x="44743" y="118530"/>
                  <a:pt x="31783" y="124627"/>
                  <a:pt x="18115" y="130165"/>
                </a:cubicBezTo>
                <a:cubicBezTo>
                  <a:pt x="15994" y="126807"/>
                  <a:pt x="13992" y="123832"/>
                  <a:pt x="12106" y="121240"/>
                </a:cubicBezTo>
                <a:cubicBezTo>
                  <a:pt x="47630" y="108574"/>
                  <a:pt x="77792" y="91195"/>
                  <a:pt x="102594" y="69103"/>
                </a:cubicBezTo>
                <a:close/>
                <a:moveTo>
                  <a:pt x="6020744" y="66452"/>
                </a:moveTo>
                <a:lnTo>
                  <a:pt x="6031171" y="66452"/>
                </a:lnTo>
                <a:lnTo>
                  <a:pt x="6031171" y="172669"/>
                </a:lnTo>
                <a:lnTo>
                  <a:pt x="6020744" y="172669"/>
                </a:lnTo>
                <a:close/>
                <a:moveTo>
                  <a:pt x="1905945" y="66452"/>
                </a:moveTo>
                <a:lnTo>
                  <a:pt x="1916372" y="66452"/>
                </a:lnTo>
                <a:lnTo>
                  <a:pt x="1916372" y="172669"/>
                </a:lnTo>
                <a:lnTo>
                  <a:pt x="1905945" y="172669"/>
                </a:lnTo>
                <a:close/>
                <a:moveTo>
                  <a:pt x="4142794" y="62034"/>
                </a:moveTo>
                <a:lnTo>
                  <a:pt x="4142794" y="91902"/>
                </a:lnTo>
                <a:lnTo>
                  <a:pt x="4190954" y="91902"/>
                </a:lnTo>
                <a:lnTo>
                  <a:pt x="4190954" y="62034"/>
                </a:lnTo>
                <a:close/>
                <a:moveTo>
                  <a:pt x="6577501" y="60797"/>
                </a:moveTo>
                <a:cubicBezTo>
                  <a:pt x="6587574" y="71106"/>
                  <a:pt x="6596912" y="81180"/>
                  <a:pt x="6605513" y="91018"/>
                </a:cubicBezTo>
                <a:lnTo>
                  <a:pt x="6597383" y="97204"/>
                </a:lnTo>
                <a:cubicBezTo>
                  <a:pt x="6589018" y="87012"/>
                  <a:pt x="6579857" y="76762"/>
                  <a:pt x="6569901" y="66452"/>
                </a:cubicBezTo>
                <a:close/>
                <a:moveTo>
                  <a:pt x="8488323" y="57527"/>
                </a:moveTo>
                <a:lnTo>
                  <a:pt x="8488323" y="86688"/>
                </a:lnTo>
                <a:lnTo>
                  <a:pt x="8520135" y="86688"/>
                </a:lnTo>
                <a:lnTo>
                  <a:pt x="8520135" y="57527"/>
                </a:lnTo>
                <a:close/>
                <a:moveTo>
                  <a:pt x="8447056" y="57527"/>
                </a:moveTo>
                <a:lnTo>
                  <a:pt x="8447056" y="86688"/>
                </a:lnTo>
                <a:lnTo>
                  <a:pt x="8478868" y="86688"/>
                </a:lnTo>
                <a:lnTo>
                  <a:pt x="8478868" y="57527"/>
                </a:lnTo>
                <a:close/>
                <a:moveTo>
                  <a:pt x="4133604" y="53904"/>
                </a:moveTo>
                <a:lnTo>
                  <a:pt x="4200144" y="53904"/>
                </a:lnTo>
                <a:lnTo>
                  <a:pt x="4200144" y="100120"/>
                </a:lnTo>
                <a:lnTo>
                  <a:pt x="4171424" y="100120"/>
                </a:lnTo>
                <a:lnTo>
                  <a:pt x="4171424" y="150754"/>
                </a:lnTo>
                <a:cubicBezTo>
                  <a:pt x="4172072" y="163420"/>
                  <a:pt x="4166093" y="169753"/>
                  <a:pt x="4153486" y="169753"/>
                </a:cubicBezTo>
                <a:cubicBezTo>
                  <a:pt x="4150717" y="169871"/>
                  <a:pt x="4146564" y="169930"/>
                  <a:pt x="4141026" y="169930"/>
                </a:cubicBezTo>
                <a:cubicBezTo>
                  <a:pt x="4140437" y="166395"/>
                  <a:pt x="4139760" y="163214"/>
                  <a:pt x="4138994" y="160386"/>
                </a:cubicBezTo>
                <a:cubicBezTo>
                  <a:pt x="4142823" y="160681"/>
                  <a:pt x="4147241" y="160857"/>
                  <a:pt x="4152249" y="160916"/>
                </a:cubicBezTo>
                <a:cubicBezTo>
                  <a:pt x="4159083" y="161152"/>
                  <a:pt x="4162382" y="157706"/>
                  <a:pt x="4162146" y="150577"/>
                </a:cubicBezTo>
                <a:lnTo>
                  <a:pt x="4162146" y="100120"/>
                </a:lnTo>
                <a:lnTo>
                  <a:pt x="4133604" y="100120"/>
                </a:lnTo>
                <a:close/>
                <a:moveTo>
                  <a:pt x="9069646" y="45067"/>
                </a:moveTo>
                <a:lnTo>
                  <a:pt x="9069646" y="92874"/>
                </a:lnTo>
                <a:lnTo>
                  <a:pt x="9125935" y="92874"/>
                </a:lnTo>
                <a:lnTo>
                  <a:pt x="9125935" y="45067"/>
                </a:lnTo>
                <a:close/>
                <a:moveTo>
                  <a:pt x="9003636" y="45067"/>
                </a:moveTo>
                <a:lnTo>
                  <a:pt x="9003636" y="92874"/>
                </a:lnTo>
                <a:lnTo>
                  <a:pt x="9059926" y="92874"/>
                </a:lnTo>
                <a:lnTo>
                  <a:pt x="9059926" y="45067"/>
                </a:lnTo>
                <a:close/>
                <a:moveTo>
                  <a:pt x="613577" y="41444"/>
                </a:moveTo>
                <a:lnTo>
                  <a:pt x="770870" y="41444"/>
                </a:lnTo>
                <a:lnTo>
                  <a:pt x="770870" y="74405"/>
                </a:lnTo>
                <a:lnTo>
                  <a:pt x="760884" y="74405"/>
                </a:lnTo>
                <a:lnTo>
                  <a:pt x="760884" y="50635"/>
                </a:lnTo>
                <a:lnTo>
                  <a:pt x="623562" y="50635"/>
                </a:lnTo>
                <a:lnTo>
                  <a:pt x="623562" y="74405"/>
                </a:lnTo>
                <a:lnTo>
                  <a:pt x="613577" y="74405"/>
                </a:lnTo>
                <a:close/>
                <a:moveTo>
                  <a:pt x="7776306" y="40561"/>
                </a:moveTo>
                <a:lnTo>
                  <a:pt x="7776306" y="88456"/>
                </a:lnTo>
                <a:lnTo>
                  <a:pt x="7821373" y="88456"/>
                </a:lnTo>
                <a:lnTo>
                  <a:pt x="7821373" y="40561"/>
                </a:lnTo>
                <a:close/>
                <a:moveTo>
                  <a:pt x="4773425" y="28013"/>
                </a:moveTo>
                <a:lnTo>
                  <a:pt x="4783322" y="32078"/>
                </a:lnTo>
                <a:cubicBezTo>
                  <a:pt x="4771540" y="58646"/>
                  <a:pt x="4758344" y="83301"/>
                  <a:pt x="4743734" y="106040"/>
                </a:cubicBezTo>
                <a:cubicBezTo>
                  <a:pt x="4740140" y="103802"/>
                  <a:pt x="4736930" y="101946"/>
                  <a:pt x="4734102" y="100473"/>
                </a:cubicBezTo>
                <a:cubicBezTo>
                  <a:pt x="4749124" y="78558"/>
                  <a:pt x="4762232" y="54405"/>
                  <a:pt x="4773425" y="28013"/>
                </a:cubicBezTo>
                <a:close/>
                <a:moveTo>
                  <a:pt x="4122911" y="26422"/>
                </a:moveTo>
                <a:lnTo>
                  <a:pt x="4209422" y="26422"/>
                </a:lnTo>
                <a:lnTo>
                  <a:pt x="4209422" y="34729"/>
                </a:lnTo>
                <a:lnTo>
                  <a:pt x="4122911" y="34729"/>
                </a:lnTo>
                <a:close/>
                <a:moveTo>
                  <a:pt x="4853751" y="24213"/>
                </a:moveTo>
                <a:cubicBezTo>
                  <a:pt x="4868596" y="40472"/>
                  <a:pt x="4884649" y="58705"/>
                  <a:pt x="4901910" y="78912"/>
                </a:cubicBezTo>
                <a:lnTo>
                  <a:pt x="4893162" y="86335"/>
                </a:lnTo>
                <a:cubicBezTo>
                  <a:pt x="4877963" y="67012"/>
                  <a:pt x="4862234" y="48308"/>
                  <a:pt x="4845974" y="30222"/>
                </a:cubicBezTo>
                <a:close/>
                <a:moveTo>
                  <a:pt x="8488323" y="20236"/>
                </a:moveTo>
                <a:lnTo>
                  <a:pt x="8488323" y="49397"/>
                </a:lnTo>
                <a:lnTo>
                  <a:pt x="8520135" y="49397"/>
                </a:lnTo>
                <a:lnTo>
                  <a:pt x="8520135" y="20236"/>
                </a:lnTo>
                <a:close/>
                <a:moveTo>
                  <a:pt x="8447056" y="20236"/>
                </a:moveTo>
                <a:lnTo>
                  <a:pt x="8447056" y="49397"/>
                </a:lnTo>
                <a:lnTo>
                  <a:pt x="8478868" y="49397"/>
                </a:lnTo>
                <a:lnTo>
                  <a:pt x="8478868" y="20236"/>
                </a:lnTo>
                <a:close/>
                <a:moveTo>
                  <a:pt x="8369912" y="18292"/>
                </a:moveTo>
                <a:lnTo>
                  <a:pt x="8426820" y="18292"/>
                </a:lnTo>
                <a:lnTo>
                  <a:pt x="8426820" y="26776"/>
                </a:lnTo>
                <a:lnTo>
                  <a:pt x="8403226" y="26776"/>
                </a:lnTo>
                <a:lnTo>
                  <a:pt x="8403226" y="77675"/>
                </a:lnTo>
                <a:lnTo>
                  <a:pt x="8425495" y="77675"/>
                </a:lnTo>
                <a:lnTo>
                  <a:pt x="8425495" y="85981"/>
                </a:lnTo>
                <a:lnTo>
                  <a:pt x="8403226" y="85981"/>
                </a:lnTo>
                <a:lnTo>
                  <a:pt x="8403226" y="139001"/>
                </a:lnTo>
                <a:cubicBezTo>
                  <a:pt x="8410649" y="137293"/>
                  <a:pt x="8418514" y="135408"/>
                  <a:pt x="8426820" y="133346"/>
                </a:cubicBezTo>
                <a:cubicBezTo>
                  <a:pt x="8426820" y="137175"/>
                  <a:pt x="8426997" y="140445"/>
                  <a:pt x="8427350" y="143155"/>
                </a:cubicBezTo>
                <a:cubicBezTo>
                  <a:pt x="8407733" y="147102"/>
                  <a:pt x="8388911" y="151373"/>
                  <a:pt x="8370884" y="155968"/>
                </a:cubicBezTo>
                <a:lnTo>
                  <a:pt x="8368675" y="146247"/>
                </a:lnTo>
                <a:cubicBezTo>
                  <a:pt x="8378278" y="144421"/>
                  <a:pt x="8386731" y="142654"/>
                  <a:pt x="8394036" y="140945"/>
                </a:cubicBezTo>
                <a:lnTo>
                  <a:pt x="8394036" y="85981"/>
                </a:lnTo>
                <a:lnTo>
                  <a:pt x="8371591" y="85981"/>
                </a:lnTo>
                <a:lnTo>
                  <a:pt x="8371591" y="77675"/>
                </a:lnTo>
                <a:lnTo>
                  <a:pt x="8394036" y="77675"/>
                </a:lnTo>
                <a:lnTo>
                  <a:pt x="8394036" y="26776"/>
                </a:lnTo>
                <a:lnTo>
                  <a:pt x="8369912" y="26776"/>
                </a:lnTo>
                <a:close/>
                <a:moveTo>
                  <a:pt x="4256257" y="14493"/>
                </a:moveTo>
                <a:cubicBezTo>
                  <a:pt x="4267803" y="22917"/>
                  <a:pt x="4275756" y="29014"/>
                  <a:pt x="4280116" y="32784"/>
                </a:cubicBezTo>
                <a:lnTo>
                  <a:pt x="4273665" y="39854"/>
                </a:lnTo>
                <a:cubicBezTo>
                  <a:pt x="4267420" y="34257"/>
                  <a:pt x="4259585" y="27983"/>
                  <a:pt x="4250159" y="21032"/>
                </a:cubicBezTo>
                <a:close/>
                <a:moveTo>
                  <a:pt x="8437777" y="11930"/>
                </a:moveTo>
                <a:lnTo>
                  <a:pt x="8529414" y="11930"/>
                </a:lnTo>
                <a:lnTo>
                  <a:pt x="8529414" y="94995"/>
                </a:lnTo>
                <a:lnTo>
                  <a:pt x="8488323" y="94995"/>
                </a:lnTo>
                <a:lnTo>
                  <a:pt x="8488323" y="119826"/>
                </a:lnTo>
                <a:lnTo>
                  <a:pt x="8533214" y="119826"/>
                </a:lnTo>
                <a:lnTo>
                  <a:pt x="8533214" y="128132"/>
                </a:lnTo>
                <a:lnTo>
                  <a:pt x="8488323" y="128132"/>
                </a:lnTo>
                <a:lnTo>
                  <a:pt x="8488323" y="157470"/>
                </a:lnTo>
                <a:lnTo>
                  <a:pt x="8540636" y="157470"/>
                </a:lnTo>
                <a:lnTo>
                  <a:pt x="8540636" y="165953"/>
                </a:lnTo>
                <a:lnTo>
                  <a:pt x="8423727" y="165953"/>
                </a:lnTo>
                <a:lnTo>
                  <a:pt x="8423727" y="157470"/>
                </a:lnTo>
                <a:lnTo>
                  <a:pt x="8478868" y="157470"/>
                </a:lnTo>
                <a:lnTo>
                  <a:pt x="8478868" y="128132"/>
                </a:lnTo>
                <a:lnTo>
                  <a:pt x="8433978" y="128132"/>
                </a:lnTo>
                <a:lnTo>
                  <a:pt x="8433978" y="119826"/>
                </a:lnTo>
                <a:lnTo>
                  <a:pt x="8478868" y="119826"/>
                </a:lnTo>
                <a:lnTo>
                  <a:pt x="8478868" y="94995"/>
                </a:lnTo>
                <a:lnTo>
                  <a:pt x="8437777" y="94995"/>
                </a:lnTo>
                <a:close/>
                <a:moveTo>
                  <a:pt x="6665779" y="9809"/>
                </a:moveTo>
                <a:cubicBezTo>
                  <a:pt x="6673909" y="15524"/>
                  <a:pt x="6682540" y="21974"/>
                  <a:pt x="6691670" y="29161"/>
                </a:cubicBezTo>
                <a:lnTo>
                  <a:pt x="6684601" y="36231"/>
                </a:lnTo>
                <a:cubicBezTo>
                  <a:pt x="6677591" y="30045"/>
                  <a:pt x="6669196" y="23447"/>
                  <a:pt x="6659417" y="16437"/>
                </a:cubicBezTo>
                <a:close/>
                <a:moveTo>
                  <a:pt x="635492" y="6540"/>
                </a:moveTo>
                <a:cubicBezTo>
                  <a:pt x="642561" y="14728"/>
                  <a:pt x="649424" y="23035"/>
                  <a:pt x="656081" y="31459"/>
                </a:cubicBezTo>
                <a:lnTo>
                  <a:pt x="647421" y="37468"/>
                </a:lnTo>
                <a:cubicBezTo>
                  <a:pt x="640882" y="28455"/>
                  <a:pt x="634313" y="19883"/>
                  <a:pt x="627715" y="11753"/>
                </a:cubicBezTo>
                <a:close/>
                <a:moveTo>
                  <a:pt x="746834" y="5214"/>
                </a:moveTo>
                <a:lnTo>
                  <a:pt x="755494" y="11223"/>
                </a:lnTo>
                <a:cubicBezTo>
                  <a:pt x="747069" y="21238"/>
                  <a:pt x="739116" y="30399"/>
                  <a:pt x="731635" y="38705"/>
                </a:cubicBezTo>
                <a:lnTo>
                  <a:pt x="723240" y="32431"/>
                </a:lnTo>
                <a:cubicBezTo>
                  <a:pt x="732312" y="22770"/>
                  <a:pt x="740177" y="13697"/>
                  <a:pt x="746834" y="5214"/>
                </a:cubicBezTo>
                <a:close/>
                <a:moveTo>
                  <a:pt x="7240297" y="5037"/>
                </a:moveTo>
                <a:lnTo>
                  <a:pt x="7250725" y="5037"/>
                </a:lnTo>
                <a:cubicBezTo>
                  <a:pt x="7250665" y="6922"/>
                  <a:pt x="7250577" y="9632"/>
                  <a:pt x="7250459" y="13167"/>
                </a:cubicBezTo>
                <a:cubicBezTo>
                  <a:pt x="7250224" y="21650"/>
                  <a:pt x="7249959" y="27954"/>
                  <a:pt x="7249664" y="32078"/>
                </a:cubicBezTo>
                <a:cubicBezTo>
                  <a:pt x="7256851" y="97292"/>
                  <a:pt x="7283391" y="139797"/>
                  <a:pt x="7329283" y="159591"/>
                </a:cubicBezTo>
                <a:cubicBezTo>
                  <a:pt x="7326867" y="162183"/>
                  <a:pt x="7324511" y="165158"/>
                  <a:pt x="7322213" y="168516"/>
                </a:cubicBezTo>
                <a:cubicBezTo>
                  <a:pt x="7276969" y="144892"/>
                  <a:pt x="7251461" y="107307"/>
                  <a:pt x="7245687" y="55760"/>
                </a:cubicBezTo>
                <a:cubicBezTo>
                  <a:pt x="7239267" y="106306"/>
                  <a:pt x="7213522" y="144598"/>
                  <a:pt x="7168455" y="170637"/>
                </a:cubicBezTo>
                <a:cubicBezTo>
                  <a:pt x="7165274" y="167102"/>
                  <a:pt x="7162799" y="164392"/>
                  <a:pt x="7161032" y="162507"/>
                </a:cubicBezTo>
                <a:cubicBezTo>
                  <a:pt x="7206217" y="136527"/>
                  <a:pt x="7231784" y="98647"/>
                  <a:pt x="7237735" y="48867"/>
                </a:cubicBezTo>
                <a:cubicBezTo>
                  <a:pt x="7238736" y="42740"/>
                  <a:pt x="7239413" y="36466"/>
                  <a:pt x="7239767" y="30045"/>
                </a:cubicBezTo>
                <a:cubicBezTo>
                  <a:pt x="7240121" y="24154"/>
                  <a:pt x="7240297" y="15818"/>
                  <a:pt x="7240297" y="5037"/>
                </a:cubicBezTo>
                <a:close/>
                <a:moveTo>
                  <a:pt x="2461022" y="3800"/>
                </a:moveTo>
                <a:lnTo>
                  <a:pt x="2470478" y="3800"/>
                </a:lnTo>
                <a:lnTo>
                  <a:pt x="2470478" y="38175"/>
                </a:lnTo>
                <a:lnTo>
                  <a:pt x="2491951" y="38175"/>
                </a:lnTo>
                <a:lnTo>
                  <a:pt x="2491951" y="46481"/>
                </a:lnTo>
                <a:lnTo>
                  <a:pt x="2470478" y="46481"/>
                </a:lnTo>
                <a:lnTo>
                  <a:pt x="2470478" y="86511"/>
                </a:lnTo>
                <a:cubicBezTo>
                  <a:pt x="2474189" y="85510"/>
                  <a:pt x="2479609" y="83949"/>
                  <a:pt x="2486737" y="81828"/>
                </a:cubicBezTo>
                <a:cubicBezTo>
                  <a:pt x="2489682" y="81003"/>
                  <a:pt x="2491862" y="80385"/>
                  <a:pt x="2493276" y="79972"/>
                </a:cubicBezTo>
                <a:cubicBezTo>
                  <a:pt x="2493276" y="83860"/>
                  <a:pt x="2493335" y="86953"/>
                  <a:pt x="2493453" y="89251"/>
                </a:cubicBezTo>
                <a:cubicBezTo>
                  <a:pt x="2486972" y="91018"/>
                  <a:pt x="2479314" y="93168"/>
                  <a:pt x="2470478" y="95702"/>
                </a:cubicBezTo>
                <a:lnTo>
                  <a:pt x="2470478" y="150401"/>
                </a:lnTo>
                <a:cubicBezTo>
                  <a:pt x="2471125" y="163538"/>
                  <a:pt x="2465264" y="170165"/>
                  <a:pt x="2452892" y="170283"/>
                </a:cubicBezTo>
                <a:cubicBezTo>
                  <a:pt x="2449063" y="170519"/>
                  <a:pt x="2444733" y="170637"/>
                  <a:pt x="2439903" y="170637"/>
                </a:cubicBezTo>
                <a:cubicBezTo>
                  <a:pt x="2439372" y="167455"/>
                  <a:pt x="2438577" y="164156"/>
                  <a:pt x="2437517" y="160739"/>
                </a:cubicBezTo>
                <a:cubicBezTo>
                  <a:pt x="2438754" y="160798"/>
                  <a:pt x="2440433" y="160857"/>
                  <a:pt x="2442553" y="160916"/>
                </a:cubicBezTo>
                <a:cubicBezTo>
                  <a:pt x="2443555" y="160916"/>
                  <a:pt x="2444704" y="160916"/>
                  <a:pt x="2446000" y="160916"/>
                </a:cubicBezTo>
                <a:cubicBezTo>
                  <a:pt x="2447119" y="160916"/>
                  <a:pt x="2448828" y="160916"/>
                  <a:pt x="2451125" y="160916"/>
                </a:cubicBezTo>
                <a:cubicBezTo>
                  <a:pt x="2455013" y="160975"/>
                  <a:pt x="2457635" y="160209"/>
                  <a:pt x="2458990" y="158619"/>
                </a:cubicBezTo>
                <a:cubicBezTo>
                  <a:pt x="2460404" y="157146"/>
                  <a:pt x="2461081" y="154230"/>
                  <a:pt x="2461022" y="149870"/>
                </a:cubicBezTo>
                <a:lnTo>
                  <a:pt x="2461022" y="98441"/>
                </a:lnTo>
                <a:cubicBezTo>
                  <a:pt x="2459196" y="98971"/>
                  <a:pt x="2456427" y="99796"/>
                  <a:pt x="2452716" y="100915"/>
                </a:cubicBezTo>
                <a:cubicBezTo>
                  <a:pt x="2450300" y="101622"/>
                  <a:pt x="2444615" y="103331"/>
                  <a:pt x="2435661" y="106040"/>
                </a:cubicBezTo>
                <a:lnTo>
                  <a:pt x="2434424" y="95878"/>
                </a:lnTo>
                <a:cubicBezTo>
                  <a:pt x="2438607" y="94936"/>
                  <a:pt x="2447473" y="92668"/>
                  <a:pt x="2461022" y="89074"/>
                </a:cubicBezTo>
                <a:lnTo>
                  <a:pt x="2461022" y="46481"/>
                </a:lnTo>
                <a:lnTo>
                  <a:pt x="2436456" y="46481"/>
                </a:lnTo>
                <a:lnTo>
                  <a:pt x="2436456" y="38175"/>
                </a:lnTo>
                <a:lnTo>
                  <a:pt x="2461022" y="38175"/>
                </a:lnTo>
                <a:close/>
                <a:moveTo>
                  <a:pt x="4811069" y="3093"/>
                </a:moveTo>
                <a:lnTo>
                  <a:pt x="4821143" y="3093"/>
                </a:lnTo>
                <a:lnTo>
                  <a:pt x="4821143" y="107543"/>
                </a:lnTo>
                <a:lnTo>
                  <a:pt x="4811069" y="107543"/>
                </a:lnTo>
                <a:close/>
                <a:moveTo>
                  <a:pt x="7865291" y="2917"/>
                </a:moveTo>
                <a:lnTo>
                  <a:pt x="7874923" y="5391"/>
                </a:lnTo>
                <a:cubicBezTo>
                  <a:pt x="7871743" y="14758"/>
                  <a:pt x="7868473" y="23447"/>
                  <a:pt x="7865115" y="31459"/>
                </a:cubicBezTo>
                <a:lnTo>
                  <a:pt x="7923613" y="31459"/>
                </a:lnTo>
                <a:cubicBezTo>
                  <a:pt x="7922907" y="72697"/>
                  <a:pt x="7921817" y="108603"/>
                  <a:pt x="7920344" y="139178"/>
                </a:cubicBezTo>
                <a:cubicBezTo>
                  <a:pt x="7920344" y="158972"/>
                  <a:pt x="7910270" y="168810"/>
                  <a:pt x="7890123" y="168692"/>
                </a:cubicBezTo>
                <a:cubicBezTo>
                  <a:pt x="7886529" y="168810"/>
                  <a:pt x="7882523" y="168899"/>
                  <a:pt x="7878105" y="168958"/>
                </a:cubicBezTo>
                <a:cubicBezTo>
                  <a:pt x="7875984" y="169016"/>
                  <a:pt x="7873657" y="169046"/>
                  <a:pt x="7871123" y="169046"/>
                </a:cubicBezTo>
                <a:cubicBezTo>
                  <a:pt x="7868885" y="169046"/>
                  <a:pt x="7865793" y="169046"/>
                  <a:pt x="7861845" y="169046"/>
                </a:cubicBezTo>
                <a:cubicBezTo>
                  <a:pt x="7861257" y="165629"/>
                  <a:pt x="7860491" y="162301"/>
                  <a:pt x="7859547" y="159061"/>
                </a:cubicBezTo>
                <a:cubicBezTo>
                  <a:pt x="7868797" y="159414"/>
                  <a:pt x="7878429" y="159591"/>
                  <a:pt x="7888443" y="159591"/>
                </a:cubicBezTo>
                <a:cubicBezTo>
                  <a:pt x="7903349" y="160357"/>
                  <a:pt x="7910830" y="153199"/>
                  <a:pt x="7910889" y="138118"/>
                </a:cubicBezTo>
                <a:cubicBezTo>
                  <a:pt x="7911949" y="119089"/>
                  <a:pt x="7912921" y="86570"/>
                  <a:pt x="7913805" y="40561"/>
                </a:cubicBezTo>
                <a:lnTo>
                  <a:pt x="7861315" y="40561"/>
                </a:lnTo>
                <a:cubicBezTo>
                  <a:pt x="7856485" y="52107"/>
                  <a:pt x="7851536" y="62063"/>
                  <a:pt x="7846469" y="70429"/>
                </a:cubicBezTo>
                <a:cubicBezTo>
                  <a:pt x="7844467" y="68838"/>
                  <a:pt x="7841697" y="67071"/>
                  <a:pt x="7838163" y="65127"/>
                </a:cubicBezTo>
                <a:cubicBezTo>
                  <a:pt x="7848943" y="47748"/>
                  <a:pt x="7857987" y="27011"/>
                  <a:pt x="7865291" y="2917"/>
                </a:cubicBezTo>
                <a:close/>
                <a:moveTo>
                  <a:pt x="7793626" y="2917"/>
                </a:moveTo>
                <a:lnTo>
                  <a:pt x="7803435" y="5037"/>
                </a:lnTo>
                <a:cubicBezTo>
                  <a:pt x="7802728" y="7158"/>
                  <a:pt x="7801521" y="10870"/>
                  <a:pt x="7799812" y="16172"/>
                </a:cubicBezTo>
                <a:cubicBezTo>
                  <a:pt x="7797514" y="23418"/>
                  <a:pt x="7795835" y="28631"/>
                  <a:pt x="7794775" y="31812"/>
                </a:cubicBezTo>
                <a:lnTo>
                  <a:pt x="7830740" y="31812"/>
                </a:lnTo>
                <a:lnTo>
                  <a:pt x="7830740" y="169046"/>
                </a:lnTo>
                <a:lnTo>
                  <a:pt x="7821373" y="169046"/>
                </a:lnTo>
                <a:lnTo>
                  <a:pt x="7821373" y="154554"/>
                </a:lnTo>
                <a:lnTo>
                  <a:pt x="7776306" y="154554"/>
                </a:lnTo>
                <a:lnTo>
                  <a:pt x="7776306" y="170283"/>
                </a:lnTo>
                <a:lnTo>
                  <a:pt x="7766851" y="170283"/>
                </a:lnTo>
                <a:lnTo>
                  <a:pt x="7766851" y="31812"/>
                </a:lnTo>
                <a:lnTo>
                  <a:pt x="7785319" y="31812"/>
                </a:lnTo>
                <a:cubicBezTo>
                  <a:pt x="7788795" y="20855"/>
                  <a:pt x="7791565" y="11223"/>
                  <a:pt x="7793626" y="2917"/>
                </a:cubicBezTo>
                <a:close/>
                <a:moveTo>
                  <a:pt x="6026311" y="2917"/>
                </a:moveTo>
                <a:lnTo>
                  <a:pt x="6036827" y="4861"/>
                </a:lnTo>
                <a:lnTo>
                  <a:pt x="6032497" y="11930"/>
                </a:lnTo>
                <a:cubicBezTo>
                  <a:pt x="6051348" y="38911"/>
                  <a:pt x="6077535" y="60443"/>
                  <a:pt x="6111055" y="76526"/>
                </a:cubicBezTo>
                <a:cubicBezTo>
                  <a:pt x="6107756" y="80120"/>
                  <a:pt x="6105399" y="83036"/>
                  <a:pt x="6103986" y="85274"/>
                </a:cubicBezTo>
                <a:cubicBezTo>
                  <a:pt x="6069935" y="67248"/>
                  <a:pt x="6044279" y="45391"/>
                  <a:pt x="6027018" y="19706"/>
                </a:cubicBezTo>
                <a:cubicBezTo>
                  <a:pt x="6007990" y="47394"/>
                  <a:pt x="5981450" y="70252"/>
                  <a:pt x="5947400" y="88279"/>
                </a:cubicBezTo>
                <a:cubicBezTo>
                  <a:pt x="5943394" y="83330"/>
                  <a:pt x="5940978" y="80561"/>
                  <a:pt x="5940153" y="79972"/>
                </a:cubicBezTo>
                <a:cubicBezTo>
                  <a:pt x="5980154" y="59118"/>
                  <a:pt x="6008874" y="33433"/>
                  <a:pt x="6026311" y="2917"/>
                </a:cubicBezTo>
                <a:close/>
                <a:moveTo>
                  <a:pt x="1911511" y="2917"/>
                </a:moveTo>
                <a:lnTo>
                  <a:pt x="1922027" y="4861"/>
                </a:lnTo>
                <a:lnTo>
                  <a:pt x="1917697" y="11930"/>
                </a:lnTo>
                <a:cubicBezTo>
                  <a:pt x="1936549" y="38911"/>
                  <a:pt x="1962735" y="60443"/>
                  <a:pt x="1996255" y="76526"/>
                </a:cubicBezTo>
                <a:cubicBezTo>
                  <a:pt x="1992956" y="80120"/>
                  <a:pt x="1990600" y="83036"/>
                  <a:pt x="1989186" y="85274"/>
                </a:cubicBezTo>
                <a:cubicBezTo>
                  <a:pt x="1955135" y="67248"/>
                  <a:pt x="1929479" y="45391"/>
                  <a:pt x="1912219" y="19706"/>
                </a:cubicBezTo>
                <a:cubicBezTo>
                  <a:pt x="1893190" y="47394"/>
                  <a:pt x="1866651" y="70252"/>
                  <a:pt x="1832600" y="88279"/>
                </a:cubicBezTo>
                <a:cubicBezTo>
                  <a:pt x="1828594" y="83330"/>
                  <a:pt x="1826179" y="80561"/>
                  <a:pt x="1825354" y="79972"/>
                </a:cubicBezTo>
                <a:cubicBezTo>
                  <a:pt x="1865355" y="59118"/>
                  <a:pt x="1894074" y="33433"/>
                  <a:pt x="1911511" y="2917"/>
                </a:cubicBezTo>
                <a:close/>
                <a:moveTo>
                  <a:pt x="3144496" y="2740"/>
                </a:moveTo>
                <a:lnTo>
                  <a:pt x="3153863" y="2740"/>
                </a:lnTo>
                <a:lnTo>
                  <a:pt x="3153863" y="36408"/>
                </a:lnTo>
                <a:cubicBezTo>
                  <a:pt x="3171772" y="29692"/>
                  <a:pt x="3188415" y="21827"/>
                  <a:pt x="3203790" y="12814"/>
                </a:cubicBezTo>
                <a:lnTo>
                  <a:pt x="3209269" y="21032"/>
                </a:lnTo>
                <a:cubicBezTo>
                  <a:pt x="3190889" y="30516"/>
                  <a:pt x="3172420" y="38823"/>
                  <a:pt x="3153863" y="45951"/>
                </a:cubicBezTo>
                <a:lnTo>
                  <a:pt x="3153863" y="57174"/>
                </a:lnTo>
                <a:cubicBezTo>
                  <a:pt x="3153392" y="65657"/>
                  <a:pt x="3157869" y="69692"/>
                  <a:pt x="3167295" y="69280"/>
                </a:cubicBezTo>
                <a:lnTo>
                  <a:pt x="3187531" y="69280"/>
                </a:lnTo>
                <a:cubicBezTo>
                  <a:pt x="3196426" y="69398"/>
                  <a:pt x="3201493" y="65922"/>
                  <a:pt x="3202730" y="58853"/>
                </a:cubicBezTo>
                <a:cubicBezTo>
                  <a:pt x="3203849" y="53551"/>
                  <a:pt x="3204762" y="47159"/>
                  <a:pt x="3205469" y="39677"/>
                </a:cubicBezTo>
                <a:cubicBezTo>
                  <a:pt x="3208592" y="40914"/>
                  <a:pt x="3211655" y="41975"/>
                  <a:pt x="3214660" y="42858"/>
                </a:cubicBezTo>
                <a:cubicBezTo>
                  <a:pt x="3213599" y="50399"/>
                  <a:pt x="3212539" y="56496"/>
                  <a:pt x="3211478" y="61150"/>
                </a:cubicBezTo>
                <a:cubicBezTo>
                  <a:pt x="3209004" y="72756"/>
                  <a:pt x="3201316" y="78441"/>
                  <a:pt x="3188415" y="78205"/>
                </a:cubicBezTo>
                <a:lnTo>
                  <a:pt x="3165616" y="78205"/>
                </a:lnTo>
                <a:cubicBezTo>
                  <a:pt x="3151242" y="78500"/>
                  <a:pt x="3144202" y="72049"/>
                  <a:pt x="3144496" y="58853"/>
                </a:cubicBezTo>
                <a:close/>
                <a:moveTo>
                  <a:pt x="2545943" y="2740"/>
                </a:moveTo>
                <a:lnTo>
                  <a:pt x="2555486" y="2740"/>
                </a:lnTo>
                <a:lnTo>
                  <a:pt x="2555486" y="31282"/>
                </a:lnTo>
                <a:lnTo>
                  <a:pt x="2603646" y="31282"/>
                </a:lnTo>
                <a:lnTo>
                  <a:pt x="2603646" y="40207"/>
                </a:lnTo>
                <a:lnTo>
                  <a:pt x="2555486" y="40207"/>
                </a:lnTo>
                <a:lnTo>
                  <a:pt x="2555486" y="71312"/>
                </a:lnTo>
                <a:lnTo>
                  <a:pt x="2593131" y="71312"/>
                </a:lnTo>
                <a:lnTo>
                  <a:pt x="2593131" y="79796"/>
                </a:lnTo>
                <a:cubicBezTo>
                  <a:pt x="2583940" y="104892"/>
                  <a:pt x="2571952" y="124067"/>
                  <a:pt x="2557165" y="137322"/>
                </a:cubicBezTo>
                <a:cubicBezTo>
                  <a:pt x="2568181" y="146512"/>
                  <a:pt x="2584352" y="154848"/>
                  <a:pt x="2605678" y="162330"/>
                </a:cubicBezTo>
                <a:cubicBezTo>
                  <a:pt x="2603204" y="165335"/>
                  <a:pt x="2601142" y="168427"/>
                  <a:pt x="2599493" y="171609"/>
                </a:cubicBezTo>
                <a:cubicBezTo>
                  <a:pt x="2578049" y="162890"/>
                  <a:pt x="2561525" y="153582"/>
                  <a:pt x="2549919" y="143685"/>
                </a:cubicBezTo>
                <a:cubicBezTo>
                  <a:pt x="2536487" y="154171"/>
                  <a:pt x="2517607" y="163950"/>
                  <a:pt x="2493276" y="173022"/>
                </a:cubicBezTo>
                <a:cubicBezTo>
                  <a:pt x="2491804" y="170843"/>
                  <a:pt x="2489682" y="168015"/>
                  <a:pt x="2486914" y="164539"/>
                </a:cubicBezTo>
                <a:cubicBezTo>
                  <a:pt x="2511421" y="155408"/>
                  <a:pt x="2530007" y="146218"/>
                  <a:pt x="2542673" y="136969"/>
                </a:cubicBezTo>
                <a:cubicBezTo>
                  <a:pt x="2529948" y="124421"/>
                  <a:pt x="2519698" y="105422"/>
                  <a:pt x="2511921" y="79972"/>
                </a:cubicBezTo>
                <a:lnTo>
                  <a:pt x="2502819" y="79972"/>
                </a:lnTo>
                <a:lnTo>
                  <a:pt x="2502819" y="71312"/>
                </a:lnTo>
                <a:lnTo>
                  <a:pt x="2545943" y="71312"/>
                </a:lnTo>
                <a:lnTo>
                  <a:pt x="2545943" y="40207"/>
                </a:lnTo>
                <a:lnTo>
                  <a:pt x="2501052" y="40207"/>
                </a:lnTo>
                <a:lnTo>
                  <a:pt x="2501052" y="31282"/>
                </a:lnTo>
                <a:lnTo>
                  <a:pt x="2545943" y="31282"/>
                </a:lnTo>
                <a:close/>
                <a:moveTo>
                  <a:pt x="4229481" y="2563"/>
                </a:moveTo>
                <a:lnTo>
                  <a:pt x="4238672" y="2563"/>
                </a:lnTo>
                <a:cubicBezTo>
                  <a:pt x="4238672" y="19765"/>
                  <a:pt x="4238318" y="36525"/>
                  <a:pt x="4237611" y="52844"/>
                </a:cubicBezTo>
                <a:lnTo>
                  <a:pt x="4287185" y="52844"/>
                </a:lnTo>
                <a:lnTo>
                  <a:pt x="4287185" y="61327"/>
                </a:lnTo>
                <a:lnTo>
                  <a:pt x="4256080" y="61327"/>
                </a:lnTo>
                <a:lnTo>
                  <a:pt x="4256080" y="148015"/>
                </a:lnTo>
                <a:cubicBezTo>
                  <a:pt x="4255726" y="155850"/>
                  <a:pt x="4258996" y="159532"/>
                  <a:pt x="4265888" y="159061"/>
                </a:cubicBezTo>
                <a:lnTo>
                  <a:pt x="4269865" y="159061"/>
                </a:lnTo>
                <a:cubicBezTo>
                  <a:pt x="4276522" y="159532"/>
                  <a:pt x="4280381" y="155379"/>
                  <a:pt x="4281441" y="146601"/>
                </a:cubicBezTo>
                <a:cubicBezTo>
                  <a:pt x="4282501" y="139767"/>
                  <a:pt x="4283326" y="131873"/>
                  <a:pt x="4283915" y="122919"/>
                </a:cubicBezTo>
                <a:cubicBezTo>
                  <a:pt x="4287273" y="124450"/>
                  <a:pt x="4290189" y="125511"/>
                  <a:pt x="4292664" y="126100"/>
                </a:cubicBezTo>
                <a:cubicBezTo>
                  <a:pt x="4292192" y="133228"/>
                  <a:pt x="4291338" y="140975"/>
                  <a:pt x="4290101" y="149340"/>
                </a:cubicBezTo>
                <a:cubicBezTo>
                  <a:pt x="4288687" y="162301"/>
                  <a:pt x="4282060" y="168516"/>
                  <a:pt x="4270218" y="167986"/>
                </a:cubicBezTo>
                <a:lnTo>
                  <a:pt x="4264210" y="167986"/>
                </a:lnTo>
                <a:cubicBezTo>
                  <a:pt x="4252545" y="168103"/>
                  <a:pt x="4246772" y="162301"/>
                  <a:pt x="4246890" y="150577"/>
                </a:cubicBezTo>
                <a:lnTo>
                  <a:pt x="4246890" y="61327"/>
                </a:lnTo>
                <a:lnTo>
                  <a:pt x="4237081" y="61327"/>
                </a:lnTo>
                <a:cubicBezTo>
                  <a:pt x="4236021" y="108868"/>
                  <a:pt x="4222766" y="146041"/>
                  <a:pt x="4197316" y="172846"/>
                </a:cubicBezTo>
                <a:cubicBezTo>
                  <a:pt x="4195961" y="171491"/>
                  <a:pt x="4193339" y="169311"/>
                  <a:pt x="4189451" y="166307"/>
                </a:cubicBezTo>
                <a:cubicBezTo>
                  <a:pt x="4214724" y="141034"/>
                  <a:pt x="4227655" y="106040"/>
                  <a:pt x="4228244" y="61327"/>
                </a:cubicBezTo>
                <a:lnTo>
                  <a:pt x="4208450" y="61327"/>
                </a:lnTo>
                <a:lnTo>
                  <a:pt x="4208450" y="52844"/>
                </a:lnTo>
                <a:lnTo>
                  <a:pt x="4228598" y="52844"/>
                </a:lnTo>
                <a:cubicBezTo>
                  <a:pt x="4229187" y="35818"/>
                  <a:pt x="4229481" y="19058"/>
                  <a:pt x="4229481" y="2563"/>
                </a:cubicBezTo>
                <a:close/>
                <a:moveTo>
                  <a:pt x="9059926" y="2210"/>
                </a:moveTo>
                <a:lnTo>
                  <a:pt x="9069646" y="2210"/>
                </a:lnTo>
                <a:lnTo>
                  <a:pt x="9069646" y="35612"/>
                </a:lnTo>
                <a:lnTo>
                  <a:pt x="9135567" y="35612"/>
                </a:lnTo>
                <a:lnTo>
                  <a:pt x="9135567" y="170283"/>
                </a:lnTo>
                <a:lnTo>
                  <a:pt x="9125935" y="170283"/>
                </a:lnTo>
                <a:lnTo>
                  <a:pt x="9125935" y="159591"/>
                </a:lnTo>
                <a:lnTo>
                  <a:pt x="9003636" y="159591"/>
                </a:lnTo>
                <a:lnTo>
                  <a:pt x="9003636" y="170283"/>
                </a:lnTo>
                <a:lnTo>
                  <a:pt x="8994004" y="170283"/>
                </a:lnTo>
                <a:lnTo>
                  <a:pt x="8994004" y="35612"/>
                </a:lnTo>
                <a:lnTo>
                  <a:pt x="9059926" y="35612"/>
                </a:lnTo>
                <a:close/>
                <a:moveTo>
                  <a:pt x="6631581" y="2033"/>
                </a:moveTo>
                <a:lnTo>
                  <a:pt x="6641390" y="2033"/>
                </a:lnTo>
                <a:lnTo>
                  <a:pt x="6641390" y="38882"/>
                </a:lnTo>
                <a:lnTo>
                  <a:pt x="6718445" y="38882"/>
                </a:lnTo>
                <a:lnTo>
                  <a:pt x="6718445" y="47984"/>
                </a:lnTo>
                <a:lnTo>
                  <a:pt x="6641390" y="47984"/>
                </a:lnTo>
                <a:lnTo>
                  <a:pt x="6641390" y="53197"/>
                </a:lnTo>
                <a:cubicBezTo>
                  <a:pt x="6647635" y="69869"/>
                  <a:pt x="6654616" y="83978"/>
                  <a:pt x="6662333" y="95525"/>
                </a:cubicBezTo>
                <a:cubicBezTo>
                  <a:pt x="6678121" y="83389"/>
                  <a:pt x="6691023" y="71990"/>
                  <a:pt x="6701037" y="61327"/>
                </a:cubicBezTo>
                <a:lnTo>
                  <a:pt x="6708814" y="68043"/>
                </a:lnTo>
                <a:cubicBezTo>
                  <a:pt x="6700507" y="75996"/>
                  <a:pt x="6686899" y="87749"/>
                  <a:pt x="6667988" y="103301"/>
                </a:cubicBezTo>
                <a:cubicBezTo>
                  <a:pt x="6679535" y="118736"/>
                  <a:pt x="6696884" y="132433"/>
                  <a:pt x="6720036" y="144392"/>
                </a:cubicBezTo>
                <a:cubicBezTo>
                  <a:pt x="6717562" y="146984"/>
                  <a:pt x="6715412" y="149723"/>
                  <a:pt x="6713585" y="152610"/>
                </a:cubicBezTo>
                <a:cubicBezTo>
                  <a:pt x="6678887" y="134524"/>
                  <a:pt x="6654821" y="108750"/>
                  <a:pt x="6641390" y="75289"/>
                </a:cubicBezTo>
                <a:lnTo>
                  <a:pt x="6641390" y="144745"/>
                </a:lnTo>
                <a:cubicBezTo>
                  <a:pt x="6642273" y="160887"/>
                  <a:pt x="6634115" y="168987"/>
                  <a:pt x="6616912" y="169046"/>
                </a:cubicBezTo>
                <a:cubicBezTo>
                  <a:pt x="6614026" y="169164"/>
                  <a:pt x="6611139" y="169252"/>
                  <a:pt x="6608252" y="169311"/>
                </a:cubicBezTo>
                <a:cubicBezTo>
                  <a:pt x="6606838" y="169370"/>
                  <a:pt x="6605336" y="169399"/>
                  <a:pt x="6603746" y="169399"/>
                </a:cubicBezTo>
                <a:cubicBezTo>
                  <a:pt x="6602391" y="169399"/>
                  <a:pt x="6600564" y="169399"/>
                  <a:pt x="6598267" y="169399"/>
                </a:cubicBezTo>
                <a:cubicBezTo>
                  <a:pt x="6598031" y="166041"/>
                  <a:pt x="6597324" y="162595"/>
                  <a:pt x="6596146" y="159061"/>
                </a:cubicBezTo>
                <a:cubicBezTo>
                  <a:pt x="6601331" y="159414"/>
                  <a:pt x="6607722" y="159591"/>
                  <a:pt x="6615322" y="159591"/>
                </a:cubicBezTo>
                <a:cubicBezTo>
                  <a:pt x="6621625" y="159650"/>
                  <a:pt x="6625896" y="158383"/>
                  <a:pt x="6628135" y="155791"/>
                </a:cubicBezTo>
                <a:cubicBezTo>
                  <a:pt x="6630492" y="153435"/>
                  <a:pt x="6631640" y="148869"/>
                  <a:pt x="6631581" y="142094"/>
                </a:cubicBezTo>
                <a:lnTo>
                  <a:pt x="6631581" y="47984"/>
                </a:lnTo>
                <a:lnTo>
                  <a:pt x="6552670" y="47984"/>
                </a:lnTo>
                <a:lnTo>
                  <a:pt x="6552670" y="38882"/>
                </a:lnTo>
                <a:lnTo>
                  <a:pt x="6631581" y="38882"/>
                </a:lnTo>
                <a:close/>
                <a:moveTo>
                  <a:pt x="684182" y="2033"/>
                </a:moveTo>
                <a:cubicBezTo>
                  <a:pt x="690721" y="11046"/>
                  <a:pt x="697054" y="20266"/>
                  <a:pt x="703181" y="29692"/>
                </a:cubicBezTo>
                <a:lnTo>
                  <a:pt x="694167" y="34905"/>
                </a:lnTo>
                <a:cubicBezTo>
                  <a:pt x="688158" y="24949"/>
                  <a:pt x="682061" y="15553"/>
                  <a:pt x="675875" y="6716"/>
                </a:cubicBezTo>
                <a:close/>
                <a:moveTo>
                  <a:pt x="4168685" y="1591"/>
                </a:moveTo>
                <a:cubicBezTo>
                  <a:pt x="4171336" y="10546"/>
                  <a:pt x="4173339" y="18086"/>
                  <a:pt x="4174694" y="24213"/>
                </a:cubicBezTo>
                <a:lnTo>
                  <a:pt x="4165416" y="26069"/>
                </a:lnTo>
                <a:cubicBezTo>
                  <a:pt x="4163471" y="17585"/>
                  <a:pt x="4161557" y="10045"/>
                  <a:pt x="4159672" y="3447"/>
                </a:cubicBezTo>
                <a:close/>
                <a:moveTo>
                  <a:pt x="3084407" y="884"/>
                </a:moveTo>
                <a:lnTo>
                  <a:pt x="3093597" y="5391"/>
                </a:lnTo>
                <a:cubicBezTo>
                  <a:pt x="3082345" y="19824"/>
                  <a:pt x="3071064" y="32932"/>
                  <a:pt x="3059753" y="44714"/>
                </a:cubicBezTo>
                <a:cubicBezTo>
                  <a:pt x="3071653" y="44302"/>
                  <a:pt x="3089267" y="43388"/>
                  <a:pt x="3112596" y="41975"/>
                </a:cubicBezTo>
                <a:cubicBezTo>
                  <a:pt x="3107294" y="35966"/>
                  <a:pt x="3102169" y="30428"/>
                  <a:pt x="3097220" y="25362"/>
                </a:cubicBezTo>
                <a:lnTo>
                  <a:pt x="3104290" y="19706"/>
                </a:lnTo>
                <a:cubicBezTo>
                  <a:pt x="3114658" y="30075"/>
                  <a:pt x="3125468" y="41592"/>
                  <a:pt x="3136720" y="54258"/>
                </a:cubicBezTo>
                <a:lnTo>
                  <a:pt x="3128767" y="60797"/>
                </a:lnTo>
                <a:cubicBezTo>
                  <a:pt x="3127471" y="59206"/>
                  <a:pt x="3125527" y="56909"/>
                  <a:pt x="3122936" y="53904"/>
                </a:cubicBezTo>
                <a:cubicBezTo>
                  <a:pt x="3121462" y="52196"/>
                  <a:pt x="3120372" y="50929"/>
                  <a:pt x="3119665" y="50104"/>
                </a:cubicBezTo>
                <a:cubicBezTo>
                  <a:pt x="3100814" y="50870"/>
                  <a:pt x="3081403" y="51842"/>
                  <a:pt x="3061432" y="53020"/>
                </a:cubicBezTo>
                <a:cubicBezTo>
                  <a:pt x="3056601" y="53315"/>
                  <a:pt x="3052359" y="53934"/>
                  <a:pt x="3048707" y="54876"/>
                </a:cubicBezTo>
                <a:lnTo>
                  <a:pt x="3044554" y="45421"/>
                </a:lnTo>
                <a:cubicBezTo>
                  <a:pt x="3048088" y="43595"/>
                  <a:pt x="3051711" y="40767"/>
                  <a:pt x="3055423" y="36938"/>
                </a:cubicBezTo>
                <a:cubicBezTo>
                  <a:pt x="3066027" y="25862"/>
                  <a:pt x="3075688" y="13845"/>
                  <a:pt x="3084407" y="884"/>
                </a:cubicBezTo>
                <a:close/>
                <a:moveTo>
                  <a:pt x="82005" y="0"/>
                </a:moveTo>
                <a:lnTo>
                  <a:pt x="91990" y="2917"/>
                </a:lnTo>
                <a:cubicBezTo>
                  <a:pt x="84626" y="9809"/>
                  <a:pt x="78205" y="15347"/>
                  <a:pt x="72726" y="19529"/>
                </a:cubicBezTo>
                <a:lnTo>
                  <a:pt x="152433" y="19529"/>
                </a:lnTo>
                <a:lnTo>
                  <a:pt x="152433" y="28631"/>
                </a:lnTo>
                <a:cubicBezTo>
                  <a:pt x="118088" y="59854"/>
                  <a:pt x="68897" y="83360"/>
                  <a:pt x="4861" y="99148"/>
                </a:cubicBezTo>
                <a:cubicBezTo>
                  <a:pt x="3211" y="95672"/>
                  <a:pt x="1591" y="92668"/>
                  <a:pt x="0" y="90134"/>
                </a:cubicBezTo>
                <a:cubicBezTo>
                  <a:pt x="60148" y="76055"/>
                  <a:pt x="106364" y="55436"/>
                  <a:pt x="138647" y="28278"/>
                </a:cubicBezTo>
                <a:lnTo>
                  <a:pt x="61150" y="28278"/>
                </a:lnTo>
                <a:cubicBezTo>
                  <a:pt x="60856" y="28513"/>
                  <a:pt x="60414" y="28837"/>
                  <a:pt x="59824" y="29250"/>
                </a:cubicBezTo>
                <a:cubicBezTo>
                  <a:pt x="56290" y="31783"/>
                  <a:pt x="53550" y="33609"/>
                  <a:pt x="51606" y="34729"/>
                </a:cubicBezTo>
                <a:cubicBezTo>
                  <a:pt x="61562" y="40973"/>
                  <a:pt x="71224" y="47365"/>
                  <a:pt x="80591" y="53904"/>
                </a:cubicBezTo>
                <a:lnTo>
                  <a:pt x="73698" y="61150"/>
                </a:lnTo>
                <a:cubicBezTo>
                  <a:pt x="62623" y="52608"/>
                  <a:pt x="52608" y="45450"/>
                  <a:pt x="43653" y="39677"/>
                </a:cubicBezTo>
                <a:cubicBezTo>
                  <a:pt x="34227" y="45156"/>
                  <a:pt x="24566" y="50281"/>
                  <a:pt x="14669" y="55053"/>
                </a:cubicBezTo>
                <a:cubicBezTo>
                  <a:pt x="12961" y="52284"/>
                  <a:pt x="11046" y="49604"/>
                  <a:pt x="8925" y="47012"/>
                </a:cubicBezTo>
                <a:cubicBezTo>
                  <a:pt x="37674" y="34817"/>
                  <a:pt x="62034" y="19147"/>
                  <a:pt x="82005" y="0"/>
                </a:cubicBezTo>
                <a:close/>
              </a:path>
            </a:pathLst>
          </a:custGeom>
          <a:solidFill>
            <a:prstClr val="black">
              <a:lumMod val="65000"/>
              <a:lumOff val="3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FE8FC0CB-9144-4E8B-B9ED-99118DF29E8E}"/>
              </a:ext>
            </a:extLst>
          </p:cNvPr>
          <p:cNvSpPr txBox="1"/>
          <p:nvPr/>
        </p:nvSpPr>
        <p:spPr>
          <a:xfrm>
            <a:off x="5137893" y="5726551"/>
            <a:ext cx="1925761" cy="176733"/>
          </a:xfrm>
          <a:custGeom>
            <a:avLst/>
            <a:gdLst/>
            <a:ahLst/>
            <a:cxnLst/>
            <a:rect l="l" t="t" r="r" b="b"/>
            <a:pathLst>
              <a:path w="1925761" h="176733">
                <a:moveTo>
                  <a:pt x="501216" y="144921"/>
                </a:moveTo>
                <a:lnTo>
                  <a:pt x="515354" y="156232"/>
                </a:lnTo>
                <a:cubicBezTo>
                  <a:pt x="516297" y="157174"/>
                  <a:pt x="516061" y="157646"/>
                  <a:pt x="514648" y="157646"/>
                </a:cubicBezTo>
                <a:lnTo>
                  <a:pt x="385279" y="160474"/>
                </a:lnTo>
                <a:cubicBezTo>
                  <a:pt x="379623" y="160945"/>
                  <a:pt x="373732" y="161652"/>
                  <a:pt x="367605" y="162594"/>
                </a:cubicBezTo>
                <a:cubicBezTo>
                  <a:pt x="368077" y="162594"/>
                  <a:pt x="367605" y="162594"/>
                  <a:pt x="366192" y="162594"/>
                </a:cubicBezTo>
                <a:lnTo>
                  <a:pt x="360536" y="156939"/>
                </a:lnTo>
                <a:lnTo>
                  <a:pt x="490612" y="154818"/>
                </a:lnTo>
                <a:close/>
                <a:moveTo>
                  <a:pt x="289136" y="127248"/>
                </a:moveTo>
                <a:cubicBezTo>
                  <a:pt x="309872" y="135260"/>
                  <a:pt x="322833" y="141858"/>
                  <a:pt x="328017" y="147042"/>
                </a:cubicBezTo>
                <a:cubicBezTo>
                  <a:pt x="329902" y="150812"/>
                  <a:pt x="328724" y="156232"/>
                  <a:pt x="324482" y="163301"/>
                </a:cubicBezTo>
                <a:cubicBezTo>
                  <a:pt x="322597" y="165186"/>
                  <a:pt x="321419" y="166129"/>
                  <a:pt x="320948" y="166129"/>
                </a:cubicBezTo>
                <a:cubicBezTo>
                  <a:pt x="320005" y="166129"/>
                  <a:pt x="318591" y="164951"/>
                  <a:pt x="316706" y="162594"/>
                </a:cubicBezTo>
                <a:cubicBezTo>
                  <a:pt x="309165" y="148927"/>
                  <a:pt x="299740" y="137616"/>
                  <a:pt x="288429" y="128661"/>
                </a:cubicBezTo>
                <a:cubicBezTo>
                  <a:pt x="287486" y="128190"/>
                  <a:pt x="287722" y="127719"/>
                  <a:pt x="289136" y="127248"/>
                </a:cubicBezTo>
                <a:close/>
                <a:moveTo>
                  <a:pt x="239650" y="123713"/>
                </a:moveTo>
                <a:cubicBezTo>
                  <a:pt x="240593" y="123713"/>
                  <a:pt x="241300" y="123949"/>
                  <a:pt x="241771" y="124420"/>
                </a:cubicBezTo>
                <a:cubicBezTo>
                  <a:pt x="241771" y="124891"/>
                  <a:pt x="241536" y="125362"/>
                  <a:pt x="241064" y="125834"/>
                </a:cubicBezTo>
                <a:lnTo>
                  <a:pt x="212080" y="142800"/>
                </a:lnTo>
                <a:cubicBezTo>
                  <a:pt x="200769" y="148927"/>
                  <a:pt x="193464" y="153404"/>
                  <a:pt x="190165" y="156232"/>
                </a:cubicBezTo>
                <a:cubicBezTo>
                  <a:pt x="189222" y="157174"/>
                  <a:pt x="188516" y="157174"/>
                  <a:pt x="188044" y="156232"/>
                </a:cubicBezTo>
                <a:lnTo>
                  <a:pt x="178854" y="138559"/>
                </a:lnTo>
                <a:cubicBezTo>
                  <a:pt x="179797" y="138559"/>
                  <a:pt x="180975" y="138323"/>
                  <a:pt x="182389" y="137852"/>
                </a:cubicBezTo>
                <a:cubicBezTo>
                  <a:pt x="189929" y="136909"/>
                  <a:pt x="196527" y="135495"/>
                  <a:pt x="202183" y="133610"/>
                </a:cubicBezTo>
                <a:close/>
                <a:moveTo>
                  <a:pt x="1182402" y="86952"/>
                </a:moveTo>
                <a:lnTo>
                  <a:pt x="1149176" y="88366"/>
                </a:lnTo>
                <a:cubicBezTo>
                  <a:pt x="1152947" y="103448"/>
                  <a:pt x="1159309" y="115937"/>
                  <a:pt x="1168263" y="125834"/>
                </a:cubicBezTo>
                <a:cubicBezTo>
                  <a:pt x="1173448" y="115937"/>
                  <a:pt x="1178161" y="102976"/>
                  <a:pt x="1182402" y="86952"/>
                </a:cubicBezTo>
                <a:close/>
                <a:moveTo>
                  <a:pt x="1330858" y="84125"/>
                </a:moveTo>
                <a:lnTo>
                  <a:pt x="1352066" y="89780"/>
                </a:lnTo>
                <a:cubicBezTo>
                  <a:pt x="1352538" y="89780"/>
                  <a:pt x="1353009" y="90016"/>
                  <a:pt x="1353480" y="90487"/>
                </a:cubicBezTo>
                <a:cubicBezTo>
                  <a:pt x="1353009" y="90958"/>
                  <a:pt x="1352538" y="91430"/>
                  <a:pt x="1352066" y="91901"/>
                </a:cubicBezTo>
                <a:cubicBezTo>
                  <a:pt x="1350652" y="93315"/>
                  <a:pt x="1349474" y="95671"/>
                  <a:pt x="1348532" y="98970"/>
                </a:cubicBezTo>
                <a:lnTo>
                  <a:pt x="1348532" y="115937"/>
                </a:lnTo>
                <a:lnTo>
                  <a:pt x="1369033" y="115230"/>
                </a:lnTo>
                <a:lnTo>
                  <a:pt x="1376809" y="106040"/>
                </a:lnTo>
                <a:lnTo>
                  <a:pt x="1388120" y="115937"/>
                </a:lnTo>
                <a:cubicBezTo>
                  <a:pt x="1388591" y="116879"/>
                  <a:pt x="1388827" y="117351"/>
                  <a:pt x="1388827" y="117351"/>
                </a:cubicBezTo>
                <a:cubicBezTo>
                  <a:pt x="1388355" y="117822"/>
                  <a:pt x="1387884" y="118057"/>
                  <a:pt x="1387413" y="118057"/>
                </a:cubicBezTo>
                <a:lnTo>
                  <a:pt x="1348532" y="119471"/>
                </a:lnTo>
                <a:lnTo>
                  <a:pt x="1348532" y="159767"/>
                </a:lnTo>
                <a:lnTo>
                  <a:pt x="1377516" y="159060"/>
                </a:lnTo>
                <a:lnTo>
                  <a:pt x="1387413" y="149163"/>
                </a:lnTo>
                <a:lnTo>
                  <a:pt x="1400138" y="160474"/>
                </a:lnTo>
                <a:cubicBezTo>
                  <a:pt x="1401080" y="161416"/>
                  <a:pt x="1400845" y="162123"/>
                  <a:pt x="1399431" y="162594"/>
                </a:cubicBezTo>
                <a:lnTo>
                  <a:pt x="1307529" y="164715"/>
                </a:lnTo>
                <a:cubicBezTo>
                  <a:pt x="1299517" y="165186"/>
                  <a:pt x="1292684" y="165893"/>
                  <a:pt x="1287028" y="166836"/>
                </a:cubicBezTo>
                <a:lnTo>
                  <a:pt x="1282080" y="161887"/>
                </a:lnTo>
                <a:lnTo>
                  <a:pt x="1331565" y="160474"/>
                </a:lnTo>
                <a:lnTo>
                  <a:pt x="1331565" y="119471"/>
                </a:lnTo>
                <a:lnTo>
                  <a:pt x="1301874" y="120885"/>
                </a:lnTo>
                <a:cubicBezTo>
                  <a:pt x="1300460" y="120885"/>
                  <a:pt x="1299753" y="120178"/>
                  <a:pt x="1299753" y="118764"/>
                </a:cubicBezTo>
                <a:cubicBezTo>
                  <a:pt x="1299282" y="117822"/>
                  <a:pt x="1299753" y="117351"/>
                  <a:pt x="1301167" y="117351"/>
                </a:cubicBezTo>
                <a:lnTo>
                  <a:pt x="1331565" y="116644"/>
                </a:lnTo>
                <a:lnTo>
                  <a:pt x="1331565" y="115937"/>
                </a:lnTo>
                <a:close/>
                <a:moveTo>
                  <a:pt x="240357" y="82711"/>
                </a:moveTo>
                <a:cubicBezTo>
                  <a:pt x="254496" y="86481"/>
                  <a:pt x="262037" y="90251"/>
                  <a:pt x="262979" y="94022"/>
                </a:cubicBezTo>
                <a:cubicBezTo>
                  <a:pt x="263922" y="97792"/>
                  <a:pt x="262508" y="101327"/>
                  <a:pt x="258738" y="104626"/>
                </a:cubicBezTo>
                <a:cubicBezTo>
                  <a:pt x="256381" y="107453"/>
                  <a:pt x="254260" y="107218"/>
                  <a:pt x="252375" y="103919"/>
                </a:cubicBezTo>
                <a:cubicBezTo>
                  <a:pt x="249076" y="94493"/>
                  <a:pt x="244835" y="88131"/>
                  <a:pt x="239650" y="84832"/>
                </a:cubicBezTo>
                <a:cubicBezTo>
                  <a:pt x="239179" y="84360"/>
                  <a:pt x="238943" y="83889"/>
                  <a:pt x="238943" y="83418"/>
                </a:cubicBezTo>
                <a:cubicBezTo>
                  <a:pt x="238943" y="82946"/>
                  <a:pt x="239415" y="82711"/>
                  <a:pt x="240357" y="82711"/>
                </a:cubicBezTo>
                <a:close/>
                <a:moveTo>
                  <a:pt x="1523516" y="82004"/>
                </a:moveTo>
                <a:lnTo>
                  <a:pt x="1478979" y="83418"/>
                </a:lnTo>
                <a:cubicBezTo>
                  <a:pt x="1481807" y="96143"/>
                  <a:pt x="1488876" y="108160"/>
                  <a:pt x="1500187" y="119471"/>
                </a:cubicBezTo>
                <a:cubicBezTo>
                  <a:pt x="1508671" y="108632"/>
                  <a:pt x="1516447" y="96143"/>
                  <a:pt x="1523516" y="82004"/>
                </a:cubicBezTo>
                <a:close/>
                <a:moveTo>
                  <a:pt x="475059" y="81297"/>
                </a:moveTo>
                <a:lnTo>
                  <a:pt x="488491" y="92608"/>
                </a:lnTo>
                <a:cubicBezTo>
                  <a:pt x="489434" y="94022"/>
                  <a:pt x="489198" y="94729"/>
                  <a:pt x="487784" y="94729"/>
                </a:cubicBezTo>
                <a:lnTo>
                  <a:pt x="412142" y="95436"/>
                </a:lnTo>
                <a:cubicBezTo>
                  <a:pt x="405544" y="95907"/>
                  <a:pt x="399182" y="96614"/>
                  <a:pt x="393055" y="97556"/>
                </a:cubicBezTo>
                <a:lnTo>
                  <a:pt x="387400" y="91901"/>
                </a:lnTo>
                <a:lnTo>
                  <a:pt x="464455" y="91194"/>
                </a:lnTo>
                <a:close/>
                <a:moveTo>
                  <a:pt x="1189471" y="76348"/>
                </a:moveTo>
                <a:lnTo>
                  <a:pt x="1202903" y="85539"/>
                </a:lnTo>
                <a:cubicBezTo>
                  <a:pt x="1203846" y="86010"/>
                  <a:pt x="1203846" y="86717"/>
                  <a:pt x="1202903" y="87659"/>
                </a:cubicBezTo>
                <a:lnTo>
                  <a:pt x="1198662" y="91901"/>
                </a:lnTo>
                <a:cubicBezTo>
                  <a:pt x="1191121" y="109339"/>
                  <a:pt x="1183345" y="123242"/>
                  <a:pt x="1175333" y="133610"/>
                </a:cubicBezTo>
                <a:cubicBezTo>
                  <a:pt x="1186644" y="143507"/>
                  <a:pt x="1200547" y="151283"/>
                  <a:pt x="1217042" y="156939"/>
                </a:cubicBezTo>
                <a:cubicBezTo>
                  <a:pt x="1217984" y="156939"/>
                  <a:pt x="1217984" y="157646"/>
                  <a:pt x="1217042" y="159060"/>
                </a:cubicBezTo>
                <a:cubicBezTo>
                  <a:pt x="1211386" y="159531"/>
                  <a:pt x="1204788" y="163537"/>
                  <a:pt x="1197248" y="171078"/>
                </a:cubicBezTo>
                <a:cubicBezTo>
                  <a:pt x="1184052" y="162594"/>
                  <a:pt x="1173683" y="153640"/>
                  <a:pt x="1166143" y="144214"/>
                </a:cubicBezTo>
                <a:cubicBezTo>
                  <a:pt x="1155774" y="153640"/>
                  <a:pt x="1142578" y="163301"/>
                  <a:pt x="1126554" y="173198"/>
                </a:cubicBezTo>
                <a:cubicBezTo>
                  <a:pt x="1125140" y="174141"/>
                  <a:pt x="1124669" y="173670"/>
                  <a:pt x="1125140" y="171784"/>
                </a:cubicBezTo>
                <a:cubicBezTo>
                  <a:pt x="1143992" y="157174"/>
                  <a:pt x="1156246" y="145392"/>
                  <a:pt x="1161901" y="136438"/>
                </a:cubicBezTo>
                <a:cubicBezTo>
                  <a:pt x="1154360" y="123713"/>
                  <a:pt x="1149412" y="107689"/>
                  <a:pt x="1147055" y="88366"/>
                </a:cubicBezTo>
                <a:lnTo>
                  <a:pt x="1139986" y="88366"/>
                </a:lnTo>
                <a:cubicBezTo>
                  <a:pt x="1138101" y="88366"/>
                  <a:pt x="1137865" y="87188"/>
                  <a:pt x="1139279" y="84832"/>
                </a:cubicBezTo>
                <a:lnTo>
                  <a:pt x="1183109" y="83418"/>
                </a:lnTo>
                <a:close/>
                <a:moveTo>
                  <a:pt x="1531999" y="70693"/>
                </a:moveTo>
                <a:lnTo>
                  <a:pt x="1548259" y="82004"/>
                </a:lnTo>
                <a:cubicBezTo>
                  <a:pt x="1549201" y="82475"/>
                  <a:pt x="1549201" y="83182"/>
                  <a:pt x="1548259" y="84125"/>
                </a:cubicBezTo>
                <a:lnTo>
                  <a:pt x="1540483" y="89780"/>
                </a:lnTo>
                <a:cubicBezTo>
                  <a:pt x="1531999" y="102976"/>
                  <a:pt x="1521631" y="115465"/>
                  <a:pt x="1509378" y="127248"/>
                </a:cubicBezTo>
                <a:cubicBezTo>
                  <a:pt x="1527758" y="140915"/>
                  <a:pt x="1548494" y="150341"/>
                  <a:pt x="1571588" y="155525"/>
                </a:cubicBezTo>
                <a:cubicBezTo>
                  <a:pt x="1572059" y="155996"/>
                  <a:pt x="1572530" y="156468"/>
                  <a:pt x="1573001" y="156939"/>
                </a:cubicBezTo>
                <a:cubicBezTo>
                  <a:pt x="1572530" y="157410"/>
                  <a:pt x="1572059" y="157646"/>
                  <a:pt x="1571588" y="157646"/>
                </a:cubicBezTo>
                <a:cubicBezTo>
                  <a:pt x="1562633" y="157646"/>
                  <a:pt x="1553679" y="162359"/>
                  <a:pt x="1544724" y="171784"/>
                </a:cubicBezTo>
                <a:cubicBezTo>
                  <a:pt x="1526344" y="161887"/>
                  <a:pt x="1511498" y="149870"/>
                  <a:pt x="1500187" y="135731"/>
                </a:cubicBezTo>
                <a:cubicBezTo>
                  <a:pt x="1483221" y="149870"/>
                  <a:pt x="1464134" y="162594"/>
                  <a:pt x="1442926" y="173905"/>
                </a:cubicBezTo>
                <a:cubicBezTo>
                  <a:pt x="1441983" y="174377"/>
                  <a:pt x="1441276" y="174377"/>
                  <a:pt x="1440805" y="173905"/>
                </a:cubicBezTo>
                <a:cubicBezTo>
                  <a:pt x="1440334" y="172963"/>
                  <a:pt x="1440334" y="172256"/>
                  <a:pt x="1440805" y="171784"/>
                </a:cubicBezTo>
                <a:cubicBezTo>
                  <a:pt x="1462484" y="159060"/>
                  <a:pt x="1480393" y="144214"/>
                  <a:pt x="1494532" y="127248"/>
                </a:cubicBezTo>
                <a:cubicBezTo>
                  <a:pt x="1486049" y="114523"/>
                  <a:pt x="1480158" y="99913"/>
                  <a:pt x="1476859" y="83418"/>
                </a:cubicBezTo>
                <a:lnTo>
                  <a:pt x="1468375" y="84125"/>
                </a:lnTo>
                <a:cubicBezTo>
                  <a:pt x="1466490" y="82711"/>
                  <a:pt x="1466490" y="81297"/>
                  <a:pt x="1468375" y="79883"/>
                </a:cubicBezTo>
                <a:lnTo>
                  <a:pt x="1524930" y="78469"/>
                </a:lnTo>
                <a:close/>
                <a:moveTo>
                  <a:pt x="1091915" y="69986"/>
                </a:moveTo>
                <a:lnTo>
                  <a:pt x="1091915" y="84832"/>
                </a:lnTo>
                <a:lnTo>
                  <a:pt x="1109588" y="84125"/>
                </a:lnTo>
                <a:cubicBezTo>
                  <a:pt x="1111002" y="84125"/>
                  <a:pt x="1111709" y="84596"/>
                  <a:pt x="1111709" y="85539"/>
                </a:cubicBezTo>
                <a:cubicBezTo>
                  <a:pt x="1111709" y="86952"/>
                  <a:pt x="1111002" y="87659"/>
                  <a:pt x="1109588" y="87659"/>
                </a:cubicBezTo>
                <a:lnTo>
                  <a:pt x="1091915" y="88366"/>
                </a:lnTo>
                <a:lnTo>
                  <a:pt x="1091208" y="104626"/>
                </a:lnTo>
                <a:lnTo>
                  <a:pt x="1109588" y="103919"/>
                </a:lnTo>
                <a:cubicBezTo>
                  <a:pt x="1110530" y="103919"/>
                  <a:pt x="1111002" y="104390"/>
                  <a:pt x="1111002" y="105333"/>
                </a:cubicBezTo>
                <a:cubicBezTo>
                  <a:pt x="1111002" y="106275"/>
                  <a:pt x="1110530" y="106982"/>
                  <a:pt x="1109588" y="107453"/>
                </a:cubicBezTo>
                <a:lnTo>
                  <a:pt x="1091208" y="108160"/>
                </a:lnTo>
                <a:lnTo>
                  <a:pt x="1091208" y="127955"/>
                </a:lnTo>
                <a:lnTo>
                  <a:pt x="1115950" y="123713"/>
                </a:lnTo>
                <a:lnTo>
                  <a:pt x="1116657" y="69986"/>
                </a:lnTo>
                <a:close/>
                <a:moveTo>
                  <a:pt x="618567" y="69279"/>
                </a:moveTo>
                <a:lnTo>
                  <a:pt x="588876" y="70693"/>
                </a:lnTo>
                <a:lnTo>
                  <a:pt x="588876" y="105333"/>
                </a:lnTo>
                <a:lnTo>
                  <a:pt x="618567" y="104626"/>
                </a:lnTo>
                <a:close/>
                <a:moveTo>
                  <a:pt x="249547" y="62917"/>
                </a:moveTo>
                <a:cubicBezTo>
                  <a:pt x="262744" y="65273"/>
                  <a:pt x="269577" y="68336"/>
                  <a:pt x="270049" y="72107"/>
                </a:cubicBezTo>
                <a:cubicBezTo>
                  <a:pt x="270991" y="75406"/>
                  <a:pt x="269813" y="78940"/>
                  <a:pt x="266514" y="82711"/>
                </a:cubicBezTo>
                <a:cubicBezTo>
                  <a:pt x="263686" y="85067"/>
                  <a:pt x="261565" y="84596"/>
                  <a:pt x="260151" y="81297"/>
                </a:cubicBezTo>
                <a:cubicBezTo>
                  <a:pt x="257324" y="72342"/>
                  <a:pt x="253553" y="66687"/>
                  <a:pt x="248841" y="64331"/>
                </a:cubicBezTo>
                <a:cubicBezTo>
                  <a:pt x="247898" y="63859"/>
                  <a:pt x="248134" y="63388"/>
                  <a:pt x="249547" y="62917"/>
                </a:cubicBezTo>
                <a:close/>
                <a:moveTo>
                  <a:pt x="277825" y="60796"/>
                </a:moveTo>
                <a:lnTo>
                  <a:pt x="297619" y="67158"/>
                </a:lnTo>
                <a:cubicBezTo>
                  <a:pt x="299033" y="67630"/>
                  <a:pt x="299033" y="68808"/>
                  <a:pt x="297619" y="70693"/>
                </a:cubicBezTo>
                <a:lnTo>
                  <a:pt x="294084" y="75641"/>
                </a:lnTo>
                <a:lnTo>
                  <a:pt x="291963" y="98970"/>
                </a:lnTo>
                <a:cubicBezTo>
                  <a:pt x="291963" y="103212"/>
                  <a:pt x="291492" y="106982"/>
                  <a:pt x="290550" y="110281"/>
                </a:cubicBezTo>
                <a:lnTo>
                  <a:pt x="317413" y="108867"/>
                </a:lnTo>
                <a:lnTo>
                  <a:pt x="326603" y="97556"/>
                </a:lnTo>
                <a:lnTo>
                  <a:pt x="340742" y="110281"/>
                </a:lnTo>
                <a:cubicBezTo>
                  <a:pt x="341684" y="110753"/>
                  <a:pt x="341449" y="111459"/>
                  <a:pt x="340035" y="112402"/>
                </a:cubicBezTo>
                <a:lnTo>
                  <a:pt x="289843" y="114523"/>
                </a:lnTo>
                <a:cubicBezTo>
                  <a:pt x="286072" y="142329"/>
                  <a:pt x="255439" y="162594"/>
                  <a:pt x="197941" y="175319"/>
                </a:cubicBezTo>
                <a:cubicBezTo>
                  <a:pt x="196999" y="175319"/>
                  <a:pt x="196292" y="174848"/>
                  <a:pt x="195821" y="173905"/>
                </a:cubicBezTo>
                <a:cubicBezTo>
                  <a:pt x="195821" y="173434"/>
                  <a:pt x="196292" y="172963"/>
                  <a:pt x="197234" y="172491"/>
                </a:cubicBezTo>
                <a:cubicBezTo>
                  <a:pt x="245306" y="159295"/>
                  <a:pt x="271227" y="140208"/>
                  <a:pt x="274997" y="115230"/>
                </a:cubicBezTo>
                <a:lnTo>
                  <a:pt x="252375" y="115937"/>
                </a:lnTo>
                <a:cubicBezTo>
                  <a:pt x="245306" y="116408"/>
                  <a:pt x="238943" y="117115"/>
                  <a:pt x="233288" y="118057"/>
                </a:cubicBezTo>
                <a:lnTo>
                  <a:pt x="229046" y="112402"/>
                </a:lnTo>
                <a:lnTo>
                  <a:pt x="275704" y="110988"/>
                </a:lnTo>
                <a:cubicBezTo>
                  <a:pt x="276175" y="109574"/>
                  <a:pt x="276411" y="107689"/>
                  <a:pt x="276411" y="105333"/>
                </a:cubicBezTo>
                <a:cubicBezTo>
                  <a:pt x="276882" y="102976"/>
                  <a:pt x="277118" y="101327"/>
                  <a:pt x="277118" y="100384"/>
                </a:cubicBezTo>
                <a:lnTo>
                  <a:pt x="277825" y="86245"/>
                </a:lnTo>
                <a:cubicBezTo>
                  <a:pt x="278767" y="73992"/>
                  <a:pt x="278767" y="65509"/>
                  <a:pt x="277825" y="60796"/>
                </a:cubicBezTo>
                <a:close/>
                <a:moveTo>
                  <a:pt x="33226" y="60089"/>
                </a:moveTo>
                <a:lnTo>
                  <a:pt x="48071" y="69279"/>
                </a:lnTo>
                <a:cubicBezTo>
                  <a:pt x="49485" y="70222"/>
                  <a:pt x="49250" y="71400"/>
                  <a:pt x="47364" y="72814"/>
                </a:cubicBezTo>
                <a:lnTo>
                  <a:pt x="43123" y="78469"/>
                </a:lnTo>
                <a:lnTo>
                  <a:pt x="41002" y="132196"/>
                </a:lnTo>
                <a:cubicBezTo>
                  <a:pt x="38881" y="141622"/>
                  <a:pt x="47423" y="147218"/>
                  <a:pt x="66628" y="148986"/>
                </a:cubicBezTo>
                <a:lnTo>
                  <a:pt x="93605" y="147124"/>
                </a:lnTo>
                <a:lnTo>
                  <a:pt x="94022" y="147749"/>
                </a:lnTo>
                <a:cubicBezTo>
                  <a:pt x="94493" y="148220"/>
                  <a:pt x="95200" y="147984"/>
                  <a:pt x="96143" y="147042"/>
                </a:cubicBezTo>
                <a:lnTo>
                  <a:pt x="96208" y="146944"/>
                </a:lnTo>
                <a:lnTo>
                  <a:pt x="156232" y="142800"/>
                </a:lnTo>
                <a:cubicBezTo>
                  <a:pt x="157175" y="142800"/>
                  <a:pt x="157646" y="143036"/>
                  <a:pt x="157646" y="143507"/>
                </a:cubicBezTo>
                <a:cubicBezTo>
                  <a:pt x="157646" y="143978"/>
                  <a:pt x="157410" y="144450"/>
                  <a:pt x="156939" y="144921"/>
                </a:cubicBezTo>
                <a:cubicBezTo>
                  <a:pt x="148927" y="147749"/>
                  <a:pt x="142565" y="155525"/>
                  <a:pt x="137852" y="168250"/>
                </a:cubicBezTo>
                <a:cubicBezTo>
                  <a:pt x="114287" y="169664"/>
                  <a:pt x="90723" y="168485"/>
                  <a:pt x="67159" y="164715"/>
                </a:cubicBezTo>
                <a:cubicBezTo>
                  <a:pt x="57262" y="163773"/>
                  <a:pt x="47600" y="156468"/>
                  <a:pt x="38174" y="142800"/>
                </a:cubicBezTo>
                <a:cubicBezTo>
                  <a:pt x="37232" y="140915"/>
                  <a:pt x="36054" y="139737"/>
                  <a:pt x="34640" y="139265"/>
                </a:cubicBezTo>
                <a:cubicBezTo>
                  <a:pt x="33697" y="139265"/>
                  <a:pt x="32519" y="140208"/>
                  <a:pt x="31105" y="142093"/>
                </a:cubicBezTo>
                <a:cubicBezTo>
                  <a:pt x="25450" y="148691"/>
                  <a:pt x="19558" y="158117"/>
                  <a:pt x="13432" y="170371"/>
                </a:cubicBezTo>
                <a:cubicBezTo>
                  <a:pt x="12960" y="171784"/>
                  <a:pt x="12253" y="172020"/>
                  <a:pt x="11311" y="171078"/>
                </a:cubicBezTo>
                <a:lnTo>
                  <a:pt x="1414" y="155525"/>
                </a:lnTo>
                <a:lnTo>
                  <a:pt x="26156" y="136438"/>
                </a:lnTo>
                <a:lnTo>
                  <a:pt x="27570" y="72814"/>
                </a:lnTo>
                <a:lnTo>
                  <a:pt x="2828" y="74228"/>
                </a:lnTo>
                <a:cubicBezTo>
                  <a:pt x="1414" y="74228"/>
                  <a:pt x="471" y="73521"/>
                  <a:pt x="0" y="72107"/>
                </a:cubicBezTo>
                <a:cubicBezTo>
                  <a:pt x="0" y="70693"/>
                  <a:pt x="707" y="69986"/>
                  <a:pt x="2121" y="69986"/>
                </a:cubicBezTo>
                <a:lnTo>
                  <a:pt x="26863" y="68572"/>
                </a:lnTo>
                <a:close/>
                <a:moveTo>
                  <a:pt x="1200075" y="55847"/>
                </a:moveTo>
                <a:lnTo>
                  <a:pt x="1212800" y="67158"/>
                </a:lnTo>
                <a:cubicBezTo>
                  <a:pt x="1212800" y="68101"/>
                  <a:pt x="1212565" y="68572"/>
                  <a:pt x="1212093" y="68572"/>
                </a:cubicBezTo>
                <a:lnTo>
                  <a:pt x="1125140" y="69986"/>
                </a:lnTo>
                <a:lnTo>
                  <a:pt x="1132210" y="74228"/>
                </a:lnTo>
                <a:cubicBezTo>
                  <a:pt x="1132681" y="74699"/>
                  <a:pt x="1132917" y="75406"/>
                  <a:pt x="1132917" y="76348"/>
                </a:cubicBezTo>
                <a:lnTo>
                  <a:pt x="1131503" y="80590"/>
                </a:lnTo>
                <a:lnTo>
                  <a:pt x="1130796" y="120885"/>
                </a:lnTo>
                <a:lnTo>
                  <a:pt x="1140693" y="118764"/>
                </a:lnTo>
                <a:lnTo>
                  <a:pt x="1141400" y="121592"/>
                </a:lnTo>
                <a:lnTo>
                  <a:pt x="1130796" y="125127"/>
                </a:lnTo>
                <a:lnTo>
                  <a:pt x="1130796" y="127955"/>
                </a:lnTo>
                <a:lnTo>
                  <a:pt x="1131503" y="153404"/>
                </a:lnTo>
                <a:cubicBezTo>
                  <a:pt x="1130560" y="159531"/>
                  <a:pt x="1127026" y="165658"/>
                  <a:pt x="1120899" y="171784"/>
                </a:cubicBezTo>
                <a:cubicBezTo>
                  <a:pt x="1119956" y="172727"/>
                  <a:pt x="1118778" y="173198"/>
                  <a:pt x="1117364" y="173198"/>
                </a:cubicBezTo>
                <a:cubicBezTo>
                  <a:pt x="1116422" y="173198"/>
                  <a:pt x="1115950" y="172491"/>
                  <a:pt x="1115950" y="171078"/>
                </a:cubicBezTo>
                <a:lnTo>
                  <a:pt x="1115950" y="130075"/>
                </a:lnTo>
                <a:lnTo>
                  <a:pt x="1082724" y="141386"/>
                </a:lnTo>
                <a:cubicBezTo>
                  <a:pt x="1079425" y="142329"/>
                  <a:pt x="1075891" y="143743"/>
                  <a:pt x="1072120" y="145628"/>
                </a:cubicBezTo>
                <a:cubicBezTo>
                  <a:pt x="1071649" y="146099"/>
                  <a:pt x="1071178" y="146335"/>
                  <a:pt x="1070707" y="146335"/>
                </a:cubicBezTo>
                <a:cubicBezTo>
                  <a:pt x="1068821" y="147749"/>
                  <a:pt x="1067643" y="147749"/>
                  <a:pt x="1067172" y="146335"/>
                </a:cubicBezTo>
                <a:lnTo>
                  <a:pt x="1059396" y="133610"/>
                </a:lnTo>
                <a:cubicBezTo>
                  <a:pt x="1059396" y="132667"/>
                  <a:pt x="1059631" y="132196"/>
                  <a:pt x="1060103" y="132196"/>
                </a:cubicBezTo>
                <a:cubicBezTo>
                  <a:pt x="1061516" y="132196"/>
                  <a:pt x="1063402" y="131961"/>
                  <a:pt x="1065758" y="131489"/>
                </a:cubicBezTo>
                <a:cubicBezTo>
                  <a:pt x="1070471" y="131018"/>
                  <a:pt x="1074241" y="130547"/>
                  <a:pt x="1077069" y="130075"/>
                </a:cubicBezTo>
                <a:lnTo>
                  <a:pt x="1079897" y="129368"/>
                </a:lnTo>
                <a:lnTo>
                  <a:pt x="1079190" y="70693"/>
                </a:lnTo>
                <a:lnTo>
                  <a:pt x="1077776" y="70693"/>
                </a:lnTo>
                <a:cubicBezTo>
                  <a:pt x="1069764" y="70693"/>
                  <a:pt x="1063402" y="71400"/>
                  <a:pt x="1058689" y="72814"/>
                </a:cubicBezTo>
                <a:lnTo>
                  <a:pt x="1053033" y="67865"/>
                </a:lnTo>
                <a:lnTo>
                  <a:pt x="1190178" y="65744"/>
                </a:lnTo>
                <a:close/>
                <a:moveTo>
                  <a:pt x="1623901" y="48071"/>
                </a:moveTo>
                <a:lnTo>
                  <a:pt x="1638039" y="57261"/>
                </a:lnTo>
                <a:cubicBezTo>
                  <a:pt x="1638982" y="57733"/>
                  <a:pt x="1638982" y="58204"/>
                  <a:pt x="1638039" y="58675"/>
                </a:cubicBezTo>
                <a:lnTo>
                  <a:pt x="1633798" y="64331"/>
                </a:lnTo>
                <a:lnTo>
                  <a:pt x="1632384" y="135731"/>
                </a:lnTo>
                <a:lnTo>
                  <a:pt x="1662075" y="110988"/>
                </a:lnTo>
                <a:cubicBezTo>
                  <a:pt x="1663489" y="110517"/>
                  <a:pt x="1663960" y="110988"/>
                  <a:pt x="1663489" y="112402"/>
                </a:cubicBezTo>
                <a:lnTo>
                  <a:pt x="1632384" y="151283"/>
                </a:lnTo>
                <a:cubicBezTo>
                  <a:pt x="1630027" y="153169"/>
                  <a:pt x="1626964" y="156703"/>
                  <a:pt x="1623194" y="161887"/>
                </a:cubicBezTo>
                <a:cubicBezTo>
                  <a:pt x="1621309" y="164244"/>
                  <a:pt x="1619895" y="165893"/>
                  <a:pt x="1618952" y="166836"/>
                </a:cubicBezTo>
                <a:cubicBezTo>
                  <a:pt x="1618481" y="168250"/>
                  <a:pt x="1617774" y="168721"/>
                  <a:pt x="1616831" y="168250"/>
                </a:cubicBezTo>
                <a:lnTo>
                  <a:pt x="1603400" y="155525"/>
                </a:lnTo>
                <a:cubicBezTo>
                  <a:pt x="1602457" y="154582"/>
                  <a:pt x="1602457" y="153640"/>
                  <a:pt x="1603400" y="152697"/>
                </a:cubicBezTo>
                <a:cubicBezTo>
                  <a:pt x="1606227" y="152697"/>
                  <a:pt x="1610469" y="150812"/>
                  <a:pt x="1616124" y="147042"/>
                </a:cubicBezTo>
                <a:cubicBezTo>
                  <a:pt x="1611883" y="150341"/>
                  <a:pt x="1612354" y="150105"/>
                  <a:pt x="1617538" y="146335"/>
                </a:cubicBezTo>
                <a:lnTo>
                  <a:pt x="1617538" y="61503"/>
                </a:lnTo>
                <a:lnTo>
                  <a:pt x="1605520" y="62210"/>
                </a:lnTo>
                <a:cubicBezTo>
                  <a:pt x="1599394" y="62210"/>
                  <a:pt x="1594209" y="62917"/>
                  <a:pt x="1589968" y="64331"/>
                </a:cubicBezTo>
                <a:lnTo>
                  <a:pt x="1583605" y="58675"/>
                </a:lnTo>
                <a:lnTo>
                  <a:pt x="1616124" y="57261"/>
                </a:lnTo>
                <a:close/>
                <a:moveTo>
                  <a:pt x="1440098" y="46657"/>
                </a:moveTo>
                <a:lnTo>
                  <a:pt x="1454237" y="55847"/>
                </a:lnTo>
                <a:cubicBezTo>
                  <a:pt x="1455179" y="55847"/>
                  <a:pt x="1455179" y="56319"/>
                  <a:pt x="1454237" y="57261"/>
                </a:cubicBezTo>
                <a:lnTo>
                  <a:pt x="1449995" y="62917"/>
                </a:lnTo>
                <a:lnTo>
                  <a:pt x="1446460" y="128662"/>
                </a:lnTo>
                <a:lnTo>
                  <a:pt x="1470496" y="108867"/>
                </a:lnTo>
                <a:cubicBezTo>
                  <a:pt x="1471910" y="108396"/>
                  <a:pt x="1472381" y="108867"/>
                  <a:pt x="1471910" y="110281"/>
                </a:cubicBezTo>
                <a:lnTo>
                  <a:pt x="1449288" y="144214"/>
                </a:lnTo>
                <a:cubicBezTo>
                  <a:pt x="1447874" y="146570"/>
                  <a:pt x="1445282" y="149634"/>
                  <a:pt x="1441512" y="153404"/>
                </a:cubicBezTo>
                <a:cubicBezTo>
                  <a:pt x="1439155" y="156232"/>
                  <a:pt x="1437506" y="158353"/>
                  <a:pt x="1436563" y="159767"/>
                </a:cubicBezTo>
                <a:cubicBezTo>
                  <a:pt x="1436092" y="161180"/>
                  <a:pt x="1435385" y="161652"/>
                  <a:pt x="1434443" y="161180"/>
                </a:cubicBezTo>
                <a:lnTo>
                  <a:pt x="1421718" y="149870"/>
                </a:lnTo>
                <a:cubicBezTo>
                  <a:pt x="1420775" y="148927"/>
                  <a:pt x="1420539" y="148220"/>
                  <a:pt x="1421011" y="147749"/>
                </a:cubicBezTo>
                <a:cubicBezTo>
                  <a:pt x="1423367" y="146806"/>
                  <a:pt x="1426902" y="144450"/>
                  <a:pt x="1431615" y="140679"/>
                </a:cubicBezTo>
                <a:cubicBezTo>
                  <a:pt x="1433029" y="139265"/>
                  <a:pt x="1434207" y="138323"/>
                  <a:pt x="1435149" y="137852"/>
                </a:cubicBezTo>
                <a:lnTo>
                  <a:pt x="1434443" y="60089"/>
                </a:lnTo>
                <a:lnTo>
                  <a:pt x="1422425" y="60796"/>
                </a:lnTo>
                <a:cubicBezTo>
                  <a:pt x="1417712" y="60796"/>
                  <a:pt x="1412763" y="61267"/>
                  <a:pt x="1407579" y="62210"/>
                </a:cubicBezTo>
                <a:lnTo>
                  <a:pt x="1401217" y="56554"/>
                </a:lnTo>
                <a:lnTo>
                  <a:pt x="1433029" y="55847"/>
                </a:lnTo>
                <a:close/>
                <a:moveTo>
                  <a:pt x="896094" y="33225"/>
                </a:moveTo>
                <a:lnTo>
                  <a:pt x="896094" y="94022"/>
                </a:lnTo>
                <a:lnTo>
                  <a:pt x="905284" y="94022"/>
                </a:lnTo>
                <a:cubicBezTo>
                  <a:pt x="922251" y="93550"/>
                  <a:pt x="930969" y="82946"/>
                  <a:pt x="931441" y="62210"/>
                </a:cubicBezTo>
                <a:cubicBezTo>
                  <a:pt x="931441" y="42887"/>
                  <a:pt x="922722" y="33225"/>
                  <a:pt x="905284" y="33225"/>
                </a:cubicBezTo>
                <a:close/>
                <a:moveTo>
                  <a:pt x="1788616" y="28277"/>
                </a:moveTo>
                <a:lnTo>
                  <a:pt x="1798513" y="33932"/>
                </a:lnTo>
                <a:cubicBezTo>
                  <a:pt x="1799927" y="34404"/>
                  <a:pt x="1800398" y="35582"/>
                  <a:pt x="1799927" y="37467"/>
                </a:cubicBezTo>
                <a:lnTo>
                  <a:pt x="1798513" y="101091"/>
                </a:lnTo>
                <a:cubicBezTo>
                  <a:pt x="1798513" y="106747"/>
                  <a:pt x="1795921" y="112638"/>
                  <a:pt x="1790737" y="118764"/>
                </a:cubicBezTo>
                <a:cubicBezTo>
                  <a:pt x="1788852" y="120650"/>
                  <a:pt x="1787202" y="120178"/>
                  <a:pt x="1785788" y="117351"/>
                </a:cubicBezTo>
                <a:lnTo>
                  <a:pt x="1787202" y="29691"/>
                </a:lnTo>
                <a:cubicBezTo>
                  <a:pt x="1786731" y="28277"/>
                  <a:pt x="1787202" y="27806"/>
                  <a:pt x="1788616" y="28277"/>
                </a:cubicBezTo>
                <a:close/>
                <a:moveTo>
                  <a:pt x="867817" y="27570"/>
                </a:moveTo>
                <a:lnTo>
                  <a:pt x="909526" y="27570"/>
                </a:lnTo>
                <a:cubicBezTo>
                  <a:pt x="935447" y="27570"/>
                  <a:pt x="948407" y="38881"/>
                  <a:pt x="948407" y="61503"/>
                </a:cubicBezTo>
                <a:cubicBezTo>
                  <a:pt x="948878" y="86952"/>
                  <a:pt x="936154" y="99442"/>
                  <a:pt x="910233" y="98970"/>
                </a:cubicBezTo>
                <a:lnTo>
                  <a:pt x="896094" y="98970"/>
                </a:lnTo>
                <a:lnTo>
                  <a:pt x="896094" y="126541"/>
                </a:lnTo>
                <a:cubicBezTo>
                  <a:pt x="895623" y="139737"/>
                  <a:pt x="900100" y="145864"/>
                  <a:pt x="909526" y="144921"/>
                </a:cubicBezTo>
                <a:lnTo>
                  <a:pt x="909526" y="150576"/>
                </a:lnTo>
                <a:lnTo>
                  <a:pt x="867817" y="150576"/>
                </a:lnTo>
                <a:lnTo>
                  <a:pt x="867817" y="144921"/>
                </a:lnTo>
                <a:cubicBezTo>
                  <a:pt x="876300" y="145864"/>
                  <a:pt x="880306" y="139972"/>
                  <a:pt x="879835" y="127248"/>
                </a:cubicBezTo>
                <a:lnTo>
                  <a:pt x="879835" y="50899"/>
                </a:lnTo>
                <a:cubicBezTo>
                  <a:pt x="880306" y="38174"/>
                  <a:pt x="876300" y="32283"/>
                  <a:pt x="867817" y="33225"/>
                </a:cubicBezTo>
                <a:close/>
                <a:moveTo>
                  <a:pt x="714710" y="27570"/>
                </a:moveTo>
                <a:lnTo>
                  <a:pt x="756419" y="27570"/>
                </a:lnTo>
                <a:lnTo>
                  <a:pt x="756419" y="33225"/>
                </a:lnTo>
                <a:cubicBezTo>
                  <a:pt x="746050" y="32283"/>
                  <a:pt x="742516" y="37938"/>
                  <a:pt x="745815" y="50192"/>
                </a:cubicBezTo>
                <a:lnTo>
                  <a:pt x="760660" y="124420"/>
                </a:lnTo>
                <a:lnTo>
                  <a:pt x="783989" y="30398"/>
                </a:lnTo>
                <a:lnTo>
                  <a:pt x="795300" y="30398"/>
                </a:lnTo>
                <a:lnTo>
                  <a:pt x="816508" y="123713"/>
                </a:lnTo>
                <a:lnTo>
                  <a:pt x="832061" y="52313"/>
                </a:lnTo>
                <a:cubicBezTo>
                  <a:pt x="835360" y="39117"/>
                  <a:pt x="831354" y="32754"/>
                  <a:pt x="820043" y="33225"/>
                </a:cubicBezTo>
                <a:lnTo>
                  <a:pt x="820043" y="27570"/>
                </a:lnTo>
                <a:lnTo>
                  <a:pt x="851855" y="27570"/>
                </a:lnTo>
                <a:lnTo>
                  <a:pt x="851855" y="33225"/>
                </a:lnTo>
                <a:cubicBezTo>
                  <a:pt x="844786" y="32283"/>
                  <a:pt x="839601" y="40059"/>
                  <a:pt x="836302" y="56554"/>
                </a:cubicBezTo>
                <a:lnTo>
                  <a:pt x="815801" y="150576"/>
                </a:lnTo>
                <a:lnTo>
                  <a:pt x="805904" y="150576"/>
                </a:lnTo>
                <a:lnTo>
                  <a:pt x="783282" y="53727"/>
                </a:lnTo>
                <a:lnTo>
                  <a:pt x="759247" y="150576"/>
                </a:lnTo>
                <a:lnTo>
                  <a:pt x="750056" y="150576"/>
                </a:lnTo>
                <a:lnTo>
                  <a:pt x="728848" y="52313"/>
                </a:lnTo>
                <a:cubicBezTo>
                  <a:pt x="726492" y="39588"/>
                  <a:pt x="721779" y="33225"/>
                  <a:pt x="714710" y="33225"/>
                </a:cubicBezTo>
                <a:close/>
                <a:moveTo>
                  <a:pt x="999120" y="25449"/>
                </a:moveTo>
                <a:cubicBezTo>
                  <a:pt x="1006190" y="25449"/>
                  <a:pt x="1013259" y="27099"/>
                  <a:pt x="1020328" y="30398"/>
                </a:cubicBezTo>
                <a:lnTo>
                  <a:pt x="1028105" y="27570"/>
                </a:lnTo>
                <a:lnTo>
                  <a:pt x="1028811" y="60796"/>
                </a:lnTo>
                <a:lnTo>
                  <a:pt x="1024570" y="62210"/>
                </a:lnTo>
                <a:cubicBezTo>
                  <a:pt x="1018914" y="40530"/>
                  <a:pt x="1010431" y="30162"/>
                  <a:pt x="999120" y="31105"/>
                </a:cubicBezTo>
                <a:cubicBezTo>
                  <a:pt x="988281" y="31576"/>
                  <a:pt x="982625" y="38645"/>
                  <a:pt x="982154" y="52313"/>
                </a:cubicBezTo>
                <a:cubicBezTo>
                  <a:pt x="982154" y="62210"/>
                  <a:pt x="990166" y="70929"/>
                  <a:pt x="1006190" y="78469"/>
                </a:cubicBezTo>
                <a:cubicBezTo>
                  <a:pt x="1025041" y="87424"/>
                  <a:pt x="1034231" y="99677"/>
                  <a:pt x="1033760" y="115230"/>
                </a:cubicBezTo>
                <a:cubicBezTo>
                  <a:pt x="1033289" y="139737"/>
                  <a:pt x="1021507" y="152226"/>
                  <a:pt x="998413" y="152697"/>
                </a:cubicBezTo>
                <a:cubicBezTo>
                  <a:pt x="992758" y="152697"/>
                  <a:pt x="985924" y="151283"/>
                  <a:pt x="977912" y="148456"/>
                </a:cubicBezTo>
                <a:lnTo>
                  <a:pt x="968722" y="150576"/>
                </a:lnTo>
                <a:lnTo>
                  <a:pt x="968015" y="115230"/>
                </a:lnTo>
                <a:lnTo>
                  <a:pt x="972964" y="114523"/>
                </a:lnTo>
                <a:cubicBezTo>
                  <a:pt x="976734" y="137616"/>
                  <a:pt x="985217" y="148456"/>
                  <a:pt x="998413" y="147042"/>
                </a:cubicBezTo>
                <a:cubicBezTo>
                  <a:pt x="1011138" y="146570"/>
                  <a:pt x="1017736" y="139737"/>
                  <a:pt x="1018207" y="126541"/>
                </a:cubicBezTo>
                <a:cubicBezTo>
                  <a:pt x="1018207" y="114287"/>
                  <a:pt x="1008782" y="103683"/>
                  <a:pt x="989930" y="94729"/>
                </a:cubicBezTo>
                <a:cubicBezTo>
                  <a:pt x="974849" y="87659"/>
                  <a:pt x="967308" y="76584"/>
                  <a:pt x="967308" y="61503"/>
                </a:cubicBezTo>
                <a:cubicBezTo>
                  <a:pt x="967780" y="37938"/>
                  <a:pt x="978384" y="25920"/>
                  <a:pt x="999120" y="25449"/>
                </a:cubicBezTo>
                <a:close/>
                <a:moveTo>
                  <a:pt x="477887" y="15552"/>
                </a:moveTo>
                <a:lnTo>
                  <a:pt x="491319" y="27570"/>
                </a:lnTo>
                <a:cubicBezTo>
                  <a:pt x="492261" y="28513"/>
                  <a:pt x="492026" y="28984"/>
                  <a:pt x="490612" y="28984"/>
                </a:cubicBezTo>
                <a:lnTo>
                  <a:pt x="409314" y="30398"/>
                </a:lnTo>
                <a:cubicBezTo>
                  <a:pt x="402716" y="30869"/>
                  <a:pt x="396354" y="31576"/>
                  <a:pt x="390227" y="32519"/>
                </a:cubicBezTo>
                <a:lnTo>
                  <a:pt x="383865" y="26863"/>
                </a:lnTo>
                <a:lnTo>
                  <a:pt x="467283" y="26156"/>
                </a:lnTo>
                <a:close/>
                <a:moveTo>
                  <a:pt x="1163315" y="14138"/>
                </a:moveTo>
                <a:lnTo>
                  <a:pt x="1107467" y="15552"/>
                </a:lnTo>
                <a:lnTo>
                  <a:pt x="1107467" y="29691"/>
                </a:lnTo>
                <a:lnTo>
                  <a:pt x="1157659" y="28277"/>
                </a:lnTo>
                <a:cubicBezTo>
                  <a:pt x="1158602" y="28277"/>
                  <a:pt x="1158838" y="28748"/>
                  <a:pt x="1158366" y="29691"/>
                </a:cubicBezTo>
                <a:cubicBezTo>
                  <a:pt x="1158366" y="30633"/>
                  <a:pt x="1157895" y="31105"/>
                  <a:pt x="1156953" y="31105"/>
                </a:cubicBezTo>
                <a:lnTo>
                  <a:pt x="1107467" y="32519"/>
                </a:lnTo>
                <a:lnTo>
                  <a:pt x="1107467" y="48778"/>
                </a:lnTo>
                <a:lnTo>
                  <a:pt x="1163315" y="47364"/>
                </a:lnTo>
                <a:close/>
                <a:moveTo>
                  <a:pt x="1913036" y="9190"/>
                </a:moveTo>
                <a:lnTo>
                  <a:pt x="1925054" y="19794"/>
                </a:lnTo>
                <a:cubicBezTo>
                  <a:pt x="1925526" y="21208"/>
                  <a:pt x="1925054" y="21915"/>
                  <a:pt x="1923640" y="21915"/>
                </a:cubicBezTo>
                <a:lnTo>
                  <a:pt x="1874155" y="23328"/>
                </a:lnTo>
                <a:lnTo>
                  <a:pt x="1884052" y="26863"/>
                </a:lnTo>
                <a:cubicBezTo>
                  <a:pt x="1885466" y="27334"/>
                  <a:pt x="1886173" y="28748"/>
                  <a:pt x="1886173" y="31105"/>
                </a:cubicBezTo>
                <a:lnTo>
                  <a:pt x="1885466" y="45243"/>
                </a:lnTo>
                <a:lnTo>
                  <a:pt x="1885466" y="55847"/>
                </a:lnTo>
                <a:lnTo>
                  <a:pt x="1903846" y="55140"/>
                </a:lnTo>
                <a:lnTo>
                  <a:pt x="1910916" y="48071"/>
                </a:lnTo>
                <a:lnTo>
                  <a:pt x="1925054" y="57261"/>
                </a:lnTo>
                <a:cubicBezTo>
                  <a:pt x="1925997" y="57733"/>
                  <a:pt x="1925997" y="58439"/>
                  <a:pt x="1925054" y="59382"/>
                </a:cubicBezTo>
                <a:lnTo>
                  <a:pt x="1920813" y="63624"/>
                </a:lnTo>
                <a:lnTo>
                  <a:pt x="1921520" y="91901"/>
                </a:lnTo>
                <a:lnTo>
                  <a:pt x="1922227" y="110988"/>
                </a:lnTo>
                <a:cubicBezTo>
                  <a:pt x="1921755" y="121357"/>
                  <a:pt x="1915393" y="129368"/>
                  <a:pt x="1903139" y="135024"/>
                </a:cubicBezTo>
                <a:cubicBezTo>
                  <a:pt x="1902197" y="135024"/>
                  <a:pt x="1901725" y="134553"/>
                  <a:pt x="1901725" y="133610"/>
                </a:cubicBezTo>
                <a:cubicBezTo>
                  <a:pt x="1901725" y="127955"/>
                  <a:pt x="1899605" y="123713"/>
                  <a:pt x="1895363" y="120885"/>
                </a:cubicBezTo>
                <a:cubicBezTo>
                  <a:pt x="1894892" y="120885"/>
                  <a:pt x="1894656" y="120414"/>
                  <a:pt x="1894656" y="119471"/>
                </a:cubicBezTo>
                <a:cubicBezTo>
                  <a:pt x="1895128" y="119000"/>
                  <a:pt x="1895599" y="118764"/>
                  <a:pt x="1896070" y="118764"/>
                </a:cubicBezTo>
                <a:cubicBezTo>
                  <a:pt x="1901725" y="118764"/>
                  <a:pt x="1904789" y="117351"/>
                  <a:pt x="1905260" y="114523"/>
                </a:cubicBezTo>
                <a:lnTo>
                  <a:pt x="1904553" y="58675"/>
                </a:lnTo>
                <a:lnTo>
                  <a:pt x="1885466" y="59382"/>
                </a:lnTo>
                <a:lnTo>
                  <a:pt x="1885466" y="117351"/>
                </a:lnTo>
                <a:lnTo>
                  <a:pt x="1886173" y="146335"/>
                </a:lnTo>
                <a:cubicBezTo>
                  <a:pt x="1885231" y="157646"/>
                  <a:pt x="1881460" y="167307"/>
                  <a:pt x="1874862" y="175319"/>
                </a:cubicBezTo>
                <a:cubicBezTo>
                  <a:pt x="1872506" y="176262"/>
                  <a:pt x="1870856" y="174848"/>
                  <a:pt x="1869913" y="171078"/>
                </a:cubicBezTo>
                <a:lnTo>
                  <a:pt x="1870620" y="133610"/>
                </a:lnTo>
                <a:lnTo>
                  <a:pt x="1869913" y="60089"/>
                </a:lnTo>
                <a:lnTo>
                  <a:pt x="1851533" y="60089"/>
                </a:lnTo>
                <a:lnTo>
                  <a:pt x="1851533" y="118057"/>
                </a:lnTo>
                <a:cubicBezTo>
                  <a:pt x="1852476" y="124656"/>
                  <a:pt x="1849884" y="130782"/>
                  <a:pt x="1843757" y="136438"/>
                </a:cubicBezTo>
                <a:cubicBezTo>
                  <a:pt x="1842343" y="137852"/>
                  <a:pt x="1841400" y="138559"/>
                  <a:pt x="1840929" y="138559"/>
                </a:cubicBezTo>
                <a:cubicBezTo>
                  <a:pt x="1839987" y="138087"/>
                  <a:pt x="1839515" y="136909"/>
                  <a:pt x="1839515" y="135024"/>
                </a:cubicBezTo>
                <a:lnTo>
                  <a:pt x="1838808" y="70693"/>
                </a:lnTo>
                <a:lnTo>
                  <a:pt x="1838808" y="52313"/>
                </a:lnTo>
                <a:cubicBezTo>
                  <a:pt x="1838808" y="50899"/>
                  <a:pt x="1839280" y="50663"/>
                  <a:pt x="1840222" y="51606"/>
                </a:cubicBezTo>
                <a:lnTo>
                  <a:pt x="1851533" y="56554"/>
                </a:lnTo>
                <a:lnTo>
                  <a:pt x="1869913" y="55847"/>
                </a:lnTo>
                <a:lnTo>
                  <a:pt x="1869913" y="50899"/>
                </a:lnTo>
                <a:cubicBezTo>
                  <a:pt x="1869913" y="39588"/>
                  <a:pt x="1869678" y="30398"/>
                  <a:pt x="1869206" y="23328"/>
                </a:cubicBezTo>
                <a:lnTo>
                  <a:pt x="1859309" y="23328"/>
                </a:lnTo>
                <a:cubicBezTo>
                  <a:pt x="1857896" y="23328"/>
                  <a:pt x="1855775" y="23564"/>
                  <a:pt x="1852947" y="24035"/>
                </a:cubicBezTo>
                <a:cubicBezTo>
                  <a:pt x="1846349" y="24035"/>
                  <a:pt x="1841636" y="24507"/>
                  <a:pt x="1838808" y="25449"/>
                </a:cubicBezTo>
                <a:lnTo>
                  <a:pt x="1833860" y="20501"/>
                </a:lnTo>
                <a:lnTo>
                  <a:pt x="1904553" y="19087"/>
                </a:lnTo>
                <a:close/>
                <a:moveTo>
                  <a:pt x="12725" y="7069"/>
                </a:moveTo>
                <a:cubicBezTo>
                  <a:pt x="29691" y="12253"/>
                  <a:pt x="38410" y="17673"/>
                  <a:pt x="38881" y="23328"/>
                </a:cubicBezTo>
                <a:cubicBezTo>
                  <a:pt x="38881" y="29455"/>
                  <a:pt x="36054" y="33932"/>
                  <a:pt x="30398" y="36760"/>
                </a:cubicBezTo>
                <a:cubicBezTo>
                  <a:pt x="26628" y="38174"/>
                  <a:pt x="24036" y="37467"/>
                  <a:pt x="22622" y="34639"/>
                </a:cubicBezTo>
                <a:cubicBezTo>
                  <a:pt x="22622" y="22857"/>
                  <a:pt x="19087" y="14374"/>
                  <a:pt x="12018" y="9190"/>
                </a:cubicBezTo>
                <a:cubicBezTo>
                  <a:pt x="11546" y="7305"/>
                  <a:pt x="11782" y="6598"/>
                  <a:pt x="12725" y="7069"/>
                </a:cubicBezTo>
                <a:close/>
                <a:moveTo>
                  <a:pt x="1607641" y="5655"/>
                </a:moveTo>
                <a:cubicBezTo>
                  <a:pt x="1620837" y="9897"/>
                  <a:pt x="1629085" y="15081"/>
                  <a:pt x="1632384" y="21208"/>
                </a:cubicBezTo>
                <a:cubicBezTo>
                  <a:pt x="1634269" y="25449"/>
                  <a:pt x="1631441" y="30869"/>
                  <a:pt x="1623901" y="37467"/>
                </a:cubicBezTo>
                <a:cubicBezTo>
                  <a:pt x="1620602" y="38881"/>
                  <a:pt x="1618245" y="38645"/>
                  <a:pt x="1616831" y="36760"/>
                </a:cubicBezTo>
                <a:cubicBezTo>
                  <a:pt x="1614004" y="23093"/>
                  <a:pt x="1610233" y="13196"/>
                  <a:pt x="1605520" y="7069"/>
                </a:cubicBezTo>
                <a:cubicBezTo>
                  <a:pt x="1605520" y="6126"/>
                  <a:pt x="1606227" y="5655"/>
                  <a:pt x="1607641" y="5655"/>
                </a:cubicBezTo>
                <a:close/>
                <a:moveTo>
                  <a:pt x="1424545" y="5655"/>
                </a:moveTo>
                <a:cubicBezTo>
                  <a:pt x="1438684" y="10368"/>
                  <a:pt x="1446460" y="15081"/>
                  <a:pt x="1447874" y="19794"/>
                </a:cubicBezTo>
                <a:cubicBezTo>
                  <a:pt x="1449288" y="25449"/>
                  <a:pt x="1446696" y="30633"/>
                  <a:pt x="1440098" y="35346"/>
                </a:cubicBezTo>
                <a:cubicBezTo>
                  <a:pt x="1437270" y="36289"/>
                  <a:pt x="1435149" y="35582"/>
                  <a:pt x="1433736" y="33225"/>
                </a:cubicBezTo>
                <a:cubicBezTo>
                  <a:pt x="1431379" y="20501"/>
                  <a:pt x="1427845" y="11782"/>
                  <a:pt x="1423132" y="7069"/>
                </a:cubicBezTo>
                <a:cubicBezTo>
                  <a:pt x="1422660" y="5655"/>
                  <a:pt x="1423132" y="5184"/>
                  <a:pt x="1424545" y="5655"/>
                </a:cubicBezTo>
                <a:close/>
                <a:moveTo>
                  <a:pt x="1520688" y="4948"/>
                </a:moveTo>
                <a:lnTo>
                  <a:pt x="1536948" y="13431"/>
                </a:lnTo>
                <a:cubicBezTo>
                  <a:pt x="1537890" y="13431"/>
                  <a:pt x="1537890" y="13903"/>
                  <a:pt x="1536948" y="14845"/>
                </a:cubicBezTo>
                <a:lnTo>
                  <a:pt x="1532706" y="21915"/>
                </a:lnTo>
                <a:lnTo>
                  <a:pt x="1525637" y="44536"/>
                </a:lnTo>
                <a:cubicBezTo>
                  <a:pt x="1524694" y="48778"/>
                  <a:pt x="1525637" y="51134"/>
                  <a:pt x="1528465" y="51606"/>
                </a:cubicBezTo>
                <a:cubicBezTo>
                  <a:pt x="1536005" y="52077"/>
                  <a:pt x="1543782" y="50428"/>
                  <a:pt x="1551793" y="46657"/>
                </a:cubicBezTo>
                <a:cubicBezTo>
                  <a:pt x="1553679" y="45715"/>
                  <a:pt x="1554857" y="45479"/>
                  <a:pt x="1555328" y="45950"/>
                </a:cubicBezTo>
                <a:cubicBezTo>
                  <a:pt x="1555799" y="46422"/>
                  <a:pt x="1556035" y="46657"/>
                  <a:pt x="1556035" y="46657"/>
                </a:cubicBezTo>
                <a:cubicBezTo>
                  <a:pt x="1560277" y="49485"/>
                  <a:pt x="1563811" y="53020"/>
                  <a:pt x="1566639" y="57261"/>
                </a:cubicBezTo>
                <a:cubicBezTo>
                  <a:pt x="1568053" y="58675"/>
                  <a:pt x="1567110" y="60089"/>
                  <a:pt x="1563811" y="61503"/>
                </a:cubicBezTo>
                <a:cubicBezTo>
                  <a:pt x="1554857" y="65273"/>
                  <a:pt x="1544253" y="66451"/>
                  <a:pt x="1531999" y="65037"/>
                </a:cubicBezTo>
                <a:cubicBezTo>
                  <a:pt x="1518803" y="63624"/>
                  <a:pt x="1512677" y="55612"/>
                  <a:pt x="1513619" y="41002"/>
                </a:cubicBezTo>
                <a:lnTo>
                  <a:pt x="1515740" y="18380"/>
                </a:lnTo>
                <a:lnTo>
                  <a:pt x="1493118" y="19087"/>
                </a:lnTo>
                <a:cubicBezTo>
                  <a:pt x="1495003" y="43594"/>
                  <a:pt x="1483928" y="64566"/>
                  <a:pt x="1459892" y="82004"/>
                </a:cubicBezTo>
                <a:cubicBezTo>
                  <a:pt x="1458007" y="82475"/>
                  <a:pt x="1457300" y="81768"/>
                  <a:pt x="1457771" y="79883"/>
                </a:cubicBezTo>
                <a:cubicBezTo>
                  <a:pt x="1472381" y="66216"/>
                  <a:pt x="1479451" y="49485"/>
                  <a:pt x="1478979" y="29691"/>
                </a:cubicBezTo>
                <a:lnTo>
                  <a:pt x="1478979" y="5655"/>
                </a:lnTo>
                <a:lnTo>
                  <a:pt x="1493118" y="15552"/>
                </a:lnTo>
                <a:lnTo>
                  <a:pt x="1493118" y="16259"/>
                </a:lnTo>
                <a:lnTo>
                  <a:pt x="1514326" y="14845"/>
                </a:lnTo>
                <a:close/>
                <a:moveTo>
                  <a:pt x="1168263" y="4241"/>
                </a:moveTo>
                <a:lnTo>
                  <a:pt x="1182402" y="11311"/>
                </a:lnTo>
                <a:cubicBezTo>
                  <a:pt x="1182873" y="11782"/>
                  <a:pt x="1183109" y="12489"/>
                  <a:pt x="1183109" y="13431"/>
                </a:cubicBezTo>
                <a:lnTo>
                  <a:pt x="1179574" y="18380"/>
                </a:lnTo>
                <a:lnTo>
                  <a:pt x="1180281" y="30398"/>
                </a:lnTo>
                <a:lnTo>
                  <a:pt x="1180281" y="42416"/>
                </a:lnTo>
                <a:cubicBezTo>
                  <a:pt x="1180281" y="47129"/>
                  <a:pt x="1177689" y="52784"/>
                  <a:pt x="1172505" y="59382"/>
                </a:cubicBezTo>
                <a:cubicBezTo>
                  <a:pt x="1170149" y="61267"/>
                  <a:pt x="1168263" y="61267"/>
                  <a:pt x="1166850" y="59382"/>
                </a:cubicBezTo>
                <a:cubicBezTo>
                  <a:pt x="1165436" y="57497"/>
                  <a:pt x="1163786" y="54669"/>
                  <a:pt x="1161901" y="50899"/>
                </a:cubicBezTo>
                <a:lnTo>
                  <a:pt x="1106760" y="52313"/>
                </a:lnTo>
                <a:cubicBezTo>
                  <a:pt x="1105818" y="55612"/>
                  <a:pt x="1103226" y="58675"/>
                  <a:pt x="1098984" y="61503"/>
                </a:cubicBezTo>
                <a:cubicBezTo>
                  <a:pt x="1097570" y="62445"/>
                  <a:pt x="1096628" y="62917"/>
                  <a:pt x="1096156" y="62917"/>
                </a:cubicBezTo>
                <a:cubicBezTo>
                  <a:pt x="1095214" y="62445"/>
                  <a:pt x="1094742" y="61503"/>
                  <a:pt x="1094742" y="60089"/>
                </a:cubicBezTo>
                <a:lnTo>
                  <a:pt x="1094742" y="19087"/>
                </a:lnTo>
                <a:cubicBezTo>
                  <a:pt x="1094742" y="12489"/>
                  <a:pt x="1094507" y="8247"/>
                  <a:pt x="1094035" y="6362"/>
                </a:cubicBezTo>
                <a:cubicBezTo>
                  <a:pt x="1094035" y="4948"/>
                  <a:pt x="1094742" y="4477"/>
                  <a:pt x="1096156" y="4948"/>
                </a:cubicBezTo>
                <a:lnTo>
                  <a:pt x="1107467" y="12724"/>
                </a:lnTo>
                <a:lnTo>
                  <a:pt x="1162608" y="11311"/>
                </a:lnTo>
                <a:close/>
                <a:moveTo>
                  <a:pt x="1331565" y="3534"/>
                </a:moveTo>
                <a:lnTo>
                  <a:pt x="1352066" y="8483"/>
                </a:lnTo>
                <a:cubicBezTo>
                  <a:pt x="1353480" y="8483"/>
                  <a:pt x="1353480" y="9425"/>
                  <a:pt x="1352066" y="11311"/>
                </a:cubicBezTo>
                <a:cubicBezTo>
                  <a:pt x="1350652" y="11782"/>
                  <a:pt x="1349474" y="14138"/>
                  <a:pt x="1348532" y="18380"/>
                </a:cubicBezTo>
                <a:lnTo>
                  <a:pt x="1348532" y="37467"/>
                </a:lnTo>
                <a:lnTo>
                  <a:pt x="1364791" y="36760"/>
                </a:lnTo>
                <a:lnTo>
                  <a:pt x="1373274" y="27570"/>
                </a:lnTo>
                <a:lnTo>
                  <a:pt x="1385292" y="38174"/>
                </a:lnTo>
                <a:cubicBezTo>
                  <a:pt x="1386235" y="39588"/>
                  <a:pt x="1385999" y="40295"/>
                  <a:pt x="1384585" y="40295"/>
                </a:cubicBezTo>
                <a:lnTo>
                  <a:pt x="1348532" y="41002"/>
                </a:lnTo>
                <a:lnTo>
                  <a:pt x="1348532" y="76348"/>
                </a:lnTo>
                <a:lnTo>
                  <a:pt x="1374688" y="75641"/>
                </a:lnTo>
                <a:lnTo>
                  <a:pt x="1383878" y="66451"/>
                </a:lnTo>
                <a:lnTo>
                  <a:pt x="1395189" y="76348"/>
                </a:lnTo>
                <a:cubicBezTo>
                  <a:pt x="1395660" y="77291"/>
                  <a:pt x="1395896" y="77762"/>
                  <a:pt x="1395896" y="77762"/>
                </a:cubicBezTo>
                <a:cubicBezTo>
                  <a:pt x="1395425" y="78234"/>
                  <a:pt x="1394954" y="78469"/>
                  <a:pt x="1394482" y="78469"/>
                </a:cubicBezTo>
                <a:lnTo>
                  <a:pt x="1294805" y="80590"/>
                </a:lnTo>
                <a:cubicBezTo>
                  <a:pt x="1293391" y="80590"/>
                  <a:pt x="1292448" y="80119"/>
                  <a:pt x="1291977" y="79176"/>
                </a:cubicBezTo>
                <a:cubicBezTo>
                  <a:pt x="1291977" y="78234"/>
                  <a:pt x="1292684" y="77527"/>
                  <a:pt x="1294098" y="77055"/>
                </a:cubicBezTo>
                <a:lnTo>
                  <a:pt x="1331565" y="76348"/>
                </a:lnTo>
                <a:lnTo>
                  <a:pt x="1332272" y="41709"/>
                </a:lnTo>
                <a:lnTo>
                  <a:pt x="1303995" y="42416"/>
                </a:lnTo>
                <a:cubicBezTo>
                  <a:pt x="1303052" y="42887"/>
                  <a:pt x="1302345" y="42416"/>
                  <a:pt x="1301874" y="41002"/>
                </a:cubicBezTo>
                <a:cubicBezTo>
                  <a:pt x="1301874" y="39588"/>
                  <a:pt x="1302345" y="38881"/>
                  <a:pt x="1303288" y="38881"/>
                </a:cubicBezTo>
                <a:lnTo>
                  <a:pt x="1332272" y="38174"/>
                </a:lnTo>
                <a:lnTo>
                  <a:pt x="1332272" y="34639"/>
                </a:lnTo>
                <a:close/>
                <a:moveTo>
                  <a:pt x="1295511" y="3534"/>
                </a:moveTo>
                <a:lnTo>
                  <a:pt x="1310357" y="12724"/>
                </a:lnTo>
                <a:cubicBezTo>
                  <a:pt x="1311300" y="13196"/>
                  <a:pt x="1311064" y="14374"/>
                  <a:pt x="1309650" y="16259"/>
                </a:cubicBezTo>
                <a:cubicBezTo>
                  <a:pt x="1300696" y="31340"/>
                  <a:pt x="1291034" y="44772"/>
                  <a:pt x="1280666" y="56554"/>
                </a:cubicBezTo>
                <a:lnTo>
                  <a:pt x="1280666" y="152697"/>
                </a:lnTo>
                <a:cubicBezTo>
                  <a:pt x="1279723" y="158824"/>
                  <a:pt x="1276189" y="165186"/>
                  <a:pt x="1270062" y="171784"/>
                </a:cubicBezTo>
                <a:cubicBezTo>
                  <a:pt x="1268648" y="173198"/>
                  <a:pt x="1267705" y="173905"/>
                  <a:pt x="1267234" y="173905"/>
                </a:cubicBezTo>
                <a:cubicBezTo>
                  <a:pt x="1266292" y="173905"/>
                  <a:pt x="1265820" y="173198"/>
                  <a:pt x="1265820" y="171784"/>
                </a:cubicBezTo>
                <a:lnTo>
                  <a:pt x="1266527" y="124420"/>
                </a:lnTo>
                <a:lnTo>
                  <a:pt x="1267234" y="69279"/>
                </a:lnTo>
                <a:cubicBezTo>
                  <a:pt x="1259693" y="76820"/>
                  <a:pt x="1246497" y="87424"/>
                  <a:pt x="1227646" y="101091"/>
                </a:cubicBezTo>
                <a:cubicBezTo>
                  <a:pt x="1226703" y="101562"/>
                  <a:pt x="1225996" y="101562"/>
                  <a:pt x="1225525" y="101091"/>
                </a:cubicBezTo>
                <a:cubicBezTo>
                  <a:pt x="1225054" y="100620"/>
                  <a:pt x="1225054" y="99913"/>
                  <a:pt x="1225525" y="98970"/>
                </a:cubicBezTo>
                <a:cubicBezTo>
                  <a:pt x="1257573" y="73521"/>
                  <a:pt x="1280901" y="41709"/>
                  <a:pt x="1295511" y="3534"/>
                </a:cubicBezTo>
                <a:close/>
                <a:moveTo>
                  <a:pt x="1686818" y="2827"/>
                </a:moveTo>
                <a:lnTo>
                  <a:pt x="1705905" y="10604"/>
                </a:lnTo>
                <a:cubicBezTo>
                  <a:pt x="1706376" y="10604"/>
                  <a:pt x="1706612" y="11311"/>
                  <a:pt x="1706612" y="12724"/>
                </a:cubicBezTo>
                <a:lnTo>
                  <a:pt x="1704491" y="20501"/>
                </a:lnTo>
                <a:lnTo>
                  <a:pt x="1704491" y="63624"/>
                </a:lnTo>
                <a:lnTo>
                  <a:pt x="1727113" y="62917"/>
                </a:lnTo>
                <a:lnTo>
                  <a:pt x="1736303" y="52313"/>
                </a:lnTo>
                <a:lnTo>
                  <a:pt x="1748321" y="63624"/>
                </a:lnTo>
                <a:cubicBezTo>
                  <a:pt x="1748792" y="64566"/>
                  <a:pt x="1749028" y="65037"/>
                  <a:pt x="1749028" y="65037"/>
                </a:cubicBezTo>
                <a:cubicBezTo>
                  <a:pt x="1748557" y="65509"/>
                  <a:pt x="1748085" y="65744"/>
                  <a:pt x="1747614" y="65744"/>
                </a:cubicBezTo>
                <a:lnTo>
                  <a:pt x="1704491" y="67158"/>
                </a:lnTo>
                <a:lnTo>
                  <a:pt x="1703784" y="121592"/>
                </a:lnTo>
                <a:lnTo>
                  <a:pt x="1705198" y="152697"/>
                </a:lnTo>
                <a:cubicBezTo>
                  <a:pt x="1703784" y="161180"/>
                  <a:pt x="1698600" y="168485"/>
                  <a:pt x="1689646" y="174612"/>
                </a:cubicBezTo>
                <a:cubicBezTo>
                  <a:pt x="1688232" y="175083"/>
                  <a:pt x="1687289" y="173670"/>
                  <a:pt x="1686818" y="170371"/>
                </a:cubicBezTo>
                <a:lnTo>
                  <a:pt x="1687525" y="138559"/>
                </a:lnTo>
                <a:lnTo>
                  <a:pt x="1687525" y="67865"/>
                </a:lnTo>
                <a:lnTo>
                  <a:pt x="1672679" y="68572"/>
                </a:lnTo>
                <a:cubicBezTo>
                  <a:pt x="1664667" y="68572"/>
                  <a:pt x="1658305" y="69279"/>
                  <a:pt x="1653592" y="70693"/>
                </a:cubicBezTo>
                <a:lnTo>
                  <a:pt x="1647229" y="65037"/>
                </a:lnTo>
                <a:lnTo>
                  <a:pt x="1687525" y="63624"/>
                </a:lnTo>
                <a:lnTo>
                  <a:pt x="1688232" y="35346"/>
                </a:lnTo>
                <a:close/>
                <a:moveTo>
                  <a:pt x="207838" y="2827"/>
                </a:moveTo>
                <a:lnTo>
                  <a:pt x="222684" y="14138"/>
                </a:lnTo>
                <a:cubicBezTo>
                  <a:pt x="223627" y="14610"/>
                  <a:pt x="223155" y="16023"/>
                  <a:pt x="221270" y="18380"/>
                </a:cubicBezTo>
                <a:cubicBezTo>
                  <a:pt x="214201" y="29220"/>
                  <a:pt x="204068" y="41709"/>
                  <a:pt x="190872" y="55847"/>
                </a:cubicBezTo>
                <a:lnTo>
                  <a:pt x="214201" y="55140"/>
                </a:lnTo>
                <a:cubicBezTo>
                  <a:pt x="215143" y="52784"/>
                  <a:pt x="216557" y="49485"/>
                  <a:pt x="218442" y="45243"/>
                </a:cubicBezTo>
                <a:cubicBezTo>
                  <a:pt x="220799" y="40059"/>
                  <a:pt x="222213" y="36760"/>
                  <a:pt x="222684" y="35346"/>
                </a:cubicBezTo>
                <a:lnTo>
                  <a:pt x="235409" y="48778"/>
                </a:lnTo>
                <a:cubicBezTo>
                  <a:pt x="236351" y="49249"/>
                  <a:pt x="236116" y="50192"/>
                  <a:pt x="234702" y="51606"/>
                </a:cubicBezTo>
                <a:cubicBezTo>
                  <a:pt x="218207" y="72814"/>
                  <a:pt x="204304" y="88838"/>
                  <a:pt x="192993" y="99677"/>
                </a:cubicBezTo>
                <a:lnTo>
                  <a:pt x="236823" y="96143"/>
                </a:lnTo>
                <a:cubicBezTo>
                  <a:pt x="237765" y="96614"/>
                  <a:pt x="237765" y="97321"/>
                  <a:pt x="236823" y="98263"/>
                </a:cubicBezTo>
                <a:cubicBezTo>
                  <a:pt x="210430" y="107218"/>
                  <a:pt x="193700" y="113580"/>
                  <a:pt x="186630" y="117351"/>
                </a:cubicBezTo>
                <a:cubicBezTo>
                  <a:pt x="185688" y="118293"/>
                  <a:pt x="184981" y="118529"/>
                  <a:pt x="184510" y="118057"/>
                </a:cubicBezTo>
                <a:cubicBezTo>
                  <a:pt x="184038" y="118057"/>
                  <a:pt x="183803" y="117586"/>
                  <a:pt x="183803" y="116644"/>
                </a:cubicBezTo>
                <a:lnTo>
                  <a:pt x="178854" y="100384"/>
                </a:lnTo>
                <a:cubicBezTo>
                  <a:pt x="183096" y="100855"/>
                  <a:pt x="187102" y="98970"/>
                  <a:pt x="190872" y="94729"/>
                </a:cubicBezTo>
                <a:cubicBezTo>
                  <a:pt x="196999" y="86717"/>
                  <a:pt x="203832" y="75406"/>
                  <a:pt x="211373" y="60796"/>
                </a:cubicBezTo>
                <a:cubicBezTo>
                  <a:pt x="210430" y="61267"/>
                  <a:pt x="208781" y="61738"/>
                  <a:pt x="206425" y="62210"/>
                </a:cubicBezTo>
                <a:cubicBezTo>
                  <a:pt x="193700" y="66923"/>
                  <a:pt x="186159" y="69986"/>
                  <a:pt x="183803" y="71400"/>
                </a:cubicBezTo>
                <a:cubicBezTo>
                  <a:pt x="181918" y="72342"/>
                  <a:pt x="180739" y="72107"/>
                  <a:pt x="180268" y="70693"/>
                </a:cubicBezTo>
                <a:lnTo>
                  <a:pt x="177440" y="57261"/>
                </a:lnTo>
                <a:cubicBezTo>
                  <a:pt x="181682" y="57733"/>
                  <a:pt x="185217" y="55847"/>
                  <a:pt x="188044" y="51606"/>
                </a:cubicBezTo>
                <a:cubicBezTo>
                  <a:pt x="194171" y="41709"/>
                  <a:pt x="200769" y="25449"/>
                  <a:pt x="207838" y="2827"/>
                </a:cubicBezTo>
                <a:close/>
                <a:moveTo>
                  <a:pt x="1814066" y="1413"/>
                </a:moveTo>
                <a:lnTo>
                  <a:pt x="1828911" y="10604"/>
                </a:lnTo>
                <a:lnTo>
                  <a:pt x="1827498" y="16259"/>
                </a:lnTo>
                <a:lnTo>
                  <a:pt x="1828204" y="74935"/>
                </a:lnTo>
                <a:cubicBezTo>
                  <a:pt x="1830090" y="117351"/>
                  <a:pt x="1807468" y="151283"/>
                  <a:pt x="1760339" y="176733"/>
                </a:cubicBezTo>
                <a:cubicBezTo>
                  <a:pt x="1759396" y="176733"/>
                  <a:pt x="1758689" y="176497"/>
                  <a:pt x="1758218" y="176026"/>
                </a:cubicBezTo>
                <a:cubicBezTo>
                  <a:pt x="1758218" y="175083"/>
                  <a:pt x="1758454" y="174377"/>
                  <a:pt x="1758925" y="173905"/>
                </a:cubicBezTo>
                <a:cubicBezTo>
                  <a:pt x="1796628" y="151755"/>
                  <a:pt x="1815008" y="118529"/>
                  <a:pt x="1814066" y="74228"/>
                </a:cubicBezTo>
                <a:lnTo>
                  <a:pt x="1813359" y="22621"/>
                </a:lnTo>
                <a:lnTo>
                  <a:pt x="1813359" y="2827"/>
                </a:lnTo>
                <a:cubicBezTo>
                  <a:pt x="1813359" y="1413"/>
                  <a:pt x="1813594" y="942"/>
                  <a:pt x="1814066" y="1413"/>
                </a:cubicBezTo>
                <a:close/>
                <a:moveTo>
                  <a:pt x="270049" y="1413"/>
                </a:moveTo>
                <a:lnTo>
                  <a:pt x="289843" y="6362"/>
                </a:lnTo>
                <a:cubicBezTo>
                  <a:pt x="291257" y="6833"/>
                  <a:pt x="291257" y="8012"/>
                  <a:pt x="289843" y="9897"/>
                </a:cubicBezTo>
                <a:cubicBezTo>
                  <a:pt x="287957" y="11782"/>
                  <a:pt x="287015" y="15316"/>
                  <a:pt x="287015" y="20501"/>
                </a:cubicBezTo>
                <a:lnTo>
                  <a:pt x="286308" y="27570"/>
                </a:lnTo>
                <a:lnTo>
                  <a:pt x="304688" y="27570"/>
                </a:lnTo>
                <a:lnTo>
                  <a:pt x="312465" y="18380"/>
                </a:lnTo>
                <a:lnTo>
                  <a:pt x="323775" y="28984"/>
                </a:lnTo>
                <a:cubicBezTo>
                  <a:pt x="324718" y="29455"/>
                  <a:pt x="324482" y="30162"/>
                  <a:pt x="323069" y="31105"/>
                </a:cubicBezTo>
                <a:lnTo>
                  <a:pt x="286308" y="31812"/>
                </a:lnTo>
                <a:lnTo>
                  <a:pt x="286308" y="53727"/>
                </a:lnTo>
                <a:lnTo>
                  <a:pt x="316706" y="52313"/>
                </a:lnTo>
                <a:lnTo>
                  <a:pt x="323775" y="44536"/>
                </a:lnTo>
                <a:lnTo>
                  <a:pt x="340742" y="60089"/>
                </a:lnTo>
                <a:cubicBezTo>
                  <a:pt x="341684" y="60560"/>
                  <a:pt x="342156" y="61267"/>
                  <a:pt x="342156" y="62210"/>
                </a:cubicBezTo>
                <a:cubicBezTo>
                  <a:pt x="341684" y="62681"/>
                  <a:pt x="340977" y="62917"/>
                  <a:pt x="340035" y="62917"/>
                </a:cubicBezTo>
                <a:cubicBezTo>
                  <a:pt x="333437" y="62917"/>
                  <a:pt x="324482" y="66923"/>
                  <a:pt x="313171" y="74935"/>
                </a:cubicBezTo>
                <a:cubicBezTo>
                  <a:pt x="311758" y="75406"/>
                  <a:pt x="311286" y="74935"/>
                  <a:pt x="311758" y="73521"/>
                </a:cubicBezTo>
                <a:lnTo>
                  <a:pt x="316706" y="56554"/>
                </a:lnTo>
                <a:lnTo>
                  <a:pt x="259445" y="58675"/>
                </a:lnTo>
                <a:cubicBezTo>
                  <a:pt x="250961" y="58675"/>
                  <a:pt x="243892" y="59382"/>
                  <a:pt x="238237" y="60796"/>
                </a:cubicBezTo>
                <a:lnTo>
                  <a:pt x="233288" y="55140"/>
                </a:lnTo>
                <a:lnTo>
                  <a:pt x="270049" y="53727"/>
                </a:lnTo>
                <a:lnTo>
                  <a:pt x="270755" y="32519"/>
                </a:lnTo>
                <a:lnTo>
                  <a:pt x="260858" y="32519"/>
                </a:lnTo>
                <a:cubicBezTo>
                  <a:pt x="253789" y="32990"/>
                  <a:pt x="247662" y="33697"/>
                  <a:pt x="242478" y="34639"/>
                </a:cubicBezTo>
                <a:lnTo>
                  <a:pt x="237530" y="28984"/>
                </a:lnTo>
                <a:lnTo>
                  <a:pt x="270755" y="28277"/>
                </a:lnTo>
                <a:lnTo>
                  <a:pt x="270755" y="23328"/>
                </a:lnTo>
                <a:cubicBezTo>
                  <a:pt x="270755" y="13903"/>
                  <a:pt x="270520" y="6598"/>
                  <a:pt x="270049" y="1413"/>
                </a:cubicBezTo>
                <a:close/>
                <a:moveTo>
                  <a:pt x="82004" y="707"/>
                </a:moveTo>
                <a:lnTo>
                  <a:pt x="101091" y="9190"/>
                </a:lnTo>
                <a:cubicBezTo>
                  <a:pt x="102505" y="9661"/>
                  <a:pt x="102741" y="10604"/>
                  <a:pt x="101798" y="12017"/>
                </a:cubicBezTo>
                <a:lnTo>
                  <a:pt x="98264" y="16966"/>
                </a:lnTo>
                <a:cubicBezTo>
                  <a:pt x="97792" y="17437"/>
                  <a:pt x="97321" y="18380"/>
                  <a:pt x="96850" y="19794"/>
                </a:cubicBezTo>
                <a:cubicBezTo>
                  <a:pt x="95907" y="22150"/>
                  <a:pt x="93786" y="26156"/>
                  <a:pt x="90487" y="31812"/>
                </a:cubicBezTo>
                <a:lnTo>
                  <a:pt x="123713" y="31105"/>
                </a:lnTo>
                <a:lnTo>
                  <a:pt x="132903" y="21208"/>
                </a:lnTo>
                <a:lnTo>
                  <a:pt x="145628" y="32519"/>
                </a:lnTo>
                <a:cubicBezTo>
                  <a:pt x="146100" y="32990"/>
                  <a:pt x="145628" y="33697"/>
                  <a:pt x="144214" y="34639"/>
                </a:cubicBezTo>
                <a:lnTo>
                  <a:pt x="88367" y="36053"/>
                </a:lnTo>
                <a:cubicBezTo>
                  <a:pt x="83654" y="45008"/>
                  <a:pt x="77291" y="56554"/>
                  <a:pt x="69279" y="70693"/>
                </a:cubicBezTo>
                <a:lnTo>
                  <a:pt x="93315" y="69986"/>
                </a:lnTo>
                <a:lnTo>
                  <a:pt x="93315" y="63624"/>
                </a:lnTo>
                <a:lnTo>
                  <a:pt x="92608" y="41709"/>
                </a:lnTo>
                <a:lnTo>
                  <a:pt x="110282" y="48071"/>
                </a:lnTo>
                <a:cubicBezTo>
                  <a:pt x="111695" y="48542"/>
                  <a:pt x="111931" y="49249"/>
                  <a:pt x="110988" y="50192"/>
                </a:cubicBezTo>
                <a:lnTo>
                  <a:pt x="108868" y="53727"/>
                </a:lnTo>
                <a:lnTo>
                  <a:pt x="108161" y="69279"/>
                </a:lnTo>
                <a:lnTo>
                  <a:pt x="119472" y="69279"/>
                </a:lnTo>
                <a:lnTo>
                  <a:pt x="127955" y="60796"/>
                </a:lnTo>
                <a:lnTo>
                  <a:pt x="138559" y="69986"/>
                </a:lnTo>
                <a:cubicBezTo>
                  <a:pt x="139030" y="70457"/>
                  <a:pt x="139266" y="70929"/>
                  <a:pt x="139266" y="71400"/>
                </a:cubicBezTo>
                <a:cubicBezTo>
                  <a:pt x="139266" y="71871"/>
                  <a:pt x="138795" y="72107"/>
                  <a:pt x="137852" y="72107"/>
                </a:cubicBezTo>
                <a:lnTo>
                  <a:pt x="108161" y="72814"/>
                </a:lnTo>
                <a:lnTo>
                  <a:pt x="108161" y="96849"/>
                </a:lnTo>
                <a:lnTo>
                  <a:pt x="108161" y="98263"/>
                </a:lnTo>
                <a:lnTo>
                  <a:pt x="131490" y="97556"/>
                </a:lnTo>
                <a:lnTo>
                  <a:pt x="140680" y="87659"/>
                </a:lnTo>
                <a:lnTo>
                  <a:pt x="151991" y="98970"/>
                </a:lnTo>
                <a:cubicBezTo>
                  <a:pt x="152933" y="99913"/>
                  <a:pt x="152933" y="100620"/>
                  <a:pt x="151991" y="101091"/>
                </a:cubicBezTo>
                <a:lnTo>
                  <a:pt x="108161" y="101798"/>
                </a:lnTo>
                <a:lnTo>
                  <a:pt x="108868" y="127955"/>
                </a:lnTo>
                <a:lnTo>
                  <a:pt x="96208" y="146944"/>
                </a:lnTo>
                <a:lnTo>
                  <a:pt x="93605" y="147124"/>
                </a:lnTo>
                <a:lnTo>
                  <a:pt x="92608" y="145628"/>
                </a:lnTo>
                <a:lnTo>
                  <a:pt x="92608" y="102505"/>
                </a:lnTo>
                <a:lnTo>
                  <a:pt x="73521" y="102505"/>
                </a:lnTo>
                <a:cubicBezTo>
                  <a:pt x="64567" y="102505"/>
                  <a:pt x="57968" y="103212"/>
                  <a:pt x="53727" y="104626"/>
                </a:cubicBezTo>
                <a:lnTo>
                  <a:pt x="48071" y="98970"/>
                </a:lnTo>
                <a:lnTo>
                  <a:pt x="93315" y="98263"/>
                </a:lnTo>
                <a:lnTo>
                  <a:pt x="93315" y="73521"/>
                </a:lnTo>
                <a:lnTo>
                  <a:pt x="57968" y="74228"/>
                </a:lnTo>
                <a:cubicBezTo>
                  <a:pt x="56555" y="74699"/>
                  <a:pt x="55612" y="74228"/>
                  <a:pt x="55141" y="72814"/>
                </a:cubicBezTo>
                <a:cubicBezTo>
                  <a:pt x="55141" y="71400"/>
                  <a:pt x="55848" y="70457"/>
                  <a:pt x="57262" y="69986"/>
                </a:cubicBezTo>
                <a:cubicBezTo>
                  <a:pt x="59618" y="69043"/>
                  <a:pt x="61267" y="67394"/>
                  <a:pt x="62210" y="65037"/>
                </a:cubicBezTo>
                <a:cubicBezTo>
                  <a:pt x="62681" y="63624"/>
                  <a:pt x="63624" y="61503"/>
                  <a:pt x="65038" y="58675"/>
                </a:cubicBezTo>
                <a:cubicBezTo>
                  <a:pt x="68808" y="48778"/>
                  <a:pt x="71400" y="41237"/>
                  <a:pt x="72814" y="36053"/>
                </a:cubicBezTo>
                <a:lnTo>
                  <a:pt x="69279" y="36053"/>
                </a:lnTo>
                <a:cubicBezTo>
                  <a:pt x="68337" y="36053"/>
                  <a:pt x="66452" y="36289"/>
                  <a:pt x="63624" y="36760"/>
                </a:cubicBezTo>
                <a:cubicBezTo>
                  <a:pt x="58440" y="37231"/>
                  <a:pt x="54905" y="37703"/>
                  <a:pt x="53020" y="38174"/>
                </a:cubicBezTo>
                <a:lnTo>
                  <a:pt x="48071" y="32519"/>
                </a:lnTo>
                <a:lnTo>
                  <a:pt x="74228" y="31812"/>
                </a:lnTo>
                <a:cubicBezTo>
                  <a:pt x="77998" y="19087"/>
                  <a:pt x="80590" y="8718"/>
                  <a:pt x="82004" y="707"/>
                </a:cubicBezTo>
                <a:close/>
                <a:moveTo>
                  <a:pt x="583220" y="0"/>
                </a:moveTo>
                <a:lnTo>
                  <a:pt x="599480" y="12017"/>
                </a:lnTo>
                <a:cubicBezTo>
                  <a:pt x="600422" y="12017"/>
                  <a:pt x="600893" y="12253"/>
                  <a:pt x="600893" y="12724"/>
                </a:cubicBezTo>
                <a:cubicBezTo>
                  <a:pt x="600893" y="12724"/>
                  <a:pt x="600422" y="13196"/>
                  <a:pt x="599480" y="14138"/>
                </a:cubicBezTo>
                <a:lnTo>
                  <a:pt x="596652" y="16966"/>
                </a:lnTo>
                <a:cubicBezTo>
                  <a:pt x="595709" y="17909"/>
                  <a:pt x="594531" y="19558"/>
                  <a:pt x="593117" y="21915"/>
                </a:cubicBezTo>
                <a:cubicBezTo>
                  <a:pt x="590761" y="25685"/>
                  <a:pt x="588640" y="28513"/>
                  <a:pt x="586755" y="30398"/>
                </a:cubicBezTo>
                <a:lnTo>
                  <a:pt x="663811" y="28984"/>
                </a:lnTo>
                <a:lnTo>
                  <a:pt x="675121" y="19087"/>
                </a:lnTo>
                <a:lnTo>
                  <a:pt x="687139" y="30398"/>
                </a:lnTo>
                <a:cubicBezTo>
                  <a:pt x="687611" y="31340"/>
                  <a:pt x="687139" y="32047"/>
                  <a:pt x="685725" y="32519"/>
                </a:cubicBezTo>
                <a:lnTo>
                  <a:pt x="626343" y="33932"/>
                </a:lnTo>
                <a:lnTo>
                  <a:pt x="634119" y="36760"/>
                </a:lnTo>
                <a:cubicBezTo>
                  <a:pt x="635533" y="36760"/>
                  <a:pt x="636005" y="37938"/>
                  <a:pt x="635533" y="40295"/>
                </a:cubicBezTo>
                <a:lnTo>
                  <a:pt x="635533" y="54433"/>
                </a:lnTo>
                <a:lnTo>
                  <a:pt x="635533" y="65744"/>
                </a:lnTo>
                <a:lnTo>
                  <a:pt x="658155" y="65037"/>
                </a:lnTo>
                <a:lnTo>
                  <a:pt x="668759" y="55140"/>
                </a:lnTo>
                <a:lnTo>
                  <a:pt x="680070" y="66451"/>
                </a:lnTo>
                <a:cubicBezTo>
                  <a:pt x="681013" y="67394"/>
                  <a:pt x="681013" y="67865"/>
                  <a:pt x="680070" y="67865"/>
                </a:cubicBezTo>
                <a:lnTo>
                  <a:pt x="635533" y="69279"/>
                </a:lnTo>
                <a:lnTo>
                  <a:pt x="635533" y="104626"/>
                </a:lnTo>
                <a:lnTo>
                  <a:pt x="680070" y="103919"/>
                </a:lnTo>
                <a:lnTo>
                  <a:pt x="689967" y="92608"/>
                </a:lnTo>
                <a:lnTo>
                  <a:pt x="703399" y="105333"/>
                </a:lnTo>
                <a:cubicBezTo>
                  <a:pt x="703870" y="106275"/>
                  <a:pt x="703399" y="106747"/>
                  <a:pt x="701985" y="106747"/>
                </a:cubicBezTo>
                <a:lnTo>
                  <a:pt x="635533" y="108867"/>
                </a:lnTo>
                <a:lnTo>
                  <a:pt x="635533" y="120885"/>
                </a:lnTo>
                <a:lnTo>
                  <a:pt x="636240" y="149870"/>
                </a:lnTo>
                <a:cubicBezTo>
                  <a:pt x="635769" y="157410"/>
                  <a:pt x="631292" y="164951"/>
                  <a:pt x="622808" y="172491"/>
                </a:cubicBezTo>
                <a:cubicBezTo>
                  <a:pt x="619981" y="173905"/>
                  <a:pt x="618331" y="173198"/>
                  <a:pt x="617860" y="170371"/>
                </a:cubicBezTo>
                <a:lnTo>
                  <a:pt x="618567" y="132196"/>
                </a:lnTo>
                <a:lnTo>
                  <a:pt x="618567" y="108867"/>
                </a:lnTo>
                <a:lnTo>
                  <a:pt x="563426" y="110281"/>
                </a:lnTo>
                <a:cubicBezTo>
                  <a:pt x="558242" y="110281"/>
                  <a:pt x="552115" y="110988"/>
                  <a:pt x="545046" y="112402"/>
                </a:cubicBezTo>
                <a:lnTo>
                  <a:pt x="538683" y="106040"/>
                </a:lnTo>
                <a:lnTo>
                  <a:pt x="573323" y="106040"/>
                </a:lnTo>
                <a:lnTo>
                  <a:pt x="574030" y="60796"/>
                </a:lnTo>
                <a:cubicBezTo>
                  <a:pt x="574030" y="59382"/>
                  <a:pt x="574737" y="58911"/>
                  <a:pt x="576151" y="59382"/>
                </a:cubicBezTo>
                <a:lnTo>
                  <a:pt x="588169" y="66451"/>
                </a:lnTo>
                <a:lnTo>
                  <a:pt x="618567" y="65744"/>
                </a:lnTo>
                <a:lnTo>
                  <a:pt x="618567" y="60089"/>
                </a:lnTo>
                <a:cubicBezTo>
                  <a:pt x="618567" y="49721"/>
                  <a:pt x="618331" y="41002"/>
                  <a:pt x="617860" y="33932"/>
                </a:cubicBezTo>
                <a:lnTo>
                  <a:pt x="583927" y="34639"/>
                </a:lnTo>
                <a:cubicBezTo>
                  <a:pt x="569788" y="51606"/>
                  <a:pt x="556357" y="66451"/>
                  <a:pt x="543632" y="79176"/>
                </a:cubicBezTo>
                <a:cubicBezTo>
                  <a:pt x="542218" y="79647"/>
                  <a:pt x="541747" y="79176"/>
                  <a:pt x="542218" y="77762"/>
                </a:cubicBezTo>
                <a:cubicBezTo>
                  <a:pt x="558713" y="55612"/>
                  <a:pt x="572380" y="29691"/>
                  <a:pt x="583220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63FCCE0D-EB97-4404-9964-778B6B552CA4}"/>
              </a:ext>
            </a:extLst>
          </p:cNvPr>
          <p:cNvSpPr txBox="1"/>
          <p:nvPr/>
        </p:nvSpPr>
        <p:spPr>
          <a:xfrm>
            <a:off x="1674710" y="5725844"/>
            <a:ext cx="1734034" cy="177086"/>
          </a:xfrm>
          <a:custGeom>
            <a:avLst/>
            <a:gdLst/>
            <a:ahLst/>
            <a:cxnLst/>
            <a:rect l="l" t="t" r="r" b="b"/>
            <a:pathLst>
              <a:path w="1734034" h="177086">
                <a:moveTo>
                  <a:pt x="935050" y="139972"/>
                </a:moveTo>
                <a:cubicBezTo>
                  <a:pt x="964270" y="145628"/>
                  <a:pt x="981001" y="150341"/>
                  <a:pt x="985243" y="154111"/>
                </a:cubicBezTo>
                <a:cubicBezTo>
                  <a:pt x="988070" y="159295"/>
                  <a:pt x="987599" y="164715"/>
                  <a:pt x="983829" y="170371"/>
                </a:cubicBezTo>
                <a:cubicBezTo>
                  <a:pt x="981001" y="174141"/>
                  <a:pt x="977702" y="173905"/>
                  <a:pt x="973932" y="169664"/>
                </a:cubicBezTo>
                <a:cubicBezTo>
                  <a:pt x="964035" y="158353"/>
                  <a:pt x="950839" y="149163"/>
                  <a:pt x="934344" y="142093"/>
                </a:cubicBezTo>
                <a:cubicBezTo>
                  <a:pt x="933401" y="141151"/>
                  <a:pt x="933637" y="140444"/>
                  <a:pt x="935050" y="139972"/>
                </a:cubicBezTo>
                <a:close/>
                <a:moveTo>
                  <a:pt x="1299121" y="127955"/>
                </a:moveTo>
                <a:cubicBezTo>
                  <a:pt x="1330698" y="137852"/>
                  <a:pt x="1348371" y="145157"/>
                  <a:pt x="1352141" y="149870"/>
                </a:cubicBezTo>
                <a:cubicBezTo>
                  <a:pt x="1354498" y="155054"/>
                  <a:pt x="1353320" y="160474"/>
                  <a:pt x="1348607" y="166129"/>
                </a:cubicBezTo>
                <a:cubicBezTo>
                  <a:pt x="1345779" y="169899"/>
                  <a:pt x="1342480" y="169192"/>
                  <a:pt x="1338710" y="164008"/>
                </a:cubicBezTo>
                <a:cubicBezTo>
                  <a:pt x="1329284" y="151283"/>
                  <a:pt x="1315852" y="139737"/>
                  <a:pt x="1298414" y="129368"/>
                </a:cubicBezTo>
                <a:cubicBezTo>
                  <a:pt x="1297943" y="128897"/>
                  <a:pt x="1298179" y="128426"/>
                  <a:pt x="1299121" y="127955"/>
                </a:cubicBezTo>
                <a:close/>
                <a:moveTo>
                  <a:pt x="920912" y="98970"/>
                </a:moveTo>
                <a:lnTo>
                  <a:pt x="937171" y="106040"/>
                </a:lnTo>
                <a:cubicBezTo>
                  <a:pt x="937642" y="106511"/>
                  <a:pt x="937642" y="106982"/>
                  <a:pt x="937171" y="107454"/>
                </a:cubicBezTo>
                <a:lnTo>
                  <a:pt x="935050" y="110988"/>
                </a:lnTo>
                <a:cubicBezTo>
                  <a:pt x="938350" y="145392"/>
                  <a:pt x="909365" y="167307"/>
                  <a:pt x="848098" y="176733"/>
                </a:cubicBezTo>
                <a:cubicBezTo>
                  <a:pt x="847626" y="177204"/>
                  <a:pt x="847155" y="177204"/>
                  <a:pt x="846684" y="176733"/>
                </a:cubicBezTo>
                <a:cubicBezTo>
                  <a:pt x="846684" y="175790"/>
                  <a:pt x="846919" y="175084"/>
                  <a:pt x="847391" y="174612"/>
                </a:cubicBezTo>
                <a:cubicBezTo>
                  <a:pt x="878967" y="165658"/>
                  <a:pt x="898525" y="157410"/>
                  <a:pt x="906066" y="149870"/>
                </a:cubicBezTo>
                <a:cubicBezTo>
                  <a:pt x="915492" y="141858"/>
                  <a:pt x="920440" y="127719"/>
                  <a:pt x="920912" y="107454"/>
                </a:cubicBezTo>
                <a:close/>
                <a:moveTo>
                  <a:pt x="961207" y="79176"/>
                </a:moveTo>
                <a:lnTo>
                  <a:pt x="976053" y="87659"/>
                </a:lnTo>
                <a:cubicBezTo>
                  <a:pt x="976524" y="87659"/>
                  <a:pt x="976524" y="87895"/>
                  <a:pt x="976053" y="88366"/>
                </a:cubicBezTo>
                <a:cubicBezTo>
                  <a:pt x="976524" y="87895"/>
                  <a:pt x="976288" y="88366"/>
                  <a:pt x="975346" y="89780"/>
                </a:cubicBezTo>
                <a:lnTo>
                  <a:pt x="972518" y="94022"/>
                </a:lnTo>
                <a:lnTo>
                  <a:pt x="972518" y="103919"/>
                </a:lnTo>
                <a:lnTo>
                  <a:pt x="973225" y="120178"/>
                </a:lnTo>
                <a:cubicBezTo>
                  <a:pt x="973225" y="127248"/>
                  <a:pt x="969219" y="133846"/>
                  <a:pt x="961207" y="139972"/>
                </a:cubicBezTo>
                <a:cubicBezTo>
                  <a:pt x="958379" y="142329"/>
                  <a:pt x="956494" y="142093"/>
                  <a:pt x="955552" y="139266"/>
                </a:cubicBezTo>
                <a:lnTo>
                  <a:pt x="956258" y="90487"/>
                </a:lnTo>
                <a:lnTo>
                  <a:pt x="898290" y="91901"/>
                </a:lnTo>
                <a:lnTo>
                  <a:pt x="897583" y="128662"/>
                </a:lnTo>
                <a:cubicBezTo>
                  <a:pt x="896640" y="135260"/>
                  <a:pt x="893341" y="140208"/>
                  <a:pt x="887686" y="143507"/>
                </a:cubicBezTo>
                <a:cubicBezTo>
                  <a:pt x="885801" y="144921"/>
                  <a:pt x="884387" y="144921"/>
                  <a:pt x="883444" y="143507"/>
                </a:cubicBezTo>
                <a:lnTo>
                  <a:pt x="884151" y="123713"/>
                </a:lnTo>
                <a:lnTo>
                  <a:pt x="884858" y="99677"/>
                </a:lnTo>
                <a:lnTo>
                  <a:pt x="884151" y="84125"/>
                </a:lnTo>
                <a:cubicBezTo>
                  <a:pt x="884151" y="83182"/>
                  <a:pt x="884622" y="82947"/>
                  <a:pt x="885565" y="83418"/>
                </a:cubicBezTo>
                <a:lnTo>
                  <a:pt x="898290" y="88366"/>
                </a:lnTo>
                <a:lnTo>
                  <a:pt x="955552" y="86952"/>
                </a:lnTo>
                <a:close/>
                <a:moveTo>
                  <a:pt x="737109" y="79176"/>
                </a:moveTo>
                <a:cubicBezTo>
                  <a:pt x="755018" y="88131"/>
                  <a:pt x="764208" y="95671"/>
                  <a:pt x="764679" y="101798"/>
                </a:cubicBezTo>
                <a:cubicBezTo>
                  <a:pt x="764679" y="107454"/>
                  <a:pt x="761852" y="112166"/>
                  <a:pt x="756196" y="115937"/>
                </a:cubicBezTo>
                <a:cubicBezTo>
                  <a:pt x="751955" y="117351"/>
                  <a:pt x="749362" y="115937"/>
                  <a:pt x="748420" y="111695"/>
                </a:cubicBezTo>
                <a:cubicBezTo>
                  <a:pt x="745592" y="97085"/>
                  <a:pt x="741351" y="86717"/>
                  <a:pt x="735695" y="80590"/>
                </a:cubicBezTo>
                <a:cubicBezTo>
                  <a:pt x="735695" y="80590"/>
                  <a:pt x="735695" y="80354"/>
                  <a:pt x="735695" y="79883"/>
                </a:cubicBezTo>
                <a:cubicBezTo>
                  <a:pt x="735224" y="79412"/>
                  <a:pt x="735695" y="79176"/>
                  <a:pt x="737109" y="79176"/>
                </a:cubicBezTo>
                <a:close/>
                <a:moveTo>
                  <a:pt x="1282862" y="74228"/>
                </a:moveTo>
                <a:lnTo>
                  <a:pt x="1302656" y="82711"/>
                </a:lnTo>
                <a:cubicBezTo>
                  <a:pt x="1303598" y="82711"/>
                  <a:pt x="1303598" y="83182"/>
                  <a:pt x="1302656" y="84125"/>
                </a:cubicBezTo>
                <a:lnTo>
                  <a:pt x="1300535" y="87659"/>
                </a:lnTo>
                <a:cubicBezTo>
                  <a:pt x="1300064" y="114994"/>
                  <a:pt x="1293230" y="134317"/>
                  <a:pt x="1280034" y="145628"/>
                </a:cubicBezTo>
                <a:cubicBezTo>
                  <a:pt x="1269194" y="156939"/>
                  <a:pt x="1244687" y="167072"/>
                  <a:pt x="1206513" y="176026"/>
                </a:cubicBezTo>
                <a:cubicBezTo>
                  <a:pt x="1205570" y="176026"/>
                  <a:pt x="1204863" y="175555"/>
                  <a:pt x="1204392" y="174612"/>
                </a:cubicBezTo>
                <a:cubicBezTo>
                  <a:pt x="1204392" y="174141"/>
                  <a:pt x="1204863" y="173670"/>
                  <a:pt x="1205806" y="173198"/>
                </a:cubicBezTo>
                <a:cubicBezTo>
                  <a:pt x="1237854" y="163301"/>
                  <a:pt x="1258355" y="152933"/>
                  <a:pt x="1267309" y="142093"/>
                </a:cubicBezTo>
                <a:cubicBezTo>
                  <a:pt x="1277678" y="130782"/>
                  <a:pt x="1283097" y="111224"/>
                  <a:pt x="1283569" y="83418"/>
                </a:cubicBezTo>
                <a:close/>
                <a:moveTo>
                  <a:pt x="123007" y="67865"/>
                </a:moveTo>
                <a:lnTo>
                  <a:pt x="135732" y="79883"/>
                </a:lnTo>
                <a:cubicBezTo>
                  <a:pt x="137145" y="80826"/>
                  <a:pt x="136910" y="81297"/>
                  <a:pt x="135025" y="81297"/>
                </a:cubicBezTo>
                <a:lnTo>
                  <a:pt x="87660" y="83418"/>
                </a:lnTo>
                <a:lnTo>
                  <a:pt x="98971" y="86246"/>
                </a:lnTo>
                <a:cubicBezTo>
                  <a:pt x="100385" y="86717"/>
                  <a:pt x="100621" y="87659"/>
                  <a:pt x="99678" y="89073"/>
                </a:cubicBezTo>
                <a:cubicBezTo>
                  <a:pt x="98264" y="89545"/>
                  <a:pt x="97086" y="91901"/>
                  <a:pt x="96143" y="96143"/>
                </a:cubicBezTo>
                <a:lnTo>
                  <a:pt x="95436" y="120178"/>
                </a:lnTo>
                <a:lnTo>
                  <a:pt x="115937" y="120178"/>
                </a:lnTo>
                <a:lnTo>
                  <a:pt x="126541" y="110281"/>
                </a:lnTo>
                <a:lnTo>
                  <a:pt x="139973" y="121592"/>
                </a:lnTo>
                <a:cubicBezTo>
                  <a:pt x="140916" y="122064"/>
                  <a:pt x="140680" y="122770"/>
                  <a:pt x="139266" y="123713"/>
                </a:cubicBezTo>
                <a:lnTo>
                  <a:pt x="95436" y="124420"/>
                </a:lnTo>
                <a:lnTo>
                  <a:pt x="94729" y="161181"/>
                </a:lnTo>
                <a:lnTo>
                  <a:pt x="142094" y="160474"/>
                </a:lnTo>
                <a:lnTo>
                  <a:pt x="152698" y="150577"/>
                </a:lnTo>
                <a:lnTo>
                  <a:pt x="166837" y="161887"/>
                </a:lnTo>
                <a:cubicBezTo>
                  <a:pt x="167779" y="162830"/>
                  <a:pt x="167779" y="163537"/>
                  <a:pt x="166837" y="164008"/>
                </a:cubicBezTo>
                <a:lnTo>
                  <a:pt x="36054" y="166129"/>
                </a:lnTo>
                <a:cubicBezTo>
                  <a:pt x="29456" y="166600"/>
                  <a:pt x="23094" y="167307"/>
                  <a:pt x="16967" y="168250"/>
                </a:cubicBezTo>
                <a:lnTo>
                  <a:pt x="11311" y="162594"/>
                </a:lnTo>
                <a:lnTo>
                  <a:pt x="79884" y="161181"/>
                </a:lnTo>
                <a:lnTo>
                  <a:pt x="79884" y="125127"/>
                </a:lnTo>
                <a:lnTo>
                  <a:pt x="62917" y="125127"/>
                </a:lnTo>
                <a:cubicBezTo>
                  <a:pt x="56319" y="125598"/>
                  <a:pt x="49957" y="126305"/>
                  <a:pt x="43830" y="127248"/>
                </a:cubicBezTo>
                <a:lnTo>
                  <a:pt x="37468" y="121592"/>
                </a:lnTo>
                <a:lnTo>
                  <a:pt x="79884" y="120885"/>
                </a:lnTo>
                <a:lnTo>
                  <a:pt x="79884" y="112402"/>
                </a:lnTo>
                <a:lnTo>
                  <a:pt x="79177" y="83418"/>
                </a:lnTo>
                <a:lnTo>
                  <a:pt x="67159" y="84125"/>
                </a:lnTo>
                <a:cubicBezTo>
                  <a:pt x="60561" y="84125"/>
                  <a:pt x="54199" y="84596"/>
                  <a:pt x="48072" y="85539"/>
                </a:cubicBezTo>
                <a:lnTo>
                  <a:pt x="42416" y="79883"/>
                </a:lnTo>
                <a:lnTo>
                  <a:pt x="113110" y="77762"/>
                </a:lnTo>
                <a:close/>
                <a:moveTo>
                  <a:pt x="1138647" y="62210"/>
                </a:moveTo>
                <a:lnTo>
                  <a:pt x="1153493" y="74935"/>
                </a:lnTo>
                <a:cubicBezTo>
                  <a:pt x="1153964" y="75406"/>
                  <a:pt x="1154200" y="75877"/>
                  <a:pt x="1154200" y="76348"/>
                </a:cubicBezTo>
                <a:cubicBezTo>
                  <a:pt x="1154200" y="76820"/>
                  <a:pt x="1153493" y="77291"/>
                  <a:pt x="1152079" y="77762"/>
                </a:cubicBezTo>
                <a:cubicBezTo>
                  <a:pt x="1143125" y="78705"/>
                  <a:pt x="1130871" y="84596"/>
                  <a:pt x="1115319" y="95436"/>
                </a:cubicBezTo>
                <a:lnTo>
                  <a:pt x="1119560" y="97556"/>
                </a:lnTo>
                <a:cubicBezTo>
                  <a:pt x="1120503" y="98028"/>
                  <a:pt x="1120503" y="98735"/>
                  <a:pt x="1119560" y="99677"/>
                </a:cubicBezTo>
                <a:cubicBezTo>
                  <a:pt x="1118146" y="101091"/>
                  <a:pt x="1117204" y="102976"/>
                  <a:pt x="1116732" y="105333"/>
                </a:cubicBezTo>
                <a:lnTo>
                  <a:pt x="1116732" y="109574"/>
                </a:lnTo>
                <a:lnTo>
                  <a:pt x="1159148" y="108867"/>
                </a:lnTo>
                <a:lnTo>
                  <a:pt x="1170459" y="96143"/>
                </a:lnTo>
                <a:lnTo>
                  <a:pt x="1183891" y="109574"/>
                </a:lnTo>
                <a:cubicBezTo>
                  <a:pt x="1184362" y="110046"/>
                  <a:pt x="1184598" y="110517"/>
                  <a:pt x="1184598" y="110988"/>
                </a:cubicBezTo>
                <a:cubicBezTo>
                  <a:pt x="1184598" y="111460"/>
                  <a:pt x="1184127" y="111695"/>
                  <a:pt x="1183184" y="111695"/>
                </a:cubicBezTo>
                <a:lnTo>
                  <a:pt x="1116732" y="113816"/>
                </a:lnTo>
                <a:lnTo>
                  <a:pt x="1116732" y="123006"/>
                </a:lnTo>
                <a:lnTo>
                  <a:pt x="1116732" y="144214"/>
                </a:lnTo>
                <a:cubicBezTo>
                  <a:pt x="1117204" y="156468"/>
                  <a:pt x="1109663" y="166600"/>
                  <a:pt x="1094110" y="174612"/>
                </a:cubicBezTo>
                <a:cubicBezTo>
                  <a:pt x="1093168" y="175084"/>
                  <a:pt x="1092461" y="175319"/>
                  <a:pt x="1091990" y="175319"/>
                </a:cubicBezTo>
                <a:cubicBezTo>
                  <a:pt x="1091518" y="174848"/>
                  <a:pt x="1091283" y="173905"/>
                  <a:pt x="1091283" y="172491"/>
                </a:cubicBezTo>
                <a:cubicBezTo>
                  <a:pt x="1092697" y="165422"/>
                  <a:pt x="1089869" y="160238"/>
                  <a:pt x="1082800" y="156939"/>
                </a:cubicBezTo>
                <a:cubicBezTo>
                  <a:pt x="1081857" y="155525"/>
                  <a:pt x="1082093" y="154582"/>
                  <a:pt x="1083506" y="154111"/>
                </a:cubicBezTo>
                <a:cubicBezTo>
                  <a:pt x="1095760" y="155054"/>
                  <a:pt x="1101180" y="153640"/>
                  <a:pt x="1099766" y="149870"/>
                </a:cubicBezTo>
                <a:lnTo>
                  <a:pt x="1099766" y="124420"/>
                </a:lnTo>
                <a:cubicBezTo>
                  <a:pt x="1099766" y="120650"/>
                  <a:pt x="1099766" y="117351"/>
                  <a:pt x="1099766" y="114523"/>
                </a:cubicBezTo>
                <a:lnTo>
                  <a:pt x="1058764" y="115937"/>
                </a:lnTo>
                <a:cubicBezTo>
                  <a:pt x="1050281" y="116408"/>
                  <a:pt x="1043918" y="117115"/>
                  <a:pt x="1039677" y="118058"/>
                </a:cubicBezTo>
                <a:lnTo>
                  <a:pt x="1033314" y="112402"/>
                </a:lnTo>
                <a:lnTo>
                  <a:pt x="1099766" y="110281"/>
                </a:lnTo>
                <a:cubicBezTo>
                  <a:pt x="1099295" y="101798"/>
                  <a:pt x="1099059" y="95200"/>
                  <a:pt x="1099059" y="90487"/>
                </a:cubicBezTo>
                <a:cubicBezTo>
                  <a:pt x="1099059" y="89545"/>
                  <a:pt x="1099530" y="89309"/>
                  <a:pt x="1100473" y="89780"/>
                </a:cubicBezTo>
                <a:lnTo>
                  <a:pt x="1111784" y="94729"/>
                </a:lnTo>
                <a:lnTo>
                  <a:pt x="1128750" y="73521"/>
                </a:lnTo>
                <a:lnTo>
                  <a:pt x="1086334" y="75642"/>
                </a:lnTo>
                <a:cubicBezTo>
                  <a:pt x="1077380" y="76113"/>
                  <a:pt x="1070782" y="77291"/>
                  <a:pt x="1066540" y="79176"/>
                </a:cubicBezTo>
                <a:lnTo>
                  <a:pt x="1060178" y="72814"/>
                </a:lnTo>
                <a:lnTo>
                  <a:pt x="1130871" y="69279"/>
                </a:lnTo>
                <a:close/>
                <a:moveTo>
                  <a:pt x="1698687" y="52313"/>
                </a:moveTo>
                <a:lnTo>
                  <a:pt x="1708585" y="52313"/>
                </a:lnTo>
                <a:lnTo>
                  <a:pt x="1708585" y="84832"/>
                </a:lnTo>
                <a:lnTo>
                  <a:pt x="1734034" y="84832"/>
                </a:lnTo>
                <a:lnTo>
                  <a:pt x="1734034" y="94022"/>
                </a:lnTo>
                <a:lnTo>
                  <a:pt x="1708585" y="94022"/>
                </a:lnTo>
                <a:lnTo>
                  <a:pt x="1708585" y="127955"/>
                </a:lnTo>
                <a:lnTo>
                  <a:pt x="1698687" y="127955"/>
                </a:lnTo>
                <a:lnTo>
                  <a:pt x="1698687" y="94022"/>
                </a:lnTo>
                <a:lnTo>
                  <a:pt x="1673238" y="94022"/>
                </a:lnTo>
                <a:lnTo>
                  <a:pt x="1673238" y="84832"/>
                </a:lnTo>
                <a:lnTo>
                  <a:pt x="1698687" y="84832"/>
                </a:lnTo>
                <a:close/>
                <a:moveTo>
                  <a:pt x="1333054" y="51606"/>
                </a:moveTo>
                <a:lnTo>
                  <a:pt x="1347900" y="60089"/>
                </a:lnTo>
                <a:cubicBezTo>
                  <a:pt x="1348842" y="60089"/>
                  <a:pt x="1349314" y="60325"/>
                  <a:pt x="1349314" y="60796"/>
                </a:cubicBezTo>
                <a:cubicBezTo>
                  <a:pt x="1349314" y="60796"/>
                  <a:pt x="1348842" y="61267"/>
                  <a:pt x="1347900" y="62210"/>
                </a:cubicBezTo>
                <a:lnTo>
                  <a:pt x="1344365" y="67865"/>
                </a:lnTo>
                <a:lnTo>
                  <a:pt x="1344365" y="91194"/>
                </a:lnTo>
                <a:lnTo>
                  <a:pt x="1345072" y="108867"/>
                </a:lnTo>
                <a:cubicBezTo>
                  <a:pt x="1344601" y="115937"/>
                  <a:pt x="1340595" y="122770"/>
                  <a:pt x="1333054" y="129368"/>
                </a:cubicBezTo>
                <a:cubicBezTo>
                  <a:pt x="1329755" y="131725"/>
                  <a:pt x="1327870" y="131489"/>
                  <a:pt x="1327399" y="128662"/>
                </a:cubicBezTo>
                <a:lnTo>
                  <a:pt x="1327399" y="63624"/>
                </a:lnTo>
                <a:lnTo>
                  <a:pt x="1255291" y="65038"/>
                </a:lnTo>
                <a:lnTo>
                  <a:pt x="1255291" y="114523"/>
                </a:lnTo>
                <a:cubicBezTo>
                  <a:pt x="1253877" y="123006"/>
                  <a:pt x="1250107" y="129604"/>
                  <a:pt x="1243980" y="134317"/>
                </a:cubicBezTo>
                <a:cubicBezTo>
                  <a:pt x="1242095" y="135731"/>
                  <a:pt x="1240681" y="135260"/>
                  <a:pt x="1239739" y="132903"/>
                </a:cubicBezTo>
                <a:lnTo>
                  <a:pt x="1240446" y="101798"/>
                </a:lnTo>
                <a:lnTo>
                  <a:pt x="1240446" y="71400"/>
                </a:lnTo>
                <a:lnTo>
                  <a:pt x="1240446" y="55140"/>
                </a:lnTo>
                <a:cubicBezTo>
                  <a:pt x="1240446" y="53727"/>
                  <a:pt x="1240917" y="53491"/>
                  <a:pt x="1241860" y="54434"/>
                </a:cubicBezTo>
                <a:lnTo>
                  <a:pt x="1254584" y="60796"/>
                </a:lnTo>
                <a:lnTo>
                  <a:pt x="1325985" y="60089"/>
                </a:lnTo>
                <a:close/>
                <a:moveTo>
                  <a:pt x="884858" y="41002"/>
                </a:moveTo>
                <a:lnTo>
                  <a:pt x="884151" y="54434"/>
                </a:lnTo>
                <a:lnTo>
                  <a:pt x="901825" y="53727"/>
                </a:lnTo>
                <a:cubicBezTo>
                  <a:pt x="903238" y="49956"/>
                  <a:pt x="904417" y="45715"/>
                  <a:pt x="905359" y="41002"/>
                </a:cubicBezTo>
                <a:close/>
                <a:moveTo>
                  <a:pt x="936464" y="39588"/>
                </a:moveTo>
                <a:lnTo>
                  <a:pt x="918791" y="40295"/>
                </a:lnTo>
                <a:cubicBezTo>
                  <a:pt x="918320" y="45008"/>
                  <a:pt x="917377" y="49485"/>
                  <a:pt x="915963" y="53727"/>
                </a:cubicBezTo>
                <a:lnTo>
                  <a:pt x="936464" y="53020"/>
                </a:lnTo>
                <a:close/>
                <a:moveTo>
                  <a:pt x="489012" y="33932"/>
                </a:moveTo>
                <a:lnTo>
                  <a:pt x="489012" y="94729"/>
                </a:lnTo>
                <a:lnTo>
                  <a:pt x="498203" y="94729"/>
                </a:lnTo>
                <a:cubicBezTo>
                  <a:pt x="515169" y="94257"/>
                  <a:pt x="523888" y="83653"/>
                  <a:pt x="524359" y="62917"/>
                </a:cubicBezTo>
                <a:cubicBezTo>
                  <a:pt x="524359" y="43594"/>
                  <a:pt x="515640" y="33932"/>
                  <a:pt x="498203" y="33932"/>
                </a:cubicBezTo>
                <a:close/>
                <a:moveTo>
                  <a:pt x="393762" y="33932"/>
                </a:moveTo>
                <a:lnTo>
                  <a:pt x="393762" y="94729"/>
                </a:lnTo>
                <a:lnTo>
                  <a:pt x="402952" y="94729"/>
                </a:lnTo>
                <a:cubicBezTo>
                  <a:pt x="419919" y="94257"/>
                  <a:pt x="428638" y="83653"/>
                  <a:pt x="429109" y="62917"/>
                </a:cubicBezTo>
                <a:cubicBezTo>
                  <a:pt x="429109" y="43594"/>
                  <a:pt x="420390" y="33932"/>
                  <a:pt x="402952" y="33932"/>
                </a:cubicBezTo>
                <a:close/>
                <a:moveTo>
                  <a:pt x="1476450" y="31812"/>
                </a:moveTo>
                <a:cubicBezTo>
                  <a:pt x="1466553" y="31340"/>
                  <a:pt x="1461604" y="50899"/>
                  <a:pt x="1461604" y="90487"/>
                </a:cubicBezTo>
                <a:cubicBezTo>
                  <a:pt x="1461604" y="131018"/>
                  <a:pt x="1466553" y="150577"/>
                  <a:pt x="1476450" y="149163"/>
                </a:cubicBezTo>
                <a:cubicBezTo>
                  <a:pt x="1486347" y="150105"/>
                  <a:pt x="1491295" y="130547"/>
                  <a:pt x="1491295" y="90487"/>
                </a:cubicBezTo>
                <a:cubicBezTo>
                  <a:pt x="1491767" y="49956"/>
                  <a:pt x="1486818" y="30398"/>
                  <a:pt x="1476450" y="31812"/>
                </a:cubicBezTo>
                <a:close/>
                <a:moveTo>
                  <a:pt x="1526828" y="28277"/>
                </a:moveTo>
                <a:lnTo>
                  <a:pt x="1568537" y="28277"/>
                </a:lnTo>
                <a:lnTo>
                  <a:pt x="1568537" y="33932"/>
                </a:lnTo>
                <a:cubicBezTo>
                  <a:pt x="1558169" y="32990"/>
                  <a:pt x="1554634" y="38645"/>
                  <a:pt x="1557933" y="50899"/>
                </a:cubicBezTo>
                <a:lnTo>
                  <a:pt x="1572779" y="125127"/>
                </a:lnTo>
                <a:lnTo>
                  <a:pt x="1596108" y="31105"/>
                </a:lnTo>
                <a:lnTo>
                  <a:pt x="1607419" y="31105"/>
                </a:lnTo>
                <a:lnTo>
                  <a:pt x="1628627" y="124420"/>
                </a:lnTo>
                <a:lnTo>
                  <a:pt x="1644179" y="53020"/>
                </a:lnTo>
                <a:cubicBezTo>
                  <a:pt x="1647478" y="39824"/>
                  <a:pt x="1643472" y="33461"/>
                  <a:pt x="1632161" y="33932"/>
                </a:cubicBezTo>
                <a:lnTo>
                  <a:pt x="1632161" y="28277"/>
                </a:lnTo>
                <a:lnTo>
                  <a:pt x="1663973" y="28277"/>
                </a:lnTo>
                <a:lnTo>
                  <a:pt x="1663973" y="33932"/>
                </a:lnTo>
                <a:cubicBezTo>
                  <a:pt x="1656904" y="32990"/>
                  <a:pt x="1651720" y="40766"/>
                  <a:pt x="1648421" y="57261"/>
                </a:cubicBezTo>
                <a:lnTo>
                  <a:pt x="1627920" y="151283"/>
                </a:lnTo>
                <a:lnTo>
                  <a:pt x="1618023" y="151283"/>
                </a:lnTo>
                <a:lnTo>
                  <a:pt x="1595401" y="54434"/>
                </a:lnTo>
                <a:lnTo>
                  <a:pt x="1571365" y="151283"/>
                </a:lnTo>
                <a:lnTo>
                  <a:pt x="1562175" y="151283"/>
                </a:lnTo>
                <a:lnTo>
                  <a:pt x="1540967" y="53020"/>
                </a:lnTo>
                <a:cubicBezTo>
                  <a:pt x="1538610" y="40295"/>
                  <a:pt x="1533898" y="33932"/>
                  <a:pt x="1526828" y="33932"/>
                </a:cubicBezTo>
                <a:close/>
                <a:moveTo>
                  <a:pt x="560227" y="28277"/>
                </a:moveTo>
                <a:lnTo>
                  <a:pt x="644352" y="28277"/>
                </a:lnTo>
                <a:lnTo>
                  <a:pt x="646473" y="70693"/>
                </a:lnTo>
                <a:lnTo>
                  <a:pt x="642231" y="72107"/>
                </a:lnTo>
                <a:cubicBezTo>
                  <a:pt x="637047" y="46657"/>
                  <a:pt x="626207" y="33932"/>
                  <a:pt x="609712" y="33932"/>
                </a:cubicBezTo>
                <a:lnTo>
                  <a:pt x="609712" y="128662"/>
                </a:lnTo>
                <a:cubicBezTo>
                  <a:pt x="608769" y="140915"/>
                  <a:pt x="613718" y="146571"/>
                  <a:pt x="624558" y="145628"/>
                </a:cubicBezTo>
                <a:lnTo>
                  <a:pt x="624558" y="151283"/>
                </a:lnTo>
                <a:lnTo>
                  <a:pt x="578607" y="151283"/>
                </a:lnTo>
                <a:lnTo>
                  <a:pt x="578607" y="145628"/>
                </a:lnTo>
                <a:cubicBezTo>
                  <a:pt x="588975" y="147042"/>
                  <a:pt x="593924" y="141622"/>
                  <a:pt x="593453" y="129368"/>
                </a:cubicBezTo>
                <a:lnTo>
                  <a:pt x="593453" y="33932"/>
                </a:lnTo>
                <a:cubicBezTo>
                  <a:pt x="576486" y="33461"/>
                  <a:pt x="565882" y="46186"/>
                  <a:pt x="561641" y="72107"/>
                </a:cubicBezTo>
                <a:lnTo>
                  <a:pt x="556692" y="70693"/>
                </a:lnTo>
                <a:close/>
                <a:moveTo>
                  <a:pt x="460735" y="28277"/>
                </a:moveTo>
                <a:lnTo>
                  <a:pt x="502444" y="28277"/>
                </a:lnTo>
                <a:cubicBezTo>
                  <a:pt x="528365" y="28277"/>
                  <a:pt x="541326" y="39588"/>
                  <a:pt x="541326" y="62210"/>
                </a:cubicBezTo>
                <a:cubicBezTo>
                  <a:pt x="541797" y="87659"/>
                  <a:pt x="529072" y="100149"/>
                  <a:pt x="503151" y="99677"/>
                </a:cubicBezTo>
                <a:lnTo>
                  <a:pt x="489012" y="99677"/>
                </a:lnTo>
                <a:lnTo>
                  <a:pt x="489012" y="127248"/>
                </a:lnTo>
                <a:cubicBezTo>
                  <a:pt x="488541" y="140444"/>
                  <a:pt x="493018" y="146571"/>
                  <a:pt x="502444" y="145628"/>
                </a:cubicBezTo>
                <a:lnTo>
                  <a:pt x="502444" y="151283"/>
                </a:lnTo>
                <a:lnTo>
                  <a:pt x="460735" y="151283"/>
                </a:lnTo>
                <a:lnTo>
                  <a:pt x="460735" y="145628"/>
                </a:lnTo>
                <a:cubicBezTo>
                  <a:pt x="469218" y="146571"/>
                  <a:pt x="473224" y="140679"/>
                  <a:pt x="472753" y="127955"/>
                </a:cubicBezTo>
                <a:lnTo>
                  <a:pt x="472753" y="51606"/>
                </a:lnTo>
                <a:cubicBezTo>
                  <a:pt x="473224" y="38881"/>
                  <a:pt x="469218" y="32990"/>
                  <a:pt x="460735" y="33932"/>
                </a:cubicBezTo>
                <a:close/>
                <a:moveTo>
                  <a:pt x="365485" y="28277"/>
                </a:moveTo>
                <a:lnTo>
                  <a:pt x="407194" y="28277"/>
                </a:lnTo>
                <a:cubicBezTo>
                  <a:pt x="433115" y="28277"/>
                  <a:pt x="446076" y="39588"/>
                  <a:pt x="446076" y="62210"/>
                </a:cubicBezTo>
                <a:cubicBezTo>
                  <a:pt x="446547" y="87659"/>
                  <a:pt x="433822" y="100149"/>
                  <a:pt x="407901" y="99677"/>
                </a:cubicBezTo>
                <a:lnTo>
                  <a:pt x="393762" y="99677"/>
                </a:lnTo>
                <a:lnTo>
                  <a:pt x="393762" y="127248"/>
                </a:lnTo>
                <a:cubicBezTo>
                  <a:pt x="393291" y="140444"/>
                  <a:pt x="397768" y="146571"/>
                  <a:pt x="407194" y="145628"/>
                </a:cubicBezTo>
                <a:lnTo>
                  <a:pt x="407194" y="151283"/>
                </a:lnTo>
                <a:lnTo>
                  <a:pt x="365485" y="151283"/>
                </a:lnTo>
                <a:lnTo>
                  <a:pt x="365485" y="145628"/>
                </a:lnTo>
                <a:cubicBezTo>
                  <a:pt x="373968" y="146571"/>
                  <a:pt x="377974" y="140679"/>
                  <a:pt x="377503" y="127955"/>
                </a:cubicBezTo>
                <a:lnTo>
                  <a:pt x="377503" y="51606"/>
                </a:lnTo>
                <a:cubicBezTo>
                  <a:pt x="377974" y="38881"/>
                  <a:pt x="373968" y="32990"/>
                  <a:pt x="365485" y="33932"/>
                </a:cubicBezTo>
                <a:close/>
                <a:moveTo>
                  <a:pt x="1476450" y="26156"/>
                </a:moveTo>
                <a:cubicBezTo>
                  <a:pt x="1497187" y="26627"/>
                  <a:pt x="1507555" y="48071"/>
                  <a:pt x="1507555" y="90487"/>
                </a:cubicBezTo>
                <a:cubicBezTo>
                  <a:pt x="1507555" y="132903"/>
                  <a:pt x="1497187" y="153876"/>
                  <a:pt x="1476450" y="153404"/>
                </a:cubicBezTo>
                <a:cubicBezTo>
                  <a:pt x="1454771" y="153876"/>
                  <a:pt x="1444167" y="132903"/>
                  <a:pt x="1444638" y="90487"/>
                </a:cubicBezTo>
                <a:cubicBezTo>
                  <a:pt x="1444638" y="47600"/>
                  <a:pt x="1455242" y="26156"/>
                  <a:pt x="1476450" y="26156"/>
                </a:cubicBezTo>
                <a:close/>
                <a:moveTo>
                  <a:pt x="1418593" y="26156"/>
                </a:moveTo>
                <a:lnTo>
                  <a:pt x="1418593" y="127248"/>
                </a:lnTo>
                <a:cubicBezTo>
                  <a:pt x="1417650" y="141386"/>
                  <a:pt x="1422599" y="147984"/>
                  <a:pt x="1433439" y="147042"/>
                </a:cubicBezTo>
                <a:lnTo>
                  <a:pt x="1433439" y="151283"/>
                </a:lnTo>
                <a:lnTo>
                  <a:pt x="1386781" y="151283"/>
                </a:lnTo>
                <a:lnTo>
                  <a:pt x="1386781" y="147042"/>
                </a:lnTo>
                <a:cubicBezTo>
                  <a:pt x="1397621" y="147513"/>
                  <a:pt x="1402805" y="141151"/>
                  <a:pt x="1402334" y="127955"/>
                </a:cubicBezTo>
                <a:lnTo>
                  <a:pt x="1402334" y="56554"/>
                </a:lnTo>
                <a:cubicBezTo>
                  <a:pt x="1402805" y="44772"/>
                  <a:pt x="1398092" y="38881"/>
                  <a:pt x="1388195" y="38881"/>
                </a:cubicBezTo>
                <a:lnTo>
                  <a:pt x="1388195" y="34639"/>
                </a:lnTo>
                <a:close/>
                <a:moveTo>
                  <a:pt x="294792" y="24742"/>
                </a:moveTo>
                <a:lnTo>
                  <a:pt x="310344" y="31812"/>
                </a:lnTo>
                <a:cubicBezTo>
                  <a:pt x="311758" y="32283"/>
                  <a:pt x="311994" y="33461"/>
                  <a:pt x="311051" y="35346"/>
                </a:cubicBezTo>
                <a:lnTo>
                  <a:pt x="309637" y="38881"/>
                </a:lnTo>
                <a:cubicBezTo>
                  <a:pt x="305396" y="53020"/>
                  <a:pt x="300918" y="65980"/>
                  <a:pt x="296206" y="77762"/>
                </a:cubicBezTo>
                <a:cubicBezTo>
                  <a:pt x="307516" y="91430"/>
                  <a:pt x="313408" y="100620"/>
                  <a:pt x="313879" y="105333"/>
                </a:cubicBezTo>
                <a:cubicBezTo>
                  <a:pt x="312465" y="111931"/>
                  <a:pt x="308695" y="116644"/>
                  <a:pt x="302568" y="119471"/>
                </a:cubicBezTo>
                <a:cubicBezTo>
                  <a:pt x="298798" y="120885"/>
                  <a:pt x="296912" y="119707"/>
                  <a:pt x="296912" y="115937"/>
                </a:cubicBezTo>
                <a:cubicBezTo>
                  <a:pt x="295027" y="106040"/>
                  <a:pt x="292671" y="97792"/>
                  <a:pt x="289843" y="91194"/>
                </a:cubicBezTo>
                <a:cubicBezTo>
                  <a:pt x="281360" y="108632"/>
                  <a:pt x="269578" y="126305"/>
                  <a:pt x="254496" y="144214"/>
                </a:cubicBezTo>
                <a:cubicBezTo>
                  <a:pt x="254025" y="145157"/>
                  <a:pt x="253318" y="145392"/>
                  <a:pt x="252376" y="144921"/>
                </a:cubicBezTo>
                <a:cubicBezTo>
                  <a:pt x="251904" y="143978"/>
                  <a:pt x="251904" y="143272"/>
                  <a:pt x="252376" y="142800"/>
                </a:cubicBezTo>
                <a:cubicBezTo>
                  <a:pt x="265100" y="125363"/>
                  <a:pt x="275704" y="103448"/>
                  <a:pt x="284188" y="77055"/>
                </a:cubicBezTo>
                <a:cubicBezTo>
                  <a:pt x="277590" y="63859"/>
                  <a:pt x="272405" y="55140"/>
                  <a:pt x="268635" y="50899"/>
                </a:cubicBezTo>
                <a:cubicBezTo>
                  <a:pt x="268164" y="49485"/>
                  <a:pt x="268635" y="49014"/>
                  <a:pt x="270049" y="49485"/>
                </a:cubicBezTo>
                <a:cubicBezTo>
                  <a:pt x="277118" y="56083"/>
                  <a:pt x="282774" y="61974"/>
                  <a:pt x="287015" y="67158"/>
                </a:cubicBezTo>
                <a:cubicBezTo>
                  <a:pt x="290786" y="52077"/>
                  <a:pt x="293378" y="37938"/>
                  <a:pt x="294792" y="24742"/>
                </a:cubicBezTo>
                <a:close/>
                <a:moveTo>
                  <a:pt x="256617" y="24742"/>
                </a:moveTo>
                <a:lnTo>
                  <a:pt x="271463" y="32519"/>
                </a:lnTo>
                <a:cubicBezTo>
                  <a:pt x="272877" y="32519"/>
                  <a:pt x="273112" y="33461"/>
                  <a:pt x="272170" y="35346"/>
                </a:cubicBezTo>
                <a:lnTo>
                  <a:pt x="270049" y="38881"/>
                </a:lnTo>
                <a:cubicBezTo>
                  <a:pt x="266279" y="53020"/>
                  <a:pt x="262273" y="65273"/>
                  <a:pt x="258031" y="75642"/>
                </a:cubicBezTo>
                <a:cubicBezTo>
                  <a:pt x="265100" y="84125"/>
                  <a:pt x="269342" y="90487"/>
                  <a:pt x="270756" y="94729"/>
                </a:cubicBezTo>
                <a:cubicBezTo>
                  <a:pt x="270285" y="99442"/>
                  <a:pt x="267457" y="104155"/>
                  <a:pt x="262273" y="108867"/>
                </a:cubicBezTo>
                <a:cubicBezTo>
                  <a:pt x="258502" y="110753"/>
                  <a:pt x="256146" y="109810"/>
                  <a:pt x="255203" y="106040"/>
                </a:cubicBezTo>
                <a:cubicBezTo>
                  <a:pt x="253790" y="101798"/>
                  <a:pt x="252376" y="97085"/>
                  <a:pt x="250962" y="91901"/>
                </a:cubicBezTo>
                <a:cubicBezTo>
                  <a:pt x="244835" y="105097"/>
                  <a:pt x="236823" y="118293"/>
                  <a:pt x="226926" y="131489"/>
                </a:cubicBezTo>
                <a:cubicBezTo>
                  <a:pt x="226455" y="132432"/>
                  <a:pt x="225748" y="132668"/>
                  <a:pt x="224805" y="132196"/>
                </a:cubicBezTo>
                <a:cubicBezTo>
                  <a:pt x="224334" y="131254"/>
                  <a:pt x="224334" y="130311"/>
                  <a:pt x="224805" y="129368"/>
                </a:cubicBezTo>
                <a:cubicBezTo>
                  <a:pt x="233288" y="115230"/>
                  <a:pt x="240358" y="98263"/>
                  <a:pt x="246013" y="78469"/>
                </a:cubicBezTo>
                <a:cubicBezTo>
                  <a:pt x="241772" y="68572"/>
                  <a:pt x="235881" y="57026"/>
                  <a:pt x="228340" y="43830"/>
                </a:cubicBezTo>
                <a:cubicBezTo>
                  <a:pt x="227869" y="42887"/>
                  <a:pt x="228104" y="42651"/>
                  <a:pt x="229047" y="43123"/>
                </a:cubicBezTo>
                <a:cubicBezTo>
                  <a:pt x="238473" y="52077"/>
                  <a:pt x="245306" y="59382"/>
                  <a:pt x="249548" y="65038"/>
                </a:cubicBezTo>
                <a:cubicBezTo>
                  <a:pt x="252847" y="52313"/>
                  <a:pt x="255203" y="38881"/>
                  <a:pt x="256617" y="24742"/>
                </a:cubicBezTo>
                <a:close/>
                <a:moveTo>
                  <a:pt x="950603" y="22622"/>
                </a:moveTo>
                <a:lnTo>
                  <a:pt x="949896" y="36053"/>
                </a:lnTo>
                <a:lnTo>
                  <a:pt x="966862" y="35346"/>
                </a:lnTo>
                <a:lnTo>
                  <a:pt x="967569" y="22622"/>
                </a:lnTo>
                <a:close/>
                <a:moveTo>
                  <a:pt x="936464" y="22622"/>
                </a:moveTo>
                <a:lnTo>
                  <a:pt x="920205" y="23328"/>
                </a:lnTo>
                <a:lnTo>
                  <a:pt x="920205" y="25449"/>
                </a:lnTo>
                <a:cubicBezTo>
                  <a:pt x="920205" y="26863"/>
                  <a:pt x="919969" y="28984"/>
                  <a:pt x="919498" y="31812"/>
                </a:cubicBezTo>
                <a:cubicBezTo>
                  <a:pt x="919498" y="34168"/>
                  <a:pt x="919498" y="35818"/>
                  <a:pt x="919498" y="36760"/>
                </a:cubicBezTo>
                <a:lnTo>
                  <a:pt x="936464" y="36053"/>
                </a:lnTo>
                <a:close/>
                <a:moveTo>
                  <a:pt x="1313260" y="16259"/>
                </a:moveTo>
                <a:lnTo>
                  <a:pt x="1263775" y="16966"/>
                </a:lnTo>
                <a:lnTo>
                  <a:pt x="1263775" y="41002"/>
                </a:lnTo>
                <a:lnTo>
                  <a:pt x="1313260" y="39588"/>
                </a:lnTo>
                <a:close/>
                <a:moveTo>
                  <a:pt x="1061592" y="6362"/>
                </a:moveTo>
                <a:cubicBezTo>
                  <a:pt x="1076201" y="16259"/>
                  <a:pt x="1083506" y="23800"/>
                  <a:pt x="1083506" y="28984"/>
                </a:cubicBezTo>
                <a:cubicBezTo>
                  <a:pt x="1082564" y="34168"/>
                  <a:pt x="1079029" y="38174"/>
                  <a:pt x="1072902" y="41002"/>
                </a:cubicBezTo>
                <a:cubicBezTo>
                  <a:pt x="1069132" y="41473"/>
                  <a:pt x="1067247" y="39824"/>
                  <a:pt x="1067247" y="36053"/>
                </a:cubicBezTo>
                <a:cubicBezTo>
                  <a:pt x="1067718" y="23800"/>
                  <a:pt x="1065362" y="14374"/>
                  <a:pt x="1060178" y="7776"/>
                </a:cubicBezTo>
                <a:cubicBezTo>
                  <a:pt x="1059706" y="6362"/>
                  <a:pt x="1060178" y="5891"/>
                  <a:pt x="1061592" y="6362"/>
                </a:cubicBezTo>
                <a:close/>
                <a:moveTo>
                  <a:pt x="320948" y="4948"/>
                </a:moveTo>
                <a:lnTo>
                  <a:pt x="337208" y="12724"/>
                </a:lnTo>
                <a:cubicBezTo>
                  <a:pt x="338150" y="13196"/>
                  <a:pt x="338150" y="13903"/>
                  <a:pt x="337208" y="14845"/>
                </a:cubicBezTo>
                <a:lnTo>
                  <a:pt x="332966" y="21208"/>
                </a:lnTo>
                <a:lnTo>
                  <a:pt x="333673" y="99677"/>
                </a:lnTo>
                <a:lnTo>
                  <a:pt x="335087" y="131489"/>
                </a:lnTo>
                <a:cubicBezTo>
                  <a:pt x="335087" y="149870"/>
                  <a:pt x="326368" y="163773"/>
                  <a:pt x="308930" y="173198"/>
                </a:cubicBezTo>
                <a:cubicBezTo>
                  <a:pt x="309873" y="163773"/>
                  <a:pt x="307752" y="158117"/>
                  <a:pt x="302568" y="156232"/>
                </a:cubicBezTo>
                <a:cubicBezTo>
                  <a:pt x="301625" y="155761"/>
                  <a:pt x="301390" y="155054"/>
                  <a:pt x="301861" y="154111"/>
                </a:cubicBezTo>
                <a:cubicBezTo>
                  <a:pt x="301861" y="153640"/>
                  <a:pt x="302332" y="153404"/>
                  <a:pt x="303275" y="153404"/>
                </a:cubicBezTo>
                <a:cubicBezTo>
                  <a:pt x="314115" y="154347"/>
                  <a:pt x="318592" y="150105"/>
                  <a:pt x="316707" y="140679"/>
                </a:cubicBezTo>
                <a:lnTo>
                  <a:pt x="316000" y="17673"/>
                </a:lnTo>
                <a:lnTo>
                  <a:pt x="222684" y="19087"/>
                </a:lnTo>
                <a:lnTo>
                  <a:pt x="223391" y="144921"/>
                </a:lnTo>
                <a:cubicBezTo>
                  <a:pt x="222920" y="155289"/>
                  <a:pt x="219621" y="164008"/>
                  <a:pt x="213494" y="171078"/>
                </a:cubicBezTo>
                <a:cubicBezTo>
                  <a:pt x="210667" y="173905"/>
                  <a:pt x="208781" y="173670"/>
                  <a:pt x="207839" y="170371"/>
                </a:cubicBezTo>
                <a:lnTo>
                  <a:pt x="208546" y="124420"/>
                </a:lnTo>
                <a:lnTo>
                  <a:pt x="208546" y="26863"/>
                </a:lnTo>
                <a:lnTo>
                  <a:pt x="207839" y="7069"/>
                </a:lnTo>
                <a:cubicBezTo>
                  <a:pt x="207839" y="5655"/>
                  <a:pt x="208310" y="5184"/>
                  <a:pt x="209253" y="5655"/>
                </a:cubicBezTo>
                <a:lnTo>
                  <a:pt x="222684" y="14845"/>
                </a:lnTo>
                <a:lnTo>
                  <a:pt x="222684" y="15552"/>
                </a:lnTo>
                <a:lnTo>
                  <a:pt x="315293" y="14138"/>
                </a:lnTo>
                <a:close/>
                <a:moveTo>
                  <a:pt x="1318915" y="3534"/>
                </a:moveTo>
                <a:lnTo>
                  <a:pt x="1335882" y="12018"/>
                </a:lnTo>
                <a:cubicBezTo>
                  <a:pt x="1337296" y="12489"/>
                  <a:pt x="1337531" y="13196"/>
                  <a:pt x="1336589" y="14138"/>
                </a:cubicBezTo>
                <a:lnTo>
                  <a:pt x="1332347" y="19794"/>
                </a:lnTo>
                <a:lnTo>
                  <a:pt x="1332347" y="40295"/>
                </a:lnTo>
                <a:lnTo>
                  <a:pt x="1333761" y="43123"/>
                </a:lnTo>
                <a:cubicBezTo>
                  <a:pt x="1334232" y="44065"/>
                  <a:pt x="1333761" y="44536"/>
                  <a:pt x="1332347" y="44536"/>
                </a:cubicBezTo>
                <a:cubicBezTo>
                  <a:pt x="1330462" y="44536"/>
                  <a:pt x="1327399" y="44536"/>
                  <a:pt x="1323157" y="44536"/>
                </a:cubicBezTo>
                <a:cubicBezTo>
                  <a:pt x="1312317" y="44065"/>
                  <a:pt x="1302420" y="44065"/>
                  <a:pt x="1293466" y="44536"/>
                </a:cubicBezTo>
                <a:lnTo>
                  <a:pt x="1263775" y="45243"/>
                </a:lnTo>
                <a:cubicBezTo>
                  <a:pt x="1258119" y="53255"/>
                  <a:pt x="1253406" y="56083"/>
                  <a:pt x="1249636" y="53727"/>
                </a:cubicBezTo>
                <a:lnTo>
                  <a:pt x="1250343" y="6362"/>
                </a:lnTo>
                <a:cubicBezTo>
                  <a:pt x="1250343" y="5891"/>
                  <a:pt x="1250578" y="5419"/>
                  <a:pt x="1251050" y="4948"/>
                </a:cubicBezTo>
                <a:cubicBezTo>
                  <a:pt x="1251050" y="4948"/>
                  <a:pt x="1251521" y="5184"/>
                  <a:pt x="1252464" y="5655"/>
                </a:cubicBezTo>
                <a:lnTo>
                  <a:pt x="1265188" y="13431"/>
                </a:lnTo>
                <a:lnTo>
                  <a:pt x="1313260" y="12724"/>
                </a:lnTo>
                <a:close/>
                <a:moveTo>
                  <a:pt x="1098352" y="3534"/>
                </a:moveTo>
                <a:cubicBezTo>
                  <a:pt x="1112019" y="11075"/>
                  <a:pt x="1119089" y="17673"/>
                  <a:pt x="1119560" y="23328"/>
                </a:cubicBezTo>
                <a:cubicBezTo>
                  <a:pt x="1119560" y="28513"/>
                  <a:pt x="1116732" y="32283"/>
                  <a:pt x="1111077" y="34639"/>
                </a:cubicBezTo>
                <a:cubicBezTo>
                  <a:pt x="1106835" y="35582"/>
                  <a:pt x="1104479" y="34404"/>
                  <a:pt x="1104008" y="31105"/>
                </a:cubicBezTo>
                <a:cubicBezTo>
                  <a:pt x="1103536" y="18851"/>
                  <a:pt x="1101415" y="9897"/>
                  <a:pt x="1097645" y="4241"/>
                </a:cubicBezTo>
                <a:cubicBezTo>
                  <a:pt x="1097174" y="3299"/>
                  <a:pt x="1097409" y="3063"/>
                  <a:pt x="1098352" y="3534"/>
                </a:cubicBezTo>
                <a:close/>
                <a:moveTo>
                  <a:pt x="779525" y="3534"/>
                </a:moveTo>
                <a:lnTo>
                  <a:pt x="797905" y="10604"/>
                </a:lnTo>
                <a:cubicBezTo>
                  <a:pt x="798848" y="11546"/>
                  <a:pt x="798848" y="12489"/>
                  <a:pt x="797905" y="13431"/>
                </a:cubicBezTo>
                <a:lnTo>
                  <a:pt x="795785" y="18380"/>
                </a:lnTo>
                <a:lnTo>
                  <a:pt x="795785" y="52313"/>
                </a:lnTo>
                <a:lnTo>
                  <a:pt x="803561" y="52313"/>
                </a:lnTo>
                <a:lnTo>
                  <a:pt x="812751" y="41709"/>
                </a:lnTo>
                <a:lnTo>
                  <a:pt x="824769" y="52313"/>
                </a:lnTo>
                <a:cubicBezTo>
                  <a:pt x="826183" y="53727"/>
                  <a:pt x="825947" y="54669"/>
                  <a:pt x="824062" y="55140"/>
                </a:cubicBezTo>
                <a:lnTo>
                  <a:pt x="795785" y="55847"/>
                </a:lnTo>
                <a:lnTo>
                  <a:pt x="795078" y="109574"/>
                </a:lnTo>
                <a:lnTo>
                  <a:pt x="795785" y="139266"/>
                </a:lnTo>
                <a:cubicBezTo>
                  <a:pt x="795785" y="153404"/>
                  <a:pt x="787537" y="164715"/>
                  <a:pt x="771042" y="173198"/>
                </a:cubicBezTo>
                <a:cubicBezTo>
                  <a:pt x="768685" y="174141"/>
                  <a:pt x="767507" y="173434"/>
                  <a:pt x="767507" y="171078"/>
                </a:cubicBezTo>
                <a:cubicBezTo>
                  <a:pt x="768450" y="164480"/>
                  <a:pt x="766565" y="159767"/>
                  <a:pt x="761852" y="156939"/>
                </a:cubicBezTo>
                <a:cubicBezTo>
                  <a:pt x="760909" y="156468"/>
                  <a:pt x="760673" y="155996"/>
                  <a:pt x="761145" y="155525"/>
                </a:cubicBezTo>
                <a:cubicBezTo>
                  <a:pt x="761145" y="155054"/>
                  <a:pt x="761616" y="154818"/>
                  <a:pt x="762559" y="154818"/>
                </a:cubicBezTo>
                <a:cubicBezTo>
                  <a:pt x="774341" y="155289"/>
                  <a:pt x="779525" y="153876"/>
                  <a:pt x="778111" y="150577"/>
                </a:cubicBezTo>
                <a:lnTo>
                  <a:pt x="778111" y="56554"/>
                </a:lnTo>
                <a:lnTo>
                  <a:pt x="748420" y="57261"/>
                </a:lnTo>
                <a:cubicBezTo>
                  <a:pt x="747006" y="57261"/>
                  <a:pt x="744885" y="57497"/>
                  <a:pt x="742058" y="57968"/>
                </a:cubicBezTo>
                <a:cubicBezTo>
                  <a:pt x="735931" y="57968"/>
                  <a:pt x="731689" y="58440"/>
                  <a:pt x="729333" y="59382"/>
                </a:cubicBezTo>
                <a:lnTo>
                  <a:pt x="722263" y="54434"/>
                </a:lnTo>
                <a:lnTo>
                  <a:pt x="778111" y="53020"/>
                </a:lnTo>
                <a:lnTo>
                  <a:pt x="778111" y="39588"/>
                </a:lnTo>
                <a:cubicBezTo>
                  <a:pt x="778111" y="23564"/>
                  <a:pt x="778111" y="12018"/>
                  <a:pt x="778111" y="4948"/>
                </a:cubicBezTo>
                <a:cubicBezTo>
                  <a:pt x="777640" y="3534"/>
                  <a:pt x="778111" y="3063"/>
                  <a:pt x="779525" y="3534"/>
                </a:cubicBezTo>
                <a:close/>
                <a:moveTo>
                  <a:pt x="1152786" y="1414"/>
                </a:moveTo>
                <a:lnTo>
                  <a:pt x="1168339" y="12018"/>
                </a:lnTo>
                <a:cubicBezTo>
                  <a:pt x="1169752" y="13431"/>
                  <a:pt x="1169752" y="14374"/>
                  <a:pt x="1168339" y="14845"/>
                </a:cubicBezTo>
                <a:lnTo>
                  <a:pt x="1164804" y="16966"/>
                </a:lnTo>
                <a:cubicBezTo>
                  <a:pt x="1158677" y="23564"/>
                  <a:pt x="1147131" y="33226"/>
                  <a:pt x="1130164" y="45950"/>
                </a:cubicBezTo>
                <a:lnTo>
                  <a:pt x="1161269" y="44536"/>
                </a:lnTo>
                <a:lnTo>
                  <a:pt x="1169752" y="36760"/>
                </a:lnTo>
                <a:lnTo>
                  <a:pt x="1186012" y="50899"/>
                </a:lnTo>
                <a:cubicBezTo>
                  <a:pt x="1187426" y="52784"/>
                  <a:pt x="1186954" y="53962"/>
                  <a:pt x="1184598" y="54434"/>
                </a:cubicBezTo>
                <a:cubicBezTo>
                  <a:pt x="1174701" y="57733"/>
                  <a:pt x="1166453" y="61503"/>
                  <a:pt x="1159855" y="65744"/>
                </a:cubicBezTo>
                <a:cubicBezTo>
                  <a:pt x="1158913" y="66216"/>
                  <a:pt x="1158206" y="66216"/>
                  <a:pt x="1157735" y="65744"/>
                </a:cubicBezTo>
                <a:cubicBezTo>
                  <a:pt x="1157263" y="65273"/>
                  <a:pt x="1157263" y="64802"/>
                  <a:pt x="1157735" y="64331"/>
                </a:cubicBezTo>
                <a:lnTo>
                  <a:pt x="1161269" y="48778"/>
                </a:lnTo>
                <a:lnTo>
                  <a:pt x="1055229" y="52313"/>
                </a:lnTo>
                <a:cubicBezTo>
                  <a:pt x="1055229" y="68337"/>
                  <a:pt x="1050516" y="79176"/>
                  <a:pt x="1041090" y="84832"/>
                </a:cubicBezTo>
                <a:cubicBezTo>
                  <a:pt x="1035906" y="85303"/>
                  <a:pt x="1033314" y="80826"/>
                  <a:pt x="1033314" y="71400"/>
                </a:cubicBezTo>
                <a:cubicBezTo>
                  <a:pt x="1043682" y="65273"/>
                  <a:pt x="1049809" y="54905"/>
                  <a:pt x="1051694" y="40295"/>
                </a:cubicBezTo>
                <a:cubicBezTo>
                  <a:pt x="1051694" y="39352"/>
                  <a:pt x="1051930" y="38881"/>
                  <a:pt x="1052401" y="38881"/>
                </a:cubicBezTo>
                <a:cubicBezTo>
                  <a:pt x="1053344" y="38410"/>
                  <a:pt x="1053815" y="38645"/>
                  <a:pt x="1053815" y="39588"/>
                </a:cubicBezTo>
                <a:cubicBezTo>
                  <a:pt x="1053815" y="40059"/>
                  <a:pt x="1054051" y="40531"/>
                  <a:pt x="1054522" y="41002"/>
                </a:cubicBezTo>
                <a:cubicBezTo>
                  <a:pt x="1054993" y="43358"/>
                  <a:pt x="1055229" y="45950"/>
                  <a:pt x="1055229" y="48778"/>
                </a:cubicBezTo>
                <a:lnTo>
                  <a:pt x="1126629" y="45950"/>
                </a:lnTo>
                <a:cubicBezTo>
                  <a:pt x="1139354" y="27099"/>
                  <a:pt x="1148073" y="12253"/>
                  <a:pt x="1152786" y="1414"/>
                </a:cubicBezTo>
                <a:close/>
                <a:moveTo>
                  <a:pt x="935757" y="707"/>
                </a:moveTo>
                <a:lnTo>
                  <a:pt x="950603" y="5655"/>
                </a:lnTo>
                <a:cubicBezTo>
                  <a:pt x="952017" y="5655"/>
                  <a:pt x="952252" y="6598"/>
                  <a:pt x="951310" y="8483"/>
                </a:cubicBezTo>
                <a:lnTo>
                  <a:pt x="950603" y="11311"/>
                </a:lnTo>
                <a:lnTo>
                  <a:pt x="950603" y="19087"/>
                </a:lnTo>
                <a:lnTo>
                  <a:pt x="966156" y="19087"/>
                </a:lnTo>
                <a:lnTo>
                  <a:pt x="972518" y="12018"/>
                </a:lnTo>
                <a:lnTo>
                  <a:pt x="986657" y="20501"/>
                </a:lnTo>
                <a:cubicBezTo>
                  <a:pt x="988070" y="20972"/>
                  <a:pt x="988070" y="21915"/>
                  <a:pt x="986657" y="23328"/>
                </a:cubicBezTo>
                <a:lnTo>
                  <a:pt x="983122" y="27570"/>
                </a:lnTo>
                <a:lnTo>
                  <a:pt x="983122" y="32519"/>
                </a:lnTo>
                <a:lnTo>
                  <a:pt x="984536" y="36760"/>
                </a:lnTo>
                <a:cubicBezTo>
                  <a:pt x="985478" y="38174"/>
                  <a:pt x="985243" y="39117"/>
                  <a:pt x="983829" y="39588"/>
                </a:cubicBezTo>
                <a:lnTo>
                  <a:pt x="968276" y="39588"/>
                </a:lnTo>
                <a:lnTo>
                  <a:pt x="949896" y="39588"/>
                </a:lnTo>
                <a:lnTo>
                  <a:pt x="949896" y="53020"/>
                </a:lnTo>
                <a:lnTo>
                  <a:pt x="974639" y="52313"/>
                </a:lnTo>
                <a:lnTo>
                  <a:pt x="981708" y="44536"/>
                </a:lnTo>
                <a:lnTo>
                  <a:pt x="995847" y="53727"/>
                </a:lnTo>
                <a:cubicBezTo>
                  <a:pt x="996789" y="54669"/>
                  <a:pt x="996789" y="55612"/>
                  <a:pt x="995847" y="56554"/>
                </a:cubicBezTo>
                <a:lnTo>
                  <a:pt x="993019" y="60089"/>
                </a:lnTo>
                <a:lnTo>
                  <a:pt x="992312" y="67865"/>
                </a:lnTo>
                <a:cubicBezTo>
                  <a:pt x="991841" y="74935"/>
                  <a:pt x="986421" y="80590"/>
                  <a:pt x="976053" y="84832"/>
                </a:cubicBezTo>
                <a:cubicBezTo>
                  <a:pt x="975110" y="85303"/>
                  <a:pt x="974403" y="85303"/>
                  <a:pt x="973932" y="84832"/>
                </a:cubicBezTo>
                <a:cubicBezTo>
                  <a:pt x="973460" y="84832"/>
                  <a:pt x="973460" y="84360"/>
                  <a:pt x="973932" y="83418"/>
                </a:cubicBezTo>
                <a:cubicBezTo>
                  <a:pt x="973932" y="79176"/>
                  <a:pt x="972518" y="76113"/>
                  <a:pt x="969690" y="74228"/>
                </a:cubicBezTo>
                <a:cubicBezTo>
                  <a:pt x="969219" y="73285"/>
                  <a:pt x="969219" y="72814"/>
                  <a:pt x="969690" y="72814"/>
                </a:cubicBezTo>
                <a:cubicBezTo>
                  <a:pt x="974874" y="73285"/>
                  <a:pt x="977231" y="71871"/>
                  <a:pt x="976760" y="68572"/>
                </a:cubicBezTo>
                <a:lnTo>
                  <a:pt x="977466" y="60089"/>
                </a:lnTo>
                <a:cubicBezTo>
                  <a:pt x="977466" y="57261"/>
                  <a:pt x="976053" y="55847"/>
                  <a:pt x="973225" y="55847"/>
                </a:cubicBezTo>
                <a:lnTo>
                  <a:pt x="949896" y="56554"/>
                </a:lnTo>
                <a:lnTo>
                  <a:pt x="949896" y="66451"/>
                </a:lnTo>
                <a:cubicBezTo>
                  <a:pt x="949425" y="70693"/>
                  <a:pt x="946597" y="75642"/>
                  <a:pt x="941413" y="81297"/>
                </a:cubicBezTo>
                <a:cubicBezTo>
                  <a:pt x="938585" y="83653"/>
                  <a:pt x="936936" y="83653"/>
                  <a:pt x="936464" y="81297"/>
                </a:cubicBezTo>
                <a:lnTo>
                  <a:pt x="936464" y="57261"/>
                </a:lnTo>
                <a:lnTo>
                  <a:pt x="913842" y="57261"/>
                </a:lnTo>
                <a:cubicBezTo>
                  <a:pt x="909129" y="70457"/>
                  <a:pt x="886979" y="83889"/>
                  <a:pt x="847391" y="97556"/>
                </a:cubicBezTo>
                <a:cubicBezTo>
                  <a:pt x="846448" y="98028"/>
                  <a:pt x="845741" y="98028"/>
                  <a:pt x="845270" y="97556"/>
                </a:cubicBezTo>
                <a:cubicBezTo>
                  <a:pt x="845270" y="97085"/>
                  <a:pt x="845505" y="96378"/>
                  <a:pt x="845977" y="95436"/>
                </a:cubicBezTo>
                <a:cubicBezTo>
                  <a:pt x="877082" y="82711"/>
                  <a:pt x="895226" y="70222"/>
                  <a:pt x="900411" y="57968"/>
                </a:cubicBezTo>
                <a:lnTo>
                  <a:pt x="884151" y="57968"/>
                </a:lnTo>
                <a:cubicBezTo>
                  <a:pt x="883209" y="61739"/>
                  <a:pt x="880145" y="65509"/>
                  <a:pt x="874961" y="69279"/>
                </a:cubicBezTo>
                <a:cubicBezTo>
                  <a:pt x="873076" y="70222"/>
                  <a:pt x="871662" y="69750"/>
                  <a:pt x="870719" y="67865"/>
                </a:cubicBezTo>
                <a:lnTo>
                  <a:pt x="871426" y="48778"/>
                </a:lnTo>
                <a:cubicBezTo>
                  <a:pt x="871426" y="46422"/>
                  <a:pt x="871191" y="42887"/>
                  <a:pt x="870719" y="38174"/>
                </a:cubicBezTo>
                <a:cubicBezTo>
                  <a:pt x="870719" y="35346"/>
                  <a:pt x="870719" y="33461"/>
                  <a:pt x="870719" y="32519"/>
                </a:cubicBezTo>
                <a:cubicBezTo>
                  <a:pt x="870719" y="31576"/>
                  <a:pt x="871191" y="31340"/>
                  <a:pt x="872133" y="31812"/>
                </a:cubicBezTo>
                <a:lnTo>
                  <a:pt x="884151" y="37467"/>
                </a:lnTo>
                <a:lnTo>
                  <a:pt x="905359" y="36760"/>
                </a:lnTo>
                <a:cubicBezTo>
                  <a:pt x="905830" y="32990"/>
                  <a:pt x="906066" y="28984"/>
                  <a:pt x="906066" y="24742"/>
                </a:cubicBezTo>
                <a:lnTo>
                  <a:pt x="906066" y="23328"/>
                </a:lnTo>
                <a:lnTo>
                  <a:pt x="884858" y="23328"/>
                </a:lnTo>
                <a:cubicBezTo>
                  <a:pt x="882502" y="23328"/>
                  <a:pt x="879438" y="23564"/>
                  <a:pt x="875668" y="24035"/>
                </a:cubicBezTo>
                <a:cubicBezTo>
                  <a:pt x="873783" y="24035"/>
                  <a:pt x="870719" y="24271"/>
                  <a:pt x="866478" y="24742"/>
                </a:cubicBezTo>
                <a:lnTo>
                  <a:pt x="860822" y="20501"/>
                </a:lnTo>
                <a:lnTo>
                  <a:pt x="906066" y="19794"/>
                </a:lnTo>
                <a:lnTo>
                  <a:pt x="906066" y="17673"/>
                </a:lnTo>
                <a:cubicBezTo>
                  <a:pt x="906066" y="15788"/>
                  <a:pt x="905830" y="13196"/>
                  <a:pt x="905359" y="9897"/>
                </a:cubicBezTo>
                <a:cubicBezTo>
                  <a:pt x="905359" y="6126"/>
                  <a:pt x="905123" y="3299"/>
                  <a:pt x="904652" y="1414"/>
                </a:cubicBezTo>
                <a:lnTo>
                  <a:pt x="920912" y="6362"/>
                </a:lnTo>
                <a:cubicBezTo>
                  <a:pt x="922326" y="6833"/>
                  <a:pt x="922561" y="7776"/>
                  <a:pt x="921619" y="9190"/>
                </a:cubicBezTo>
                <a:lnTo>
                  <a:pt x="919498" y="12724"/>
                </a:lnTo>
                <a:lnTo>
                  <a:pt x="919498" y="19794"/>
                </a:lnTo>
                <a:lnTo>
                  <a:pt x="936464" y="19087"/>
                </a:lnTo>
                <a:close/>
                <a:moveTo>
                  <a:pt x="83419" y="707"/>
                </a:moveTo>
                <a:lnTo>
                  <a:pt x="101092" y="8483"/>
                </a:lnTo>
                <a:cubicBezTo>
                  <a:pt x="102506" y="8954"/>
                  <a:pt x="102506" y="9897"/>
                  <a:pt x="101092" y="11311"/>
                </a:cubicBezTo>
                <a:lnTo>
                  <a:pt x="98971" y="13431"/>
                </a:lnTo>
                <a:cubicBezTo>
                  <a:pt x="114995" y="39352"/>
                  <a:pt x="141151" y="59853"/>
                  <a:pt x="177441" y="74935"/>
                </a:cubicBezTo>
                <a:cubicBezTo>
                  <a:pt x="178383" y="76820"/>
                  <a:pt x="178383" y="77762"/>
                  <a:pt x="177441" y="77762"/>
                </a:cubicBezTo>
                <a:cubicBezTo>
                  <a:pt x="170843" y="78234"/>
                  <a:pt x="164009" y="82475"/>
                  <a:pt x="156940" y="90487"/>
                </a:cubicBezTo>
                <a:cubicBezTo>
                  <a:pt x="128662" y="69750"/>
                  <a:pt x="108397" y="44772"/>
                  <a:pt x="96143" y="15552"/>
                </a:cubicBezTo>
                <a:lnTo>
                  <a:pt x="96143" y="16259"/>
                </a:lnTo>
                <a:cubicBezTo>
                  <a:pt x="74935" y="49249"/>
                  <a:pt x="43595" y="79176"/>
                  <a:pt x="2121" y="106040"/>
                </a:cubicBezTo>
                <a:cubicBezTo>
                  <a:pt x="1179" y="106511"/>
                  <a:pt x="472" y="106511"/>
                  <a:pt x="0" y="106040"/>
                </a:cubicBezTo>
                <a:cubicBezTo>
                  <a:pt x="0" y="105097"/>
                  <a:pt x="236" y="104390"/>
                  <a:pt x="707" y="103919"/>
                </a:cubicBezTo>
                <a:cubicBezTo>
                  <a:pt x="36997" y="75642"/>
                  <a:pt x="64567" y="41237"/>
                  <a:pt x="83419" y="707"/>
                </a:cubicBezTo>
                <a:close/>
                <a:moveTo>
                  <a:pt x="719436" y="0"/>
                </a:moveTo>
                <a:lnTo>
                  <a:pt x="735695" y="9190"/>
                </a:lnTo>
                <a:cubicBezTo>
                  <a:pt x="736638" y="9661"/>
                  <a:pt x="736402" y="10604"/>
                  <a:pt x="734988" y="12018"/>
                </a:cubicBezTo>
                <a:lnTo>
                  <a:pt x="732867" y="14845"/>
                </a:lnTo>
                <a:cubicBezTo>
                  <a:pt x="726741" y="25685"/>
                  <a:pt x="720143" y="36053"/>
                  <a:pt x="713073" y="45950"/>
                </a:cubicBezTo>
                <a:lnTo>
                  <a:pt x="713780" y="153404"/>
                </a:lnTo>
                <a:cubicBezTo>
                  <a:pt x="713309" y="160002"/>
                  <a:pt x="710010" y="166600"/>
                  <a:pt x="703883" y="173198"/>
                </a:cubicBezTo>
                <a:cubicBezTo>
                  <a:pt x="702940" y="174141"/>
                  <a:pt x="701998" y="174612"/>
                  <a:pt x="701055" y="174612"/>
                </a:cubicBezTo>
                <a:cubicBezTo>
                  <a:pt x="700113" y="174612"/>
                  <a:pt x="699642" y="173905"/>
                  <a:pt x="699642" y="172491"/>
                </a:cubicBezTo>
                <a:lnTo>
                  <a:pt x="700348" y="125127"/>
                </a:lnTo>
                <a:lnTo>
                  <a:pt x="701055" y="61503"/>
                </a:lnTo>
                <a:cubicBezTo>
                  <a:pt x="691630" y="72814"/>
                  <a:pt x="677727" y="87659"/>
                  <a:pt x="659346" y="106040"/>
                </a:cubicBezTo>
                <a:cubicBezTo>
                  <a:pt x="658404" y="106511"/>
                  <a:pt x="657697" y="106275"/>
                  <a:pt x="657226" y="105333"/>
                </a:cubicBezTo>
                <a:cubicBezTo>
                  <a:pt x="656754" y="104861"/>
                  <a:pt x="656754" y="104390"/>
                  <a:pt x="657226" y="103919"/>
                </a:cubicBezTo>
                <a:cubicBezTo>
                  <a:pt x="685974" y="71871"/>
                  <a:pt x="706711" y="37231"/>
                  <a:pt x="7194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xmlns="" id="{64C90AB7-6381-4382-8097-9F57798765D0}"/>
              </a:ext>
            </a:extLst>
          </p:cNvPr>
          <p:cNvSpPr txBox="1"/>
          <p:nvPr/>
        </p:nvSpPr>
        <p:spPr>
          <a:xfrm>
            <a:off x="8708630" y="5713283"/>
            <a:ext cx="1711989" cy="176026"/>
          </a:xfrm>
          <a:custGeom>
            <a:avLst/>
            <a:gdLst/>
            <a:ahLst/>
            <a:cxnLst/>
            <a:rect l="l" t="t" r="r" b="b"/>
            <a:pathLst>
              <a:path w="1711989" h="176026">
                <a:moveTo>
                  <a:pt x="905653" y="156559"/>
                </a:moveTo>
                <a:lnTo>
                  <a:pt x="898867" y="168250"/>
                </a:lnTo>
                <a:cubicBezTo>
                  <a:pt x="897924" y="168250"/>
                  <a:pt x="897453" y="168014"/>
                  <a:pt x="897453" y="167543"/>
                </a:cubicBezTo>
                <a:cubicBezTo>
                  <a:pt x="897453" y="166600"/>
                  <a:pt x="897924" y="165893"/>
                  <a:pt x="898867" y="165422"/>
                </a:cubicBezTo>
                <a:close/>
                <a:moveTo>
                  <a:pt x="1420360" y="110988"/>
                </a:moveTo>
                <a:cubicBezTo>
                  <a:pt x="1437327" y="118529"/>
                  <a:pt x="1445339" y="125127"/>
                  <a:pt x="1444396" y="130782"/>
                </a:cubicBezTo>
                <a:cubicBezTo>
                  <a:pt x="1443454" y="135495"/>
                  <a:pt x="1439683" y="139265"/>
                  <a:pt x="1433085" y="142093"/>
                </a:cubicBezTo>
                <a:cubicBezTo>
                  <a:pt x="1429315" y="142564"/>
                  <a:pt x="1427194" y="141151"/>
                  <a:pt x="1426723" y="137852"/>
                </a:cubicBezTo>
                <a:cubicBezTo>
                  <a:pt x="1425309" y="126541"/>
                  <a:pt x="1422717" y="118057"/>
                  <a:pt x="1418947" y="112402"/>
                </a:cubicBezTo>
                <a:cubicBezTo>
                  <a:pt x="1418475" y="111459"/>
                  <a:pt x="1418947" y="110988"/>
                  <a:pt x="1420360" y="110988"/>
                </a:cubicBezTo>
                <a:close/>
                <a:moveTo>
                  <a:pt x="938845" y="99371"/>
                </a:moveTo>
                <a:lnTo>
                  <a:pt x="933506" y="120178"/>
                </a:lnTo>
                <a:lnTo>
                  <a:pt x="905653" y="156559"/>
                </a:lnTo>
                <a:close/>
                <a:moveTo>
                  <a:pt x="1481864" y="77762"/>
                </a:moveTo>
                <a:lnTo>
                  <a:pt x="1501658" y="85538"/>
                </a:lnTo>
                <a:cubicBezTo>
                  <a:pt x="1502600" y="86010"/>
                  <a:pt x="1502600" y="86717"/>
                  <a:pt x="1501658" y="87659"/>
                </a:cubicBezTo>
                <a:cubicBezTo>
                  <a:pt x="1500244" y="89073"/>
                  <a:pt x="1499302" y="90958"/>
                  <a:pt x="1498830" y="93315"/>
                </a:cubicBezTo>
                <a:lnTo>
                  <a:pt x="1498830" y="99677"/>
                </a:lnTo>
                <a:lnTo>
                  <a:pt x="1520038" y="98263"/>
                </a:lnTo>
                <a:lnTo>
                  <a:pt x="1531349" y="86952"/>
                </a:lnTo>
                <a:lnTo>
                  <a:pt x="1544781" y="99677"/>
                </a:lnTo>
                <a:cubicBezTo>
                  <a:pt x="1545252" y="100148"/>
                  <a:pt x="1545488" y="100620"/>
                  <a:pt x="1545488" y="101091"/>
                </a:cubicBezTo>
                <a:cubicBezTo>
                  <a:pt x="1545488" y="101562"/>
                  <a:pt x="1545016" y="101798"/>
                  <a:pt x="1544074" y="101798"/>
                </a:cubicBezTo>
                <a:lnTo>
                  <a:pt x="1498830" y="103212"/>
                </a:lnTo>
                <a:lnTo>
                  <a:pt x="1498123" y="120178"/>
                </a:lnTo>
                <a:lnTo>
                  <a:pt x="1498830" y="141386"/>
                </a:lnTo>
                <a:cubicBezTo>
                  <a:pt x="1498830" y="154111"/>
                  <a:pt x="1490818" y="164244"/>
                  <a:pt x="1474794" y="171784"/>
                </a:cubicBezTo>
                <a:cubicBezTo>
                  <a:pt x="1473380" y="172727"/>
                  <a:pt x="1472674" y="172020"/>
                  <a:pt x="1472674" y="169664"/>
                </a:cubicBezTo>
                <a:cubicBezTo>
                  <a:pt x="1472674" y="160709"/>
                  <a:pt x="1469846" y="155525"/>
                  <a:pt x="1464190" y="154111"/>
                </a:cubicBezTo>
                <a:cubicBezTo>
                  <a:pt x="1463248" y="153640"/>
                  <a:pt x="1463012" y="152933"/>
                  <a:pt x="1463484" y="151990"/>
                </a:cubicBezTo>
                <a:cubicBezTo>
                  <a:pt x="1463484" y="151990"/>
                  <a:pt x="1463955" y="151990"/>
                  <a:pt x="1464897" y="151990"/>
                </a:cubicBezTo>
                <a:cubicBezTo>
                  <a:pt x="1477151" y="152933"/>
                  <a:pt x="1482806" y="151283"/>
                  <a:pt x="1481864" y="147042"/>
                </a:cubicBezTo>
                <a:lnTo>
                  <a:pt x="1481864" y="112402"/>
                </a:lnTo>
                <a:cubicBezTo>
                  <a:pt x="1481864" y="111459"/>
                  <a:pt x="1481864" y="110046"/>
                  <a:pt x="1481864" y="108160"/>
                </a:cubicBezTo>
                <a:cubicBezTo>
                  <a:pt x="1481392" y="106275"/>
                  <a:pt x="1481157" y="104861"/>
                  <a:pt x="1481157" y="103919"/>
                </a:cubicBezTo>
                <a:lnTo>
                  <a:pt x="1405515" y="106040"/>
                </a:lnTo>
                <a:cubicBezTo>
                  <a:pt x="1395618" y="106982"/>
                  <a:pt x="1389255" y="107925"/>
                  <a:pt x="1386428" y="108867"/>
                </a:cubicBezTo>
                <a:lnTo>
                  <a:pt x="1380065" y="102505"/>
                </a:lnTo>
                <a:lnTo>
                  <a:pt x="1481157" y="99677"/>
                </a:lnTo>
                <a:cubicBezTo>
                  <a:pt x="1481157" y="90251"/>
                  <a:pt x="1481157" y="83182"/>
                  <a:pt x="1481157" y="78469"/>
                </a:cubicBezTo>
                <a:cubicBezTo>
                  <a:pt x="1480686" y="77527"/>
                  <a:pt x="1480921" y="77291"/>
                  <a:pt x="1481864" y="77762"/>
                </a:cubicBezTo>
                <a:close/>
                <a:moveTo>
                  <a:pt x="690321" y="72814"/>
                </a:moveTo>
                <a:lnTo>
                  <a:pt x="701632" y="83418"/>
                </a:lnTo>
                <a:cubicBezTo>
                  <a:pt x="702575" y="83889"/>
                  <a:pt x="702339" y="84596"/>
                  <a:pt x="700925" y="85538"/>
                </a:cubicBezTo>
                <a:lnTo>
                  <a:pt x="657802" y="86245"/>
                </a:lnTo>
                <a:lnTo>
                  <a:pt x="671234" y="92608"/>
                </a:lnTo>
                <a:cubicBezTo>
                  <a:pt x="671706" y="93079"/>
                  <a:pt x="671941" y="93550"/>
                  <a:pt x="671941" y="94022"/>
                </a:cubicBezTo>
                <a:lnTo>
                  <a:pt x="669113" y="98970"/>
                </a:lnTo>
                <a:lnTo>
                  <a:pt x="662044" y="137852"/>
                </a:lnTo>
                <a:cubicBezTo>
                  <a:pt x="660630" y="142564"/>
                  <a:pt x="662515" y="145392"/>
                  <a:pt x="667700" y="146335"/>
                </a:cubicBezTo>
                <a:cubicBezTo>
                  <a:pt x="672412" y="147277"/>
                  <a:pt x="679953" y="147277"/>
                  <a:pt x="690321" y="146335"/>
                </a:cubicBezTo>
                <a:cubicBezTo>
                  <a:pt x="694563" y="145392"/>
                  <a:pt x="697862" y="142093"/>
                  <a:pt x="700218" y="136438"/>
                </a:cubicBezTo>
                <a:cubicBezTo>
                  <a:pt x="700690" y="135966"/>
                  <a:pt x="701161" y="135731"/>
                  <a:pt x="701632" y="135731"/>
                </a:cubicBezTo>
                <a:cubicBezTo>
                  <a:pt x="702104" y="136202"/>
                  <a:pt x="702339" y="136909"/>
                  <a:pt x="702339" y="137852"/>
                </a:cubicBezTo>
                <a:cubicBezTo>
                  <a:pt x="701397" y="141622"/>
                  <a:pt x="702575" y="144685"/>
                  <a:pt x="705874" y="147042"/>
                </a:cubicBezTo>
                <a:cubicBezTo>
                  <a:pt x="711529" y="154111"/>
                  <a:pt x="709408" y="159531"/>
                  <a:pt x="699512" y="163301"/>
                </a:cubicBezTo>
                <a:cubicBezTo>
                  <a:pt x="689614" y="165186"/>
                  <a:pt x="678775" y="165422"/>
                  <a:pt x="666992" y="164008"/>
                </a:cubicBezTo>
                <a:cubicBezTo>
                  <a:pt x="655210" y="161180"/>
                  <a:pt x="649790" y="151990"/>
                  <a:pt x="650733" y="136438"/>
                </a:cubicBezTo>
                <a:lnTo>
                  <a:pt x="654268" y="97556"/>
                </a:lnTo>
                <a:lnTo>
                  <a:pt x="654975" y="86245"/>
                </a:lnTo>
                <a:lnTo>
                  <a:pt x="636594" y="86245"/>
                </a:lnTo>
                <a:lnTo>
                  <a:pt x="645784" y="90487"/>
                </a:lnTo>
                <a:cubicBezTo>
                  <a:pt x="646256" y="90487"/>
                  <a:pt x="646727" y="90723"/>
                  <a:pt x="647198" y="91194"/>
                </a:cubicBezTo>
                <a:cubicBezTo>
                  <a:pt x="647198" y="91194"/>
                  <a:pt x="646963" y="91665"/>
                  <a:pt x="646492" y="92608"/>
                </a:cubicBezTo>
                <a:lnTo>
                  <a:pt x="644371" y="96849"/>
                </a:lnTo>
                <a:cubicBezTo>
                  <a:pt x="644371" y="133610"/>
                  <a:pt x="617743" y="159767"/>
                  <a:pt x="564487" y="175319"/>
                </a:cubicBezTo>
                <a:cubicBezTo>
                  <a:pt x="563545" y="175790"/>
                  <a:pt x="562838" y="175790"/>
                  <a:pt x="562366" y="175319"/>
                </a:cubicBezTo>
                <a:cubicBezTo>
                  <a:pt x="561895" y="173905"/>
                  <a:pt x="562131" y="172963"/>
                  <a:pt x="563073" y="172491"/>
                </a:cubicBezTo>
                <a:cubicBezTo>
                  <a:pt x="609731" y="158824"/>
                  <a:pt x="632353" y="130075"/>
                  <a:pt x="630939" y="86245"/>
                </a:cubicBezTo>
                <a:lnTo>
                  <a:pt x="629525" y="86245"/>
                </a:lnTo>
                <a:cubicBezTo>
                  <a:pt x="622456" y="86717"/>
                  <a:pt x="616093" y="87424"/>
                  <a:pt x="610438" y="88366"/>
                </a:cubicBezTo>
                <a:lnTo>
                  <a:pt x="605489" y="82711"/>
                </a:lnTo>
                <a:lnTo>
                  <a:pt x="681838" y="82004"/>
                </a:lnTo>
                <a:close/>
                <a:moveTo>
                  <a:pt x="835950" y="67865"/>
                </a:moveTo>
                <a:lnTo>
                  <a:pt x="770205" y="68572"/>
                </a:lnTo>
                <a:lnTo>
                  <a:pt x="769498" y="89780"/>
                </a:lnTo>
                <a:lnTo>
                  <a:pt x="830294" y="89073"/>
                </a:lnTo>
                <a:cubicBezTo>
                  <a:pt x="831708" y="89544"/>
                  <a:pt x="832415" y="90251"/>
                  <a:pt x="832415" y="91194"/>
                </a:cubicBezTo>
                <a:cubicBezTo>
                  <a:pt x="831944" y="92137"/>
                  <a:pt x="831237" y="92843"/>
                  <a:pt x="830294" y="93315"/>
                </a:cubicBezTo>
                <a:lnTo>
                  <a:pt x="769498" y="94022"/>
                </a:lnTo>
                <a:lnTo>
                  <a:pt x="769498" y="115230"/>
                </a:lnTo>
                <a:lnTo>
                  <a:pt x="831001" y="114523"/>
                </a:lnTo>
                <a:cubicBezTo>
                  <a:pt x="833358" y="115465"/>
                  <a:pt x="833358" y="116879"/>
                  <a:pt x="831001" y="118764"/>
                </a:cubicBezTo>
                <a:lnTo>
                  <a:pt x="769498" y="119471"/>
                </a:lnTo>
                <a:lnTo>
                  <a:pt x="769498" y="147042"/>
                </a:lnTo>
                <a:lnTo>
                  <a:pt x="833829" y="146335"/>
                </a:lnTo>
                <a:cubicBezTo>
                  <a:pt x="836185" y="145392"/>
                  <a:pt x="837128" y="142800"/>
                  <a:pt x="836657" y="138558"/>
                </a:cubicBezTo>
                <a:close/>
                <a:moveTo>
                  <a:pt x="474707" y="60796"/>
                </a:moveTo>
                <a:lnTo>
                  <a:pt x="489552" y="73521"/>
                </a:lnTo>
                <a:cubicBezTo>
                  <a:pt x="490024" y="73992"/>
                  <a:pt x="490259" y="74463"/>
                  <a:pt x="490259" y="74934"/>
                </a:cubicBezTo>
                <a:cubicBezTo>
                  <a:pt x="490259" y="75406"/>
                  <a:pt x="489552" y="75877"/>
                  <a:pt x="488138" y="76348"/>
                </a:cubicBezTo>
                <a:cubicBezTo>
                  <a:pt x="479184" y="77291"/>
                  <a:pt x="466930" y="83182"/>
                  <a:pt x="451378" y="94022"/>
                </a:cubicBezTo>
                <a:lnTo>
                  <a:pt x="455619" y="96142"/>
                </a:lnTo>
                <a:cubicBezTo>
                  <a:pt x="456562" y="96614"/>
                  <a:pt x="456562" y="97321"/>
                  <a:pt x="455619" y="98263"/>
                </a:cubicBezTo>
                <a:cubicBezTo>
                  <a:pt x="454206" y="99677"/>
                  <a:pt x="453263" y="101562"/>
                  <a:pt x="452792" y="103919"/>
                </a:cubicBezTo>
                <a:lnTo>
                  <a:pt x="452792" y="108160"/>
                </a:lnTo>
                <a:lnTo>
                  <a:pt x="495208" y="107453"/>
                </a:lnTo>
                <a:lnTo>
                  <a:pt x="506519" y="94729"/>
                </a:lnTo>
                <a:lnTo>
                  <a:pt x="519950" y="108160"/>
                </a:lnTo>
                <a:cubicBezTo>
                  <a:pt x="520422" y="108632"/>
                  <a:pt x="520657" y="109103"/>
                  <a:pt x="520657" y="109574"/>
                </a:cubicBezTo>
                <a:cubicBezTo>
                  <a:pt x="520657" y="110046"/>
                  <a:pt x="520186" y="110281"/>
                  <a:pt x="519243" y="110281"/>
                </a:cubicBezTo>
                <a:lnTo>
                  <a:pt x="452792" y="112402"/>
                </a:lnTo>
                <a:lnTo>
                  <a:pt x="452792" y="121592"/>
                </a:lnTo>
                <a:lnTo>
                  <a:pt x="452792" y="142800"/>
                </a:lnTo>
                <a:cubicBezTo>
                  <a:pt x="453263" y="155054"/>
                  <a:pt x="445722" y="165186"/>
                  <a:pt x="430170" y="173198"/>
                </a:cubicBezTo>
                <a:cubicBezTo>
                  <a:pt x="429227" y="173670"/>
                  <a:pt x="428520" y="173905"/>
                  <a:pt x="428049" y="173905"/>
                </a:cubicBezTo>
                <a:cubicBezTo>
                  <a:pt x="427578" y="173434"/>
                  <a:pt x="427342" y="172491"/>
                  <a:pt x="427342" y="171077"/>
                </a:cubicBezTo>
                <a:cubicBezTo>
                  <a:pt x="428756" y="164008"/>
                  <a:pt x="425928" y="158824"/>
                  <a:pt x="418859" y="155525"/>
                </a:cubicBezTo>
                <a:cubicBezTo>
                  <a:pt x="417916" y="154111"/>
                  <a:pt x="418152" y="153168"/>
                  <a:pt x="419566" y="152697"/>
                </a:cubicBezTo>
                <a:cubicBezTo>
                  <a:pt x="431819" y="153640"/>
                  <a:pt x="437239" y="152226"/>
                  <a:pt x="435825" y="148456"/>
                </a:cubicBezTo>
                <a:lnTo>
                  <a:pt x="435825" y="123006"/>
                </a:lnTo>
                <a:cubicBezTo>
                  <a:pt x="435825" y="119236"/>
                  <a:pt x="435825" y="115937"/>
                  <a:pt x="435825" y="113109"/>
                </a:cubicBezTo>
                <a:lnTo>
                  <a:pt x="394823" y="114523"/>
                </a:lnTo>
                <a:cubicBezTo>
                  <a:pt x="386340" y="114994"/>
                  <a:pt x="379978" y="115701"/>
                  <a:pt x="375736" y="116644"/>
                </a:cubicBezTo>
                <a:lnTo>
                  <a:pt x="369374" y="110988"/>
                </a:lnTo>
                <a:lnTo>
                  <a:pt x="435825" y="108867"/>
                </a:lnTo>
                <a:cubicBezTo>
                  <a:pt x="435354" y="100384"/>
                  <a:pt x="435118" y="93786"/>
                  <a:pt x="435118" y="89073"/>
                </a:cubicBezTo>
                <a:cubicBezTo>
                  <a:pt x="435118" y="88131"/>
                  <a:pt x="435590" y="87895"/>
                  <a:pt x="436532" y="88366"/>
                </a:cubicBezTo>
                <a:lnTo>
                  <a:pt x="447843" y="93315"/>
                </a:lnTo>
                <a:lnTo>
                  <a:pt x="464810" y="72107"/>
                </a:lnTo>
                <a:lnTo>
                  <a:pt x="422394" y="74228"/>
                </a:lnTo>
                <a:cubicBezTo>
                  <a:pt x="413439" y="74699"/>
                  <a:pt x="406841" y="75877"/>
                  <a:pt x="402599" y="77762"/>
                </a:cubicBezTo>
                <a:lnTo>
                  <a:pt x="396237" y="71400"/>
                </a:lnTo>
                <a:lnTo>
                  <a:pt x="466930" y="67865"/>
                </a:lnTo>
                <a:close/>
                <a:moveTo>
                  <a:pt x="1017632" y="52313"/>
                </a:moveTo>
                <a:lnTo>
                  <a:pt x="995010" y="53020"/>
                </a:lnTo>
                <a:lnTo>
                  <a:pt x="993596" y="70693"/>
                </a:lnTo>
                <a:lnTo>
                  <a:pt x="1017632" y="69986"/>
                </a:lnTo>
                <a:close/>
                <a:moveTo>
                  <a:pt x="674062" y="46657"/>
                </a:moveTo>
                <a:lnTo>
                  <a:pt x="683959" y="55847"/>
                </a:lnTo>
                <a:cubicBezTo>
                  <a:pt x="684902" y="56319"/>
                  <a:pt x="684666" y="57026"/>
                  <a:pt x="683252" y="57968"/>
                </a:cubicBezTo>
                <a:lnTo>
                  <a:pt x="625990" y="59382"/>
                </a:lnTo>
                <a:cubicBezTo>
                  <a:pt x="624576" y="59382"/>
                  <a:pt x="623870" y="58675"/>
                  <a:pt x="623870" y="57261"/>
                </a:cubicBezTo>
                <a:cubicBezTo>
                  <a:pt x="623398" y="56319"/>
                  <a:pt x="623870" y="55847"/>
                  <a:pt x="625284" y="55847"/>
                </a:cubicBezTo>
                <a:lnTo>
                  <a:pt x="666992" y="54433"/>
                </a:lnTo>
                <a:close/>
                <a:moveTo>
                  <a:pt x="1206197" y="32518"/>
                </a:moveTo>
                <a:lnTo>
                  <a:pt x="1206197" y="93315"/>
                </a:lnTo>
                <a:lnTo>
                  <a:pt x="1215387" y="93315"/>
                </a:lnTo>
                <a:cubicBezTo>
                  <a:pt x="1232353" y="92843"/>
                  <a:pt x="1241072" y="82239"/>
                  <a:pt x="1241544" y="61503"/>
                </a:cubicBezTo>
                <a:cubicBezTo>
                  <a:pt x="1241544" y="42180"/>
                  <a:pt x="1232825" y="32518"/>
                  <a:pt x="1215387" y="32518"/>
                </a:cubicBezTo>
                <a:close/>
                <a:moveTo>
                  <a:pt x="1110947" y="32518"/>
                </a:moveTo>
                <a:lnTo>
                  <a:pt x="1110947" y="93315"/>
                </a:lnTo>
                <a:lnTo>
                  <a:pt x="1120137" y="93315"/>
                </a:lnTo>
                <a:cubicBezTo>
                  <a:pt x="1137103" y="92843"/>
                  <a:pt x="1145822" y="82239"/>
                  <a:pt x="1146294" y="61503"/>
                </a:cubicBezTo>
                <a:cubicBezTo>
                  <a:pt x="1146294" y="42180"/>
                  <a:pt x="1137575" y="32518"/>
                  <a:pt x="1120137" y="32518"/>
                </a:cubicBezTo>
                <a:close/>
                <a:moveTo>
                  <a:pt x="1574844" y="27570"/>
                </a:moveTo>
                <a:lnTo>
                  <a:pt x="1584741" y="33225"/>
                </a:lnTo>
                <a:cubicBezTo>
                  <a:pt x="1586155" y="33697"/>
                  <a:pt x="1586626" y="34875"/>
                  <a:pt x="1586155" y="36760"/>
                </a:cubicBezTo>
                <a:lnTo>
                  <a:pt x="1584741" y="100384"/>
                </a:lnTo>
                <a:cubicBezTo>
                  <a:pt x="1584741" y="106040"/>
                  <a:pt x="1582149" y="111931"/>
                  <a:pt x="1576965" y="118057"/>
                </a:cubicBezTo>
                <a:cubicBezTo>
                  <a:pt x="1575080" y="119943"/>
                  <a:pt x="1573430" y="119471"/>
                  <a:pt x="1572016" y="116644"/>
                </a:cubicBezTo>
                <a:lnTo>
                  <a:pt x="1573430" y="28984"/>
                </a:lnTo>
                <a:cubicBezTo>
                  <a:pt x="1572959" y="27570"/>
                  <a:pt x="1573430" y="27099"/>
                  <a:pt x="1574844" y="27570"/>
                </a:cubicBezTo>
                <a:close/>
                <a:moveTo>
                  <a:pt x="1277411" y="26863"/>
                </a:moveTo>
                <a:lnTo>
                  <a:pt x="1361536" y="26863"/>
                </a:lnTo>
                <a:lnTo>
                  <a:pt x="1363657" y="69279"/>
                </a:lnTo>
                <a:lnTo>
                  <a:pt x="1359415" y="70693"/>
                </a:lnTo>
                <a:cubicBezTo>
                  <a:pt x="1354231" y="45243"/>
                  <a:pt x="1343392" y="32518"/>
                  <a:pt x="1326896" y="32518"/>
                </a:cubicBezTo>
                <a:lnTo>
                  <a:pt x="1326896" y="127248"/>
                </a:lnTo>
                <a:cubicBezTo>
                  <a:pt x="1325954" y="139501"/>
                  <a:pt x="1330902" y="145157"/>
                  <a:pt x="1341742" y="144214"/>
                </a:cubicBezTo>
                <a:lnTo>
                  <a:pt x="1341742" y="149869"/>
                </a:lnTo>
                <a:lnTo>
                  <a:pt x="1295791" y="149869"/>
                </a:lnTo>
                <a:lnTo>
                  <a:pt x="1295791" y="144214"/>
                </a:lnTo>
                <a:cubicBezTo>
                  <a:pt x="1306160" y="145628"/>
                  <a:pt x="1311108" y="140208"/>
                  <a:pt x="1310637" y="127954"/>
                </a:cubicBezTo>
                <a:lnTo>
                  <a:pt x="1310637" y="32518"/>
                </a:lnTo>
                <a:cubicBezTo>
                  <a:pt x="1293670" y="32047"/>
                  <a:pt x="1283066" y="44772"/>
                  <a:pt x="1278825" y="70693"/>
                </a:cubicBezTo>
                <a:lnTo>
                  <a:pt x="1273876" y="69279"/>
                </a:lnTo>
                <a:close/>
                <a:moveTo>
                  <a:pt x="1177920" y="26863"/>
                </a:moveTo>
                <a:lnTo>
                  <a:pt x="1219628" y="26863"/>
                </a:lnTo>
                <a:cubicBezTo>
                  <a:pt x="1245550" y="26863"/>
                  <a:pt x="1258510" y="38174"/>
                  <a:pt x="1258510" y="60796"/>
                </a:cubicBezTo>
                <a:cubicBezTo>
                  <a:pt x="1258981" y="86245"/>
                  <a:pt x="1246256" y="98735"/>
                  <a:pt x="1220336" y="98263"/>
                </a:cubicBezTo>
                <a:lnTo>
                  <a:pt x="1206197" y="98263"/>
                </a:lnTo>
                <a:lnTo>
                  <a:pt x="1206197" y="125834"/>
                </a:lnTo>
                <a:cubicBezTo>
                  <a:pt x="1205726" y="139030"/>
                  <a:pt x="1210203" y="145157"/>
                  <a:pt x="1219628" y="144214"/>
                </a:cubicBezTo>
                <a:lnTo>
                  <a:pt x="1219628" y="149869"/>
                </a:lnTo>
                <a:lnTo>
                  <a:pt x="1177920" y="149869"/>
                </a:lnTo>
                <a:lnTo>
                  <a:pt x="1177920" y="144214"/>
                </a:lnTo>
                <a:cubicBezTo>
                  <a:pt x="1186403" y="145157"/>
                  <a:pt x="1190409" y="139265"/>
                  <a:pt x="1189937" y="126541"/>
                </a:cubicBezTo>
                <a:lnTo>
                  <a:pt x="1189937" y="50192"/>
                </a:lnTo>
                <a:cubicBezTo>
                  <a:pt x="1190409" y="37467"/>
                  <a:pt x="1186403" y="31576"/>
                  <a:pt x="1177920" y="32518"/>
                </a:cubicBezTo>
                <a:close/>
                <a:moveTo>
                  <a:pt x="1082670" y="26863"/>
                </a:moveTo>
                <a:lnTo>
                  <a:pt x="1124378" y="26863"/>
                </a:lnTo>
                <a:cubicBezTo>
                  <a:pt x="1150300" y="26863"/>
                  <a:pt x="1163260" y="38174"/>
                  <a:pt x="1163260" y="60796"/>
                </a:cubicBezTo>
                <a:cubicBezTo>
                  <a:pt x="1163731" y="86245"/>
                  <a:pt x="1151006" y="98735"/>
                  <a:pt x="1125086" y="98263"/>
                </a:cubicBezTo>
                <a:lnTo>
                  <a:pt x="1110947" y="98263"/>
                </a:lnTo>
                <a:lnTo>
                  <a:pt x="1110947" y="125834"/>
                </a:lnTo>
                <a:cubicBezTo>
                  <a:pt x="1110476" y="139030"/>
                  <a:pt x="1114953" y="145157"/>
                  <a:pt x="1124378" y="144214"/>
                </a:cubicBezTo>
                <a:lnTo>
                  <a:pt x="1124378" y="149869"/>
                </a:lnTo>
                <a:lnTo>
                  <a:pt x="1082670" y="149869"/>
                </a:lnTo>
                <a:lnTo>
                  <a:pt x="1082670" y="144214"/>
                </a:lnTo>
                <a:cubicBezTo>
                  <a:pt x="1091153" y="145157"/>
                  <a:pt x="1095159" y="139265"/>
                  <a:pt x="1094687" y="126541"/>
                </a:cubicBezTo>
                <a:lnTo>
                  <a:pt x="1094687" y="50192"/>
                </a:lnTo>
                <a:cubicBezTo>
                  <a:pt x="1095159" y="37467"/>
                  <a:pt x="1091153" y="31576"/>
                  <a:pt x="1082670" y="32518"/>
                </a:cubicBezTo>
                <a:close/>
                <a:moveTo>
                  <a:pt x="1018338" y="25449"/>
                </a:moveTo>
                <a:lnTo>
                  <a:pt x="1032477" y="31812"/>
                </a:lnTo>
                <a:cubicBezTo>
                  <a:pt x="1032948" y="31812"/>
                  <a:pt x="1033184" y="32518"/>
                  <a:pt x="1033184" y="33932"/>
                </a:cubicBezTo>
                <a:lnTo>
                  <a:pt x="1031770" y="48071"/>
                </a:lnTo>
                <a:lnTo>
                  <a:pt x="1043081" y="48071"/>
                </a:lnTo>
                <a:lnTo>
                  <a:pt x="1052271" y="38174"/>
                </a:lnTo>
                <a:lnTo>
                  <a:pt x="1063582" y="48778"/>
                </a:lnTo>
                <a:cubicBezTo>
                  <a:pt x="1064525" y="49249"/>
                  <a:pt x="1064760" y="49721"/>
                  <a:pt x="1064289" y="50192"/>
                </a:cubicBezTo>
                <a:cubicBezTo>
                  <a:pt x="1064289" y="50192"/>
                  <a:pt x="1063818" y="50427"/>
                  <a:pt x="1062875" y="50899"/>
                </a:cubicBezTo>
                <a:lnTo>
                  <a:pt x="1031770" y="51606"/>
                </a:lnTo>
                <a:lnTo>
                  <a:pt x="1030356" y="67865"/>
                </a:lnTo>
                <a:lnTo>
                  <a:pt x="1033184" y="71400"/>
                </a:lnTo>
                <a:cubicBezTo>
                  <a:pt x="1034598" y="72814"/>
                  <a:pt x="1034362" y="73756"/>
                  <a:pt x="1032477" y="74228"/>
                </a:cubicBezTo>
                <a:cubicBezTo>
                  <a:pt x="1031534" y="74228"/>
                  <a:pt x="1029650" y="74228"/>
                  <a:pt x="1026822" y="74228"/>
                </a:cubicBezTo>
                <a:cubicBezTo>
                  <a:pt x="1019281" y="73756"/>
                  <a:pt x="1012212" y="73756"/>
                  <a:pt x="1005614" y="74228"/>
                </a:cubicBezTo>
                <a:lnTo>
                  <a:pt x="1016218" y="79176"/>
                </a:lnTo>
                <a:cubicBezTo>
                  <a:pt x="1017632" y="79647"/>
                  <a:pt x="1018103" y="81061"/>
                  <a:pt x="1017632" y="83418"/>
                </a:cubicBezTo>
                <a:lnTo>
                  <a:pt x="1017632" y="91901"/>
                </a:lnTo>
                <a:lnTo>
                  <a:pt x="1017632" y="97556"/>
                </a:lnTo>
                <a:lnTo>
                  <a:pt x="1036719" y="96849"/>
                </a:lnTo>
                <a:lnTo>
                  <a:pt x="1042374" y="88366"/>
                </a:lnTo>
                <a:lnTo>
                  <a:pt x="1059341" y="96849"/>
                </a:lnTo>
                <a:cubicBezTo>
                  <a:pt x="1060283" y="97321"/>
                  <a:pt x="1060283" y="98028"/>
                  <a:pt x="1059341" y="98970"/>
                </a:cubicBezTo>
                <a:lnTo>
                  <a:pt x="1055806" y="105333"/>
                </a:lnTo>
                <a:lnTo>
                  <a:pt x="1055806" y="115937"/>
                </a:lnTo>
                <a:lnTo>
                  <a:pt x="1056513" y="128661"/>
                </a:lnTo>
                <a:cubicBezTo>
                  <a:pt x="1056042" y="138558"/>
                  <a:pt x="1049208" y="146806"/>
                  <a:pt x="1036012" y="153404"/>
                </a:cubicBezTo>
                <a:cubicBezTo>
                  <a:pt x="1035069" y="153875"/>
                  <a:pt x="1034598" y="153640"/>
                  <a:pt x="1034598" y="152697"/>
                </a:cubicBezTo>
                <a:cubicBezTo>
                  <a:pt x="1035540" y="147513"/>
                  <a:pt x="1033655" y="143743"/>
                  <a:pt x="1028942" y="141386"/>
                </a:cubicBezTo>
                <a:cubicBezTo>
                  <a:pt x="1028471" y="140915"/>
                  <a:pt x="1028236" y="140444"/>
                  <a:pt x="1028236" y="139972"/>
                </a:cubicBezTo>
                <a:cubicBezTo>
                  <a:pt x="1028236" y="139501"/>
                  <a:pt x="1028471" y="139265"/>
                  <a:pt x="1028942" y="139265"/>
                </a:cubicBezTo>
                <a:cubicBezTo>
                  <a:pt x="1036012" y="139737"/>
                  <a:pt x="1039075" y="138323"/>
                  <a:pt x="1038133" y="135024"/>
                </a:cubicBezTo>
                <a:lnTo>
                  <a:pt x="1037426" y="101091"/>
                </a:lnTo>
                <a:lnTo>
                  <a:pt x="1017632" y="101798"/>
                </a:lnTo>
                <a:lnTo>
                  <a:pt x="1017632" y="123006"/>
                </a:lnTo>
                <a:lnTo>
                  <a:pt x="1018338" y="151283"/>
                </a:lnTo>
                <a:cubicBezTo>
                  <a:pt x="1018338" y="156467"/>
                  <a:pt x="1014332" y="163537"/>
                  <a:pt x="1006321" y="172491"/>
                </a:cubicBezTo>
                <a:cubicBezTo>
                  <a:pt x="1003964" y="173905"/>
                  <a:pt x="1002315" y="173198"/>
                  <a:pt x="1001372" y="170371"/>
                </a:cubicBezTo>
                <a:lnTo>
                  <a:pt x="1002079" y="123713"/>
                </a:lnTo>
                <a:lnTo>
                  <a:pt x="1002079" y="102505"/>
                </a:lnTo>
                <a:lnTo>
                  <a:pt x="979457" y="103212"/>
                </a:lnTo>
                <a:lnTo>
                  <a:pt x="979457" y="138558"/>
                </a:lnTo>
                <a:cubicBezTo>
                  <a:pt x="979928" y="144214"/>
                  <a:pt x="977101" y="149869"/>
                  <a:pt x="970974" y="155525"/>
                </a:cubicBezTo>
                <a:cubicBezTo>
                  <a:pt x="969560" y="156939"/>
                  <a:pt x="968382" y="157646"/>
                  <a:pt x="967439" y="157646"/>
                </a:cubicBezTo>
                <a:cubicBezTo>
                  <a:pt x="966497" y="157174"/>
                  <a:pt x="966025" y="155996"/>
                  <a:pt x="966025" y="154111"/>
                </a:cubicBezTo>
                <a:lnTo>
                  <a:pt x="966025" y="131489"/>
                </a:lnTo>
                <a:lnTo>
                  <a:pt x="966732" y="111695"/>
                </a:lnTo>
                <a:lnTo>
                  <a:pt x="965318" y="92608"/>
                </a:lnTo>
                <a:cubicBezTo>
                  <a:pt x="965318" y="91194"/>
                  <a:pt x="965790" y="90723"/>
                  <a:pt x="966732" y="91194"/>
                </a:cubicBezTo>
                <a:lnTo>
                  <a:pt x="980164" y="99677"/>
                </a:lnTo>
                <a:lnTo>
                  <a:pt x="1002079" y="98263"/>
                </a:lnTo>
                <a:cubicBezTo>
                  <a:pt x="1002079" y="95436"/>
                  <a:pt x="1001843" y="91430"/>
                  <a:pt x="1001372" y="86245"/>
                </a:cubicBezTo>
                <a:cubicBezTo>
                  <a:pt x="1001372" y="80590"/>
                  <a:pt x="1001136" y="76584"/>
                  <a:pt x="1000665" y="74228"/>
                </a:cubicBezTo>
                <a:cubicBezTo>
                  <a:pt x="998780" y="74228"/>
                  <a:pt x="996424" y="74228"/>
                  <a:pt x="993596" y="74228"/>
                </a:cubicBezTo>
                <a:lnTo>
                  <a:pt x="992889" y="82004"/>
                </a:lnTo>
                <a:cubicBezTo>
                  <a:pt x="992418" y="84360"/>
                  <a:pt x="991475" y="85067"/>
                  <a:pt x="990061" y="84125"/>
                </a:cubicBezTo>
                <a:cubicBezTo>
                  <a:pt x="986291" y="81297"/>
                  <a:pt x="983934" y="78705"/>
                  <a:pt x="982992" y="76348"/>
                </a:cubicBezTo>
                <a:lnTo>
                  <a:pt x="981578" y="53020"/>
                </a:lnTo>
                <a:lnTo>
                  <a:pt x="980164" y="53020"/>
                </a:lnTo>
                <a:cubicBezTo>
                  <a:pt x="974037" y="53491"/>
                  <a:pt x="968382" y="54433"/>
                  <a:pt x="963198" y="55847"/>
                </a:cubicBezTo>
                <a:lnTo>
                  <a:pt x="958249" y="50192"/>
                </a:lnTo>
                <a:lnTo>
                  <a:pt x="981578" y="49485"/>
                </a:lnTo>
                <a:lnTo>
                  <a:pt x="980871" y="32518"/>
                </a:lnTo>
                <a:cubicBezTo>
                  <a:pt x="980871" y="31105"/>
                  <a:pt x="981342" y="30633"/>
                  <a:pt x="982285" y="31105"/>
                </a:cubicBezTo>
                <a:lnTo>
                  <a:pt x="995010" y="36053"/>
                </a:lnTo>
                <a:cubicBezTo>
                  <a:pt x="995481" y="36053"/>
                  <a:pt x="995717" y="36996"/>
                  <a:pt x="995717" y="38881"/>
                </a:cubicBezTo>
                <a:lnTo>
                  <a:pt x="995010" y="49485"/>
                </a:lnTo>
                <a:lnTo>
                  <a:pt x="1017632" y="48778"/>
                </a:lnTo>
                <a:lnTo>
                  <a:pt x="1016925" y="26863"/>
                </a:lnTo>
                <a:cubicBezTo>
                  <a:pt x="1016925" y="25449"/>
                  <a:pt x="1017396" y="24978"/>
                  <a:pt x="1018338" y="25449"/>
                </a:cubicBezTo>
                <a:close/>
                <a:moveTo>
                  <a:pt x="213848" y="18380"/>
                </a:moveTo>
                <a:lnTo>
                  <a:pt x="230814" y="24742"/>
                </a:lnTo>
                <a:cubicBezTo>
                  <a:pt x="231757" y="25685"/>
                  <a:pt x="231757" y="26627"/>
                  <a:pt x="230814" y="27570"/>
                </a:cubicBezTo>
                <a:lnTo>
                  <a:pt x="228694" y="32518"/>
                </a:lnTo>
                <a:lnTo>
                  <a:pt x="227987" y="52313"/>
                </a:lnTo>
                <a:cubicBezTo>
                  <a:pt x="227987" y="53726"/>
                  <a:pt x="227751" y="55376"/>
                  <a:pt x="227280" y="57261"/>
                </a:cubicBezTo>
                <a:cubicBezTo>
                  <a:pt x="227280" y="59146"/>
                  <a:pt x="227280" y="60560"/>
                  <a:pt x="227280" y="61503"/>
                </a:cubicBezTo>
                <a:cubicBezTo>
                  <a:pt x="237648" y="64802"/>
                  <a:pt x="244953" y="68336"/>
                  <a:pt x="249195" y="72107"/>
                </a:cubicBezTo>
                <a:cubicBezTo>
                  <a:pt x="253436" y="76820"/>
                  <a:pt x="251551" y="82004"/>
                  <a:pt x="243539" y="87659"/>
                </a:cubicBezTo>
                <a:cubicBezTo>
                  <a:pt x="242597" y="88602"/>
                  <a:pt x="241654" y="88838"/>
                  <a:pt x="240712" y="88366"/>
                </a:cubicBezTo>
                <a:cubicBezTo>
                  <a:pt x="239769" y="88366"/>
                  <a:pt x="239062" y="87424"/>
                  <a:pt x="238591" y="85538"/>
                </a:cubicBezTo>
                <a:cubicBezTo>
                  <a:pt x="235292" y="74699"/>
                  <a:pt x="231286" y="67394"/>
                  <a:pt x="226573" y="63624"/>
                </a:cubicBezTo>
                <a:cubicBezTo>
                  <a:pt x="222803" y="79647"/>
                  <a:pt x="205601" y="94964"/>
                  <a:pt x="174967" y="109574"/>
                </a:cubicBezTo>
                <a:cubicBezTo>
                  <a:pt x="174024" y="110046"/>
                  <a:pt x="173553" y="109810"/>
                  <a:pt x="173553" y="108867"/>
                </a:cubicBezTo>
                <a:cubicBezTo>
                  <a:pt x="173553" y="108396"/>
                  <a:pt x="174024" y="107925"/>
                  <a:pt x="174967" y="107453"/>
                </a:cubicBezTo>
                <a:cubicBezTo>
                  <a:pt x="202302" y="91901"/>
                  <a:pt x="215498" y="73285"/>
                  <a:pt x="214555" y="51606"/>
                </a:cubicBezTo>
                <a:lnTo>
                  <a:pt x="214555" y="38881"/>
                </a:lnTo>
                <a:close/>
                <a:moveTo>
                  <a:pt x="1494588" y="12017"/>
                </a:moveTo>
                <a:lnTo>
                  <a:pt x="1424602" y="14138"/>
                </a:lnTo>
                <a:lnTo>
                  <a:pt x="1423188" y="17673"/>
                </a:lnTo>
                <a:lnTo>
                  <a:pt x="1421774" y="31812"/>
                </a:lnTo>
                <a:lnTo>
                  <a:pt x="1494588" y="29691"/>
                </a:lnTo>
                <a:lnTo>
                  <a:pt x="1494588" y="12724"/>
                </a:lnTo>
                <a:close/>
                <a:moveTo>
                  <a:pt x="1699264" y="8483"/>
                </a:moveTo>
                <a:lnTo>
                  <a:pt x="1711282" y="19087"/>
                </a:lnTo>
                <a:cubicBezTo>
                  <a:pt x="1711754" y="20501"/>
                  <a:pt x="1711282" y="21208"/>
                  <a:pt x="1709868" y="21208"/>
                </a:cubicBezTo>
                <a:lnTo>
                  <a:pt x="1660383" y="22621"/>
                </a:lnTo>
                <a:lnTo>
                  <a:pt x="1670280" y="26156"/>
                </a:lnTo>
                <a:cubicBezTo>
                  <a:pt x="1671694" y="26627"/>
                  <a:pt x="1672401" y="28041"/>
                  <a:pt x="1672401" y="30398"/>
                </a:cubicBezTo>
                <a:lnTo>
                  <a:pt x="1671694" y="44536"/>
                </a:lnTo>
                <a:lnTo>
                  <a:pt x="1671694" y="55140"/>
                </a:lnTo>
                <a:lnTo>
                  <a:pt x="1690074" y="54433"/>
                </a:lnTo>
                <a:lnTo>
                  <a:pt x="1697144" y="47364"/>
                </a:lnTo>
                <a:lnTo>
                  <a:pt x="1711282" y="56554"/>
                </a:lnTo>
                <a:cubicBezTo>
                  <a:pt x="1712225" y="57026"/>
                  <a:pt x="1712225" y="57732"/>
                  <a:pt x="1711282" y="58675"/>
                </a:cubicBezTo>
                <a:lnTo>
                  <a:pt x="1707041" y="62917"/>
                </a:lnTo>
                <a:lnTo>
                  <a:pt x="1707748" y="91194"/>
                </a:lnTo>
                <a:lnTo>
                  <a:pt x="1708454" y="110281"/>
                </a:lnTo>
                <a:cubicBezTo>
                  <a:pt x="1707983" y="120650"/>
                  <a:pt x="1701621" y="128661"/>
                  <a:pt x="1689367" y="134317"/>
                </a:cubicBezTo>
                <a:cubicBezTo>
                  <a:pt x="1688425" y="134317"/>
                  <a:pt x="1687954" y="133846"/>
                  <a:pt x="1687954" y="132903"/>
                </a:cubicBezTo>
                <a:cubicBezTo>
                  <a:pt x="1687954" y="127248"/>
                  <a:pt x="1685833" y="123006"/>
                  <a:pt x="1681591" y="120178"/>
                </a:cubicBezTo>
                <a:cubicBezTo>
                  <a:pt x="1681120" y="120178"/>
                  <a:pt x="1680884" y="119707"/>
                  <a:pt x="1680884" y="118764"/>
                </a:cubicBezTo>
                <a:cubicBezTo>
                  <a:pt x="1681356" y="118293"/>
                  <a:pt x="1681827" y="118057"/>
                  <a:pt x="1682298" y="118057"/>
                </a:cubicBezTo>
                <a:cubicBezTo>
                  <a:pt x="1687954" y="118057"/>
                  <a:pt x="1691017" y="116644"/>
                  <a:pt x="1691488" y="113816"/>
                </a:cubicBezTo>
                <a:lnTo>
                  <a:pt x="1690781" y="57968"/>
                </a:lnTo>
                <a:lnTo>
                  <a:pt x="1671694" y="58675"/>
                </a:lnTo>
                <a:lnTo>
                  <a:pt x="1671694" y="116644"/>
                </a:lnTo>
                <a:lnTo>
                  <a:pt x="1672401" y="145628"/>
                </a:lnTo>
                <a:cubicBezTo>
                  <a:pt x="1671458" y="156939"/>
                  <a:pt x="1667688" y="166600"/>
                  <a:pt x="1661090" y="174612"/>
                </a:cubicBezTo>
                <a:cubicBezTo>
                  <a:pt x="1658734" y="175555"/>
                  <a:pt x="1657084" y="174141"/>
                  <a:pt x="1656142" y="170371"/>
                </a:cubicBezTo>
                <a:lnTo>
                  <a:pt x="1656848" y="132903"/>
                </a:lnTo>
                <a:lnTo>
                  <a:pt x="1656142" y="59382"/>
                </a:lnTo>
                <a:lnTo>
                  <a:pt x="1637761" y="59382"/>
                </a:lnTo>
                <a:lnTo>
                  <a:pt x="1637761" y="117350"/>
                </a:lnTo>
                <a:cubicBezTo>
                  <a:pt x="1638704" y="123949"/>
                  <a:pt x="1636112" y="130075"/>
                  <a:pt x="1629985" y="135731"/>
                </a:cubicBezTo>
                <a:cubicBezTo>
                  <a:pt x="1628571" y="137145"/>
                  <a:pt x="1627628" y="137852"/>
                  <a:pt x="1627157" y="137852"/>
                </a:cubicBezTo>
                <a:cubicBezTo>
                  <a:pt x="1626215" y="137380"/>
                  <a:pt x="1625743" y="136202"/>
                  <a:pt x="1625743" y="134317"/>
                </a:cubicBezTo>
                <a:lnTo>
                  <a:pt x="1625036" y="69986"/>
                </a:lnTo>
                <a:lnTo>
                  <a:pt x="1625036" y="51606"/>
                </a:lnTo>
                <a:cubicBezTo>
                  <a:pt x="1625036" y="50192"/>
                  <a:pt x="1625508" y="49956"/>
                  <a:pt x="1626450" y="50899"/>
                </a:cubicBezTo>
                <a:lnTo>
                  <a:pt x="1637761" y="55847"/>
                </a:lnTo>
                <a:lnTo>
                  <a:pt x="1656142" y="55140"/>
                </a:lnTo>
                <a:lnTo>
                  <a:pt x="1656142" y="50192"/>
                </a:lnTo>
                <a:cubicBezTo>
                  <a:pt x="1656142" y="38881"/>
                  <a:pt x="1655906" y="29691"/>
                  <a:pt x="1655434" y="22621"/>
                </a:cubicBezTo>
                <a:lnTo>
                  <a:pt x="1645538" y="22621"/>
                </a:lnTo>
                <a:cubicBezTo>
                  <a:pt x="1644124" y="22621"/>
                  <a:pt x="1642003" y="22857"/>
                  <a:pt x="1639175" y="23328"/>
                </a:cubicBezTo>
                <a:cubicBezTo>
                  <a:pt x="1632577" y="23328"/>
                  <a:pt x="1627864" y="23800"/>
                  <a:pt x="1625036" y="24742"/>
                </a:cubicBezTo>
                <a:lnTo>
                  <a:pt x="1620088" y="19794"/>
                </a:lnTo>
                <a:lnTo>
                  <a:pt x="1690781" y="18380"/>
                </a:lnTo>
                <a:close/>
                <a:moveTo>
                  <a:pt x="552469" y="6362"/>
                </a:moveTo>
                <a:lnTo>
                  <a:pt x="564487" y="14845"/>
                </a:lnTo>
                <a:lnTo>
                  <a:pt x="582867" y="14138"/>
                </a:lnTo>
                <a:lnTo>
                  <a:pt x="589937" y="7069"/>
                </a:lnTo>
                <a:lnTo>
                  <a:pt x="601955" y="16259"/>
                </a:lnTo>
                <a:cubicBezTo>
                  <a:pt x="602897" y="16730"/>
                  <a:pt x="603133" y="17202"/>
                  <a:pt x="602662" y="17673"/>
                </a:cubicBezTo>
                <a:cubicBezTo>
                  <a:pt x="602662" y="18144"/>
                  <a:pt x="602190" y="18615"/>
                  <a:pt x="601248" y="19087"/>
                </a:cubicBezTo>
                <a:lnTo>
                  <a:pt x="597713" y="23328"/>
                </a:lnTo>
                <a:cubicBezTo>
                  <a:pt x="594885" y="28041"/>
                  <a:pt x="589701" y="35817"/>
                  <a:pt x="582160" y="46657"/>
                </a:cubicBezTo>
                <a:cubicBezTo>
                  <a:pt x="579333" y="50899"/>
                  <a:pt x="577212" y="54198"/>
                  <a:pt x="575798" y="56554"/>
                </a:cubicBezTo>
                <a:cubicBezTo>
                  <a:pt x="594650" y="71635"/>
                  <a:pt x="603604" y="85303"/>
                  <a:pt x="602662" y="97556"/>
                </a:cubicBezTo>
                <a:cubicBezTo>
                  <a:pt x="601719" y="107925"/>
                  <a:pt x="594885" y="115701"/>
                  <a:pt x="582160" y="120885"/>
                </a:cubicBezTo>
                <a:cubicBezTo>
                  <a:pt x="581689" y="121356"/>
                  <a:pt x="581454" y="121121"/>
                  <a:pt x="581454" y="120178"/>
                </a:cubicBezTo>
                <a:cubicBezTo>
                  <a:pt x="581925" y="114051"/>
                  <a:pt x="579804" y="109339"/>
                  <a:pt x="575091" y="106040"/>
                </a:cubicBezTo>
                <a:cubicBezTo>
                  <a:pt x="574620" y="105568"/>
                  <a:pt x="574620" y="105097"/>
                  <a:pt x="575091" y="104626"/>
                </a:cubicBezTo>
                <a:cubicBezTo>
                  <a:pt x="582632" y="105568"/>
                  <a:pt x="586402" y="104154"/>
                  <a:pt x="586402" y="100384"/>
                </a:cubicBezTo>
                <a:cubicBezTo>
                  <a:pt x="588287" y="85303"/>
                  <a:pt x="583810" y="70693"/>
                  <a:pt x="572970" y="56554"/>
                </a:cubicBezTo>
                <a:cubicBezTo>
                  <a:pt x="579097" y="36760"/>
                  <a:pt x="582632" y="23800"/>
                  <a:pt x="583574" y="17673"/>
                </a:cubicBezTo>
                <a:lnTo>
                  <a:pt x="564487" y="19087"/>
                </a:lnTo>
                <a:lnTo>
                  <a:pt x="563073" y="109574"/>
                </a:lnTo>
                <a:lnTo>
                  <a:pt x="563780" y="144214"/>
                </a:lnTo>
                <a:cubicBezTo>
                  <a:pt x="562838" y="155996"/>
                  <a:pt x="559539" y="164951"/>
                  <a:pt x="553883" y="171077"/>
                </a:cubicBezTo>
                <a:cubicBezTo>
                  <a:pt x="551055" y="173434"/>
                  <a:pt x="549406" y="173434"/>
                  <a:pt x="548935" y="171077"/>
                </a:cubicBezTo>
                <a:lnTo>
                  <a:pt x="550348" y="123713"/>
                </a:lnTo>
                <a:close/>
                <a:moveTo>
                  <a:pt x="397651" y="4948"/>
                </a:moveTo>
                <a:cubicBezTo>
                  <a:pt x="412261" y="14845"/>
                  <a:pt x="419566" y="22386"/>
                  <a:pt x="419566" y="27570"/>
                </a:cubicBezTo>
                <a:cubicBezTo>
                  <a:pt x="418623" y="32754"/>
                  <a:pt x="415088" y="36760"/>
                  <a:pt x="408962" y="39588"/>
                </a:cubicBezTo>
                <a:cubicBezTo>
                  <a:pt x="405191" y="40059"/>
                  <a:pt x="403306" y="38410"/>
                  <a:pt x="403306" y="34639"/>
                </a:cubicBezTo>
                <a:cubicBezTo>
                  <a:pt x="403778" y="22386"/>
                  <a:pt x="401421" y="12960"/>
                  <a:pt x="396237" y="6362"/>
                </a:cubicBezTo>
                <a:cubicBezTo>
                  <a:pt x="395766" y="4948"/>
                  <a:pt x="396237" y="4477"/>
                  <a:pt x="397651" y="4948"/>
                </a:cubicBezTo>
                <a:close/>
                <a:moveTo>
                  <a:pt x="132551" y="4241"/>
                </a:moveTo>
                <a:lnTo>
                  <a:pt x="143862" y="16966"/>
                </a:lnTo>
                <a:cubicBezTo>
                  <a:pt x="144804" y="18380"/>
                  <a:pt x="144333" y="19322"/>
                  <a:pt x="142448" y="19794"/>
                </a:cubicBezTo>
                <a:cubicBezTo>
                  <a:pt x="138206" y="19794"/>
                  <a:pt x="126424" y="20972"/>
                  <a:pt x="107101" y="23328"/>
                </a:cubicBezTo>
                <a:lnTo>
                  <a:pt x="116998" y="27570"/>
                </a:lnTo>
                <a:cubicBezTo>
                  <a:pt x="117941" y="27570"/>
                  <a:pt x="117941" y="28041"/>
                  <a:pt x="116998" y="28984"/>
                </a:cubicBezTo>
                <a:lnTo>
                  <a:pt x="115584" y="33932"/>
                </a:lnTo>
                <a:lnTo>
                  <a:pt x="115584" y="53020"/>
                </a:lnTo>
                <a:lnTo>
                  <a:pt x="143862" y="52313"/>
                </a:lnTo>
                <a:lnTo>
                  <a:pt x="153052" y="43122"/>
                </a:lnTo>
                <a:lnTo>
                  <a:pt x="163656" y="54433"/>
                </a:lnTo>
                <a:cubicBezTo>
                  <a:pt x="164598" y="55376"/>
                  <a:pt x="164363" y="55847"/>
                  <a:pt x="162949" y="55847"/>
                </a:cubicBezTo>
                <a:lnTo>
                  <a:pt x="115584" y="56554"/>
                </a:lnTo>
                <a:lnTo>
                  <a:pt x="114877" y="145628"/>
                </a:lnTo>
                <a:lnTo>
                  <a:pt x="138206" y="145628"/>
                </a:lnTo>
                <a:lnTo>
                  <a:pt x="138913" y="110988"/>
                </a:lnTo>
                <a:lnTo>
                  <a:pt x="122654" y="110988"/>
                </a:lnTo>
                <a:cubicBezTo>
                  <a:pt x="121711" y="110988"/>
                  <a:pt x="121004" y="110517"/>
                  <a:pt x="120533" y="109574"/>
                </a:cubicBezTo>
                <a:cubicBezTo>
                  <a:pt x="120533" y="108632"/>
                  <a:pt x="121004" y="108160"/>
                  <a:pt x="121947" y="108160"/>
                </a:cubicBezTo>
                <a:lnTo>
                  <a:pt x="138913" y="107453"/>
                </a:lnTo>
                <a:lnTo>
                  <a:pt x="138913" y="83418"/>
                </a:lnTo>
                <a:lnTo>
                  <a:pt x="121947" y="84125"/>
                </a:lnTo>
                <a:cubicBezTo>
                  <a:pt x="121004" y="84125"/>
                  <a:pt x="120533" y="83418"/>
                  <a:pt x="120533" y="82004"/>
                </a:cubicBezTo>
                <a:cubicBezTo>
                  <a:pt x="120533" y="81061"/>
                  <a:pt x="121004" y="80590"/>
                  <a:pt x="121947" y="80590"/>
                </a:cubicBezTo>
                <a:lnTo>
                  <a:pt x="138206" y="80590"/>
                </a:lnTo>
                <a:lnTo>
                  <a:pt x="144569" y="70693"/>
                </a:lnTo>
                <a:lnTo>
                  <a:pt x="158707" y="79176"/>
                </a:lnTo>
                <a:cubicBezTo>
                  <a:pt x="159650" y="79647"/>
                  <a:pt x="159886" y="80354"/>
                  <a:pt x="159414" y="81297"/>
                </a:cubicBezTo>
                <a:lnTo>
                  <a:pt x="155880" y="86952"/>
                </a:lnTo>
                <a:lnTo>
                  <a:pt x="155173" y="118764"/>
                </a:lnTo>
                <a:lnTo>
                  <a:pt x="155880" y="139972"/>
                </a:lnTo>
                <a:cubicBezTo>
                  <a:pt x="156822" y="148456"/>
                  <a:pt x="153288" y="156703"/>
                  <a:pt x="145276" y="164715"/>
                </a:cubicBezTo>
                <a:cubicBezTo>
                  <a:pt x="142919" y="167543"/>
                  <a:pt x="141034" y="167307"/>
                  <a:pt x="139620" y="164008"/>
                </a:cubicBezTo>
                <a:cubicBezTo>
                  <a:pt x="139620" y="163066"/>
                  <a:pt x="139384" y="161887"/>
                  <a:pt x="138913" y="160473"/>
                </a:cubicBezTo>
                <a:cubicBezTo>
                  <a:pt x="137971" y="154818"/>
                  <a:pt x="136792" y="151048"/>
                  <a:pt x="135378" y="149163"/>
                </a:cubicBezTo>
                <a:lnTo>
                  <a:pt x="74582" y="149869"/>
                </a:lnTo>
                <a:lnTo>
                  <a:pt x="74582" y="151990"/>
                </a:lnTo>
                <a:cubicBezTo>
                  <a:pt x="74111" y="157646"/>
                  <a:pt x="71283" y="163301"/>
                  <a:pt x="66099" y="168957"/>
                </a:cubicBezTo>
                <a:cubicBezTo>
                  <a:pt x="65156" y="169899"/>
                  <a:pt x="64214" y="170371"/>
                  <a:pt x="63271" y="170371"/>
                </a:cubicBezTo>
                <a:cubicBezTo>
                  <a:pt x="62329" y="170371"/>
                  <a:pt x="61857" y="169664"/>
                  <a:pt x="61857" y="168250"/>
                </a:cubicBezTo>
                <a:lnTo>
                  <a:pt x="62564" y="135024"/>
                </a:lnTo>
                <a:lnTo>
                  <a:pt x="63271" y="98970"/>
                </a:lnTo>
                <a:cubicBezTo>
                  <a:pt x="63271" y="88131"/>
                  <a:pt x="63036" y="80354"/>
                  <a:pt x="62564" y="75641"/>
                </a:cubicBezTo>
                <a:cubicBezTo>
                  <a:pt x="62564" y="75170"/>
                  <a:pt x="63036" y="74934"/>
                  <a:pt x="63978" y="74934"/>
                </a:cubicBezTo>
                <a:lnTo>
                  <a:pt x="75289" y="80590"/>
                </a:lnTo>
                <a:cubicBezTo>
                  <a:pt x="82358" y="75406"/>
                  <a:pt x="87307" y="70693"/>
                  <a:pt x="90135" y="66451"/>
                </a:cubicBezTo>
                <a:lnTo>
                  <a:pt x="99325" y="77762"/>
                </a:lnTo>
                <a:cubicBezTo>
                  <a:pt x="99796" y="78705"/>
                  <a:pt x="99560" y="79176"/>
                  <a:pt x="98618" y="79176"/>
                </a:cubicBezTo>
                <a:lnTo>
                  <a:pt x="95083" y="79883"/>
                </a:lnTo>
                <a:cubicBezTo>
                  <a:pt x="89899" y="81297"/>
                  <a:pt x="84008" y="82475"/>
                  <a:pt x="77410" y="83418"/>
                </a:cubicBezTo>
                <a:lnTo>
                  <a:pt x="75289" y="89073"/>
                </a:lnTo>
                <a:lnTo>
                  <a:pt x="75289" y="109574"/>
                </a:lnTo>
                <a:lnTo>
                  <a:pt x="82358" y="109574"/>
                </a:lnTo>
                <a:lnTo>
                  <a:pt x="88014" y="102505"/>
                </a:lnTo>
                <a:lnTo>
                  <a:pt x="97204" y="110281"/>
                </a:lnTo>
                <a:cubicBezTo>
                  <a:pt x="98147" y="111224"/>
                  <a:pt x="97911" y="111695"/>
                  <a:pt x="96497" y="111695"/>
                </a:cubicBezTo>
                <a:lnTo>
                  <a:pt x="75289" y="113109"/>
                </a:lnTo>
                <a:lnTo>
                  <a:pt x="74582" y="146335"/>
                </a:lnTo>
                <a:lnTo>
                  <a:pt x="100739" y="145628"/>
                </a:lnTo>
                <a:lnTo>
                  <a:pt x="101446" y="56554"/>
                </a:lnTo>
                <a:lnTo>
                  <a:pt x="78824" y="57261"/>
                </a:lnTo>
                <a:cubicBezTo>
                  <a:pt x="71283" y="56790"/>
                  <a:pt x="64921" y="57261"/>
                  <a:pt x="59737" y="58675"/>
                </a:cubicBezTo>
                <a:lnTo>
                  <a:pt x="54788" y="53726"/>
                </a:lnTo>
                <a:lnTo>
                  <a:pt x="101446" y="53020"/>
                </a:lnTo>
                <a:lnTo>
                  <a:pt x="101446" y="46657"/>
                </a:lnTo>
                <a:lnTo>
                  <a:pt x="100739" y="24035"/>
                </a:lnTo>
                <a:cubicBezTo>
                  <a:pt x="90842" y="25449"/>
                  <a:pt x="80002" y="26863"/>
                  <a:pt x="68220" y="28277"/>
                </a:cubicBezTo>
                <a:cubicBezTo>
                  <a:pt x="67277" y="28277"/>
                  <a:pt x="66806" y="28041"/>
                  <a:pt x="66806" y="27570"/>
                </a:cubicBezTo>
                <a:cubicBezTo>
                  <a:pt x="66335" y="27099"/>
                  <a:pt x="66570" y="26627"/>
                  <a:pt x="67513" y="26156"/>
                </a:cubicBezTo>
                <a:cubicBezTo>
                  <a:pt x="105216" y="14845"/>
                  <a:pt x="126895" y="7540"/>
                  <a:pt x="132551" y="4241"/>
                </a:cubicBezTo>
                <a:close/>
                <a:moveTo>
                  <a:pt x="647905" y="3534"/>
                </a:moveTo>
                <a:lnTo>
                  <a:pt x="665579" y="7776"/>
                </a:lnTo>
                <a:cubicBezTo>
                  <a:pt x="666521" y="8718"/>
                  <a:pt x="666521" y="9897"/>
                  <a:pt x="665579" y="11310"/>
                </a:cubicBezTo>
                <a:lnTo>
                  <a:pt x="663458" y="16966"/>
                </a:lnTo>
                <a:lnTo>
                  <a:pt x="662751" y="27570"/>
                </a:lnTo>
                <a:lnTo>
                  <a:pt x="683252" y="26863"/>
                </a:lnTo>
                <a:lnTo>
                  <a:pt x="691735" y="19794"/>
                </a:lnTo>
                <a:lnTo>
                  <a:pt x="707288" y="34639"/>
                </a:lnTo>
                <a:cubicBezTo>
                  <a:pt x="708230" y="35582"/>
                  <a:pt x="708702" y="36524"/>
                  <a:pt x="708702" y="37467"/>
                </a:cubicBezTo>
                <a:cubicBezTo>
                  <a:pt x="708230" y="37938"/>
                  <a:pt x="707523" y="38174"/>
                  <a:pt x="706581" y="38174"/>
                </a:cubicBezTo>
                <a:cubicBezTo>
                  <a:pt x="699983" y="38645"/>
                  <a:pt x="692206" y="41002"/>
                  <a:pt x="683252" y="45243"/>
                </a:cubicBezTo>
                <a:cubicBezTo>
                  <a:pt x="681838" y="46186"/>
                  <a:pt x="681367" y="45715"/>
                  <a:pt x="681838" y="43829"/>
                </a:cubicBezTo>
                <a:lnTo>
                  <a:pt x="684666" y="30398"/>
                </a:lnTo>
                <a:lnTo>
                  <a:pt x="622456" y="32518"/>
                </a:lnTo>
                <a:cubicBezTo>
                  <a:pt x="621984" y="43829"/>
                  <a:pt x="617507" y="52548"/>
                  <a:pt x="609024" y="58675"/>
                </a:cubicBezTo>
                <a:cubicBezTo>
                  <a:pt x="606668" y="59618"/>
                  <a:pt x="604311" y="56790"/>
                  <a:pt x="601955" y="50192"/>
                </a:cubicBezTo>
                <a:cubicBezTo>
                  <a:pt x="601012" y="49721"/>
                  <a:pt x="601483" y="48778"/>
                  <a:pt x="603368" y="47364"/>
                </a:cubicBezTo>
                <a:cubicBezTo>
                  <a:pt x="611380" y="41709"/>
                  <a:pt x="617036" y="33697"/>
                  <a:pt x="620335" y="23328"/>
                </a:cubicBezTo>
                <a:cubicBezTo>
                  <a:pt x="621278" y="21914"/>
                  <a:pt x="622220" y="21914"/>
                  <a:pt x="623163" y="23328"/>
                </a:cubicBezTo>
                <a:lnTo>
                  <a:pt x="623163" y="28984"/>
                </a:lnTo>
                <a:lnTo>
                  <a:pt x="647198" y="28277"/>
                </a:lnTo>
                <a:close/>
                <a:moveTo>
                  <a:pt x="26511" y="2827"/>
                </a:moveTo>
                <a:lnTo>
                  <a:pt x="42063" y="9897"/>
                </a:lnTo>
                <a:cubicBezTo>
                  <a:pt x="43006" y="10368"/>
                  <a:pt x="43477" y="10604"/>
                  <a:pt x="43477" y="10604"/>
                </a:cubicBezTo>
                <a:cubicBezTo>
                  <a:pt x="43477" y="10604"/>
                  <a:pt x="43006" y="11075"/>
                  <a:pt x="42063" y="12017"/>
                </a:cubicBezTo>
                <a:lnTo>
                  <a:pt x="39942" y="17673"/>
                </a:lnTo>
                <a:lnTo>
                  <a:pt x="39942" y="43122"/>
                </a:lnTo>
                <a:lnTo>
                  <a:pt x="43477" y="42416"/>
                </a:lnTo>
                <a:lnTo>
                  <a:pt x="51960" y="33932"/>
                </a:lnTo>
                <a:lnTo>
                  <a:pt x="61857" y="43829"/>
                </a:lnTo>
                <a:cubicBezTo>
                  <a:pt x="62329" y="44772"/>
                  <a:pt x="62093" y="45479"/>
                  <a:pt x="61150" y="45950"/>
                </a:cubicBezTo>
                <a:lnTo>
                  <a:pt x="39942" y="46657"/>
                </a:lnTo>
                <a:lnTo>
                  <a:pt x="39942" y="75641"/>
                </a:lnTo>
                <a:cubicBezTo>
                  <a:pt x="41828" y="74699"/>
                  <a:pt x="44655" y="73521"/>
                  <a:pt x="48426" y="72107"/>
                </a:cubicBezTo>
                <a:cubicBezTo>
                  <a:pt x="53138" y="70222"/>
                  <a:pt x="56673" y="68572"/>
                  <a:pt x="59030" y="67158"/>
                </a:cubicBezTo>
                <a:cubicBezTo>
                  <a:pt x="59972" y="67158"/>
                  <a:pt x="59972" y="67865"/>
                  <a:pt x="59030" y="69279"/>
                </a:cubicBezTo>
                <a:cubicBezTo>
                  <a:pt x="51960" y="74934"/>
                  <a:pt x="45362" y="80119"/>
                  <a:pt x="39236" y="84832"/>
                </a:cubicBezTo>
                <a:lnTo>
                  <a:pt x="39236" y="108160"/>
                </a:lnTo>
                <a:lnTo>
                  <a:pt x="39942" y="137852"/>
                </a:lnTo>
                <a:cubicBezTo>
                  <a:pt x="40414" y="151519"/>
                  <a:pt x="33580" y="162359"/>
                  <a:pt x="19441" y="170371"/>
                </a:cubicBezTo>
                <a:cubicBezTo>
                  <a:pt x="18499" y="170842"/>
                  <a:pt x="17792" y="170842"/>
                  <a:pt x="17321" y="170371"/>
                </a:cubicBezTo>
                <a:cubicBezTo>
                  <a:pt x="16849" y="169899"/>
                  <a:pt x="16849" y="169192"/>
                  <a:pt x="17321" y="168250"/>
                </a:cubicBezTo>
                <a:cubicBezTo>
                  <a:pt x="17792" y="163066"/>
                  <a:pt x="15907" y="158588"/>
                  <a:pt x="11665" y="154818"/>
                </a:cubicBezTo>
                <a:cubicBezTo>
                  <a:pt x="11194" y="154347"/>
                  <a:pt x="10958" y="153875"/>
                  <a:pt x="10958" y="153404"/>
                </a:cubicBezTo>
                <a:cubicBezTo>
                  <a:pt x="10958" y="152933"/>
                  <a:pt x="11429" y="152697"/>
                  <a:pt x="12372" y="152697"/>
                </a:cubicBezTo>
                <a:cubicBezTo>
                  <a:pt x="22269" y="153168"/>
                  <a:pt x="26511" y="151048"/>
                  <a:pt x="25097" y="146335"/>
                </a:cubicBezTo>
                <a:lnTo>
                  <a:pt x="25097" y="96142"/>
                </a:lnTo>
                <a:cubicBezTo>
                  <a:pt x="17556" y="102269"/>
                  <a:pt x="12136" y="106982"/>
                  <a:pt x="8837" y="110281"/>
                </a:cubicBezTo>
                <a:cubicBezTo>
                  <a:pt x="7424" y="111695"/>
                  <a:pt x="6481" y="111695"/>
                  <a:pt x="6010" y="110281"/>
                </a:cubicBezTo>
                <a:lnTo>
                  <a:pt x="354" y="91194"/>
                </a:lnTo>
                <a:cubicBezTo>
                  <a:pt x="-117" y="90723"/>
                  <a:pt x="-117" y="90487"/>
                  <a:pt x="354" y="90487"/>
                </a:cubicBezTo>
                <a:cubicBezTo>
                  <a:pt x="-117" y="90487"/>
                  <a:pt x="118" y="90251"/>
                  <a:pt x="1061" y="89780"/>
                </a:cubicBezTo>
                <a:cubicBezTo>
                  <a:pt x="7188" y="88366"/>
                  <a:pt x="15200" y="85538"/>
                  <a:pt x="25097" y="81297"/>
                </a:cubicBezTo>
                <a:lnTo>
                  <a:pt x="25097" y="47364"/>
                </a:lnTo>
                <a:lnTo>
                  <a:pt x="20855" y="47364"/>
                </a:lnTo>
                <a:cubicBezTo>
                  <a:pt x="19441" y="47364"/>
                  <a:pt x="17792" y="47600"/>
                  <a:pt x="15907" y="48071"/>
                </a:cubicBezTo>
                <a:cubicBezTo>
                  <a:pt x="10251" y="48071"/>
                  <a:pt x="6481" y="48542"/>
                  <a:pt x="4596" y="49485"/>
                </a:cubicBezTo>
                <a:lnTo>
                  <a:pt x="354" y="43829"/>
                </a:lnTo>
                <a:lnTo>
                  <a:pt x="25097" y="43122"/>
                </a:lnTo>
                <a:lnTo>
                  <a:pt x="25097" y="38881"/>
                </a:lnTo>
                <a:cubicBezTo>
                  <a:pt x="25097" y="22857"/>
                  <a:pt x="24861" y="11310"/>
                  <a:pt x="24390" y="4241"/>
                </a:cubicBezTo>
                <a:cubicBezTo>
                  <a:pt x="24390" y="2827"/>
                  <a:pt x="25097" y="2356"/>
                  <a:pt x="26511" y="2827"/>
                </a:cubicBezTo>
                <a:close/>
                <a:moveTo>
                  <a:pt x="434411" y="2120"/>
                </a:moveTo>
                <a:cubicBezTo>
                  <a:pt x="448079" y="9661"/>
                  <a:pt x="455148" y="16259"/>
                  <a:pt x="455619" y="21914"/>
                </a:cubicBezTo>
                <a:cubicBezTo>
                  <a:pt x="455619" y="27099"/>
                  <a:pt x="452792" y="30869"/>
                  <a:pt x="447136" y="33225"/>
                </a:cubicBezTo>
                <a:cubicBezTo>
                  <a:pt x="442895" y="34168"/>
                  <a:pt x="440538" y="32990"/>
                  <a:pt x="440067" y="29691"/>
                </a:cubicBezTo>
                <a:cubicBezTo>
                  <a:pt x="439596" y="17437"/>
                  <a:pt x="437475" y="8483"/>
                  <a:pt x="433704" y="2827"/>
                </a:cubicBezTo>
                <a:cubicBezTo>
                  <a:pt x="433233" y="1885"/>
                  <a:pt x="433469" y="1649"/>
                  <a:pt x="434411" y="2120"/>
                </a:cubicBezTo>
                <a:close/>
                <a:moveTo>
                  <a:pt x="1600294" y="706"/>
                </a:moveTo>
                <a:lnTo>
                  <a:pt x="1615139" y="9897"/>
                </a:lnTo>
                <a:lnTo>
                  <a:pt x="1613726" y="15552"/>
                </a:lnTo>
                <a:lnTo>
                  <a:pt x="1614432" y="74228"/>
                </a:lnTo>
                <a:cubicBezTo>
                  <a:pt x="1616318" y="116644"/>
                  <a:pt x="1593696" y="150576"/>
                  <a:pt x="1546567" y="176026"/>
                </a:cubicBezTo>
                <a:cubicBezTo>
                  <a:pt x="1545624" y="176026"/>
                  <a:pt x="1544917" y="175790"/>
                  <a:pt x="1544446" y="175319"/>
                </a:cubicBezTo>
                <a:cubicBezTo>
                  <a:pt x="1544446" y="174376"/>
                  <a:pt x="1544682" y="173670"/>
                  <a:pt x="1545153" y="173198"/>
                </a:cubicBezTo>
                <a:cubicBezTo>
                  <a:pt x="1582856" y="151048"/>
                  <a:pt x="1601236" y="117822"/>
                  <a:pt x="1600294" y="73521"/>
                </a:cubicBezTo>
                <a:lnTo>
                  <a:pt x="1599587" y="21914"/>
                </a:lnTo>
                <a:lnTo>
                  <a:pt x="1599587" y="2120"/>
                </a:lnTo>
                <a:cubicBezTo>
                  <a:pt x="1599587" y="706"/>
                  <a:pt x="1599822" y="235"/>
                  <a:pt x="1600294" y="706"/>
                </a:cubicBezTo>
                <a:close/>
                <a:moveTo>
                  <a:pt x="1501658" y="706"/>
                </a:moveTo>
                <a:lnTo>
                  <a:pt x="1515796" y="9897"/>
                </a:lnTo>
                <a:cubicBezTo>
                  <a:pt x="1517210" y="10368"/>
                  <a:pt x="1517210" y="11310"/>
                  <a:pt x="1515796" y="12724"/>
                </a:cubicBezTo>
                <a:lnTo>
                  <a:pt x="1512262" y="16966"/>
                </a:lnTo>
                <a:lnTo>
                  <a:pt x="1511555" y="31105"/>
                </a:lnTo>
                <a:lnTo>
                  <a:pt x="1512969" y="33225"/>
                </a:lnTo>
                <a:cubicBezTo>
                  <a:pt x="1513440" y="34168"/>
                  <a:pt x="1513204" y="34639"/>
                  <a:pt x="1512262" y="34639"/>
                </a:cubicBezTo>
                <a:cubicBezTo>
                  <a:pt x="1510848" y="34639"/>
                  <a:pt x="1508256" y="34639"/>
                  <a:pt x="1504486" y="34639"/>
                </a:cubicBezTo>
                <a:cubicBezTo>
                  <a:pt x="1493646" y="34168"/>
                  <a:pt x="1484692" y="34168"/>
                  <a:pt x="1477622" y="34639"/>
                </a:cubicBezTo>
                <a:lnTo>
                  <a:pt x="1421068" y="36053"/>
                </a:lnTo>
                <a:lnTo>
                  <a:pt x="1419654" y="46657"/>
                </a:lnTo>
                <a:cubicBezTo>
                  <a:pt x="1418711" y="53255"/>
                  <a:pt x="1421068" y="56554"/>
                  <a:pt x="1426723" y="56554"/>
                </a:cubicBezTo>
                <a:cubicBezTo>
                  <a:pt x="1457357" y="60325"/>
                  <a:pt x="1485163" y="59853"/>
                  <a:pt x="1510141" y="55140"/>
                </a:cubicBezTo>
                <a:cubicBezTo>
                  <a:pt x="1517682" y="54669"/>
                  <a:pt x="1522394" y="50427"/>
                  <a:pt x="1524280" y="42416"/>
                </a:cubicBezTo>
                <a:cubicBezTo>
                  <a:pt x="1524751" y="41944"/>
                  <a:pt x="1525222" y="41473"/>
                  <a:pt x="1525694" y="41002"/>
                </a:cubicBezTo>
                <a:cubicBezTo>
                  <a:pt x="1526165" y="41473"/>
                  <a:pt x="1526400" y="41944"/>
                  <a:pt x="1526400" y="42416"/>
                </a:cubicBezTo>
                <a:cubicBezTo>
                  <a:pt x="1525929" y="46657"/>
                  <a:pt x="1528286" y="49485"/>
                  <a:pt x="1533470" y="50899"/>
                </a:cubicBezTo>
                <a:cubicBezTo>
                  <a:pt x="1541953" y="57968"/>
                  <a:pt x="1540304" y="64330"/>
                  <a:pt x="1528521" y="69986"/>
                </a:cubicBezTo>
                <a:cubicBezTo>
                  <a:pt x="1500715" y="76113"/>
                  <a:pt x="1467725" y="76584"/>
                  <a:pt x="1429551" y="71400"/>
                </a:cubicBezTo>
                <a:cubicBezTo>
                  <a:pt x="1413998" y="69515"/>
                  <a:pt x="1406693" y="58911"/>
                  <a:pt x="1407636" y="39588"/>
                </a:cubicBezTo>
                <a:lnTo>
                  <a:pt x="1408343" y="26863"/>
                </a:lnTo>
                <a:cubicBezTo>
                  <a:pt x="1408343" y="23093"/>
                  <a:pt x="1408107" y="17673"/>
                  <a:pt x="1407636" y="10604"/>
                </a:cubicBezTo>
                <a:cubicBezTo>
                  <a:pt x="1407636" y="6833"/>
                  <a:pt x="1407636" y="4241"/>
                  <a:pt x="1407636" y="2827"/>
                </a:cubicBezTo>
                <a:cubicBezTo>
                  <a:pt x="1407636" y="1413"/>
                  <a:pt x="1408107" y="942"/>
                  <a:pt x="1409050" y="1413"/>
                </a:cubicBezTo>
                <a:lnTo>
                  <a:pt x="1424602" y="9897"/>
                </a:lnTo>
                <a:lnTo>
                  <a:pt x="1493882" y="8483"/>
                </a:lnTo>
                <a:close/>
                <a:moveTo>
                  <a:pt x="997130" y="0"/>
                </a:moveTo>
                <a:lnTo>
                  <a:pt x="1018338" y="4241"/>
                </a:lnTo>
                <a:cubicBezTo>
                  <a:pt x="1018810" y="4241"/>
                  <a:pt x="1019281" y="4477"/>
                  <a:pt x="1019752" y="4948"/>
                </a:cubicBezTo>
                <a:cubicBezTo>
                  <a:pt x="1019752" y="4948"/>
                  <a:pt x="1019517" y="5419"/>
                  <a:pt x="1019046" y="6362"/>
                </a:cubicBezTo>
                <a:cubicBezTo>
                  <a:pt x="1016218" y="8718"/>
                  <a:pt x="1014568" y="13667"/>
                  <a:pt x="1014097" y="21208"/>
                </a:cubicBezTo>
                <a:lnTo>
                  <a:pt x="1041667" y="21208"/>
                </a:lnTo>
                <a:lnTo>
                  <a:pt x="1050858" y="10604"/>
                </a:lnTo>
                <a:lnTo>
                  <a:pt x="1064289" y="21914"/>
                </a:lnTo>
                <a:cubicBezTo>
                  <a:pt x="1064760" y="22857"/>
                  <a:pt x="1064289" y="23564"/>
                  <a:pt x="1062875" y="24035"/>
                </a:cubicBezTo>
                <a:lnTo>
                  <a:pt x="957542" y="26863"/>
                </a:lnTo>
                <a:lnTo>
                  <a:pt x="957542" y="67158"/>
                </a:lnTo>
                <a:lnTo>
                  <a:pt x="938845" y="99371"/>
                </a:lnTo>
                <a:lnTo>
                  <a:pt x="940399" y="93315"/>
                </a:lnTo>
                <a:cubicBezTo>
                  <a:pt x="941931" y="82947"/>
                  <a:pt x="942697" y="71164"/>
                  <a:pt x="942697" y="57968"/>
                </a:cubicBezTo>
                <a:lnTo>
                  <a:pt x="942697" y="37467"/>
                </a:lnTo>
                <a:lnTo>
                  <a:pt x="941283" y="15552"/>
                </a:lnTo>
                <a:cubicBezTo>
                  <a:pt x="941283" y="14609"/>
                  <a:pt x="941754" y="14374"/>
                  <a:pt x="942697" y="14845"/>
                </a:cubicBezTo>
                <a:lnTo>
                  <a:pt x="959663" y="22621"/>
                </a:lnTo>
                <a:lnTo>
                  <a:pt x="995717" y="21914"/>
                </a:lnTo>
                <a:close/>
                <a:moveTo>
                  <a:pt x="827466" y="0"/>
                </a:moveTo>
                <a:lnTo>
                  <a:pt x="846554" y="9190"/>
                </a:lnTo>
                <a:cubicBezTo>
                  <a:pt x="847025" y="9190"/>
                  <a:pt x="847496" y="9425"/>
                  <a:pt x="847968" y="9897"/>
                </a:cubicBezTo>
                <a:cubicBezTo>
                  <a:pt x="847968" y="9897"/>
                  <a:pt x="847732" y="10368"/>
                  <a:pt x="847261" y="11310"/>
                </a:cubicBezTo>
                <a:lnTo>
                  <a:pt x="842312" y="14138"/>
                </a:lnTo>
                <a:lnTo>
                  <a:pt x="826760" y="32518"/>
                </a:lnTo>
                <a:lnTo>
                  <a:pt x="861399" y="32518"/>
                </a:lnTo>
                <a:lnTo>
                  <a:pt x="871296" y="21914"/>
                </a:lnTo>
                <a:lnTo>
                  <a:pt x="884728" y="33225"/>
                </a:lnTo>
                <a:cubicBezTo>
                  <a:pt x="885671" y="34168"/>
                  <a:pt x="885671" y="34875"/>
                  <a:pt x="884728" y="35346"/>
                </a:cubicBezTo>
                <a:lnTo>
                  <a:pt x="798482" y="36760"/>
                </a:lnTo>
                <a:lnTo>
                  <a:pt x="810500" y="42416"/>
                </a:lnTo>
                <a:cubicBezTo>
                  <a:pt x="806258" y="47128"/>
                  <a:pt x="798953" y="53726"/>
                  <a:pt x="788585" y="62210"/>
                </a:cubicBezTo>
                <a:cubicBezTo>
                  <a:pt x="787171" y="63152"/>
                  <a:pt x="786228" y="63859"/>
                  <a:pt x="785757" y="64330"/>
                </a:cubicBezTo>
                <a:lnTo>
                  <a:pt x="835950" y="63624"/>
                </a:lnTo>
                <a:lnTo>
                  <a:pt x="843726" y="53726"/>
                </a:lnTo>
                <a:lnTo>
                  <a:pt x="859278" y="62210"/>
                </a:lnTo>
                <a:cubicBezTo>
                  <a:pt x="860692" y="63152"/>
                  <a:pt x="860692" y="64330"/>
                  <a:pt x="859278" y="65744"/>
                </a:cubicBezTo>
                <a:lnTo>
                  <a:pt x="855744" y="70693"/>
                </a:lnTo>
                <a:lnTo>
                  <a:pt x="857865" y="139265"/>
                </a:lnTo>
                <a:cubicBezTo>
                  <a:pt x="857393" y="149163"/>
                  <a:pt x="851973" y="158824"/>
                  <a:pt x="841605" y="168250"/>
                </a:cubicBezTo>
                <a:cubicBezTo>
                  <a:pt x="838306" y="169664"/>
                  <a:pt x="836657" y="168485"/>
                  <a:pt x="836657" y="164715"/>
                </a:cubicBezTo>
                <a:cubicBezTo>
                  <a:pt x="835243" y="158117"/>
                  <a:pt x="833593" y="153168"/>
                  <a:pt x="831708" y="149869"/>
                </a:cubicBezTo>
                <a:lnTo>
                  <a:pt x="769498" y="150576"/>
                </a:lnTo>
                <a:cubicBezTo>
                  <a:pt x="768555" y="157646"/>
                  <a:pt x="765256" y="164008"/>
                  <a:pt x="759601" y="169664"/>
                </a:cubicBezTo>
                <a:cubicBezTo>
                  <a:pt x="758187" y="171077"/>
                  <a:pt x="757009" y="171549"/>
                  <a:pt x="756066" y="171077"/>
                </a:cubicBezTo>
                <a:cubicBezTo>
                  <a:pt x="755124" y="171077"/>
                  <a:pt x="754652" y="170135"/>
                  <a:pt x="754652" y="168250"/>
                </a:cubicBezTo>
                <a:lnTo>
                  <a:pt x="756066" y="89073"/>
                </a:lnTo>
                <a:cubicBezTo>
                  <a:pt x="756066" y="78705"/>
                  <a:pt x="755595" y="68336"/>
                  <a:pt x="754652" y="57968"/>
                </a:cubicBezTo>
                <a:cubicBezTo>
                  <a:pt x="754652" y="56554"/>
                  <a:pt x="755124" y="56083"/>
                  <a:pt x="756066" y="56554"/>
                </a:cubicBezTo>
                <a:lnTo>
                  <a:pt x="770912" y="65037"/>
                </a:lnTo>
                <a:lnTo>
                  <a:pt x="780809" y="64330"/>
                </a:lnTo>
                <a:cubicBezTo>
                  <a:pt x="784108" y="57732"/>
                  <a:pt x="787642" y="49485"/>
                  <a:pt x="791413" y="39588"/>
                </a:cubicBezTo>
                <a:cubicBezTo>
                  <a:pt x="791884" y="38174"/>
                  <a:pt x="792120" y="37231"/>
                  <a:pt x="792120" y="36760"/>
                </a:cubicBezTo>
                <a:lnTo>
                  <a:pt x="748290" y="37467"/>
                </a:lnTo>
                <a:cubicBezTo>
                  <a:pt x="743577" y="37938"/>
                  <a:pt x="738157" y="38410"/>
                  <a:pt x="732030" y="38881"/>
                </a:cubicBezTo>
                <a:cubicBezTo>
                  <a:pt x="732973" y="38881"/>
                  <a:pt x="732030" y="39117"/>
                  <a:pt x="729203" y="39588"/>
                </a:cubicBezTo>
                <a:lnTo>
                  <a:pt x="723547" y="33932"/>
                </a:lnTo>
                <a:lnTo>
                  <a:pt x="774446" y="33225"/>
                </a:lnTo>
                <a:lnTo>
                  <a:pt x="774446" y="19087"/>
                </a:lnTo>
                <a:cubicBezTo>
                  <a:pt x="774446" y="16259"/>
                  <a:pt x="774211" y="13431"/>
                  <a:pt x="773740" y="10604"/>
                </a:cubicBezTo>
                <a:cubicBezTo>
                  <a:pt x="773740" y="9190"/>
                  <a:pt x="773740" y="8247"/>
                  <a:pt x="773740" y="7776"/>
                </a:cubicBezTo>
                <a:cubicBezTo>
                  <a:pt x="773268" y="6833"/>
                  <a:pt x="773268" y="6362"/>
                  <a:pt x="773740" y="6362"/>
                </a:cubicBezTo>
                <a:cubicBezTo>
                  <a:pt x="774211" y="5891"/>
                  <a:pt x="774918" y="5891"/>
                  <a:pt x="775860" y="6362"/>
                </a:cubicBezTo>
                <a:lnTo>
                  <a:pt x="789292" y="12724"/>
                </a:lnTo>
                <a:cubicBezTo>
                  <a:pt x="790235" y="12724"/>
                  <a:pt x="790706" y="13431"/>
                  <a:pt x="790706" y="14845"/>
                </a:cubicBezTo>
                <a:lnTo>
                  <a:pt x="789292" y="33225"/>
                </a:lnTo>
                <a:lnTo>
                  <a:pt x="814035" y="33225"/>
                </a:lnTo>
                <a:close/>
                <a:moveTo>
                  <a:pt x="488845" y="0"/>
                </a:moveTo>
                <a:lnTo>
                  <a:pt x="504398" y="10604"/>
                </a:lnTo>
                <a:cubicBezTo>
                  <a:pt x="505812" y="12017"/>
                  <a:pt x="505812" y="12960"/>
                  <a:pt x="504398" y="13431"/>
                </a:cubicBezTo>
                <a:lnTo>
                  <a:pt x="500863" y="15552"/>
                </a:lnTo>
                <a:cubicBezTo>
                  <a:pt x="494736" y="22150"/>
                  <a:pt x="483190" y="31812"/>
                  <a:pt x="466223" y="44536"/>
                </a:cubicBezTo>
                <a:lnTo>
                  <a:pt x="497328" y="43122"/>
                </a:lnTo>
                <a:lnTo>
                  <a:pt x="505812" y="35346"/>
                </a:lnTo>
                <a:lnTo>
                  <a:pt x="522071" y="49485"/>
                </a:lnTo>
                <a:cubicBezTo>
                  <a:pt x="523485" y="51370"/>
                  <a:pt x="523014" y="52548"/>
                  <a:pt x="520657" y="53020"/>
                </a:cubicBezTo>
                <a:cubicBezTo>
                  <a:pt x="510760" y="56319"/>
                  <a:pt x="502513" y="60089"/>
                  <a:pt x="495915" y="64330"/>
                </a:cubicBezTo>
                <a:cubicBezTo>
                  <a:pt x="494972" y="64802"/>
                  <a:pt x="494265" y="64802"/>
                  <a:pt x="493794" y="64330"/>
                </a:cubicBezTo>
                <a:cubicBezTo>
                  <a:pt x="493322" y="63859"/>
                  <a:pt x="493322" y="63388"/>
                  <a:pt x="493794" y="62917"/>
                </a:cubicBezTo>
                <a:lnTo>
                  <a:pt x="497328" y="47364"/>
                </a:lnTo>
                <a:lnTo>
                  <a:pt x="391288" y="50899"/>
                </a:lnTo>
                <a:cubicBezTo>
                  <a:pt x="391288" y="66923"/>
                  <a:pt x="386576" y="77762"/>
                  <a:pt x="377150" y="83418"/>
                </a:cubicBezTo>
                <a:cubicBezTo>
                  <a:pt x="371966" y="83889"/>
                  <a:pt x="369374" y="79412"/>
                  <a:pt x="369374" y="69986"/>
                </a:cubicBezTo>
                <a:cubicBezTo>
                  <a:pt x="379742" y="63859"/>
                  <a:pt x="385868" y="53491"/>
                  <a:pt x="387754" y="38881"/>
                </a:cubicBezTo>
                <a:cubicBezTo>
                  <a:pt x="387754" y="37938"/>
                  <a:pt x="387989" y="37467"/>
                  <a:pt x="388461" y="37467"/>
                </a:cubicBezTo>
                <a:cubicBezTo>
                  <a:pt x="389403" y="36996"/>
                  <a:pt x="389874" y="37231"/>
                  <a:pt x="389874" y="38174"/>
                </a:cubicBezTo>
                <a:cubicBezTo>
                  <a:pt x="389874" y="38645"/>
                  <a:pt x="390110" y="39117"/>
                  <a:pt x="390582" y="39588"/>
                </a:cubicBezTo>
                <a:cubicBezTo>
                  <a:pt x="391053" y="41944"/>
                  <a:pt x="391288" y="44536"/>
                  <a:pt x="391288" y="47364"/>
                </a:cubicBezTo>
                <a:lnTo>
                  <a:pt x="462689" y="44536"/>
                </a:lnTo>
                <a:cubicBezTo>
                  <a:pt x="475414" y="25685"/>
                  <a:pt x="484132" y="10839"/>
                  <a:pt x="488845" y="0"/>
                </a:cubicBezTo>
                <a:close/>
                <a:moveTo>
                  <a:pt x="253436" y="0"/>
                </a:moveTo>
                <a:lnTo>
                  <a:pt x="273230" y="5655"/>
                </a:lnTo>
                <a:cubicBezTo>
                  <a:pt x="274644" y="6126"/>
                  <a:pt x="274880" y="7069"/>
                  <a:pt x="273937" y="8483"/>
                </a:cubicBezTo>
                <a:cubicBezTo>
                  <a:pt x="272524" y="9897"/>
                  <a:pt x="271345" y="12253"/>
                  <a:pt x="270403" y="15552"/>
                </a:cubicBezTo>
                <a:lnTo>
                  <a:pt x="269696" y="96142"/>
                </a:lnTo>
                <a:cubicBezTo>
                  <a:pt x="286662" y="85774"/>
                  <a:pt x="294910" y="69515"/>
                  <a:pt x="294438" y="47364"/>
                </a:cubicBezTo>
                <a:lnTo>
                  <a:pt x="294438" y="39588"/>
                </a:lnTo>
                <a:lnTo>
                  <a:pt x="293732" y="19087"/>
                </a:lnTo>
                <a:lnTo>
                  <a:pt x="311405" y="24742"/>
                </a:lnTo>
                <a:cubicBezTo>
                  <a:pt x="312347" y="25685"/>
                  <a:pt x="312347" y="26863"/>
                  <a:pt x="311405" y="28277"/>
                </a:cubicBezTo>
                <a:lnTo>
                  <a:pt x="309284" y="32518"/>
                </a:lnTo>
                <a:lnTo>
                  <a:pt x="309284" y="49485"/>
                </a:lnTo>
                <a:cubicBezTo>
                  <a:pt x="308813" y="54198"/>
                  <a:pt x="307870" y="58439"/>
                  <a:pt x="306456" y="62210"/>
                </a:cubicBezTo>
                <a:cubicBezTo>
                  <a:pt x="321066" y="67394"/>
                  <a:pt x="331199" y="72578"/>
                  <a:pt x="336855" y="77762"/>
                </a:cubicBezTo>
                <a:cubicBezTo>
                  <a:pt x="339211" y="78705"/>
                  <a:pt x="339918" y="80354"/>
                  <a:pt x="338975" y="82711"/>
                </a:cubicBezTo>
                <a:cubicBezTo>
                  <a:pt x="337562" y="86952"/>
                  <a:pt x="335205" y="90487"/>
                  <a:pt x="331906" y="93315"/>
                </a:cubicBezTo>
                <a:cubicBezTo>
                  <a:pt x="330963" y="94729"/>
                  <a:pt x="330021" y="95436"/>
                  <a:pt x="329078" y="95436"/>
                </a:cubicBezTo>
                <a:cubicBezTo>
                  <a:pt x="327664" y="95436"/>
                  <a:pt x="326722" y="94493"/>
                  <a:pt x="326251" y="92608"/>
                </a:cubicBezTo>
                <a:cubicBezTo>
                  <a:pt x="321066" y="80826"/>
                  <a:pt x="314233" y="71635"/>
                  <a:pt x="305749" y="65037"/>
                </a:cubicBezTo>
                <a:cubicBezTo>
                  <a:pt x="302922" y="76820"/>
                  <a:pt x="290904" y="88366"/>
                  <a:pt x="269696" y="99677"/>
                </a:cubicBezTo>
                <a:lnTo>
                  <a:pt x="269696" y="111695"/>
                </a:lnTo>
                <a:lnTo>
                  <a:pt x="300094" y="110988"/>
                </a:lnTo>
                <a:lnTo>
                  <a:pt x="310698" y="101091"/>
                </a:lnTo>
                <a:lnTo>
                  <a:pt x="323423" y="112402"/>
                </a:lnTo>
                <a:cubicBezTo>
                  <a:pt x="323894" y="113345"/>
                  <a:pt x="323658" y="114051"/>
                  <a:pt x="322716" y="114523"/>
                </a:cubicBezTo>
                <a:lnTo>
                  <a:pt x="269696" y="115937"/>
                </a:lnTo>
                <a:lnTo>
                  <a:pt x="268989" y="155525"/>
                </a:lnTo>
                <a:lnTo>
                  <a:pt x="319181" y="154111"/>
                </a:lnTo>
                <a:lnTo>
                  <a:pt x="331199" y="143507"/>
                </a:lnTo>
                <a:lnTo>
                  <a:pt x="346045" y="155525"/>
                </a:lnTo>
                <a:cubicBezTo>
                  <a:pt x="346987" y="156467"/>
                  <a:pt x="346987" y="156939"/>
                  <a:pt x="346045" y="156939"/>
                </a:cubicBezTo>
                <a:lnTo>
                  <a:pt x="203244" y="161180"/>
                </a:lnTo>
                <a:cubicBezTo>
                  <a:pt x="196646" y="161652"/>
                  <a:pt x="190284" y="162359"/>
                  <a:pt x="184157" y="163301"/>
                </a:cubicBezTo>
                <a:lnTo>
                  <a:pt x="179208" y="157646"/>
                </a:lnTo>
                <a:lnTo>
                  <a:pt x="253436" y="155525"/>
                </a:lnTo>
                <a:lnTo>
                  <a:pt x="253436" y="115937"/>
                </a:lnTo>
                <a:lnTo>
                  <a:pt x="225159" y="116644"/>
                </a:lnTo>
                <a:cubicBezTo>
                  <a:pt x="218561" y="117115"/>
                  <a:pt x="212199" y="117822"/>
                  <a:pt x="206072" y="118764"/>
                </a:cubicBezTo>
                <a:lnTo>
                  <a:pt x="200416" y="113109"/>
                </a:lnTo>
                <a:lnTo>
                  <a:pt x="253436" y="112402"/>
                </a:lnTo>
                <a:lnTo>
                  <a:pt x="254143" y="33225"/>
                </a:lnTo>
                <a:cubicBezTo>
                  <a:pt x="253201" y="15316"/>
                  <a:pt x="252729" y="4477"/>
                  <a:pt x="252729" y="706"/>
                </a:cubicBezTo>
                <a:cubicBezTo>
                  <a:pt x="252258" y="235"/>
                  <a:pt x="252494" y="0"/>
                  <a:pt x="253436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54" name="文本框 353">
            <a:extLst>
              <a:ext uri="{FF2B5EF4-FFF2-40B4-BE49-F238E27FC236}">
                <a16:creationId xmlns:a16="http://schemas.microsoft.com/office/drawing/2014/main" xmlns="" id="{06EE97F2-F069-4608-99AB-54063B1D7291}"/>
              </a:ext>
            </a:extLst>
          </p:cNvPr>
          <p:cNvSpPr txBox="1"/>
          <p:nvPr/>
        </p:nvSpPr>
        <p:spPr>
          <a:xfrm>
            <a:off x="8551579" y="4843664"/>
            <a:ext cx="2313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9393B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微信公众号：向天歌</a:t>
            </a:r>
          </a:p>
        </p:txBody>
      </p:sp>
    </p:spTree>
    <p:extLst>
      <p:ext uri="{BB962C8B-B14F-4D97-AF65-F5344CB8AC3E}">
        <p14:creationId xmlns:p14="http://schemas.microsoft.com/office/powerpoint/2010/main" val="101102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A_任意多边形 100">
            <a:extLst>
              <a:ext uri="{FF2B5EF4-FFF2-40B4-BE49-F238E27FC236}">
                <a16:creationId xmlns:a16="http://schemas.microsoft.com/office/drawing/2014/main" xmlns="" id="{03557718-6381-4E59-AD6A-E5ADB19F1B7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586038" y="1396324"/>
            <a:ext cx="860092" cy="1043238"/>
          </a:xfrm>
          <a:custGeom>
            <a:avLst/>
            <a:gdLst/>
            <a:ahLst/>
            <a:cxnLst/>
            <a:rect l="l" t="t" r="r" b="b"/>
            <a:pathLst>
              <a:path w="888275" h="1077423">
                <a:moveTo>
                  <a:pt x="580067" y="396144"/>
                </a:moveTo>
                <a:lnTo>
                  <a:pt x="671485" y="452736"/>
                </a:lnTo>
                <a:cubicBezTo>
                  <a:pt x="677289" y="455638"/>
                  <a:pt x="677289" y="459991"/>
                  <a:pt x="671485" y="465795"/>
                </a:cubicBezTo>
                <a:cubicBezTo>
                  <a:pt x="668583" y="468697"/>
                  <a:pt x="664230" y="473051"/>
                  <a:pt x="658425" y="478855"/>
                </a:cubicBezTo>
                <a:cubicBezTo>
                  <a:pt x="641012" y="493366"/>
                  <a:pt x="614893" y="513681"/>
                  <a:pt x="580067" y="539800"/>
                </a:cubicBezTo>
                <a:lnTo>
                  <a:pt x="728077" y="535447"/>
                </a:lnTo>
                <a:lnTo>
                  <a:pt x="780316" y="491915"/>
                </a:lnTo>
                <a:lnTo>
                  <a:pt x="884793" y="561566"/>
                </a:lnTo>
                <a:cubicBezTo>
                  <a:pt x="890597" y="564468"/>
                  <a:pt x="889146" y="570273"/>
                  <a:pt x="880440" y="578979"/>
                </a:cubicBezTo>
                <a:lnTo>
                  <a:pt x="836908" y="605098"/>
                </a:lnTo>
                <a:cubicBezTo>
                  <a:pt x="773060" y="668946"/>
                  <a:pt x="704860" y="726989"/>
                  <a:pt x="632306" y="779227"/>
                </a:cubicBezTo>
                <a:cubicBezTo>
                  <a:pt x="681643" y="814053"/>
                  <a:pt x="707762" y="838721"/>
                  <a:pt x="710664" y="853232"/>
                </a:cubicBezTo>
                <a:cubicBezTo>
                  <a:pt x="716468" y="876449"/>
                  <a:pt x="700507" y="906922"/>
                  <a:pt x="662779" y="944650"/>
                </a:cubicBezTo>
                <a:cubicBezTo>
                  <a:pt x="642464" y="956258"/>
                  <a:pt x="626502" y="950454"/>
                  <a:pt x="614893" y="927237"/>
                </a:cubicBezTo>
                <a:cubicBezTo>
                  <a:pt x="609089" y="915628"/>
                  <a:pt x="600382" y="899667"/>
                  <a:pt x="588774" y="879352"/>
                </a:cubicBezTo>
                <a:cubicBezTo>
                  <a:pt x="574263" y="856134"/>
                  <a:pt x="564106" y="840172"/>
                  <a:pt x="558301" y="831466"/>
                </a:cubicBezTo>
                <a:cubicBezTo>
                  <a:pt x="430607" y="912726"/>
                  <a:pt x="249222" y="993986"/>
                  <a:pt x="14148" y="1075247"/>
                </a:cubicBezTo>
                <a:cubicBezTo>
                  <a:pt x="5442" y="1078149"/>
                  <a:pt x="1089" y="1078149"/>
                  <a:pt x="1089" y="1075247"/>
                </a:cubicBezTo>
                <a:cubicBezTo>
                  <a:pt x="-1813" y="1066540"/>
                  <a:pt x="1089" y="1060736"/>
                  <a:pt x="9795" y="1057834"/>
                </a:cubicBezTo>
                <a:cubicBezTo>
                  <a:pt x="212946" y="979476"/>
                  <a:pt x="381270" y="882254"/>
                  <a:pt x="514769" y="766168"/>
                </a:cubicBezTo>
                <a:cubicBezTo>
                  <a:pt x="488650" y="722635"/>
                  <a:pt x="465433" y="689261"/>
                  <a:pt x="445117" y="666044"/>
                </a:cubicBezTo>
                <a:cubicBezTo>
                  <a:pt x="436411" y="657337"/>
                  <a:pt x="439313" y="654435"/>
                  <a:pt x="453824" y="657337"/>
                </a:cubicBezTo>
                <a:cubicBezTo>
                  <a:pt x="485748" y="674750"/>
                  <a:pt x="522024" y="697967"/>
                  <a:pt x="562654" y="726989"/>
                </a:cubicBezTo>
                <a:cubicBezTo>
                  <a:pt x="626502" y="668946"/>
                  <a:pt x="680191" y="612354"/>
                  <a:pt x="723724" y="557213"/>
                </a:cubicBezTo>
                <a:lnTo>
                  <a:pt x="540888" y="565919"/>
                </a:lnTo>
                <a:cubicBezTo>
                  <a:pt x="416096" y="658788"/>
                  <a:pt x="278244" y="745853"/>
                  <a:pt x="127332" y="827113"/>
                </a:cubicBezTo>
                <a:cubicBezTo>
                  <a:pt x="124430" y="830015"/>
                  <a:pt x="121528" y="830015"/>
                  <a:pt x="118626" y="827113"/>
                </a:cubicBezTo>
                <a:cubicBezTo>
                  <a:pt x="115724" y="824211"/>
                  <a:pt x="115724" y="819857"/>
                  <a:pt x="118626" y="814053"/>
                </a:cubicBezTo>
                <a:cubicBezTo>
                  <a:pt x="304363" y="683456"/>
                  <a:pt x="458177" y="544153"/>
                  <a:pt x="580067" y="396144"/>
                </a:cubicBezTo>
                <a:close/>
                <a:moveTo>
                  <a:pt x="418998" y="0"/>
                </a:moveTo>
                <a:lnTo>
                  <a:pt x="510416" y="56592"/>
                </a:lnTo>
                <a:cubicBezTo>
                  <a:pt x="516220" y="59494"/>
                  <a:pt x="516220" y="63848"/>
                  <a:pt x="510416" y="69652"/>
                </a:cubicBezTo>
                <a:cubicBezTo>
                  <a:pt x="490101" y="87065"/>
                  <a:pt x="469786" y="105929"/>
                  <a:pt x="449471" y="126244"/>
                </a:cubicBezTo>
                <a:lnTo>
                  <a:pt x="636659" y="121891"/>
                </a:lnTo>
                <a:lnTo>
                  <a:pt x="688898" y="82712"/>
                </a:lnTo>
                <a:lnTo>
                  <a:pt x="780316" y="152363"/>
                </a:lnTo>
                <a:cubicBezTo>
                  <a:pt x="786120" y="155265"/>
                  <a:pt x="784669" y="159619"/>
                  <a:pt x="775962" y="165423"/>
                </a:cubicBezTo>
                <a:lnTo>
                  <a:pt x="741137" y="187189"/>
                </a:lnTo>
                <a:cubicBezTo>
                  <a:pt x="668583" y="251036"/>
                  <a:pt x="598931" y="307628"/>
                  <a:pt x="532182" y="356965"/>
                </a:cubicBezTo>
                <a:cubicBezTo>
                  <a:pt x="540888" y="365671"/>
                  <a:pt x="545242" y="371475"/>
                  <a:pt x="545242" y="374378"/>
                </a:cubicBezTo>
                <a:cubicBezTo>
                  <a:pt x="548144" y="403399"/>
                  <a:pt x="532182" y="432421"/>
                  <a:pt x="497356" y="461442"/>
                </a:cubicBezTo>
                <a:cubicBezTo>
                  <a:pt x="485748" y="470149"/>
                  <a:pt x="474139" y="462893"/>
                  <a:pt x="462530" y="439676"/>
                </a:cubicBezTo>
                <a:cubicBezTo>
                  <a:pt x="459628" y="430970"/>
                  <a:pt x="455275" y="422263"/>
                  <a:pt x="449471" y="413557"/>
                </a:cubicBezTo>
                <a:cubicBezTo>
                  <a:pt x="374015" y="468697"/>
                  <a:pt x="234712" y="538349"/>
                  <a:pt x="31561" y="622511"/>
                </a:cubicBezTo>
                <a:cubicBezTo>
                  <a:pt x="25757" y="625413"/>
                  <a:pt x="21404" y="625413"/>
                  <a:pt x="18502" y="622511"/>
                </a:cubicBezTo>
                <a:cubicBezTo>
                  <a:pt x="18502" y="619609"/>
                  <a:pt x="19953" y="615256"/>
                  <a:pt x="22855" y="609452"/>
                </a:cubicBezTo>
                <a:cubicBezTo>
                  <a:pt x="159256" y="545604"/>
                  <a:pt x="288401" y="461442"/>
                  <a:pt x="410292" y="356965"/>
                </a:cubicBezTo>
                <a:cubicBezTo>
                  <a:pt x="375466" y="310530"/>
                  <a:pt x="352249" y="280058"/>
                  <a:pt x="340640" y="265547"/>
                </a:cubicBezTo>
                <a:cubicBezTo>
                  <a:pt x="334836" y="256841"/>
                  <a:pt x="336287" y="253938"/>
                  <a:pt x="344993" y="256841"/>
                </a:cubicBezTo>
                <a:cubicBezTo>
                  <a:pt x="356602" y="262645"/>
                  <a:pt x="375466" y="272802"/>
                  <a:pt x="401585" y="287313"/>
                </a:cubicBezTo>
                <a:cubicBezTo>
                  <a:pt x="430607" y="298922"/>
                  <a:pt x="450922" y="309079"/>
                  <a:pt x="462530" y="317786"/>
                </a:cubicBezTo>
                <a:cubicBezTo>
                  <a:pt x="520573" y="265547"/>
                  <a:pt x="575714" y="208955"/>
                  <a:pt x="627953" y="148010"/>
                </a:cubicBezTo>
                <a:lnTo>
                  <a:pt x="414645" y="152363"/>
                </a:lnTo>
                <a:cubicBezTo>
                  <a:pt x="330483" y="222015"/>
                  <a:pt x="237614" y="293117"/>
                  <a:pt x="136039" y="365671"/>
                </a:cubicBezTo>
                <a:cubicBezTo>
                  <a:pt x="127332" y="368573"/>
                  <a:pt x="125881" y="365671"/>
                  <a:pt x="131685" y="356965"/>
                </a:cubicBezTo>
                <a:cubicBezTo>
                  <a:pt x="265184" y="226368"/>
                  <a:pt x="360955" y="107380"/>
                  <a:pt x="41899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03" name="PA_任意多边形 102">
            <a:extLst>
              <a:ext uri="{FF2B5EF4-FFF2-40B4-BE49-F238E27FC236}">
                <a16:creationId xmlns:a16="http://schemas.microsoft.com/office/drawing/2014/main" xmlns="" id="{8B05E367-9B78-40AA-8F75-EBA21DD312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409114" y="1748730"/>
            <a:ext cx="1196806" cy="1355966"/>
          </a:xfrm>
          <a:custGeom>
            <a:avLst/>
            <a:gdLst/>
            <a:ahLst/>
            <a:cxnLst/>
            <a:rect l="l" t="t" r="r" b="b"/>
            <a:pathLst>
              <a:path w="1236022" h="1400398">
                <a:moveTo>
                  <a:pt x="848208" y="489570"/>
                </a:moveTo>
                <a:lnTo>
                  <a:pt x="967755" y="592038"/>
                </a:lnTo>
                <a:cubicBezTo>
                  <a:pt x="971550" y="595833"/>
                  <a:pt x="973447" y="599628"/>
                  <a:pt x="973447" y="603424"/>
                </a:cubicBezTo>
                <a:cubicBezTo>
                  <a:pt x="973447" y="607219"/>
                  <a:pt x="967755" y="611014"/>
                  <a:pt x="956369" y="614809"/>
                </a:cubicBezTo>
                <a:cubicBezTo>
                  <a:pt x="884262" y="622399"/>
                  <a:pt x="785589" y="669838"/>
                  <a:pt x="660350" y="757126"/>
                </a:cubicBezTo>
                <a:lnTo>
                  <a:pt x="694506" y="774204"/>
                </a:lnTo>
                <a:cubicBezTo>
                  <a:pt x="702096" y="777999"/>
                  <a:pt x="702096" y="783692"/>
                  <a:pt x="694506" y="791282"/>
                </a:cubicBezTo>
                <a:cubicBezTo>
                  <a:pt x="683121" y="802667"/>
                  <a:pt x="675531" y="817848"/>
                  <a:pt x="671735" y="836823"/>
                </a:cubicBezTo>
                <a:lnTo>
                  <a:pt x="671735" y="870979"/>
                </a:lnTo>
                <a:lnTo>
                  <a:pt x="1013296" y="865287"/>
                </a:lnTo>
                <a:lnTo>
                  <a:pt x="1104379" y="762818"/>
                </a:lnTo>
                <a:lnTo>
                  <a:pt x="1212540" y="870979"/>
                </a:lnTo>
                <a:cubicBezTo>
                  <a:pt x="1216335" y="874774"/>
                  <a:pt x="1218232" y="878570"/>
                  <a:pt x="1218232" y="882365"/>
                </a:cubicBezTo>
                <a:cubicBezTo>
                  <a:pt x="1218232" y="886160"/>
                  <a:pt x="1214437" y="888057"/>
                  <a:pt x="1206847" y="888057"/>
                </a:cubicBezTo>
                <a:lnTo>
                  <a:pt x="671735" y="905135"/>
                </a:lnTo>
                <a:lnTo>
                  <a:pt x="671735" y="979140"/>
                </a:lnTo>
                <a:lnTo>
                  <a:pt x="671735" y="1149920"/>
                </a:lnTo>
                <a:cubicBezTo>
                  <a:pt x="675531" y="1248593"/>
                  <a:pt x="614809" y="1330188"/>
                  <a:pt x="489570" y="1394705"/>
                </a:cubicBezTo>
                <a:cubicBezTo>
                  <a:pt x="481980" y="1398501"/>
                  <a:pt x="476287" y="1400398"/>
                  <a:pt x="472492" y="1400398"/>
                </a:cubicBezTo>
                <a:cubicBezTo>
                  <a:pt x="468697" y="1396603"/>
                  <a:pt x="466799" y="1389013"/>
                  <a:pt x="466799" y="1377627"/>
                </a:cubicBezTo>
                <a:cubicBezTo>
                  <a:pt x="478184" y="1320701"/>
                  <a:pt x="455414" y="1278954"/>
                  <a:pt x="398487" y="1252389"/>
                </a:cubicBezTo>
                <a:cubicBezTo>
                  <a:pt x="390897" y="1241003"/>
                  <a:pt x="392794" y="1233413"/>
                  <a:pt x="404180" y="1229618"/>
                </a:cubicBezTo>
                <a:cubicBezTo>
                  <a:pt x="502853" y="1237208"/>
                  <a:pt x="546497" y="1225823"/>
                  <a:pt x="535111" y="1195462"/>
                </a:cubicBezTo>
                <a:lnTo>
                  <a:pt x="535111" y="990526"/>
                </a:lnTo>
                <a:cubicBezTo>
                  <a:pt x="535111" y="960165"/>
                  <a:pt x="535111" y="933599"/>
                  <a:pt x="535111" y="910828"/>
                </a:cubicBezTo>
                <a:lnTo>
                  <a:pt x="204936" y="922213"/>
                </a:lnTo>
                <a:cubicBezTo>
                  <a:pt x="136624" y="926009"/>
                  <a:pt x="85390" y="931701"/>
                  <a:pt x="51234" y="939291"/>
                </a:cubicBezTo>
                <a:lnTo>
                  <a:pt x="0" y="893750"/>
                </a:lnTo>
                <a:lnTo>
                  <a:pt x="535111" y="876672"/>
                </a:lnTo>
                <a:cubicBezTo>
                  <a:pt x="531316" y="808360"/>
                  <a:pt x="529419" y="755228"/>
                  <a:pt x="529419" y="717277"/>
                </a:cubicBezTo>
                <a:cubicBezTo>
                  <a:pt x="529419" y="709687"/>
                  <a:pt x="533214" y="707789"/>
                  <a:pt x="540804" y="711584"/>
                </a:cubicBezTo>
                <a:lnTo>
                  <a:pt x="631887" y="751433"/>
                </a:lnTo>
                <a:lnTo>
                  <a:pt x="768511" y="580653"/>
                </a:lnTo>
                <a:lnTo>
                  <a:pt x="426950" y="597731"/>
                </a:lnTo>
                <a:cubicBezTo>
                  <a:pt x="354843" y="601526"/>
                  <a:pt x="301711" y="611014"/>
                  <a:pt x="267555" y="626194"/>
                </a:cubicBezTo>
                <a:lnTo>
                  <a:pt x="216321" y="574960"/>
                </a:lnTo>
                <a:lnTo>
                  <a:pt x="785589" y="546497"/>
                </a:lnTo>
                <a:close/>
                <a:moveTo>
                  <a:pt x="220591" y="38425"/>
                </a:moveTo>
                <a:cubicBezTo>
                  <a:pt x="222488" y="38425"/>
                  <a:pt x="224860" y="38900"/>
                  <a:pt x="227707" y="39849"/>
                </a:cubicBezTo>
                <a:cubicBezTo>
                  <a:pt x="345355" y="119546"/>
                  <a:pt x="404180" y="180268"/>
                  <a:pt x="404180" y="222014"/>
                </a:cubicBezTo>
                <a:cubicBezTo>
                  <a:pt x="396589" y="263760"/>
                  <a:pt x="368126" y="296019"/>
                  <a:pt x="318789" y="318790"/>
                </a:cubicBezTo>
                <a:cubicBezTo>
                  <a:pt x="288429" y="322585"/>
                  <a:pt x="273248" y="309302"/>
                  <a:pt x="273248" y="278941"/>
                </a:cubicBezTo>
                <a:cubicBezTo>
                  <a:pt x="277043" y="180268"/>
                  <a:pt x="258068" y="104366"/>
                  <a:pt x="216321" y="51234"/>
                </a:cubicBezTo>
                <a:cubicBezTo>
                  <a:pt x="213475" y="42695"/>
                  <a:pt x="214898" y="38425"/>
                  <a:pt x="220591" y="38425"/>
                </a:cubicBezTo>
                <a:close/>
                <a:moveTo>
                  <a:pt x="519101" y="15299"/>
                </a:moveTo>
                <a:cubicBezTo>
                  <a:pt x="520287" y="15536"/>
                  <a:pt x="521828" y="16129"/>
                  <a:pt x="523726" y="17078"/>
                </a:cubicBezTo>
                <a:cubicBezTo>
                  <a:pt x="633784" y="77800"/>
                  <a:pt x="690711" y="130931"/>
                  <a:pt x="694506" y="176473"/>
                </a:cubicBezTo>
                <a:cubicBezTo>
                  <a:pt x="694506" y="218219"/>
                  <a:pt x="671735" y="248580"/>
                  <a:pt x="626194" y="267556"/>
                </a:cubicBezTo>
                <a:cubicBezTo>
                  <a:pt x="592038" y="275146"/>
                  <a:pt x="573062" y="265658"/>
                  <a:pt x="569267" y="239092"/>
                </a:cubicBezTo>
                <a:cubicBezTo>
                  <a:pt x="565472" y="140419"/>
                  <a:pt x="548394" y="68312"/>
                  <a:pt x="518033" y="22770"/>
                </a:cubicBezTo>
                <a:cubicBezTo>
                  <a:pt x="515187" y="17078"/>
                  <a:pt x="515543" y="14587"/>
                  <a:pt x="519101" y="15299"/>
                </a:cubicBezTo>
                <a:close/>
                <a:moveTo>
                  <a:pt x="962062" y="0"/>
                </a:moveTo>
                <a:lnTo>
                  <a:pt x="1087301" y="85390"/>
                </a:lnTo>
                <a:cubicBezTo>
                  <a:pt x="1098686" y="96775"/>
                  <a:pt x="1098686" y="104366"/>
                  <a:pt x="1087301" y="108161"/>
                </a:cubicBezTo>
                <a:lnTo>
                  <a:pt x="1058837" y="125239"/>
                </a:lnTo>
                <a:cubicBezTo>
                  <a:pt x="1009501" y="178370"/>
                  <a:pt x="916521" y="256170"/>
                  <a:pt x="779896" y="358638"/>
                </a:cubicBezTo>
                <a:lnTo>
                  <a:pt x="1030374" y="347253"/>
                </a:lnTo>
                <a:lnTo>
                  <a:pt x="1098686" y="284634"/>
                </a:lnTo>
                <a:lnTo>
                  <a:pt x="1229618" y="398487"/>
                </a:lnTo>
                <a:cubicBezTo>
                  <a:pt x="1241003" y="413668"/>
                  <a:pt x="1237208" y="423155"/>
                  <a:pt x="1218232" y="426951"/>
                </a:cubicBezTo>
                <a:cubicBezTo>
                  <a:pt x="1138535" y="453516"/>
                  <a:pt x="1072120" y="483877"/>
                  <a:pt x="1018989" y="518033"/>
                </a:cubicBezTo>
                <a:cubicBezTo>
                  <a:pt x="1011399" y="521829"/>
                  <a:pt x="1005706" y="521829"/>
                  <a:pt x="1001911" y="518033"/>
                </a:cubicBezTo>
                <a:cubicBezTo>
                  <a:pt x="998116" y="514238"/>
                  <a:pt x="998116" y="510443"/>
                  <a:pt x="1001911" y="506648"/>
                </a:cubicBezTo>
                <a:lnTo>
                  <a:pt x="1030374" y="381409"/>
                </a:lnTo>
                <a:lnTo>
                  <a:pt x="176473" y="409872"/>
                </a:lnTo>
                <a:cubicBezTo>
                  <a:pt x="176473" y="538907"/>
                  <a:pt x="138521" y="626194"/>
                  <a:pt x="62619" y="671736"/>
                </a:cubicBezTo>
                <a:cubicBezTo>
                  <a:pt x="20873" y="675531"/>
                  <a:pt x="0" y="639477"/>
                  <a:pt x="0" y="563575"/>
                </a:cubicBezTo>
                <a:cubicBezTo>
                  <a:pt x="83492" y="514238"/>
                  <a:pt x="132829" y="430746"/>
                  <a:pt x="148009" y="313097"/>
                </a:cubicBezTo>
                <a:cubicBezTo>
                  <a:pt x="148009" y="305507"/>
                  <a:pt x="149907" y="301712"/>
                  <a:pt x="153702" y="301712"/>
                </a:cubicBezTo>
                <a:cubicBezTo>
                  <a:pt x="161292" y="297916"/>
                  <a:pt x="165087" y="299814"/>
                  <a:pt x="165087" y="307404"/>
                </a:cubicBezTo>
                <a:cubicBezTo>
                  <a:pt x="165087" y="311199"/>
                  <a:pt x="166985" y="314995"/>
                  <a:pt x="170780" y="318790"/>
                </a:cubicBezTo>
                <a:cubicBezTo>
                  <a:pt x="174575" y="337765"/>
                  <a:pt x="176473" y="358638"/>
                  <a:pt x="176473" y="381409"/>
                </a:cubicBezTo>
                <a:lnTo>
                  <a:pt x="751433" y="358638"/>
                </a:lnTo>
                <a:cubicBezTo>
                  <a:pt x="853901" y="206834"/>
                  <a:pt x="924111" y="87287"/>
                  <a:pt x="96206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05" name="PA_任意多边形 104">
            <a:extLst>
              <a:ext uri="{FF2B5EF4-FFF2-40B4-BE49-F238E27FC236}">
                <a16:creationId xmlns:a16="http://schemas.microsoft.com/office/drawing/2014/main" xmlns="" id="{4AF77203-2581-44CC-B350-D301F814017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01386" y="2867072"/>
            <a:ext cx="592060" cy="83005"/>
          </a:xfrm>
          <a:custGeom>
            <a:avLst/>
            <a:gdLst/>
            <a:ahLst/>
            <a:cxnLst/>
            <a:rect l="l" t="t" r="r" b="b"/>
            <a:pathLst>
              <a:path w="611460" h="85725">
                <a:moveTo>
                  <a:pt x="557212" y="0"/>
                </a:moveTo>
                <a:lnTo>
                  <a:pt x="610791" y="53578"/>
                </a:lnTo>
                <a:cubicBezTo>
                  <a:pt x="612577" y="58936"/>
                  <a:pt x="610791" y="61615"/>
                  <a:pt x="605433" y="61615"/>
                </a:cubicBezTo>
                <a:lnTo>
                  <a:pt x="112514" y="75009"/>
                </a:lnTo>
                <a:cubicBezTo>
                  <a:pt x="66080" y="78581"/>
                  <a:pt x="37505" y="82153"/>
                  <a:pt x="26789" y="85725"/>
                </a:cubicBezTo>
                <a:lnTo>
                  <a:pt x="0" y="58936"/>
                </a:lnTo>
                <a:lnTo>
                  <a:pt x="508992" y="48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07" name="PA_任意多边形 106">
            <a:extLst>
              <a:ext uri="{FF2B5EF4-FFF2-40B4-BE49-F238E27FC236}">
                <a16:creationId xmlns:a16="http://schemas.microsoft.com/office/drawing/2014/main" xmlns="" id="{12D01878-4727-4E7C-A951-C41BC1F9ED15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112935" y="3011734"/>
            <a:ext cx="653665" cy="641848"/>
          </a:xfrm>
          <a:custGeom>
            <a:avLst/>
            <a:gdLst/>
            <a:ahLst/>
            <a:cxnLst/>
            <a:rect l="l" t="t" r="r" b="b"/>
            <a:pathLst>
              <a:path w="675084" h="662880">
                <a:moveTo>
                  <a:pt x="313432" y="208955"/>
                </a:moveTo>
                <a:cubicBezTo>
                  <a:pt x="314325" y="208062"/>
                  <a:pt x="316111" y="208062"/>
                  <a:pt x="318790" y="208955"/>
                </a:cubicBezTo>
                <a:lnTo>
                  <a:pt x="388441" y="246460"/>
                </a:lnTo>
                <a:cubicBezTo>
                  <a:pt x="390227" y="246460"/>
                  <a:pt x="391120" y="248246"/>
                  <a:pt x="391120" y="251818"/>
                </a:cubicBezTo>
                <a:lnTo>
                  <a:pt x="385762" y="281286"/>
                </a:lnTo>
                <a:lnTo>
                  <a:pt x="383083" y="479525"/>
                </a:lnTo>
                <a:lnTo>
                  <a:pt x="385762" y="575965"/>
                </a:lnTo>
                <a:cubicBezTo>
                  <a:pt x="383976" y="606326"/>
                  <a:pt x="365224" y="634901"/>
                  <a:pt x="329505" y="661690"/>
                </a:cubicBezTo>
                <a:cubicBezTo>
                  <a:pt x="320576" y="665262"/>
                  <a:pt x="315218" y="660797"/>
                  <a:pt x="313432" y="648296"/>
                </a:cubicBezTo>
                <a:lnTo>
                  <a:pt x="316111" y="527745"/>
                </a:lnTo>
                <a:lnTo>
                  <a:pt x="318790" y="326827"/>
                </a:lnTo>
                <a:cubicBezTo>
                  <a:pt x="318790" y="282179"/>
                  <a:pt x="317004" y="244674"/>
                  <a:pt x="313432" y="214313"/>
                </a:cubicBezTo>
                <a:cubicBezTo>
                  <a:pt x="312539" y="211634"/>
                  <a:pt x="312539" y="209848"/>
                  <a:pt x="313432" y="208955"/>
                </a:cubicBezTo>
                <a:close/>
                <a:moveTo>
                  <a:pt x="316111" y="0"/>
                </a:moveTo>
                <a:lnTo>
                  <a:pt x="385762" y="32147"/>
                </a:lnTo>
                <a:cubicBezTo>
                  <a:pt x="389334" y="33933"/>
                  <a:pt x="391120" y="35719"/>
                  <a:pt x="391120" y="37505"/>
                </a:cubicBezTo>
                <a:cubicBezTo>
                  <a:pt x="391120" y="37505"/>
                  <a:pt x="389334" y="39291"/>
                  <a:pt x="385762" y="42863"/>
                </a:cubicBezTo>
                <a:lnTo>
                  <a:pt x="372368" y="56257"/>
                </a:lnTo>
                <a:cubicBezTo>
                  <a:pt x="408087" y="131267"/>
                  <a:pt x="508099" y="206276"/>
                  <a:pt x="672405" y="281286"/>
                </a:cubicBezTo>
                <a:cubicBezTo>
                  <a:pt x="675977" y="288429"/>
                  <a:pt x="675977" y="292001"/>
                  <a:pt x="672405" y="292001"/>
                </a:cubicBezTo>
                <a:cubicBezTo>
                  <a:pt x="647402" y="290215"/>
                  <a:pt x="617041" y="308075"/>
                  <a:pt x="581323" y="345579"/>
                </a:cubicBezTo>
                <a:cubicBezTo>
                  <a:pt x="481310" y="274142"/>
                  <a:pt x="409872" y="180380"/>
                  <a:pt x="367010" y="64294"/>
                </a:cubicBezTo>
                <a:cubicBezTo>
                  <a:pt x="283071" y="194668"/>
                  <a:pt x="163413" y="306289"/>
                  <a:pt x="8037" y="399157"/>
                </a:cubicBezTo>
                <a:cubicBezTo>
                  <a:pt x="4465" y="400943"/>
                  <a:pt x="1786" y="400943"/>
                  <a:pt x="0" y="399157"/>
                </a:cubicBezTo>
                <a:cubicBezTo>
                  <a:pt x="0" y="395586"/>
                  <a:pt x="893" y="392907"/>
                  <a:pt x="2679" y="391121"/>
                </a:cubicBezTo>
                <a:cubicBezTo>
                  <a:pt x="138410" y="300038"/>
                  <a:pt x="242887" y="169664"/>
                  <a:pt x="3161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09" name="PA_任意多边形 108">
            <a:extLst>
              <a:ext uri="{FF2B5EF4-FFF2-40B4-BE49-F238E27FC236}">
                <a16:creationId xmlns:a16="http://schemas.microsoft.com/office/drawing/2014/main" xmlns="" id="{1CC4682F-66E3-4CC3-ACB4-9ED895BC6ADE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511172" y="3799021"/>
            <a:ext cx="1079066" cy="1145931"/>
          </a:xfrm>
          <a:custGeom>
            <a:avLst/>
            <a:gdLst/>
            <a:ahLst/>
            <a:cxnLst/>
            <a:rect l="l" t="t" r="r" b="b"/>
            <a:pathLst>
              <a:path w="1114424" h="1183481">
                <a:moveTo>
                  <a:pt x="838200" y="504825"/>
                </a:moveTo>
                <a:lnTo>
                  <a:pt x="500062" y="519113"/>
                </a:lnTo>
                <a:cubicBezTo>
                  <a:pt x="544512" y="630238"/>
                  <a:pt x="603250" y="722313"/>
                  <a:pt x="676275" y="795338"/>
                </a:cubicBezTo>
                <a:cubicBezTo>
                  <a:pt x="746125" y="706438"/>
                  <a:pt x="800100" y="609600"/>
                  <a:pt x="838200" y="504825"/>
                </a:cubicBezTo>
                <a:close/>
                <a:moveTo>
                  <a:pt x="623887" y="4763"/>
                </a:moveTo>
                <a:lnTo>
                  <a:pt x="757237" y="38100"/>
                </a:lnTo>
                <a:cubicBezTo>
                  <a:pt x="763587" y="38100"/>
                  <a:pt x="766762" y="39688"/>
                  <a:pt x="766762" y="42863"/>
                </a:cubicBezTo>
                <a:cubicBezTo>
                  <a:pt x="766762" y="49213"/>
                  <a:pt x="763587" y="53975"/>
                  <a:pt x="757237" y="57150"/>
                </a:cubicBezTo>
                <a:cubicBezTo>
                  <a:pt x="747712" y="76200"/>
                  <a:pt x="741362" y="101600"/>
                  <a:pt x="738187" y="133350"/>
                </a:cubicBezTo>
                <a:lnTo>
                  <a:pt x="738187" y="233363"/>
                </a:lnTo>
                <a:lnTo>
                  <a:pt x="904875" y="228600"/>
                </a:lnTo>
                <a:lnTo>
                  <a:pt x="966787" y="166688"/>
                </a:lnTo>
                <a:lnTo>
                  <a:pt x="1047750" y="238125"/>
                </a:lnTo>
                <a:cubicBezTo>
                  <a:pt x="1050925" y="244475"/>
                  <a:pt x="1049337" y="249238"/>
                  <a:pt x="1042987" y="252413"/>
                </a:cubicBezTo>
                <a:lnTo>
                  <a:pt x="738187" y="261938"/>
                </a:lnTo>
                <a:lnTo>
                  <a:pt x="733425" y="485775"/>
                </a:lnTo>
                <a:lnTo>
                  <a:pt x="828675" y="481013"/>
                </a:lnTo>
                <a:lnTo>
                  <a:pt x="881062" y="423863"/>
                </a:lnTo>
                <a:lnTo>
                  <a:pt x="990600" y="490538"/>
                </a:lnTo>
                <a:cubicBezTo>
                  <a:pt x="996950" y="493713"/>
                  <a:pt x="1000125" y="495300"/>
                  <a:pt x="1000125" y="495300"/>
                </a:cubicBezTo>
                <a:cubicBezTo>
                  <a:pt x="1000125" y="498475"/>
                  <a:pt x="996950" y="501650"/>
                  <a:pt x="990600" y="504825"/>
                </a:cubicBezTo>
                <a:lnTo>
                  <a:pt x="957262" y="542925"/>
                </a:lnTo>
                <a:cubicBezTo>
                  <a:pt x="893762" y="663575"/>
                  <a:pt x="820737" y="766763"/>
                  <a:pt x="738187" y="852488"/>
                </a:cubicBezTo>
                <a:cubicBezTo>
                  <a:pt x="836612" y="935038"/>
                  <a:pt x="960437" y="996950"/>
                  <a:pt x="1109662" y="1038225"/>
                </a:cubicBezTo>
                <a:cubicBezTo>
                  <a:pt x="1116012" y="1041400"/>
                  <a:pt x="1116012" y="1047750"/>
                  <a:pt x="1109662" y="1057275"/>
                </a:cubicBezTo>
                <a:cubicBezTo>
                  <a:pt x="1065212" y="1060450"/>
                  <a:pt x="1014412" y="1092200"/>
                  <a:pt x="957262" y="1152525"/>
                </a:cubicBezTo>
                <a:cubicBezTo>
                  <a:pt x="820737" y="1076325"/>
                  <a:pt x="720725" y="1001713"/>
                  <a:pt x="657225" y="928688"/>
                </a:cubicBezTo>
                <a:cubicBezTo>
                  <a:pt x="552450" y="1014413"/>
                  <a:pt x="414337" y="1098550"/>
                  <a:pt x="242887" y="1181100"/>
                </a:cubicBezTo>
                <a:cubicBezTo>
                  <a:pt x="233362" y="1184275"/>
                  <a:pt x="227012" y="1184275"/>
                  <a:pt x="223837" y="1181100"/>
                </a:cubicBezTo>
                <a:cubicBezTo>
                  <a:pt x="220662" y="1177925"/>
                  <a:pt x="223837" y="1173163"/>
                  <a:pt x="233362" y="1166813"/>
                </a:cubicBezTo>
                <a:cubicBezTo>
                  <a:pt x="385762" y="1074738"/>
                  <a:pt x="512762" y="976313"/>
                  <a:pt x="614362" y="871538"/>
                </a:cubicBezTo>
                <a:cubicBezTo>
                  <a:pt x="563562" y="788988"/>
                  <a:pt x="520700" y="671513"/>
                  <a:pt x="485775" y="519113"/>
                </a:cubicBezTo>
                <a:lnTo>
                  <a:pt x="409575" y="519113"/>
                </a:lnTo>
                <a:cubicBezTo>
                  <a:pt x="403225" y="519113"/>
                  <a:pt x="398462" y="514350"/>
                  <a:pt x="395287" y="504825"/>
                </a:cubicBezTo>
                <a:cubicBezTo>
                  <a:pt x="395287" y="498475"/>
                  <a:pt x="398462" y="495300"/>
                  <a:pt x="404812" y="495300"/>
                </a:cubicBezTo>
                <a:lnTo>
                  <a:pt x="623887" y="490538"/>
                </a:lnTo>
                <a:lnTo>
                  <a:pt x="628650" y="266700"/>
                </a:lnTo>
                <a:lnTo>
                  <a:pt x="600075" y="266700"/>
                </a:lnTo>
                <a:cubicBezTo>
                  <a:pt x="555625" y="266700"/>
                  <a:pt x="509587" y="269875"/>
                  <a:pt x="461962" y="276225"/>
                </a:cubicBezTo>
                <a:lnTo>
                  <a:pt x="428625" y="242888"/>
                </a:lnTo>
                <a:lnTo>
                  <a:pt x="628650" y="238125"/>
                </a:lnTo>
                <a:lnTo>
                  <a:pt x="633412" y="147638"/>
                </a:lnTo>
                <a:cubicBezTo>
                  <a:pt x="633412" y="128588"/>
                  <a:pt x="631825" y="104775"/>
                  <a:pt x="628650" y="76200"/>
                </a:cubicBezTo>
                <a:cubicBezTo>
                  <a:pt x="628650" y="41275"/>
                  <a:pt x="627062" y="17463"/>
                  <a:pt x="623887" y="4763"/>
                </a:cubicBezTo>
                <a:close/>
                <a:moveTo>
                  <a:pt x="200025" y="0"/>
                </a:moveTo>
                <a:cubicBezTo>
                  <a:pt x="203200" y="0"/>
                  <a:pt x="204787" y="1588"/>
                  <a:pt x="204787" y="4763"/>
                </a:cubicBezTo>
                <a:lnTo>
                  <a:pt x="319087" y="42863"/>
                </a:lnTo>
                <a:cubicBezTo>
                  <a:pt x="325437" y="42863"/>
                  <a:pt x="328612" y="44450"/>
                  <a:pt x="328612" y="47625"/>
                </a:cubicBezTo>
                <a:cubicBezTo>
                  <a:pt x="328612" y="47625"/>
                  <a:pt x="325437" y="50800"/>
                  <a:pt x="319087" y="57150"/>
                </a:cubicBezTo>
                <a:lnTo>
                  <a:pt x="300037" y="95250"/>
                </a:lnTo>
                <a:lnTo>
                  <a:pt x="300037" y="271463"/>
                </a:lnTo>
                <a:lnTo>
                  <a:pt x="323850" y="271463"/>
                </a:lnTo>
                <a:lnTo>
                  <a:pt x="371475" y="219075"/>
                </a:lnTo>
                <a:lnTo>
                  <a:pt x="438150" y="276225"/>
                </a:lnTo>
                <a:cubicBezTo>
                  <a:pt x="441325" y="285750"/>
                  <a:pt x="439737" y="292100"/>
                  <a:pt x="433387" y="295275"/>
                </a:cubicBezTo>
                <a:lnTo>
                  <a:pt x="300037" y="300038"/>
                </a:lnTo>
                <a:lnTo>
                  <a:pt x="295275" y="500063"/>
                </a:lnTo>
                <a:cubicBezTo>
                  <a:pt x="339725" y="481013"/>
                  <a:pt x="381000" y="458788"/>
                  <a:pt x="419100" y="433388"/>
                </a:cubicBezTo>
                <a:cubicBezTo>
                  <a:pt x="422275" y="433388"/>
                  <a:pt x="425450" y="434975"/>
                  <a:pt x="428625" y="438150"/>
                </a:cubicBezTo>
                <a:cubicBezTo>
                  <a:pt x="428625" y="441325"/>
                  <a:pt x="427037" y="444500"/>
                  <a:pt x="423862" y="447675"/>
                </a:cubicBezTo>
                <a:cubicBezTo>
                  <a:pt x="417512" y="454025"/>
                  <a:pt x="407987" y="461963"/>
                  <a:pt x="395287" y="471488"/>
                </a:cubicBezTo>
                <a:cubicBezTo>
                  <a:pt x="366712" y="493713"/>
                  <a:pt x="333375" y="520700"/>
                  <a:pt x="295275" y="552450"/>
                </a:cubicBezTo>
                <a:lnTo>
                  <a:pt x="295275" y="685800"/>
                </a:lnTo>
                <a:lnTo>
                  <a:pt x="300037" y="923925"/>
                </a:lnTo>
                <a:cubicBezTo>
                  <a:pt x="300037" y="1006475"/>
                  <a:pt x="252412" y="1076325"/>
                  <a:pt x="157162" y="1133475"/>
                </a:cubicBezTo>
                <a:cubicBezTo>
                  <a:pt x="150812" y="1136650"/>
                  <a:pt x="146050" y="1138238"/>
                  <a:pt x="142875" y="1138238"/>
                </a:cubicBezTo>
                <a:cubicBezTo>
                  <a:pt x="139700" y="1135063"/>
                  <a:pt x="138112" y="1128713"/>
                  <a:pt x="138112" y="1119188"/>
                </a:cubicBezTo>
                <a:cubicBezTo>
                  <a:pt x="141287" y="1074738"/>
                  <a:pt x="127000" y="1042988"/>
                  <a:pt x="95250" y="1023938"/>
                </a:cubicBezTo>
                <a:cubicBezTo>
                  <a:pt x="92075" y="1020763"/>
                  <a:pt x="92075" y="1019175"/>
                  <a:pt x="95250" y="1019175"/>
                </a:cubicBezTo>
                <a:cubicBezTo>
                  <a:pt x="95250" y="1016000"/>
                  <a:pt x="98425" y="1014413"/>
                  <a:pt x="104775" y="1014413"/>
                </a:cubicBezTo>
                <a:cubicBezTo>
                  <a:pt x="171450" y="1017588"/>
                  <a:pt x="201612" y="1003300"/>
                  <a:pt x="195262" y="971550"/>
                </a:cubicBezTo>
                <a:lnTo>
                  <a:pt x="195262" y="633413"/>
                </a:lnTo>
                <a:cubicBezTo>
                  <a:pt x="138112" y="687388"/>
                  <a:pt x="96837" y="728663"/>
                  <a:pt x="71437" y="757238"/>
                </a:cubicBezTo>
                <a:cubicBezTo>
                  <a:pt x="61912" y="760413"/>
                  <a:pt x="55562" y="760413"/>
                  <a:pt x="52387" y="757238"/>
                </a:cubicBezTo>
                <a:lnTo>
                  <a:pt x="4762" y="638175"/>
                </a:lnTo>
                <a:cubicBezTo>
                  <a:pt x="4762" y="631825"/>
                  <a:pt x="6350" y="628650"/>
                  <a:pt x="9525" y="628650"/>
                </a:cubicBezTo>
                <a:cubicBezTo>
                  <a:pt x="73025" y="603250"/>
                  <a:pt x="134937" y="576263"/>
                  <a:pt x="195262" y="547688"/>
                </a:cubicBezTo>
                <a:lnTo>
                  <a:pt x="200025" y="304800"/>
                </a:lnTo>
                <a:lnTo>
                  <a:pt x="157162" y="304800"/>
                </a:lnTo>
                <a:cubicBezTo>
                  <a:pt x="115887" y="307975"/>
                  <a:pt x="74612" y="312738"/>
                  <a:pt x="33337" y="319088"/>
                </a:cubicBezTo>
                <a:lnTo>
                  <a:pt x="0" y="280988"/>
                </a:lnTo>
                <a:lnTo>
                  <a:pt x="200025" y="276225"/>
                </a:lnTo>
                <a:lnTo>
                  <a:pt x="200025" y="247650"/>
                </a:lnTo>
                <a:cubicBezTo>
                  <a:pt x="200025" y="206375"/>
                  <a:pt x="198437" y="152400"/>
                  <a:pt x="195262" y="85725"/>
                </a:cubicBezTo>
                <a:cubicBezTo>
                  <a:pt x="195262" y="50800"/>
                  <a:pt x="195262" y="26988"/>
                  <a:pt x="195262" y="14288"/>
                </a:cubicBezTo>
                <a:cubicBezTo>
                  <a:pt x="195262" y="4763"/>
                  <a:pt x="196850" y="0"/>
                  <a:pt x="20002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11" name="PA_任意多边形 110">
            <a:extLst>
              <a:ext uri="{FF2B5EF4-FFF2-40B4-BE49-F238E27FC236}">
                <a16:creationId xmlns:a16="http://schemas.microsoft.com/office/drawing/2014/main" xmlns="" id="{04CBCFD4-52BC-4B5A-9A5A-3C1283E8E91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758368" y="5090246"/>
            <a:ext cx="737699" cy="841580"/>
          </a:xfrm>
          <a:custGeom>
            <a:avLst/>
            <a:gdLst/>
            <a:ahLst/>
            <a:cxnLst/>
            <a:rect l="l" t="t" r="r" b="b"/>
            <a:pathLst>
              <a:path w="761872" h="869157">
                <a:moveTo>
                  <a:pt x="409873" y="416422"/>
                </a:moveTo>
                <a:cubicBezTo>
                  <a:pt x="411063" y="415827"/>
                  <a:pt x="412849" y="416720"/>
                  <a:pt x="415231" y="419101"/>
                </a:cubicBezTo>
                <a:lnTo>
                  <a:pt x="486668" y="451248"/>
                </a:lnTo>
                <a:cubicBezTo>
                  <a:pt x="491431" y="453629"/>
                  <a:pt x="491431" y="457201"/>
                  <a:pt x="486668" y="461963"/>
                </a:cubicBezTo>
                <a:lnTo>
                  <a:pt x="472381" y="486967"/>
                </a:lnTo>
                <a:lnTo>
                  <a:pt x="468809" y="615554"/>
                </a:lnTo>
                <a:cubicBezTo>
                  <a:pt x="545009" y="582217"/>
                  <a:pt x="600968" y="544117"/>
                  <a:pt x="636687" y="501254"/>
                </a:cubicBezTo>
                <a:cubicBezTo>
                  <a:pt x="641449" y="496492"/>
                  <a:pt x="645021" y="496492"/>
                  <a:pt x="647402" y="501254"/>
                </a:cubicBezTo>
                <a:lnTo>
                  <a:pt x="690265" y="544117"/>
                </a:lnTo>
                <a:cubicBezTo>
                  <a:pt x="695027" y="548879"/>
                  <a:pt x="697409" y="551260"/>
                  <a:pt x="697409" y="551260"/>
                </a:cubicBezTo>
                <a:cubicBezTo>
                  <a:pt x="697409" y="551260"/>
                  <a:pt x="695027" y="552451"/>
                  <a:pt x="690265" y="554832"/>
                </a:cubicBezTo>
                <a:cubicBezTo>
                  <a:pt x="611684" y="585788"/>
                  <a:pt x="537865" y="609601"/>
                  <a:pt x="468809" y="626270"/>
                </a:cubicBezTo>
                <a:lnTo>
                  <a:pt x="465237" y="694135"/>
                </a:lnTo>
                <a:cubicBezTo>
                  <a:pt x="465237" y="727473"/>
                  <a:pt x="480715" y="744142"/>
                  <a:pt x="511671" y="744142"/>
                </a:cubicBezTo>
                <a:cubicBezTo>
                  <a:pt x="561677" y="751285"/>
                  <a:pt x="611684" y="750095"/>
                  <a:pt x="661690" y="740570"/>
                </a:cubicBezTo>
                <a:cubicBezTo>
                  <a:pt x="690265" y="728663"/>
                  <a:pt x="710506" y="701279"/>
                  <a:pt x="722412" y="658417"/>
                </a:cubicBezTo>
                <a:cubicBezTo>
                  <a:pt x="724793" y="653654"/>
                  <a:pt x="727174" y="652463"/>
                  <a:pt x="729556" y="654845"/>
                </a:cubicBezTo>
                <a:cubicBezTo>
                  <a:pt x="731937" y="654845"/>
                  <a:pt x="734318" y="657226"/>
                  <a:pt x="736699" y="661988"/>
                </a:cubicBezTo>
                <a:cubicBezTo>
                  <a:pt x="731937" y="692945"/>
                  <a:pt x="736699" y="715567"/>
                  <a:pt x="750987" y="729854"/>
                </a:cubicBezTo>
                <a:cubicBezTo>
                  <a:pt x="770037" y="758429"/>
                  <a:pt x="764084" y="779860"/>
                  <a:pt x="733127" y="794148"/>
                </a:cubicBezTo>
                <a:cubicBezTo>
                  <a:pt x="678359" y="815579"/>
                  <a:pt x="612874" y="820342"/>
                  <a:pt x="536674" y="808435"/>
                </a:cubicBezTo>
                <a:cubicBezTo>
                  <a:pt x="450949" y="798910"/>
                  <a:pt x="408087" y="754857"/>
                  <a:pt x="408087" y="676276"/>
                </a:cubicBezTo>
                <a:lnTo>
                  <a:pt x="408087" y="494110"/>
                </a:lnTo>
                <a:lnTo>
                  <a:pt x="408087" y="422673"/>
                </a:lnTo>
                <a:cubicBezTo>
                  <a:pt x="408087" y="419101"/>
                  <a:pt x="408682" y="417017"/>
                  <a:pt x="409873" y="416422"/>
                </a:cubicBezTo>
                <a:close/>
                <a:moveTo>
                  <a:pt x="279499" y="322660"/>
                </a:moveTo>
                <a:lnTo>
                  <a:pt x="336649" y="365523"/>
                </a:lnTo>
                <a:cubicBezTo>
                  <a:pt x="341412" y="370285"/>
                  <a:pt x="341412" y="375048"/>
                  <a:pt x="336649" y="379810"/>
                </a:cubicBezTo>
                <a:lnTo>
                  <a:pt x="322362" y="397670"/>
                </a:lnTo>
                <a:lnTo>
                  <a:pt x="318790" y="762001"/>
                </a:lnTo>
                <a:cubicBezTo>
                  <a:pt x="316409" y="797720"/>
                  <a:pt x="293787" y="829867"/>
                  <a:pt x="250924" y="858442"/>
                </a:cubicBezTo>
                <a:cubicBezTo>
                  <a:pt x="246162" y="863204"/>
                  <a:pt x="241399" y="860823"/>
                  <a:pt x="236637" y="851298"/>
                </a:cubicBezTo>
                <a:cubicBezTo>
                  <a:pt x="234256" y="825104"/>
                  <a:pt x="225921" y="808435"/>
                  <a:pt x="211634" y="801292"/>
                </a:cubicBezTo>
                <a:cubicBezTo>
                  <a:pt x="206871" y="796529"/>
                  <a:pt x="208062" y="794148"/>
                  <a:pt x="215206" y="794148"/>
                </a:cubicBezTo>
                <a:cubicBezTo>
                  <a:pt x="248543" y="796529"/>
                  <a:pt x="262831" y="789385"/>
                  <a:pt x="258068" y="772717"/>
                </a:cubicBezTo>
                <a:lnTo>
                  <a:pt x="254496" y="397670"/>
                </a:lnTo>
                <a:cubicBezTo>
                  <a:pt x="254496" y="388145"/>
                  <a:pt x="249734" y="381001"/>
                  <a:pt x="240209" y="376238"/>
                </a:cubicBezTo>
                <a:lnTo>
                  <a:pt x="122337" y="386954"/>
                </a:lnTo>
                <a:lnTo>
                  <a:pt x="118765" y="508398"/>
                </a:lnTo>
                <a:lnTo>
                  <a:pt x="225921" y="497682"/>
                </a:lnTo>
                <a:cubicBezTo>
                  <a:pt x="233065" y="497682"/>
                  <a:pt x="236637" y="500063"/>
                  <a:pt x="236637" y="504826"/>
                </a:cubicBezTo>
                <a:cubicBezTo>
                  <a:pt x="236637" y="509588"/>
                  <a:pt x="233065" y="513160"/>
                  <a:pt x="225921" y="515542"/>
                </a:cubicBezTo>
                <a:lnTo>
                  <a:pt x="118765" y="526257"/>
                </a:lnTo>
                <a:lnTo>
                  <a:pt x="115193" y="647701"/>
                </a:lnTo>
                <a:lnTo>
                  <a:pt x="225921" y="636985"/>
                </a:lnTo>
                <a:cubicBezTo>
                  <a:pt x="233065" y="636985"/>
                  <a:pt x="236637" y="639367"/>
                  <a:pt x="236637" y="644129"/>
                </a:cubicBezTo>
                <a:cubicBezTo>
                  <a:pt x="236637" y="651273"/>
                  <a:pt x="233065" y="654845"/>
                  <a:pt x="225921" y="654845"/>
                </a:cubicBezTo>
                <a:lnTo>
                  <a:pt x="115193" y="665560"/>
                </a:lnTo>
                <a:lnTo>
                  <a:pt x="115193" y="765573"/>
                </a:lnTo>
                <a:cubicBezTo>
                  <a:pt x="117574" y="806054"/>
                  <a:pt x="104477" y="838201"/>
                  <a:pt x="75902" y="862013"/>
                </a:cubicBezTo>
                <a:cubicBezTo>
                  <a:pt x="68759" y="866776"/>
                  <a:pt x="63996" y="869157"/>
                  <a:pt x="61615" y="869157"/>
                </a:cubicBezTo>
                <a:cubicBezTo>
                  <a:pt x="56852" y="866776"/>
                  <a:pt x="54471" y="863204"/>
                  <a:pt x="54471" y="858442"/>
                </a:cubicBezTo>
                <a:lnTo>
                  <a:pt x="58043" y="451248"/>
                </a:lnTo>
                <a:cubicBezTo>
                  <a:pt x="58043" y="432198"/>
                  <a:pt x="56852" y="407195"/>
                  <a:pt x="54471" y="376238"/>
                </a:cubicBezTo>
                <a:cubicBezTo>
                  <a:pt x="54471" y="361951"/>
                  <a:pt x="54471" y="352426"/>
                  <a:pt x="54471" y="347663"/>
                </a:cubicBezTo>
                <a:cubicBezTo>
                  <a:pt x="54471" y="340520"/>
                  <a:pt x="56852" y="338138"/>
                  <a:pt x="61615" y="340520"/>
                </a:cubicBezTo>
                <a:lnTo>
                  <a:pt x="122337" y="369095"/>
                </a:lnTo>
                <a:lnTo>
                  <a:pt x="243781" y="358379"/>
                </a:lnTo>
                <a:close/>
                <a:moveTo>
                  <a:pt x="629543" y="122635"/>
                </a:moveTo>
                <a:lnTo>
                  <a:pt x="675977" y="169070"/>
                </a:lnTo>
                <a:cubicBezTo>
                  <a:pt x="678359" y="171451"/>
                  <a:pt x="678359" y="173832"/>
                  <a:pt x="675977" y="176213"/>
                </a:cubicBezTo>
                <a:cubicBezTo>
                  <a:pt x="675977" y="178595"/>
                  <a:pt x="673596" y="179785"/>
                  <a:pt x="668834" y="179785"/>
                </a:cubicBezTo>
                <a:cubicBezTo>
                  <a:pt x="642640" y="191692"/>
                  <a:pt x="591443" y="208360"/>
                  <a:pt x="515243" y="229792"/>
                </a:cubicBezTo>
                <a:cubicBezTo>
                  <a:pt x="512862" y="229792"/>
                  <a:pt x="510481" y="228601"/>
                  <a:pt x="508099" y="226220"/>
                </a:cubicBezTo>
                <a:cubicBezTo>
                  <a:pt x="508099" y="226220"/>
                  <a:pt x="509290" y="223838"/>
                  <a:pt x="511671" y="219076"/>
                </a:cubicBezTo>
                <a:cubicBezTo>
                  <a:pt x="559296" y="190501"/>
                  <a:pt x="596206" y="159545"/>
                  <a:pt x="622399" y="126207"/>
                </a:cubicBezTo>
                <a:cubicBezTo>
                  <a:pt x="624781" y="123826"/>
                  <a:pt x="627162" y="122635"/>
                  <a:pt x="629543" y="122635"/>
                </a:cubicBezTo>
                <a:close/>
                <a:moveTo>
                  <a:pt x="405408" y="2085"/>
                </a:moveTo>
                <a:cubicBezTo>
                  <a:pt x="406003" y="1489"/>
                  <a:pt x="406896" y="2382"/>
                  <a:pt x="408087" y="4763"/>
                </a:cubicBezTo>
                <a:lnTo>
                  <a:pt x="483096" y="40482"/>
                </a:lnTo>
                <a:cubicBezTo>
                  <a:pt x="487859" y="42863"/>
                  <a:pt x="487859" y="46435"/>
                  <a:pt x="483096" y="51198"/>
                </a:cubicBezTo>
                <a:lnTo>
                  <a:pt x="468809" y="76201"/>
                </a:lnTo>
                <a:lnTo>
                  <a:pt x="454521" y="294085"/>
                </a:lnTo>
                <a:cubicBezTo>
                  <a:pt x="452140" y="315517"/>
                  <a:pt x="466427" y="327423"/>
                  <a:pt x="497384" y="329804"/>
                </a:cubicBezTo>
                <a:cubicBezTo>
                  <a:pt x="542627" y="336948"/>
                  <a:pt x="590252" y="335757"/>
                  <a:pt x="640259" y="326232"/>
                </a:cubicBezTo>
                <a:cubicBezTo>
                  <a:pt x="664071" y="321470"/>
                  <a:pt x="684312" y="301229"/>
                  <a:pt x="700981" y="265510"/>
                </a:cubicBezTo>
                <a:cubicBezTo>
                  <a:pt x="703362" y="263129"/>
                  <a:pt x="705743" y="261938"/>
                  <a:pt x="708124" y="261938"/>
                </a:cubicBezTo>
                <a:cubicBezTo>
                  <a:pt x="710506" y="261938"/>
                  <a:pt x="711696" y="264320"/>
                  <a:pt x="711696" y="269082"/>
                </a:cubicBezTo>
                <a:cubicBezTo>
                  <a:pt x="706934" y="297657"/>
                  <a:pt x="712887" y="316707"/>
                  <a:pt x="729556" y="326232"/>
                </a:cubicBezTo>
                <a:cubicBezTo>
                  <a:pt x="748606" y="345282"/>
                  <a:pt x="743843" y="363142"/>
                  <a:pt x="715268" y="379810"/>
                </a:cubicBezTo>
                <a:cubicBezTo>
                  <a:pt x="655737" y="406004"/>
                  <a:pt x="585490" y="413148"/>
                  <a:pt x="504527" y="401242"/>
                </a:cubicBezTo>
                <a:cubicBezTo>
                  <a:pt x="428327" y="389335"/>
                  <a:pt x="392609" y="345282"/>
                  <a:pt x="397371" y="269082"/>
                </a:cubicBezTo>
                <a:lnTo>
                  <a:pt x="404515" y="8335"/>
                </a:lnTo>
                <a:cubicBezTo>
                  <a:pt x="404515" y="4763"/>
                  <a:pt x="404813" y="2680"/>
                  <a:pt x="405408" y="2085"/>
                </a:cubicBezTo>
                <a:close/>
                <a:moveTo>
                  <a:pt x="191988" y="299"/>
                </a:moveTo>
                <a:cubicBezTo>
                  <a:pt x="193179" y="894"/>
                  <a:pt x="194965" y="2382"/>
                  <a:pt x="197346" y="4763"/>
                </a:cubicBezTo>
                <a:lnTo>
                  <a:pt x="261640" y="61913"/>
                </a:lnTo>
                <a:cubicBezTo>
                  <a:pt x="268784" y="69057"/>
                  <a:pt x="266402" y="76201"/>
                  <a:pt x="254496" y="83345"/>
                </a:cubicBezTo>
                <a:cubicBezTo>
                  <a:pt x="247352" y="88107"/>
                  <a:pt x="237827" y="96442"/>
                  <a:pt x="225921" y="108348"/>
                </a:cubicBezTo>
                <a:cubicBezTo>
                  <a:pt x="168771" y="160735"/>
                  <a:pt x="123527" y="202407"/>
                  <a:pt x="90190" y="233363"/>
                </a:cubicBezTo>
                <a:lnTo>
                  <a:pt x="268784" y="229792"/>
                </a:lnTo>
                <a:cubicBezTo>
                  <a:pt x="259259" y="201217"/>
                  <a:pt x="248543" y="173832"/>
                  <a:pt x="236637" y="147638"/>
                </a:cubicBezTo>
                <a:cubicBezTo>
                  <a:pt x="234256" y="140495"/>
                  <a:pt x="236637" y="138113"/>
                  <a:pt x="243781" y="140495"/>
                </a:cubicBezTo>
                <a:cubicBezTo>
                  <a:pt x="298549" y="173832"/>
                  <a:pt x="333077" y="202407"/>
                  <a:pt x="347365" y="226220"/>
                </a:cubicBezTo>
                <a:cubicBezTo>
                  <a:pt x="352127" y="233363"/>
                  <a:pt x="352127" y="242888"/>
                  <a:pt x="347365" y="254795"/>
                </a:cubicBezTo>
                <a:cubicBezTo>
                  <a:pt x="340221" y="271463"/>
                  <a:pt x="333077" y="284560"/>
                  <a:pt x="325934" y="294085"/>
                </a:cubicBezTo>
                <a:cubicBezTo>
                  <a:pt x="304502" y="310754"/>
                  <a:pt x="290215" y="307182"/>
                  <a:pt x="283071" y="283370"/>
                </a:cubicBezTo>
                <a:cubicBezTo>
                  <a:pt x="283071" y="280988"/>
                  <a:pt x="283071" y="278607"/>
                  <a:pt x="283071" y="276226"/>
                </a:cubicBezTo>
                <a:cubicBezTo>
                  <a:pt x="280690" y="264320"/>
                  <a:pt x="275927" y="251223"/>
                  <a:pt x="268784" y="236935"/>
                </a:cubicBezTo>
                <a:cubicBezTo>
                  <a:pt x="166390" y="255985"/>
                  <a:pt x="85427" y="271463"/>
                  <a:pt x="25896" y="283370"/>
                </a:cubicBezTo>
                <a:cubicBezTo>
                  <a:pt x="13990" y="288132"/>
                  <a:pt x="8037" y="286942"/>
                  <a:pt x="8037" y="279798"/>
                </a:cubicBezTo>
                <a:lnTo>
                  <a:pt x="893" y="244079"/>
                </a:lnTo>
                <a:cubicBezTo>
                  <a:pt x="-1488" y="236935"/>
                  <a:pt x="893" y="233363"/>
                  <a:pt x="8037" y="233363"/>
                </a:cubicBezTo>
                <a:cubicBezTo>
                  <a:pt x="29468" y="226220"/>
                  <a:pt x="44946" y="215504"/>
                  <a:pt x="54471" y="201217"/>
                </a:cubicBezTo>
                <a:cubicBezTo>
                  <a:pt x="116384" y="139304"/>
                  <a:pt x="160437" y="75010"/>
                  <a:pt x="186631" y="8335"/>
                </a:cubicBezTo>
                <a:cubicBezTo>
                  <a:pt x="186631" y="3573"/>
                  <a:pt x="187821" y="1192"/>
                  <a:pt x="190202" y="1192"/>
                </a:cubicBezTo>
                <a:cubicBezTo>
                  <a:pt x="190202" y="1"/>
                  <a:pt x="190798" y="-297"/>
                  <a:pt x="191988" y="29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13" name="PA_任意多边形 112">
            <a:extLst>
              <a:ext uri="{FF2B5EF4-FFF2-40B4-BE49-F238E27FC236}">
                <a16:creationId xmlns:a16="http://schemas.microsoft.com/office/drawing/2014/main" xmlns="" id="{B253DF1D-FEB2-40FA-8138-1BBAB2013EC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8668943" y="1209774"/>
            <a:ext cx="1058475" cy="1037969"/>
          </a:xfrm>
          <a:custGeom>
            <a:avLst/>
            <a:gdLst/>
            <a:ahLst/>
            <a:cxnLst/>
            <a:rect l="l" t="t" r="r" b="b"/>
            <a:pathLst>
              <a:path w="1093159" h="1071981">
                <a:moveTo>
                  <a:pt x="447748" y="648630"/>
                </a:moveTo>
                <a:cubicBezTo>
                  <a:pt x="448654" y="648630"/>
                  <a:pt x="449834" y="648993"/>
                  <a:pt x="451285" y="649718"/>
                </a:cubicBezTo>
                <a:cubicBezTo>
                  <a:pt x="529643" y="675837"/>
                  <a:pt x="578979" y="709212"/>
                  <a:pt x="599294" y="749842"/>
                </a:cubicBezTo>
                <a:cubicBezTo>
                  <a:pt x="596392" y="775962"/>
                  <a:pt x="581881" y="800630"/>
                  <a:pt x="555762" y="823847"/>
                </a:cubicBezTo>
                <a:cubicBezTo>
                  <a:pt x="535447" y="835456"/>
                  <a:pt x="522387" y="831102"/>
                  <a:pt x="516583" y="810787"/>
                </a:cubicBezTo>
                <a:cubicBezTo>
                  <a:pt x="513681" y="802081"/>
                  <a:pt x="510779" y="791923"/>
                  <a:pt x="507876" y="780315"/>
                </a:cubicBezTo>
                <a:cubicBezTo>
                  <a:pt x="493366" y="716468"/>
                  <a:pt x="473051" y="675837"/>
                  <a:pt x="446931" y="658425"/>
                </a:cubicBezTo>
                <a:cubicBezTo>
                  <a:pt x="444755" y="651895"/>
                  <a:pt x="445027" y="648630"/>
                  <a:pt x="447748" y="648630"/>
                </a:cubicBezTo>
                <a:close/>
                <a:moveTo>
                  <a:pt x="194444" y="636658"/>
                </a:moveTo>
                <a:lnTo>
                  <a:pt x="281509" y="675837"/>
                </a:lnTo>
                <a:cubicBezTo>
                  <a:pt x="287313" y="678740"/>
                  <a:pt x="287313" y="683093"/>
                  <a:pt x="281509" y="688897"/>
                </a:cubicBezTo>
                <a:cubicBezTo>
                  <a:pt x="206053" y="804983"/>
                  <a:pt x="116086" y="910911"/>
                  <a:pt x="11609" y="1006682"/>
                </a:cubicBezTo>
                <a:cubicBezTo>
                  <a:pt x="0" y="1015389"/>
                  <a:pt x="-2902" y="1013938"/>
                  <a:pt x="2903" y="1002329"/>
                </a:cubicBezTo>
                <a:cubicBezTo>
                  <a:pt x="98673" y="880439"/>
                  <a:pt x="162521" y="758549"/>
                  <a:pt x="194444" y="636658"/>
                </a:cubicBezTo>
                <a:close/>
                <a:moveTo>
                  <a:pt x="468698" y="331933"/>
                </a:moveTo>
                <a:lnTo>
                  <a:pt x="246683" y="336286"/>
                </a:lnTo>
                <a:lnTo>
                  <a:pt x="246683" y="527828"/>
                </a:lnTo>
                <a:lnTo>
                  <a:pt x="468698" y="523475"/>
                </a:lnTo>
                <a:close/>
                <a:moveTo>
                  <a:pt x="507876" y="266634"/>
                </a:moveTo>
                <a:lnTo>
                  <a:pt x="594941" y="323226"/>
                </a:lnTo>
                <a:cubicBezTo>
                  <a:pt x="600745" y="323226"/>
                  <a:pt x="600745" y="326129"/>
                  <a:pt x="594941" y="331933"/>
                </a:cubicBezTo>
                <a:lnTo>
                  <a:pt x="568822" y="362405"/>
                </a:lnTo>
                <a:lnTo>
                  <a:pt x="568822" y="527828"/>
                </a:lnTo>
                <a:lnTo>
                  <a:pt x="573175" y="545241"/>
                </a:lnTo>
                <a:cubicBezTo>
                  <a:pt x="576077" y="545241"/>
                  <a:pt x="576077" y="546692"/>
                  <a:pt x="573175" y="549594"/>
                </a:cubicBezTo>
                <a:cubicBezTo>
                  <a:pt x="538349" y="549594"/>
                  <a:pt x="487561" y="549594"/>
                  <a:pt x="420812" y="549594"/>
                </a:cubicBezTo>
                <a:lnTo>
                  <a:pt x="416459" y="863026"/>
                </a:lnTo>
                <a:cubicBezTo>
                  <a:pt x="419361" y="926873"/>
                  <a:pt x="381633" y="977661"/>
                  <a:pt x="303275" y="1015389"/>
                </a:cubicBezTo>
                <a:cubicBezTo>
                  <a:pt x="294569" y="1015389"/>
                  <a:pt x="290215" y="1012487"/>
                  <a:pt x="290215" y="1006682"/>
                </a:cubicBezTo>
                <a:cubicBezTo>
                  <a:pt x="290215" y="971857"/>
                  <a:pt x="278607" y="945737"/>
                  <a:pt x="255390" y="928324"/>
                </a:cubicBezTo>
                <a:cubicBezTo>
                  <a:pt x="243781" y="925422"/>
                  <a:pt x="243781" y="923971"/>
                  <a:pt x="255390" y="923971"/>
                </a:cubicBezTo>
                <a:cubicBezTo>
                  <a:pt x="307628" y="923971"/>
                  <a:pt x="330845" y="915265"/>
                  <a:pt x="325041" y="897852"/>
                </a:cubicBezTo>
                <a:lnTo>
                  <a:pt x="325041" y="549594"/>
                </a:lnTo>
                <a:cubicBezTo>
                  <a:pt x="298922" y="549594"/>
                  <a:pt x="271351" y="549594"/>
                  <a:pt x="242330" y="549594"/>
                </a:cubicBezTo>
                <a:cubicBezTo>
                  <a:pt x="236526" y="572811"/>
                  <a:pt x="220564" y="596028"/>
                  <a:pt x="194444" y="619246"/>
                </a:cubicBezTo>
                <a:cubicBezTo>
                  <a:pt x="185738" y="625050"/>
                  <a:pt x="179934" y="626501"/>
                  <a:pt x="177032" y="623599"/>
                </a:cubicBezTo>
                <a:cubicBezTo>
                  <a:pt x="174129" y="623599"/>
                  <a:pt x="172678" y="620697"/>
                  <a:pt x="172678" y="614892"/>
                </a:cubicBezTo>
                <a:lnTo>
                  <a:pt x="177032" y="488649"/>
                </a:lnTo>
                <a:lnTo>
                  <a:pt x="177032" y="392878"/>
                </a:lnTo>
                <a:cubicBezTo>
                  <a:pt x="177032" y="378367"/>
                  <a:pt x="175580" y="353699"/>
                  <a:pt x="172678" y="318873"/>
                </a:cubicBezTo>
                <a:cubicBezTo>
                  <a:pt x="172678" y="298558"/>
                  <a:pt x="172678" y="285498"/>
                  <a:pt x="172678" y="279694"/>
                </a:cubicBezTo>
                <a:cubicBezTo>
                  <a:pt x="172678" y="273890"/>
                  <a:pt x="175580" y="273890"/>
                  <a:pt x="181385" y="279694"/>
                </a:cubicBezTo>
                <a:lnTo>
                  <a:pt x="259743" y="314520"/>
                </a:lnTo>
                <a:lnTo>
                  <a:pt x="468698" y="310167"/>
                </a:lnTo>
                <a:close/>
                <a:moveTo>
                  <a:pt x="873547" y="101212"/>
                </a:moveTo>
                <a:cubicBezTo>
                  <a:pt x="951905" y="127331"/>
                  <a:pt x="991084" y="154902"/>
                  <a:pt x="991084" y="183923"/>
                </a:cubicBezTo>
                <a:cubicBezTo>
                  <a:pt x="988182" y="204238"/>
                  <a:pt x="973671" y="220200"/>
                  <a:pt x="947552" y="231809"/>
                </a:cubicBezTo>
                <a:cubicBezTo>
                  <a:pt x="927237" y="243417"/>
                  <a:pt x="914177" y="239064"/>
                  <a:pt x="908373" y="218749"/>
                </a:cubicBezTo>
                <a:cubicBezTo>
                  <a:pt x="902569" y="169412"/>
                  <a:pt x="889509" y="133136"/>
                  <a:pt x="869194" y="109918"/>
                </a:cubicBezTo>
                <a:cubicBezTo>
                  <a:pt x="863390" y="107016"/>
                  <a:pt x="864841" y="104114"/>
                  <a:pt x="873547" y="101212"/>
                </a:cubicBezTo>
                <a:close/>
                <a:moveTo>
                  <a:pt x="690712" y="9794"/>
                </a:moveTo>
                <a:lnTo>
                  <a:pt x="803896" y="57680"/>
                </a:lnTo>
                <a:cubicBezTo>
                  <a:pt x="815504" y="60582"/>
                  <a:pt x="815504" y="67837"/>
                  <a:pt x="803896" y="79446"/>
                </a:cubicBezTo>
                <a:lnTo>
                  <a:pt x="790836" y="105565"/>
                </a:lnTo>
                <a:lnTo>
                  <a:pt x="786483" y="349346"/>
                </a:lnTo>
                <a:lnTo>
                  <a:pt x="925786" y="344992"/>
                </a:lnTo>
                <a:lnTo>
                  <a:pt x="978024" y="288401"/>
                </a:lnTo>
                <a:lnTo>
                  <a:pt x="1047676" y="353699"/>
                </a:lnTo>
                <a:cubicBezTo>
                  <a:pt x="1053480" y="356601"/>
                  <a:pt x="1053480" y="360954"/>
                  <a:pt x="1047676" y="366759"/>
                </a:cubicBezTo>
                <a:lnTo>
                  <a:pt x="843075" y="375465"/>
                </a:lnTo>
                <a:lnTo>
                  <a:pt x="912726" y="410291"/>
                </a:lnTo>
                <a:cubicBezTo>
                  <a:pt x="918530" y="413193"/>
                  <a:pt x="918530" y="417546"/>
                  <a:pt x="912726" y="423351"/>
                </a:cubicBezTo>
                <a:lnTo>
                  <a:pt x="899667" y="449470"/>
                </a:lnTo>
                <a:lnTo>
                  <a:pt x="851781" y="836907"/>
                </a:lnTo>
                <a:cubicBezTo>
                  <a:pt x="845977" y="874635"/>
                  <a:pt x="857585" y="894950"/>
                  <a:pt x="886607" y="897852"/>
                </a:cubicBezTo>
                <a:cubicBezTo>
                  <a:pt x="912726" y="906558"/>
                  <a:pt x="943199" y="906558"/>
                  <a:pt x="978024" y="897852"/>
                </a:cubicBezTo>
                <a:cubicBezTo>
                  <a:pt x="1004144" y="892047"/>
                  <a:pt x="1024459" y="871732"/>
                  <a:pt x="1038970" y="836907"/>
                </a:cubicBezTo>
                <a:cubicBezTo>
                  <a:pt x="1041872" y="831102"/>
                  <a:pt x="1044774" y="828200"/>
                  <a:pt x="1047676" y="828200"/>
                </a:cubicBezTo>
                <a:cubicBezTo>
                  <a:pt x="1050578" y="828200"/>
                  <a:pt x="1052029" y="831102"/>
                  <a:pt x="1052029" y="836907"/>
                </a:cubicBezTo>
                <a:cubicBezTo>
                  <a:pt x="1046225" y="871732"/>
                  <a:pt x="1054931" y="896401"/>
                  <a:pt x="1078149" y="910911"/>
                </a:cubicBezTo>
                <a:cubicBezTo>
                  <a:pt x="1107170" y="945737"/>
                  <a:pt x="1094110" y="974759"/>
                  <a:pt x="1038970" y="997976"/>
                </a:cubicBezTo>
                <a:cubicBezTo>
                  <a:pt x="986731" y="1012487"/>
                  <a:pt x="937394" y="1015389"/>
                  <a:pt x="890960" y="1006682"/>
                </a:cubicBezTo>
                <a:cubicBezTo>
                  <a:pt x="821309" y="992172"/>
                  <a:pt x="787934" y="934129"/>
                  <a:pt x="790836" y="832553"/>
                </a:cubicBezTo>
                <a:lnTo>
                  <a:pt x="816955" y="440763"/>
                </a:lnTo>
                <a:lnTo>
                  <a:pt x="816955" y="375465"/>
                </a:lnTo>
                <a:lnTo>
                  <a:pt x="786483" y="375465"/>
                </a:lnTo>
                <a:lnTo>
                  <a:pt x="786483" y="392878"/>
                </a:lnTo>
                <a:cubicBezTo>
                  <a:pt x="795189" y="683093"/>
                  <a:pt x="652984" y="909460"/>
                  <a:pt x="359867" y="1071981"/>
                </a:cubicBezTo>
                <a:cubicBezTo>
                  <a:pt x="354063" y="1071981"/>
                  <a:pt x="349709" y="1070530"/>
                  <a:pt x="346807" y="1067628"/>
                </a:cubicBezTo>
                <a:cubicBezTo>
                  <a:pt x="346807" y="1061823"/>
                  <a:pt x="349709" y="1057470"/>
                  <a:pt x="355514" y="1054568"/>
                </a:cubicBezTo>
                <a:cubicBezTo>
                  <a:pt x="494817" y="958797"/>
                  <a:pt x="584783" y="867379"/>
                  <a:pt x="625413" y="780315"/>
                </a:cubicBezTo>
                <a:cubicBezTo>
                  <a:pt x="674750" y="684544"/>
                  <a:pt x="699418" y="551045"/>
                  <a:pt x="699418" y="379818"/>
                </a:cubicBezTo>
                <a:cubicBezTo>
                  <a:pt x="664592" y="379818"/>
                  <a:pt x="637022" y="382720"/>
                  <a:pt x="616707" y="388525"/>
                </a:cubicBezTo>
                <a:lnTo>
                  <a:pt x="586234" y="358052"/>
                </a:lnTo>
                <a:lnTo>
                  <a:pt x="699418" y="353699"/>
                </a:lnTo>
                <a:lnTo>
                  <a:pt x="699418" y="175217"/>
                </a:lnTo>
                <a:cubicBezTo>
                  <a:pt x="699418" y="120076"/>
                  <a:pt x="696516" y="64935"/>
                  <a:pt x="690712" y="9794"/>
                </a:cubicBezTo>
                <a:close/>
                <a:moveTo>
                  <a:pt x="320960" y="0"/>
                </a:moveTo>
                <a:cubicBezTo>
                  <a:pt x="322230" y="0"/>
                  <a:pt x="323590" y="362"/>
                  <a:pt x="325041" y="1088"/>
                </a:cubicBezTo>
                <a:lnTo>
                  <a:pt x="429518" y="35914"/>
                </a:lnTo>
                <a:cubicBezTo>
                  <a:pt x="435323" y="41718"/>
                  <a:pt x="435323" y="47522"/>
                  <a:pt x="429518" y="53327"/>
                </a:cubicBezTo>
                <a:cubicBezTo>
                  <a:pt x="423714" y="62033"/>
                  <a:pt x="420812" y="77995"/>
                  <a:pt x="420812" y="101212"/>
                </a:cubicBezTo>
                <a:lnTo>
                  <a:pt x="416459" y="166510"/>
                </a:lnTo>
                <a:lnTo>
                  <a:pt x="512230" y="166510"/>
                </a:lnTo>
                <a:lnTo>
                  <a:pt x="568822" y="101212"/>
                </a:lnTo>
                <a:lnTo>
                  <a:pt x="642826" y="170864"/>
                </a:lnTo>
                <a:cubicBezTo>
                  <a:pt x="645729" y="173766"/>
                  <a:pt x="647180" y="176668"/>
                  <a:pt x="647180" y="179570"/>
                </a:cubicBezTo>
                <a:cubicBezTo>
                  <a:pt x="647180" y="182472"/>
                  <a:pt x="644277" y="183923"/>
                  <a:pt x="638473" y="183923"/>
                </a:cubicBezTo>
                <a:lnTo>
                  <a:pt x="224917" y="196983"/>
                </a:lnTo>
                <a:cubicBezTo>
                  <a:pt x="178483" y="196983"/>
                  <a:pt x="137853" y="201336"/>
                  <a:pt x="103027" y="210043"/>
                </a:cubicBezTo>
                <a:lnTo>
                  <a:pt x="72554" y="175217"/>
                </a:lnTo>
                <a:lnTo>
                  <a:pt x="316335" y="170864"/>
                </a:lnTo>
                <a:lnTo>
                  <a:pt x="311981" y="9794"/>
                </a:lnTo>
                <a:cubicBezTo>
                  <a:pt x="314158" y="3264"/>
                  <a:pt x="317151" y="0"/>
                  <a:pt x="32096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15" name="PA_任意多边形 114">
            <a:extLst>
              <a:ext uri="{FF2B5EF4-FFF2-40B4-BE49-F238E27FC236}">
                <a16:creationId xmlns:a16="http://schemas.microsoft.com/office/drawing/2014/main" xmlns="" id="{4AAE378E-AC9B-4A0C-85BA-54684FA1D8E0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9725365" y="1684927"/>
            <a:ext cx="592581" cy="618734"/>
          </a:xfrm>
          <a:custGeom>
            <a:avLst/>
            <a:gdLst/>
            <a:ahLst/>
            <a:cxnLst/>
            <a:rect l="l" t="t" r="r" b="b"/>
            <a:pathLst>
              <a:path w="611998" h="639009">
                <a:moveTo>
                  <a:pt x="491132" y="271106"/>
                </a:moveTo>
                <a:lnTo>
                  <a:pt x="558105" y="322005"/>
                </a:lnTo>
                <a:cubicBezTo>
                  <a:pt x="561677" y="325577"/>
                  <a:pt x="560784" y="329149"/>
                  <a:pt x="555426" y="332721"/>
                </a:cubicBezTo>
                <a:lnTo>
                  <a:pt x="542032" y="346115"/>
                </a:lnTo>
                <a:cubicBezTo>
                  <a:pt x="493811" y="513993"/>
                  <a:pt x="316111" y="611327"/>
                  <a:pt x="8929" y="638116"/>
                </a:cubicBezTo>
                <a:cubicBezTo>
                  <a:pt x="5358" y="639902"/>
                  <a:pt x="2679" y="639009"/>
                  <a:pt x="893" y="635437"/>
                </a:cubicBezTo>
                <a:cubicBezTo>
                  <a:pt x="-893" y="633651"/>
                  <a:pt x="0" y="631865"/>
                  <a:pt x="3572" y="630079"/>
                </a:cubicBezTo>
                <a:cubicBezTo>
                  <a:pt x="291108" y="592575"/>
                  <a:pt x="453628" y="472917"/>
                  <a:pt x="491132" y="271106"/>
                </a:cubicBezTo>
                <a:close/>
                <a:moveTo>
                  <a:pt x="439564" y="131803"/>
                </a:moveTo>
                <a:cubicBezTo>
                  <a:pt x="440010" y="130910"/>
                  <a:pt x="441126" y="130910"/>
                  <a:pt x="442912" y="131803"/>
                </a:cubicBezTo>
                <a:cubicBezTo>
                  <a:pt x="523279" y="158592"/>
                  <a:pt x="577750" y="186274"/>
                  <a:pt x="606325" y="214849"/>
                </a:cubicBezTo>
                <a:cubicBezTo>
                  <a:pt x="617041" y="236280"/>
                  <a:pt x="612576" y="260390"/>
                  <a:pt x="592931" y="287179"/>
                </a:cubicBezTo>
                <a:cubicBezTo>
                  <a:pt x="576857" y="297895"/>
                  <a:pt x="565249" y="296109"/>
                  <a:pt x="558105" y="281821"/>
                </a:cubicBezTo>
                <a:cubicBezTo>
                  <a:pt x="531316" y="221099"/>
                  <a:pt x="492025" y="172879"/>
                  <a:pt x="440233" y="137160"/>
                </a:cubicBezTo>
                <a:cubicBezTo>
                  <a:pt x="439340" y="134481"/>
                  <a:pt x="439117" y="132696"/>
                  <a:pt x="439564" y="131803"/>
                </a:cubicBezTo>
                <a:close/>
                <a:moveTo>
                  <a:pt x="204490" y="121087"/>
                </a:moveTo>
                <a:cubicBezTo>
                  <a:pt x="206276" y="121087"/>
                  <a:pt x="208061" y="121980"/>
                  <a:pt x="209847" y="123766"/>
                </a:cubicBezTo>
                <a:lnTo>
                  <a:pt x="263425" y="166628"/>
                </a:lnTo>
                <a:cubicBezTo>
                  <a:pt x="268783" y="173772"/>
                  <a:pt x="268783" y="180916"/>
                  <a:pt x="263425" y="188060"/>
                </a:cubicBezTo>
                <a:cubicBezTo>
                  <a:pt x="206276" y="271999"/>
                  <a:pt x="127694" y="348794"/>
                  <a:pt x="27682" y="418446"/>
                </a:cubicBezTo>
                <a:cubicBezTo>
                  <a:pt x="24110" y="420231"/>
                  <a:pt x="21431" y="420231"/>
                  <a:pt x="19645" y="418446"/>
                </a:cubicBezTo>
                <a:cubicBezTo>
                  <a:pt x="17859" y="416660"/>
                  <a:pt x="18752" y="413981"/>
                  <a:pt x="22324" y="410409"/>
                </a:cubicBezTo>
                <a:cubicBezTo>
                  <a:pt x="104477" y="344329"/>
                  <a:pt x="163413" y="250567"/>
                  <a:pt x="199132" y="129124"/>
                </a:cubicBezTo>
                <a:cubicBezTo>
                  <a:pt x="200918" y="123766"/>
                  <a:pt x="202704" y="121087"/>
                  <a:pt x="204490" y="121087"/>
                </a:cubicBezTo>
                <a:close/>
                <a:moveTo>
                  <a:pt x="319683" y="536"/>
                </a:moveTo>
                <a:lnTo>
                  <a:pt x="389334" y="43399"/>
                </a:lnTo>
                <a:lnTo>
                  <a:pt x="383976" y="86261"/>
                </a:lnTo>
                <a:lnTo>
                  <a:pt x="386655" y="246996"/>
                </a:lnTo>
                <a:lnTo>
                  <a:pt x="386655" y="351473"/>
                </a:lnTo>
                <a:cubicBezTo>
                  <a:pt x="381297" y="380048"/>
                  <a:pt x="363438" y="405051"/>
                  <a:pt x="333077" y="426482"/>
                </a:cubicBezTo>
                <a:cubicBezTo>
                  <a:pt x="324147" y="430054"/>
                  <a:pt x="318790" y="426482"/>
                  <a:pt x="317004" y="415767"/>
                </a:cubicBezTo>
                <a:lnTo>
                  <a:pt x="319683" y="263069"/>
                </a:lnTo>
                <a:lnTo>
                  <a:pt x="319683" y="99656"/>
                </a:lnTo>
                <a:cubicBezTo>
                  <a:pt x="319683" y="60365"/>
                  <a:pt x="317004" y="30004"/>
                  <a:pt x="311646" y="8573"/>
                </a:cubicBezTo>
                <a:cubicBezTo>
                  <a:pt x="313432" y="1429"/>
                  <a:pt x="316111" y="-1250"/>
                  <a:pt x="319683" y="53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17" name="PA_任意多边形 116">
            <a:extLst>
              <a:ext uri="{FF2B5EF4-FFF2-40B4-BE49-F238E27FC236}">
                <a16:creationId xmlns:a16="http://schemas.microsoft.com/office/drawing/2014/main" xmlns="" id="{4EDE8FF3-7A60-4880-9A03-0124CA1C50C5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9555243" y="2408703"/>
            <a:ext cx="592060" cy="83005"/>
          </a:xfrm>
          <a:custGeom>
            <a:avLst/>
            <a:gdLst/>
            <a:ahLst/>
            <a:cxnLst/>
            <a:rect l="l" t="t" r="r" b="b"/>
            <a:pathLst>
              <a:path w="611460" h="85725">
                <a:moveTo>
                  <a:pt x="557213" y="0"/>
                </a:moveTo>
                <a:lnTo>
                  <a:pt x="610791" y="53578"/>
                </a:lnTo>
                <a:cubicBezTo>
                  <a:pt x="612577" y="58936"/>
                  <a:pt x="610791" y="61615"/>
                  <a:pt x="605433" y="61615"/>
                </a:cubicBezTo>
                <a:lnTo>
                  <a:pt x="112514" y="75009"/>
                </a:lnTo>
                <a:cubicBezTo>
                  <a:pt x="66080" y="78581"/>
                  <a:pt x="37505" y="82153"/>
                  <a:pt x="26789" y="85725"/>
                </a:cubicBezTo>
                <a:lnTo>
                  <a:pt x="0" y="58936"/>
                </a:lnTo>
                <a:lnTo>
                  <a:pt x="508992" y="482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19" name="PA_任意多边形 118">
            <a:extLst>
              <a:ext uri="{FF2B5EF4-FFF2-40B4-BE49-F238E27FC236}">
                <a16:creationId xmlns:a16="http://schemas.microsoft.com/office/drawing/2014/main" xmlns="" id="{DE578520-65A7-403B-901E-38090BEBB074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9251078" y="2525666"/>
            <a:ext cx="653665" cy="641848"/>
          </a:xfrm>
          <a:custGeom>
            <a:avLst/>
            <a:gdLst/>
            <a:ahLst/>
            <a:cxnLst/>
            <a:rect l="l" t="t" r="r" b="b"/>
            <a:pathLst>
              <a:path w="675084" h="662880">
                <a:moveTo>
                  <a:pt x="313432" y="208955"/>
                </a:moveTo>
                <a:cubicBezTo>
                  <a:pt x="314325" y="208062"/>
                  <a:pt x="316111" y="208062"/>
                  <a:pt x="318790" y="208955"/>
                </a:cubicBezTo>
                <a:lnTo>
                  <a:pt x="388441" y="246460"/>
                </a:lnTo>
                <a:cubicBezTo>
                  <a:pt x="390227" y="246460"/>
                  <a:pt x="391120" y="248246"/>
                  <a:pt x="391120" y="251818"/>
                </a:cubicBezTo>
                <a:lnTo>
                  <a:pt x="385762" y="281286"/>
                </a:lnTo>
                <a:lnTo>
                  <a:pt x="383084" y="479525"/>
                </a:lnTo>
                <a:lnTo>
                  <a:pt x="385762" y="575965"/>
                </a:lnTo>
                <a:cubicBezTo>
                  <a:pt x="383977" y="606326"/>
                  <a:pt x="365224" y="634901"/>
                  <a:pt x="329505" y="661690"/>
                </a:cubicBezTo>
                <a:cubicBezTo>
                  <a:pt x="320576" y="665262"/>
                  <a:pt x="315218" y="660797"/>
                  <a:pt x="313432" y="648296"/>
                </a:cubicBezTo>
                <a:lnTo>
                  <a:pt x="316111" y="527745"/>
                </a:lnTo>
                <a:lnTo>
                  <a:pt x="318790" y="326827"/>
                </a:lnTo>
                <a:cubicBezTo>
                  <a:pt x="318790" y="282179"/>
                  <a:pt x="317004" y="244674"/>
                  <a:pt x="313432" y="214313"/>
                </a:cubicBezTo>
                <a:cubicBezTo>
                  <a:pt x="312539" y="211634"/>
                  <a:pt x="312539" y="209848"/>
                  <a:pt x="313432" y="208955"/>
                </a:cubicBezTo>
                <a:close/>
                <a:moveTo>
                  <a:pt x="316111" y="0"/>
                </a:moveTo>
                <a:lnTo>
                  <a:pt x="385762" y="32147"/>
                </a:lnTo>
                <a:cubicBezTo>
                  <a:pt x="389334" y="33933"/>
                  <a:pt x="391120" y="35719"/>
                  <a:pt x="391120" y="37505"/>
                </a:cubicBezTo>
                <a:cubicBezTo>
                  <a:pt x="391120" y="37505"/>
                  <a:pt x="389334" y="39291"/>
                  <a:pt x="385762" y="42863"/>
                </a:cubicBezTo>
                <a:lnTo>
                  <a:pt x="372368" y="56257"/>
                </a:lnTo>
                <a:cubicBezTo>
                  <a:pt x="408087" y="131267"/>
                  <a:pt x="508099" y="206276"/>
                  <a:pt x="672405" y="281286"/>
                </a:cubicBezTo>
                <a:cubicBezTo>
                  <a:pt x="675977" y="288429"/>
                  <a:pt x="675977" y="292001"/>
                  <a:pt x="672405" y="292001"/>
                </a:cubicBezTo>
                <a:cubicBezTo>
                  <a:pt x="647402" y="290215"/>
                  <a:pt x="617041" y="308075"/>
                  <a:pt x="581323" y="345579"/>
                </a:cubicBezTo>
                <a:cubicBezTo>
                  <a:pt x="481310" y="274142"/>
                  <a:pt x="409873" y="180380"/>
                  <a:pt x="367010" y="64294"/>
                </a:cubicBezTo>
                <a:cubicBezTo>
                  <a:pt x="283071" y="194668"/>
                  <a:pt x="163413" y="306289"/>
                  <a:pt x="8037" y="399157"/>
                </a:cubicBezTo>
                <a:cubicBezTo>
                  <a:pt x="4465" y="400943"/>
                  <a:pt x="1786" y="400943"/>
                  <a:pt x="0" y="399157"/>
                </a:cubicBezTo>
                <a:cubicBezTo>
                  <a:pt x="0" y="395586"/>
                  <a:pt x="893" y="392907"/>
                  <a:pt x="2679" y="391121"/>
                </a:cubicBezTo>
                <a:cubicBezTo>
                  <a:pt x="138410" y="300038"/>
                  <a:pt x="242887" y="169664"/>
                  <a:pt x="31611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21" name="PA_任意多边形 120">
            <a:extLst>
              <a:ext uri="{FF2B5EF4-FFF2-40B4-BE49-F238E27FC236}">
                <a16:creationId xmlns:a16="http://schemas.microsoft.com/office/drawing/2014/main" xmlns="" id="{7C85E611-3760-4F4E-9E87-2EB95C70B7AF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9951693" y="2640499"/>
            <a:ext cx="932943" cy="1015087"/>
          </a:xfrm>
          <a:custGeom>
            <a:avLst/>
            <a:gdLst/>
            <a:ahLst/>
            <a:cxnLst/>
            <a:rect l="l" t="t" r="r" b="b"/>
            <a:pathLst>
              <a:path w="963513" h="1048349">
                <a:moveTo>
                  <a:pt x="104478" y="353699"/>
                </a:moveTo>
                <a:cubicBezTo>
                  <a:pt x="113184" y="356601"/>
                  <a:pt x="127695" y="362406"/>
                  <a:pt x="148010" y="371112"/>
                </a:cubicBezTo>
                <a:cubicBezTo>
                  <a:pt x="217661" y="397231"/>
                  <a:pt x="262645" y="418998"/>
                  <a:pt x="282960" y="436410"/>
                </a:cubicBezTo>
                <a:cubicBezTo>
                  <a:pt x="303275" y="462530"/>
                  <a:pt x="298922" y="495905"/>
                  <a:pt x="269900" y="536535"/>
                </a:cubicBezTo>
                <a:cubicBezTo>
                  <a:pt x="249585" y="559752"/>
                  <a:pt x="232172" y="556850"/>
                  <a:pt x="217661" y="527828"/>
                </a:cubicBezTo>
                <a:cubicBezTo>
                  <a:pt x="188640" y="455274"/>
                  <a:pt x="149461" y="400134"/>
                  <a:pt x="100124" y="362406"/>
                </a:cubicBezTo>
                <a:cubicBezTo>
                  <a:pt x="94320" y="359503"/>
                  <a:pt x="95771" y="356601"/>
                  <a:pt x="104478" y="353699"/>
                </a:cubicBezTo>
                <a:close/>
                <a:moveTo>
                  <a:pt x="623599" y="46797"/>
                </a:moveTo>
                <a:cubicBezTo>
                  <a:pt x="625776" y="46797"/>
                  <a:pt x="628315" y="47523"/>
                  <a:pt x="631217" y="48974"/>
                </a:cubicBezTo>
                <a:cubicBezTo>
                  <a:pt x="712478" y="77995"/>
                  <a:pt x="757461" y="109919"/>
                  <a:pt x="766167" y="144745"/>
                </a:cubicBezTo>
                <a:cubicBezTo>
                  <a:pt x="763265" y="170864"/>
                  <a:pt x="745852" y="194081"/>
                  <a:pt x="713929" y="214396"/>
                </a:cubicBezTo>
                <a:cubicBezTo>
                  <a:pt x="687809" y="223103"/>
                  <a:pt x="673299" y="215847"/>
                  <a:pt x="670397" y="192630"/>
                </a:cubicBezTo>
                <a:cubicBezTo>
                  <a:pt x="664592" y="131685"/>
                  <a:pt x="647179" y="86702"/>
                  <a:pt x="618158" y="57680"/>
                </a:cubicBezTo>
                <a:cubicBezTo>
                  <a:pt x="615256" y="54778"/>
                  <a:pt x="615256" y="51876"/>
                  <a:pt x="618158" y="48974"/>
                </a:cubicBezTo>
                <a:cubicBezTo>
                  <a:pt x="619609" y="47523"/>
                  <a:pt x="621423" y="46797"/>
                  <a:pt x="623599" y="46797"/>
                </a:cubicBezTo>
                <a:close/>
                <a:moveTo>
                  <a:pt x="418454" y="0"/>
                </a:moveTo>
                <a:cubicBezTo>
                  <a:pt x="419542" y="0"/>
                  <a:pt x="420812" y="363"/>
                  <a:pt x="422263" y="1088"/>
                </a:cubicBezTo>
                <a:lnTo>
                  <a:pt x="539800" y="40267"/>
                </a:lnTo>
                <a:cubicBezTo>
                  <a:pt x="548506" y="40267"/>
                  <a:pt x="548506" y="46071"/>
                  <a:pt x="539800" y="57680"/>
                </a:cubicBezTo>
                <a:lnTo>
                  <a:pt x="522387" y="88153"/>
                </a:lnTo>
                <a:lnTo>
                  <a:pt x="518034" y="244869"/>
                </a:lnTo>
                <a:lnTo>
                  <a:pt x="796640" y="240515"/>
                </a:lnTo>
                <a:lnTo>
                  <a:pt x="861938" y="170864"/>
                </a:lnTo>
                <a:lnTo>
                  <a:pt x="940296" y="249222"/>
                </a:lnTo>
                <a:cubicBezTo>
                  <a:pt x="943198" y="255026"/>
                  <a:pt x="941747" y="259379"/>
                  <a:pt x="935943" y="262282"/>
                </a:cubicBezTo>
                <a:lnTo>
                  <a:pt x="518034" y="270988"/>
                </a:lnTo>
                <a:lnTo>
                  <a:pt x="518034" y="305814"/>
                </a:lnTo>
                <a:cubicBezTo>
                  <a:pt x="535447" y="384172"/>
                  <a:pt x="564468" y="455274"/>
                  <a:pt x="605098" y="519122"/>
                </a:cubicBezTo>
                <a:cubicBezTo>
                  <a:pt x="686358" y="437862"/>
                  <a:pt x="738597" y="378367"/>
                  <a:pt x="761814" y="340640"/>
                </a:cubicBezTo>
                <a:lnTo>
                  <a:pt x="844525" y="418998"/>
                </a:lnTo>
                <a:cubicBezTo>
                  <a:pt x="850330" y="421900"/>
                  <a:pt x="853232" y="426253"/>
                  <a:pt x="853232" y="432057"/>
                </a:cubicBezTo>
                <a:cubicBezTo>
                  <a:pt x="850330" y="434959"/>
                  <a:pt x="844525" y="437862"/>
                  <a:pt x="835819" y="440764"/>
                </a:cubicBezTo>
                <a:cubicBezTo>
                  <a:pt x="809700" y="446568"/>
                  <a:pt x="735695" y="477041"/>
                  <a:pt x="613805" y="532181"/>
                </a:cubicBezTo>
                <a:cubicBezTo>
                  <a:pt x="686358" y="645365"/>
                  <a:pt x="800993" y="745489"/>
                  <a:pt x="957709" y="832554"/>
                </a:cubicBezTo>
                <a:cubicBezTo>
                  <a:pt x="963513" y="835456"/>
                  <a:pt x="964965" y="838358"/>
                  <a:pt x="962062" y="841260"/>
                </a:cubicBezTo>
                <a:cubicBezTo>
                  <a:pt x="962062" y="844162"/>
                  <a:pt x="959160" y="845613"/>
                  <a:pt x="953356" y="845613"/>
                </a:cubicBezTo>
                <a:cubicBezTo>
                  <a:pt x="906922" y="848516"/>
                  <a:pt x="859036" y="873184"/>
                  <a:pt x="809700" y="919618"/>
                </a:cubicBezTo>
                <a:cubicBezTo>
                  <a:pt x="650081" y="789022"/>
                  <a:pt x="552859" y="606186"/>
                  <a:pt x="518034" y="371112"/>
                </a:cubicBezTo>
                <a:lnTo>
                  <a:pt x="513680" y="636659"/>
                </a:lnTo>
                <a:lnTo>
                  <a:pt x="522387" y="849967"/>
                </a:lnTo>
                <a:cubicBezTo>
                  <a:pt x="525289" y="931227"/>
                  <a:pt x="481757" y="996525"/>
                  <a:pt x="391790" y="1045862"/>
                </a:cubicBezTo>
                <a:cubicBezTo>
                  <a:pt x="380182" y="1051666"/>
                  <a:pt x="372926" y="1047313"/>
                  <a:pt x="370024" y="1032802"/>
                </a:cubicBezTo>
                <a:cubicBezTo>
                  <a:pt x="378731" y="995074"/>
                  <a:pt x="367122" y="970406"/>
                  <a:pt x="335198" y="958797"/>
                </a:cubicBezTo>
                <a:cubicBezTo>
                  <a:pt x="329394" y="955895"/>
                  <a:pt x="326492" y="952993"/>
                  <a:pt x="326492" y="950091"/>
                </a:cubicBezTo>
                <a:cubicBezTo>
                  <a:pt x="326492" y="944286"/>
                  <a:pt x="329394" y="941384"/>
                  <a:pt x="335198" y="941384"/>
                </a:cubicBezTo>
                <a:cubicBezTo>
                  <a:pt x="399046" y="947189"/>
                  <a:pt x="426616" y="934129"/>
                  <a:pt x="417910" y="902205"/>
                </a:cubicBezTo>
                <a:lnTo>
                  <a:pt x="417910" y="527828"/>
                </a:lnTo>
                <a:cubicBezTo>
                  <a:pt x="322139" y="632305"/>
                  <a:pt x="226368" y="744038"/>
                  <a:pt x="130597" y="863026"/>
                </a:cubicBezTo>
                <a:cubicBezTo>
                  <a:pt x="113184" y="883341"/>
                  <a:pt x="95771" y="892048"/>
                  <a:pt x="78358" y="889146"/>
                </a:cubicBezTo>
                <a:cubicBezTo>
                  <a:pt x="60945" y="883341"/>
                  <a:pt x="55141" y="868831"/>
                  <a:pt x="60945" y="845613"/>
                </a:cubicBezTo>
                <a:cubicBezTo>
                  <a:pt x="81260" y="804983"/>
                  <a:pt x="88516" y="762902"/>
                  <a:pt x="82712" y="719370"/>
                </a:cubicBezTo>
                <a:cubicBezTo>
                  <a:pt x="111733" y="745489"/>
                  <a:pt x="223466" y="675838"/>
                  <a:pt x="417910" y="510415"/>
                </a:cubicBezTo>
                <a:lnTo>
                  <a:pt x="417910" y="270988"/>
                </a:lnTo>
                <a:lnTo>
                  <a:pt x="156716" y="275341"/>
                </a:lnTo>
                <a:cubicBezTo>
                  <a:pt x="98673" y="278243"/>
                  <a:pt x="58043" y="284048"/>
                  <a:pt x="34826" y="292754"/>
                </a:cubicBezTo>
                <a:lnTo>
                  <a:pt x="0" y="257928"/>
                </a:lnTo>
                <a:lnTo>
                  <a:pt x="417910" y="249222"/>
                </a:lnTo>
                <a:lnTo>
                  <a:pt x="417910" y="223103"/>
                </a:lnTo>
                <a:cubicBezTo>
                  <a:pt x="417910" y="124429"/>
                  <a:pt x="416459" y="53327"/>
                  <a:pt x="413556" y="9795"/>
                </a:cubicBezTo>
                <a:cubicBezTo>
                  <a:pt x="413556" y="3265"/>
                  <a:pt x="415189" y="0"/>
                  <a:pt x="41845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23" name="PA_任意多边形 122">
            <a:extLst>
              <a:ext uri="{FF2B5EF4-FFF2-40B4-BE49-F238E27FC236}">
                <a16:creationId xmlns:a16="http://schemas.microsoft.com/office/drawing/2014/main" xmlns="" id="{4CC3D267-0E85-48AA-A9E3-3CF1D673D3AF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10209041" y="3659187"/>
            <a:ext cx="531998" cy="503758"/>
          </a:xfrm>
          <a:custGeom>
            <a:avLst/>
            <a:gdLst/>
            <a:ahLst/>
            <a:cxnLst/>
            <a:rect l="l" t="t" r="r" b="b"/>
            <a:pathLst>
              <a:path w="549430" h="520265">
                <a:moveTo>
                  <a:pt x="226656" y="0"/>
                </a:moveTo>
                <a:cubicBezTo>
                  <a:pt x="227753" y="0"/>
                  <a:pt x="229034" y="365"/>
                  <a:pt x="230497" y="1097"/>
                </a:cubicBezTo>
                <a:lnTo>
                  <a:pt x="296354" y="36221"/>
                </a:lnTo>
                <a:cubicBezTo>
                  <a:pt x="300744" y="39148"/>
                  <a:pt x="300744" y="42075"/>
                  <a:pt x="296354" y="45002"/>
                </a:cubicBezTo>
                <a:lnTo>
                  <a:pt x="289768" y="51587"/>
                </a:lnTo>
                <a:cubicBezTo>
                  <a:pt x="283914" y="225741"/>
                  <a:pt x="369528" y="358917"/>
                  <a:pt x="546608" y="451116"/>
                </a:cubicBezTo>
                <a:cubicBezTo>
                  <a:pt x="550999" y="454043"/>
                  <a:pt x="550267" y="456970"/>
                  <a:pt x="544413" y="459897"/>
                </a:cubicBezTo>
                <a:cubicBezTo>
                  <a:pt x="522461" y="456970"/>
                  <a:pt x="496118" y="466483"/>
                  <a:pt x="465385" y="488435"/>
                </a:cubicBezTo>
                <a:cubicBezTo>
                  <a:pt x="395139" y="437213"/>
                  <a:pt x="346844" y="380869"/>
                  <a:pt x="320501" y="319403"/>
                </a:cubicBezTo>
                <a:cubicBezTo>
                  <a:pt x="295622" y="268182"/>
                  <a:pt x="280987" y="181105"/>
                  <a:pt x="276597" y="58173"/>
                </a:cubicBezTo>
                <a:lnTo>
                  <a:pt x="272207" y="60368"/>
                </a:lnTo>
                <a:cubicBezTo>
                  <a:pt x="267816" y="263791"/>
                  <a:pt x="179276" y="416725"/>
                  <a:pt x="6586" y="519168"/>
                </a:cubicBezTo>
                <a:cubicBezTo>
                  <a:pt x="3659" y="520631"/>
                  <a:pt x="1463" y="520631"/>
                  <a:pt x="0" y="519168"/>
                </a:cubicBezTo>
                <a:cubicBezTo>
                  <a:pt x="0" y="516241"/>
                  <a:pt x="732" y="514046"/>
                  <a:pt x="2195" y="512582"/>
                </a:cubicBezTo>
                <a:cubicBezTo>
                  <a:pt x="90004" y="445262"/>
                  <a:pt x="147811" y="377942"/>
                  <a:pt x="175617" y="310623"/>
                </a:cubicBezTo>
                <a:cubicBezTo>
                  <a:pt x="206350" y="243303"/>
                  <a:pt x="222448" y="142323"/>
                  <a:pt x="223912" y="7683"/>
                </a:cubicBezTo>
                <a:cubicBezTo>
                  <a:pt x="223912" y="3292"/>
                  <a:pt x="223912" y="1097"/>
                  <a:pt x="223912" y="1097"/>
                </a:cubicBezTo>
                <a:cubicBezTo>
                  <a:pt x="224644" y="365"/>
                  <a:pt x="225558" y="0"/>
                  <a:pt x="22665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25" name="PA_任意多边形 124">
            <a:extLst>
              <a:ext uri="{FF2B5EF4-FFF2-40B4-BE49-F238E27FC236}">
                <a16:creationId xmlns:a16="http://schemas.microsoft.com/office/drawing/2014/main" xmlns="" id="{D4304096-9850-4B7E-A403-369ED6B40AAF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931286" y="4207461"/>
            <a:ext cx="444243" cy="512686"/>
          </a:xfrm>
          <a:custGeom>
            <a:avLst/>
            <a:gdLst/>
            <a:ahLst/>
            <a:cxnLst/>
            <a:rect l="l" t="t" r="r" b="b"/>
            <a:pathLst>
              <a:path w="458800" h="529486">
                <a:moveTo>
                  <a:pt x="249706" y="212936"/>
                </a:moveTo>
                <a:cubicBezTo>
                  <a:pt x="250072" y="212205"/>
                  <a:pt x="250986" y="212205"/>
                  <a:pt x="252450" y="212936"/>
                </a:cubicBezTo>
                <a:cubicBezTo>
                  <a:pt x="310989" y="239279"/>
                  <a:pt x="340258" y="259036"/>
                  <a:pt x="340258" y="272207"/>
                </a:cubicBezTo>
                <a:cubicBezTo>
                  <a:pt x="343185" y="289769"/>
                  <a:pt x="334404" y="305135"/>
                  <a:pt x="313916" y="318307"/>
                </a:cubicBezTo>
                <a:cubicBezTo>
                  <a:pt x="294891" y="324161"/>
                  <a:pt x="284646" y="320502"/>
                  <a:pt x="283183" y="307331"/>
                </a:cubicBezTo>
                <a:cubicBezTo>
                  <a:pt x="281719" y="272207"/>
                  <a:pt x="270743" y="242206"/>
                  <a:pt x="250255" y="217327"/>
                </a:cubicBezTo>
                <a:cubicBezTo>
                  <a:pt x="249523" y="215132"/>
                  <a:pt x="249340" y="213668"/>
                  <a:pt x="249706" y="212936"/>
                </a:cubicBezTo>
                <a:close/>
                <a:moveTo>
                  <a:pt x="129518" y="125128"/>
                </a:moveTo>
                <a:lnTo>
                  <a:pt x="46100" y="127323"/>
                </a:lnTo>
                <a:lnTo>
                  <a:pt x="43904" y="250255"/>
                </a:lnTo>
                <a:lnTo>
                  <a:pt x="109761" y="248060"/>
                </a:lnTo>
                <a:cubicBezTo>
                  <a:pt x="112688" y="246596"/>
                  <a:pt x="114151" y="248060"/>
                  <a:pt x="114151" y="252450"/>
                </a:cubicBezTo>
                <a:cubicBezTo>
                  <a:pt x="114151" y="256841"/>
                  <a:pt x="112688" y="259036"/>
                  <a:pt x="109761" y="259036"/>
                </a:cubicBezTo>
                <a:lnTo>
                  <a:pt x="43904" y="261231"/>
                </a:lnTo>
                <a:lnTo>
                  <a:pt x="41709" y="414896"/>
                </a:lnTo>
                <a:lnTo>
                  <a:pt x="125127" y="414896"/>
                </a:lnTo>
                <a:close/>
                <a:moveTo>
                  <a:pt x="118542" y="0"/>
                </a:moveTo>
                <a:lnTo>
                  <a:pt x="155860" y="39514"/>
                </a:lnTo>
                <a:cubicBezTo>
                  <a:pt x="155860" y="42441"/>
                  <a:pt x="155129" y="43905"/>
                  <a:pt x="153665" y="43905"/>
                </a:cubicBezTo>
                <a:lnTo>
                  <a:pt x="136103" y="50490"/>
                </a:lnTo>
                <a:cubicBezTo>
                  <a:pt x="103907" y="70979"/>
                  <a:pt x="73174" y="88541"/>
                  <a:pt x="43904" y="103176"/>
                </a:cubicBezTo>
                <a:lnTo>
                  <a:pt x="48295" y="107566"/>
                </a:lnTo>
                <a:lnTo>
                  <a:pt x="48295" y="114152"/>
                </a:lnTo>
                <a:lnTo>
                  <a:pt x="125127" y="111956"/>
                </a:lnTo>
                <a:lnTo>
                  <a:pt x="147079" y="87809"/>
                </a:lnTo>
                <a:lnTo>
                  <a:pt x="195374" y="118542"/>
                </a:lnTo>
                <a:cubicBezTo>
                  <a:pt x="198301" y="120006"/>
                  <a:pt x="199765" y="120737"/>
                  <a:pt x="199765" y="120737"/>
                </a:cubicBezTo>
                <a:cubicBezTo>
                  <a:pt x="199765" y="120737"/>
                  <a:pt x="198301" y="122201"/>
                  <a:pt x="195374" y="125128"/>
                </a:cubicBezTo>
                <a:lnTo>
                  <a:pt x="180008" y="144885"/>
                </a:lnTo>
                <a:lnTo>
                  <a:pt x="180008" y="221717"/>
                </a:lnTo>
                <a:cubicBezTo>
                  <a:pt x="220985" y="167569"/>
                  <a:pt x="253913" y="93663"/>
                  <a:pt x="278792" y="0"/>
                </a:cubicBezTo>
                <a:lnTo>
                  <a:pt x="327087" y="28538"/>
                </a:lnTo>
                <a:cubicBezTo>
                  <a:pt x="328551" y="28538"/>
                  <a:pt x="330014" y="29270"/>
                  <a:pt x="331477" y="30733"/>
                </a:cubicBezTo>
                <a:cubicBezTo>
                  <a:pt x="330014" y="32197"/>
                  <a:pt x="328551" y="33660"/>
                  <a:pt x="327087" y="35124"/>
                </a:cubicBezTo>
                <a:lnTo>
                  <a:pt x="318306" y="43905"/>
                </a:lnTo>
                <a:cubicBezTo>
                  <a:pt x="308062" y="67320"/>
                  <a:pt x="296354" y="87809"/>
                  <a:pt x="283183" y="105371"/>
                </a:cubicBezTo>
                <a:lnTo>
                  <a:pt x="381967" y="100980"/>
                </a:lnTo>
                <a:lnTo>
                  <a:pt x="406115" y="70247"/>
                </a:lnTo>
                <a:lnTo>
                  <a:pt x="456605" y="103176"/>
                </a:lnTo>
                <a:cubicBezTo>
                  <a:pt x="459532" y="104639"/>
                  <a:pt x="459532" y="106834"/>
                  <a:pt x="456605" y="109761"/>
                </a:cubicBezTo>
                <a:lnTo>
                  <a:pt x="439043" y="133909"/>
                </a:lnTo>
                <a:lnTo>
                  <a:pt x="434653" y="324892"/>
                </a:lnTo>
                <a:lnTo>
                  <a:pt x="436848" y="395139"/>
                </a:lnTo>
                <a:cubicBezTo>
                  <a:pt x="432457" y="458069"/>
                  <a:pt x="400261" y="502705"/>
                  <a:pt x="340258" y="529047"/>
                </a:cubicBezTo>
                <a:cubicBezTo>
                  <a:pt x="334404" y="530511"/>
                  <a:pt x="332209" y="528315"/>
                  <a:pt x="333673" y="522462"/>
                </a:cubicBezTo>
                <a:cubicBezTo>
                  <a:pt x="338063" y="497583"/>
                  <a:pt x="332941" y="480753"/>
                  <a:pt x="318306" y="471972"/>
                </a:cubicBezTo>
                <a:cubicBezTo>
                  <a:pt x="315379" y="470508"/>
                  <a:pt x="314647" y="469045"/>
                  <a:pt x="316111" y="467581"/>
                </a:cubicBezTo>
                <a:cubicBezTo>
                  <a:pt x="316111" y="467581"/>
                  <a:pt x="317574" y="467581"/>
                  <a:pt x="320501" y="467581"/>
                </a:cubicBezTo>
                <a:cubicBezTo>
                  <a:pt x="362942" y="467581"/>
                  <a:pt x="382699" y="451483"/>
                  <a:pt x="379772" y="419286"/>
                </a:cubicBezTo>
                <a:lnTo>
                  <a:pt x="384163" y="111956"/>
                </a:lnTo>
                <a:lnTo>
                  <a:pt x="276597" y="118542"/>
                </a:lnTo>
                <a:cubicBezTo>
                  <a:pt x="250255" y="158056"/>
                  <a:pt x="218058" y="196838"/>
                  <a:pt x="180008" y="234888"/>
                </a:cubicBezTo>
                <a:lnTo>
                  <a:pt x="177812" y="327087"/>
                </a:lnTo>
                <a:lnTo>
                  <a:pt x="182203" y="412701"/>
                </a:lnTo>
                <a:cubicBezTo>
                  <a:pt x="179276" y="439043"/>
                  <a:pt x="170495" y="461727"/>
                  <a:pt x="155860" y="480753"/>
                </a:cubicBezTo>
                <a:cubicBezTo>
                  <a:pt x="151470" y="486606"/>
                  <a:pt x="147079" y="489533"/>
                  <a:pt x="142689" y="489533"/>
                </a:cubicBezTo>
                <a:cubicBezTo>
                  <a:pt x="139762" y="489533"/>
                  <a:pt x="137567" y="486606"/>
                  <a:pt x="136103" y="480753"/>
                </a:cubicBezTo>
                <a:cubicBezTo>
                  <a:pt x="128786" y="452946"/>
                  <a:pt x="122932" y="435385"/>
                  <a:pt x="118542" y="428067"/>
                </a:cubicBezTo>
                <a:lnTo>
                  <a:pt x="41709" y="428067"/>
                </a:lnTo>
                <a:lnTo>
                  <a:pt x="41709" y="458800"/>
                </a:lnTo>
                <a:cubicBezTo>
                  <a:pt x="40246" y="483679"/>
                  <a:pt x="30001" y="505632"/>
                  <a:pt x="10976" y="524657"/>
                </a:cubicBezTo>
                <a:cubicBezTo>
                  <a:pt x="3659" y="529047"/>
                  <a:pt x="0" y="528315"/>
                  <a:pt x="0" y="522462"/>
                </a:cubicBezTo>
                <a:lnTo>
                  <a:pt x="4390" y="368797"/>
                </a:lnTo>
                <a:lnTo>
                  <a:pt x="6586" y="153666"/>
                </a:lnTo>
                <a:lnTo>
                  <a:pt x="4390" y="87809"/>
                </a:lnTo>
                <a:cubicBezTo>
                  <a:pt x="5854" y="83419"/>
                  <a:pt x="8781" y="81955"/>
                  <a:pt x="13171" y="83419"/>
                </a:cubicBezTo>
                <a:lnTo>
                  <a:pt x="37319" y="98785"/>
                </a:lnTo>
                <a:cubicBezTo>
                  <a:pt x="70979" y="65125"/>
                  <a:pt x="98053" y="32197"/>
                  <a:pt x="118542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27" name="PA_任意多边形 126">
            <a:extLst>
              <a:ext uri="{FF2B5EF4-FFF2-40B4-BE49-F238E27FC236}">
                <a16:creationId xmlns:a16="http://schemas.microsoft.com/office/drawing/2014/main" xmlns="" id="{D16422DD-8993-420A-9DCF-F502710D2E60}"/>
              </a:ext>
            </a:extLst>
          </p:cNvPr>
          <p:cNvSpPr/>
          <p:nvPr>
            <p:custDataLst>
              <p:tags r:id="rId14"/>
            </p:custDataLst>
          </p:nvPr>
        </p:nvSpPr>
        <p:spPr>
          <a:xfrm>
            <a:off x="10436629" y="4281399"/>
            <a:ext cx="694015" cy="645595"/>
          </a:xfrm>
          <a:custGeom>
            <a:avLst/>
            <a:gdLst/>
            <a:ahLst/>
            <a:cxnLst/>
            <a:rect l="l" t="t" r="r" b="b"/>
            <a:pathLst>
              <a:path w="716756" h="666750">
                <a:moveTo>
                  <a:pt x="419695" y="190500"/>
                </a:moveTo>
                <a:lnTo>
                  <a:pt x="342305" y="193476"/>
                </a:lnTo>
                <a:lnTo>
                  <a:pt x="342305" y="315515"/>
                </a:lnTo>
                <a:lnTo>
                  <a:pt x="419695" y="312539"/>
                </a:lnTo>
                <a:close/>
                <a:moveTo>
                  <a:pt x="342305" y="53578"/>
                </a:moveTo>
                <a:lnTo>
                  <a:pt x="342305" y="175617"/>
                </a:lnTo>
                <a:lnTo>
                  <a:pt x="419695" y="172640"/>
                </a:lnTo>
                <a:lnTo>
                  <a:pt x="419695" y="145851"/>
                </a:lnTo>
                <a:lnTo>
                  <a:pt x="416719" y="53578"/>
                </a:lnTo>
                <a:close/>
                <a:moveTo>
                  <a:pt x="562570" y="50601"/>
                </a:moveTo>
                <a:lnTo>
                  <a:pt x="434578" y="53578"/>
                </a:lnTo>
                <a:lnTo>
                  <a:pt x="488156" y="77390"/>
                </a:lnTo>
                <a:cubicBezTo>
                  <a:pt x="492125" y="79375"/>
                  <a:pt x="493117" y="83344"/>
                  <a:pt x="491133" y="89297"/>
                </a:cubicBezTo>
                <a:lnTo>
                  <a:pt x="485180" y="107156"/>
                </a:lnTo>
                <a:lnTo>
                  <a:pt x="482203" y="169664"/>
                </a:lnTo>
                <a:lnTo>
                  <a:pt x="541734" y="169664"/>
                </a:lnTo>
                <a:cubicBezTo>
                  <a:pt x="547687" y="169664"/>
                  <a:pt x="550664" y="171648"/>
                  <a:pt x="550664" y="175617"/>
                </a:cubicBezTo>
                <a:cubicBezTo>
                  <a:pt x="550664" y="181570"/>
                  <a:pt x="547687" y="184547"/>
                  <a:pt x="541734" y="184547"/>
                </a:cubicBezTo>
                <a:lnTo>
                  <a:pt x="482203" y="187523"/>
                </a:lnTo>
                <a:lnTo>
                  <a:pt x="482203" y="312539"/>
                </a:lnTo>
                <a:lnTo>
                  <a:pt x="565547" y="309562"/>
                </a:lnTo>
                <a:close/>
                <a:moveTo>
                  <a:pt x="232172" y="14883"/>
                </a:moveTo>
                <a:lnTo>
                  <a:pt x="276820" y="50601"/>
                </a:lnTo>
                <a:cubicBezTo>
                  <a:pt x="280789" y="54570"/>
                  <a:pt x="280789" y="57547"/>
                  <a:pt x="276820" y="59531"/>
                </a:cubicBezTo>
                <a:lnTo>
                  <a:pt x="181570" y="62508"/>
                </a:lnTo>
                <a:lnTo>
                  <a:pt x="175617" y="264914"/>
                </a:lnTo>
                <a:lnTo>
                  <a:pt x="193476" y="264914"/>
                </a:lnTo>
                <a:lnTo>
                  <a:pt x="226219" y="232172"/>
                </a:lnTo>
                <a:lnTo>
                  <a:pt x="264914" y="270867"/>
                </a:lnTo>
                <a:cubicBezTo>
                  <a:pt x="268883" y="274836"/>
                  <a:pt x="267891" y="276820"/>
                  <a:pt x="261937" y="276820"/>
                </a:cubicBezTo>
                <a:lnTo>
                  <a:pt x="175617" y="279797"/>
                </a:lnTo>
                <a:lnTo>
                  <a:pt x="169664" y="494109"/>
                </a:lnTo>
                <a:lnTo>
                  <a:pt x="267891" y="458390"/>
                </a:lnTo>
                <a:cubicBezTo>
                  <a:pt x="271859" y="456406"/>
                  <a:pt x="272851" y="457398"/>
                  <a:pt x="270867" y="461367"/>
                </a:cubicBezTo>
                <a:lnTo>
                  <a:pt x="136922" y="553640"/>
                </a:lnTo>
                <a:cubicBezTo>
                  <a:pt x="115094" y="567531"/>
                  <a:pt x="90289" y="584398"/>
                  <a:pt x="62508" y="604242"/>
                </a:cubicBezTo>
                <a:cubicBezTo>
                  <a:pt x="58539" y="606226"/>
                  <a:pt x="55562" y="608211"/>
                  <a:pt x="53578" y="610195"/>
                </a:cubicBezTo>
                <a:cubicBezTo>
                  <a:pt x="51594" y="612179"/>
                  <a:pt x="48617" y="612179"/>
                  <a:pt x="44648" y="610195"/>
                </a:cubicBezTo>
                <a:lnTo>
                  <a:pt x="2976" y="559594"/>
                </a:lnTo>
                <a:cubicBezTo>
                  <a:pt x="992" y="557609"/>
                  <a:pt x="0" y="555625"/>
                  <a:pt x="0" y="553640"/>
                </a:cubicBezTo>
                <a:cubicBezTo>
                  <a:pt x="0" y="551656"/>
                  <a:pt x="992" y="550664"/>
                  <a:pt x="2976" y="550664"/>
                </a:cubicBezTo>
                <a:cubicBezTo>
                  <a:pt x="4961" y="550664"/>
                  <a:pt x="7937" y="549672"/>
                  <a:pt x="11906" y="547687"/>
                </a:cubicBezTo>
                <a:cubicBezTo>
                  <a:pt x="43656" y="541734"/>
                  <a:pt x="72430" y="532804"/>
                  <a:pt x="98226" y="520898"/>
                </a:cubicBezTo>
                <a:lnTo>
                  <a:pt x="113109" y="514945"/>
                </a:lnTo>
                <a:lnTo>
                  <a:pt x="116086" y="282773"/>
                </a:lnTo>
                <a:lnTo>
                  <a:pt x="35719" y="285750"/>
                </a:lnTo>
                <a:cubicBezTo>
                  <a:pt x="27781" y="281781"/>
                  <a:pt x="27781" y="276820"/>
                  <a:pt x="35719" y="270867"/>
                </a:cubicBezTo>
                <a:lnTo>
                  <a:pt x="116086" y="267890"/>
                </a:lnTo>
                <a:lnTo>
                  <a:pt x="116086" y="65484"/>
                </a:lnTo>
                <a:lnTo>
                  <a:pt x="23812" y="68461"/>
                </a:lnTo>
                <a:cubicBezTo>
                  <a:pt x="19844" y="68461"/>
                  <a:pt x="17859" y="66476"/>
                  <a:pt x="17859" y="62508"/>
                </a:cubicBezTo>
                <a:cubicBezTo>
                  <a:pt x="15875" y="58539"/>
                  <a:pt x="16867" y="56554"/>
                  <a:pt x="20836" y="56554"/>
                </a:cubicBezTo>
                <a:lnTo>
                  <a:pt x="199430" y="47625"/>
                </a:lnTo>
                <a:close/>
                <a:moveTo>
                  <a:pt x="586383" y="0"/>
                </a:moveTo>
                <a:lnTo>
                  <a:pt x="651867" y="35719"/>
                </a:lnTo>
                <a:cubicBezTo>
                  <a:pt x="655836" y="35719"/>
                  <a:pt x="655836" y="38695"/>
                  <a:pt x="651867" y="44648"/>
                </a:cubicBezTo>
                <a:lnTo>
                  <a:pt x="634008" y="65484"/>
                </a:lnTo>
                <a:lnTo>
                  <a:pt x="636984" y="312539"/>
                </a:lnTo>
                <a:lnTo>
                  <a:pt x="642937" y="324445"/>
                </a:lnTo>
                <a:cubicBezTo>
                  <a:pt x="644922" y="330398"/>
                  <a:pt x="644922" y="333375"/>
                  <a:pt x="642937" y="333375"/>
                </a:cubicBezTo>
                <a:cubicBezTo>
                  <a:pt x="642937" y="335359"/>
                  <a:pt x="640953" y="336351"/>
                  <a:pt x="636984" y="336351"/>
                </a:cubicBezTo>
                <a:cubicBezTo>
                  <a:pt x="621109" y="332383"/>
                  <a:pt x="569515" y="330398"/>
                  <a:pt x="482203" y="330398"/>
                </a:cubicBezTo>
                <a:lnTo>
                  <a:pt x="482203" y="461367"/>
                </a:lnTo>
                <a:lnTo>
                  <a:pt x="556617" y="458390"/>
                </a:lnTo>
                <a:lnTo>
                  <a:pt x="598289" y="416719"/>
                </a:lnTo>
                <a:lnTo>
                  <a:pt x="648890" y="464344"/>
                </a:lnTo>
                <a:cubicBezTo>
                  <a:pt x="652859" y="470297"/>
                  <a:pt x="651867" y="473273"/>
                  <a:pt x="645914" y="473273"/>
                </a:cubicBezTo>
                <a:lnTo>
                  <a:pt x="482203" y="476250"/>
                </a:lnTo>
                <a:lnTo>
                  <a:pt x="482203" y="639961"/>
                </a:lnTo>
                <a:lnTo>
                  <a:pt x="616148" y="636984"/>
                </a:lnTo>
                <a:lnTo>
                  <a:pt x="660797" y="598289"/>
                </a:lnTo>
                <a:lnTo>
                  <a:pt x="714375" y="642937"/>
                </a:lnTo>
                <a:cubicBezTo>
                  <a:pt x="718344" y="646906"/>
                  <a:pt x="717351" y="649883"/>
                  <a:pt x="711398" y="651867"/>
                </a:cubicBezTo>
                <a:lnTo>
                  <a:pt x="303609" y="660797"/>
                </a:lnTo>
                <a:cubicBezTo>
                  <a:pt x="271859" y="660797"/>
                  <a:pt x="243086" y="662781"/>
                  <a:pt x="217289" y="666750"/>
                </a:cubicBezTo>
                <a:lnTo>
                  <a:pt x="196453" y="645914"/>
                </a:lnTo>
                <a:lnTo>
                  <a:pt x="419695" y="639961"/>
                </a:lnTo>
                <a:lnTo>
                  <a:pt x="419695" y="479226"/>
                </a:lnTo>
                <a:lnTo>
                  <a:pt x="297656" y="482203"/>
                </a:lnTo>
                <a:cubicBezTo>
                  <a:pt x="291703" y="482203"/>
                  <a:pt x="288726" y="480219"/>
                  <a:pt x="288726" y="476250"/>
                </a:cubicBezTo>
                <a:cubicBezTo>
                  <a:pt x="288726" y="470297"/>
                  <a:pt x="290711" y="467320"/>
                  <a:pt x="294680" y="467320"/>
                </a:cubicBezTo>
                <a:lnTo>
                  <a:pt x="419695" y="464344"/>
                </a:lnTo>
                <a:lnTo>
                  <a:pt x="419695" y="330398"/>
                </a:lnTo>
                <a:lnTo>
                  <a:pt x="342305" y="333375"/>
                </a:lnTo>
                <a:cubicBezTo>
                  <a:pt x="338336" y="357187"/>
                  <a:pt x="324445" y="378023"/>
                  <a:pt x="300633" y="395883"/>
                </a:cubicBezTo>
                <a:cubicBezTo>
                  <a:pt x="294680" y="401836"/>
                  <a:pt x="289719" y="399851"/>
                  <a:pt x="285750" y="389929"/>
                </a:cubicBezTo>
                <a:lnTo>
                  <a:pt x="288726" y="273844"/>
                </a:lnTo>
                <a:lnTo>
                  <a:pt x="288726" y="104179"/>
                </a:lnTo>
                <a:lnTo>
                  <a:pt x="285750" y="5953"/>
                </a:lnTo>
                <a:lnTo>
                  <a:pt x="345281" y="38695"/>
                </a:lnTo>
                <a:lnTo>
                  <a:pt x="559594" y="3274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29" name="PA_任意多边形 128">
            <a:extLst>
              <a:ext uri="{FF2B5EF4-FFF2-40B4-BE49-F238E27FC236}">
                <a16:creationId xmlns:a16="http://schemas.microsoft.com/office/drawing/2014/main" xmlns="" id="{F788CC67-9DE3-466E-8441-0569EB132E19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9909962" y="4846022"/>
            <a:ext cx="788548" cy="1112664"/>
          </a:xfrm>
          <a:custGeom>
            <a:avLst/>
            <a:gdLst/>
            <a:ahLst/>
            <a:cxnLst/>
            <a:rect l="l" t="t" r="r" b="b"/>
            <a:pathLst>
              <a:path w="814387" h="1149123">
                <a:moveTo>
                  <a:pt x="323850" y="666750"/>
                </a:moveTo>
                <a:lnTo>
                  <a:pt x="109537" y="676275"/>
                </a:lnTo>
                <a:lnTo>
                  <a:pt x="104775" y="1009650"/>
                </a:lnTo>
                <a:lnTo>
                  <a:pt x="323850" y="1004887"/>
                </a:lnTo>
                <a:close/>
                <a:moveTo>
                  <a:pt x="323850" y="347662"/>
                </a:moveTo>
                <a:lnTo>
                  <a:pt x="109537" y="352425"/>
                </a:lnTo>
                <a:lnTo>
                  <a:pt x="109537" y="647700"/>
                </a:lnTo>
                <a:lnTo>
                  <a:pt x="323850" y="638175"/>
                </a:lnTo>
                <a:close/>
                <a:moveTo>
                  <a:pt x="657225" y="338137"/>
                </a:moveTo>
                <a:lnTo>
                  <a:pt x="428625" y="342900"/>
                </a:lnTo>
                <a:lnTo>
                  <a:pt x="423862" y="638175"/>
                </a:lnTo>
                <a:lnTo>
                  <a:pt x="600075" y="633412"/>
                </a:lnTo>
                <a:cubicBezTo>
                  <a:pt x="606425" y="633412"/>
                  <a:pt x="609600" y="636587"/>
                  <a:pt x="609600" y="642937"/>
                </a:cubicBezTo>
                <a:cubicBezTo>
                  <a:pt x="609600" y="652462"/>
                  <a:pt x="606425" y="657225"/>
                  <a:pt x="600075" y="657225"/>
                </a:cubicBezTo>
                <a:lnTo>
                  <a:pt x="423862" y="661987"/>
                </a:lnTo>
                <a:lnTo>
                  <a:pt x="423862" y="1004887"/>
                </a:lnTo>
                <a:lnTo>
                  <a:pt x="647700" y="995362"/>
                </a:lnTo>
                <a:close/>
                <a:moveTo>
                  <a:pt x="319087" y="0"/>
                </a:moveTo>
                <a:lnTo>
                  <a:pt x="452437" y="33337"/>
                </a:lnTo>
                <a:cubicBezTo>
                  <a:pt x="461962" y="36512"/>
                  <a:pt x="461962" y="42862"/>
                  <a:pt x="452437" y="52387"/>
                </a:cubicBezTo>
                <a:cubicBezTo>
                  <a:pt x="452437" y="52387"/>
                  <a:pt x="450850" y="55562"/>
                  <a:pt x="447675" y="61912"/>
                </a:cubicBezTo>
                <a:cubicBezTo>
                  <a:pt x="438150" y="74612"/>
                  <a:pt x="433387" y="87312"/>
                  <a:pt x="433387" y="100012"/>
                </a:cubicBezTo>
                <a:lnTo>
                  <a:pt x="428625" y="319087"/>
                </a:lnTo>
                <a:lnTo>
                  <a:pt x="652462" y="309562"/>
                </a:lnTo>
                <a:lnTo>
                  <a:pt x="704850" y="247650"/>
                </a:lnTo>
                <a:lnTo>
                  <a:pt x="809625" y="319087"/>
                </a:lnTo>
                <a:cubicBezTo>
                  <a:pt x="815975" y="322262"/>
                  <a:pt x="815975" y="327025"/>
                  <a:pt x="809625" y="333375"/>
                </a:cubicBezTo>
                <a:lnTo>
                  <a:pt x="776287" y="381000"/>
                </a:lnTo>
                <a:lnTo>
                  <a:pt x="781050" y="766762"/>
                </a:lnTo>
                <a:lnTo>
                  <a:pt x="781050" y="971550"/>
                </a:lnTo>
                <a:cubicBezTo>
                  <a:pt x="777875" y="1035050"/>
                  <a:pt x="752475" y="1092200"/>
                  <a:pt x="704850" y="1143000"/>
                </a:cubicBezTo>
                <a:cubicBezTo>
                  <a:pt x="692150" y="1152525"/>
                  <a:pt x="681037" y="1150937"/>
                  <a:pt x="671512" y="1138237"/>
                </a:cubicBezTo>
                <a:cubicBezTo>
                  <a:pt x="665162" y="1122362"/>
                  <a:pt x="657225" y="1098550"/>
                  <a:pt x="647700" y="1066800"/>
                </a:cubicBezTo>
                <a:cubicBezTo>
                  <a:pt x="638175" y="1041400"/>
                  <a:pt x="631825" y="1027112"/>
                  <a:pt x="628650" y="1023937"/>
                </a:cubicBezTo>
                <a:lnTo>
                  <a:pt x="109537" y="1028700"/>
                </a:lnTo>
                <a:cubicBezTo>
                  <a:pt x="93662" y="1069975"/>
                  <a:pt x="69850" y="1106487"/>
                  <a:pt x="38100" y="1138237"/>
                </a:cubicBezTo>
                <a:cubicBezTo>
                  <a:pt x="15875" y="1147762"/>
                  <a:pt x="3175" y="1146175"/>
                  <a:pt x="0" y="1133475"/>
                </a:cubicBezTo>
                <a:lnTo>
                  <a:pt x="4762" y="857250"/>
                </a:lnTo>
                <a:lnTo>
                  <a:pt x="9525" y="423862"/>
                </a:lnTo>
                <a:lnTo>
                  <a:pt x="4762" y="266700"/>
                </a:lnTo>
                <a:lnTo>
                  <a:pt x="104775" y="323850"/>
                </a:lnTo>
                <a:lnTo>
                  <a:pt x="323850" y="319087"/>
                </a:lnTo>
                <a:lnTo>
                  <a:pt x="323850" y="21431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458EE2-6158-4B71-A00E-AD722F588844}"/>
              </a:ext>
            </a:extLst>
          </p:cNvPr>
          <p:cNvSpPr/>
          <p:nvPr/>
        </p:nvSpPr>
        <p:spPr>
          <a:xfrm>
            <a:off x="0" y="0"/>
            <a:ext cx="4368800" cy="687180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2CD20D46-1BA5-4D0D-878A-49C116CF3109}"/>
              </a:ext>
            </a:extLst>
          </p:cNvPr>
          <p:cNvSpPr txBox="1"/>
          <p:nvPr/>
        </p:nvSpPr>
        <p:spPr>
          <a:xfrm>
            <a:off x="1098440" y="1443175"/>
            <a:ext cx="1535452" cy="518468"/>
          </a:xfrm>
          <a:custGeom>
            <a:avLst/>
            <a:gdLst/>
            <a:ahLst/>
            <a:cxnLst/>
            <a:rect l="l" t="t" r="r" b="b"/>
            <a:pathLst>
              <a:path w="1535452" h="518468">
                <a:moveTo>
                  <a:pt x="307955" y="309067"/>
                </a:moveTo>
                <a:lnTo>
                  <a:pt x="349627" y="344488"/>
                </a:lnTo>
                <a:cubicBezTo>
                  <a:pt x="351016" y="347267"/>
                  <a:pt x="351711" y="348656"/>
                  <a:pt x="351711" y="348656"/>
                </a:cubicBezTo>
                <a:cubicBezTo>
                  <a:pt x="350322" y="350045"/>
                  <a:pt x="348933" y="350739"/>
                  <a:pt x="347544" y="350739"/>
                </a:cubicBezTo>
                <a:lnTo>
                  <a:pt x="178772" y="354906"/>
                </a:lnTo>
                <a:cubicBezTo>
                  <a:pt x="153769" y="354906"/>
                  <a:pt x="132239" y="356990"/>
                  <a:pt x="114181" y="361157"/>
                </a:cubicBezTo>
                <a:lnTo>
                  <a:pt x="97512" y="344488"/>
                </a:lnTo>
                <a:lnTo>
                  <a:pt x="278785" y="342405"/>
                </a:lnTo>
                <a:close/>
                <a:moveTo>
                  <a:pt x="531421" y="159049"/>
                </a:moveTo>
                <a:cubicBezTo>
                  <a:pt x="532462" y="158354"/>
                  <a:pt x="533678" y="158354"/>
                  <a:pt x="535067" y="159049"/>
                </a:cubicBezTo>
                <a:cubicBezTo>
                  <a:pt x="575350" y="177106"/>
                  <a:pt x="595491" y="195859"/>
                  <a:pt x="595491" y="215306"/>
                </a:cubicBezTo>
                <a:cubicBezTo>
                  <a:pt x="594102" y="230585"/>
                  <a:pt x="585768" y="240309"/>
                  <a:pt x="570488" y="244476"/>
                </a:cubicBezTo>
                <a:cubicBezTo>
                  <a:pt x="557987" y="245865"/>
                  <a:pt x="551041" y="241003"/>
                  <a:pt x="549652" y="229891"/>
                </a:cubicBezTo>
                <a:cubicBezTo>
                  <a:pt x="548263" y="203499"/>
                  <a:pt x="541318" y="181274"/>
                  <a:pt x="528816" y="163216"/>
                </a:cubicBezTo>
                <a:cubicBezTo>
                  <a:pt x="529511" y="161132"/>
                  <a:pt x="530379" y="159743"/>
                  <a:pt x="531421" y="159049"/>
                </a:cubicBezTo>
                <a:close/>
                <a:moveTo>
                  <a:pt x="1310164" y="148631"/>
                </a:moveTo>
                <a:lnTo>
                  <a:pt x="1364337" y="171550"/>
                </a:lnTo>
                <a:cubicBezTo>
                  <a:pt x="1367115" y="172939"/>
                  <a:pt x="1367115" y="175023"/>
                  <a:pt x="1364337" y="177801"/>
                </a:cubicBezTo>
                <a:lnTo>
                  <a:pt x="1356003" y="196553"/>
                </a:lnTo>
                <a:lnTo>
                  <a:pt x="1345585" y="296566"/>
                </a:lnTo>
                <a:cubicBezTo>
                  <a:pt x="1371977" y="264617"/>
                  <a:pt x="1398369" y="229196"/>
                  <a:pt x="1424762" y="190302"/>
                </a:cubicBezTo>
                <a:lnTo>
                  <a:pt x="1468517" y="219473"/>
                </a:lnTo>
                <a:cubicBezTo>
                  <a:pt x="1472684" y="223640"/>
                  <a:pt x="1471990" y="226418"/>
                  <a:pt x="1466434" y="227807"/>
                </a:cubicBezTo>
                <a:lnTo>
                  <a:pt x="1458099" y="236142"/>
                </a:lnTo>
                <a:cubicBezTo>
                  <a:pt x="1415038" y="279202"/>
                  <a:pt x="1376145" y="313929"/>
                  <a:pt x="1341418" y="340321"/>
                </a:cubicBezTo>
                <a:lnTo>
                  <a:pt x="1335167" y="386160"/>
                </a:lnTo>
                <a:cubicBezTo>
                  <a:pt x="1332389" y="404218"/>
                  <a:pt x="1339334" y="413942"/>
                  <a:pt x="1356003" y="415331"/>
                </a:cubicBezTo>
                <a:cubicBezTo>
                  <a:pt x="1365727" y="416720"/>
                  <a:pt x="1383090" y="416720"/>
                  <a:pt x="1408093" y="415331"/>
                </a:cubicBezTo>
                <a:cubicBezTo>
                  <a:pt x="1435874" y="415331"/>
                  <a:pt x="1455321" y="414636"/>
                  <a:pt x="1466434" y="413247"/>
                </a:cubicBezTo>
                <a:cubicBezTo>
                  <a:pt x="1485880" y="411858"/>
                  <a:pt x="1499077" y="396578"/>
                  <a:pt x="1506022" y="367408"/>
                </a:cubicBezTo>
                <a:cubicBezTo>
                  <a:pt x="1510189" y="363241"/>
                  <a:pt x="1512967" y="363935"/>
                  <a:pt x="1514356" y="369492"/>
                </a:cubicBezTo>
                <a:cubicBezTo>
                  <a:pt x="1511578" y="397273"/>
                  <a:pt x="1514356" y="412552"/>
                  <a:pt x="1522691" y="415331"/>
                </a:cubicBezTo>
                <a:cubicBezTo>
                  <a:pt x="1542137" y="434777"/>
                  <a:pt x="1539359" y="451446"/>
                  <a:pt x="1514356" y="465337"/>
                </a:cubicBezTo>
                <a:cubicBezTo>
                  <a:pt x="1500465" y="470893"/>
                  <a:pt x="1477546" y="474366"/>
                  <a:pt x="1445598" y="475755"/>
                </a:cubicBezTo>
                <a:cubicBezTo>
                  <a:pt x="1412260" y="475755"/>
                  <a:pt x="1385173" y="473671"/>
                  <a:pt x="1364337" y="469504"/>
                </a:cubicBezTo>
                <a:cubicBezTo>
                  <a:pt x="1322666" y="458392"/>
                  <a:pt x="1301830" y="425054"/>
                  <a:pt x="1301830" y="369492"/>
                </a:cubicBezTo>
                <a:cubicBezTo>
                  <a:pt x="1246267" y="408385"/>
                  <a:pt x="1199039" y="436861"/>
                  <a:pt x="1160145" y="454919"/>
                </a:cubicBezTo>
                <a:cubicBezTo>
                  <a:pt x="1157367" y="456308"/>
                  <a:pt x="1155283" y="456308"/>
                  <a:pt x="1153894" y="454919"/>
                </a:cubicBezTo>
                <a:cubicBezTo>
                  <a:pt x="1152505" y="452141"/>
                  <a:pt x="1153200" y="450057"/>
                  <a:pt x="1155978" y="448668"/>
                </a:cubicBezTo>
                <a:cubicBezTo>
                  <a:pt x="1211541" y="416720"/>
                  <a:pt x="1260158" y="380604"/>
                  <a:pt x="1301830" y="340321"/>
                </a:cubicBezTo>
                <a:lnTo>
                  <a:pt x="1310164" y="229891"/>
                </a:lnTo>
                <a:close/>
                <a:moveTo>
                  <a:pt x="668417" y="146026"/>
                </a:moveTo>
                <a:cubicBezTo>
                  <a:pt x="669112" y="145679"/>
                  <a:pt x="669806" y="145852"/>
                  <a:pt x="670501" y="146547"/>
                </a:cubicBezTo>
                <a:cubicBezTo>
                  <a:pt x="673279" y="146547"/>
                  <a:pt x="673973" y="147936"/>
                  <a:pt x="672584" y="150714"/>
                </a:cubicBezTo>
                <a:lnTo>
                  <a:pt x="601742" y="400745"/>
                </a:lnTo>
                <a:cubicBezTo>
                  <a:pt x="596186" y="422970"/>
                  <a:pt x="598269" y="441723"/>
                  <a:pt x="607993" y="457002"/>
                </a:cubicBezTo>
                <a:cubicBezTo>
                  <a:pt x="612160" y="465337"/>
                  <a:pt x="611465" y="472977"/>
                  <a:pt x="605909" y="479922"/>
                </a:cubicBezTo>
                <a:cubicBezTo>
                  <a:pt x="598964" y="488256"/>
                  <a:pt x="586462" y="493813"/>
                  <a:pt x="568404" y="496591"/>
                </a:cubicBezTo>
                <a:cubicBezTo>
                  <a:pt x="558681" y="497980"/>
                  <a:pt x="554514" y="493813"/>
                  <a:pt x="555903" y="484089"/>
                </a:cubicBezTo>
                <a:cubicBezTo>
                  <a:pt x="555903" y="479922"/>
                  <a:pt x="556597" y="473671"/>
                  <a:pt x="557987" y="465337"/>
                </a:cubicBezTo>
                <a:cubicBezTo>
                  <a:pt x="559376" y="454224"/>
                  <a:pt x="560070" y="442417"/>
                  <a:pt x="560070" y="429916"/>
                </a:cubicBezTo>
                <a:cubicBezTo>
                  <a:pt x="560070" y="416025"/>
                  <a:pt x="553125" y="406302"/>
                  <a:pt x="539234" y="400745"/>
                </a:cubicBezTo>
                <a:cubicBezTo>
                  <a:pt x="536456" y="397967"/>
                  <a:pt x="537151" y="396578"/>
                  <a:pt x="541318" y="396578"/>
                </a:cubicBezTo>
                <a:cubicBezTo>
                  <a:pt x="555208" y="397967"/>
                  <a:pt x="564237" y="393106"/>
                  <a:pt x="568404" y="381993"/>
                </a:cubicBezTo>
                <a:lnTo>
                  <a:pt x="666333" y="148631"/>
                </a:lnTo>
                <a:cubicBezTo>
                  <a:pt x="667028" y="147242"/>
                  <a:pt x="667722" y="146373"/>
                  <a:pt x="668417" y="146026"/>
                </a:cubicBezTo>
                <a:close/>
                <a:moveTo>
                  <a:pt x="141268" y="113209"/>
                </a:moveTo>
                <a:cubicBezTo>
                  <a:pt x="142657" y="113209"/>
                  <a:pt x="143351" y="114599"/>
                  <a:pt x="143351" y="117377"/>
                </a:cubicBezTo>
                <a:lnTo>
                  <a:pt x="76676" y="356990"/>
                </a:lnTo>
                <a:cubicBezTo>
                  <a:pt x="68342" y="379215"/>
                  <a:pt x="67647" y="403524"/>
                  <a:pt x="74593" y="429916"/>
                </a:cubicBezTo>
                <a:cubicBezTo>
                  <a:pt x="81538" y="442417"/>
                  <a:pt x="81538" y="451446"/>
                  <a:pt x="74593" y="457002"/>
                </a:cubicBezTo>
                <a:cubicBezTo>
                  <a:pt x="60702" y="469504"/>
                  <a:pt x="46117" y="475060"/>
                  <a:pt x="30837" y="473671"/>
                </a:cubicBezTo>
                <a:cubicBezTo>
                  <a:pt x="18336" y="472282"/>
                  <a:pt x="14169" y="464642"/>
                  <a:pt x="18336" y="450752"/>
                </a:cubicBezTo>
                <a:cubicBezTo>
                  <a:pt x="22503" y="439639"/>
                  <a:pt x="24586" y="425749"/>
                  <a:pt x="24586" y="409080"/>
                </a:cubicBezTo>
                <a:cubicBezTo>
                  <a:pt x="25976" y="395189"/>
                  <a:pt x="18336" y="384771"/>
                  <a:pt x="1667" y="377826"/>
                </a:cubicBezTo>
                <a:cubicBezTo>
                  <a:pt x="-1111" y="373659"/>
                  <a:pt x="-417" y="371575"/>
                  <a:pt x="3751" y="371575"/>
                </a:cubicBezTo>
                <a:cubicBezTo>
                  <a:pt x="20419" y="375742"/>
                  <a:pt x="30837" y="372270"/>
                  <a:pt x="35004" y="361157"/>
                </a:cubicBezTo>
                <a:lnTo>
                  <a:pt x="137101" y="115293"/>
                </a:lnTo>
                <a:cubicBezTo>
                  <a:pt x="138490" y="113904"/>
                  <a:pt x="139879" y="113209"/>
                  <a:pt x="141268" y="113209"/>
                </a:cubicBezTo>
                <a:close/>
                <a:moveTo>
                  <a:pt x="955953" y="94457"/>
                </a:moveTo>
                <a:lnTo>
                  <a:pt x="993458" y="125711"/>
                </a:lnTo>
                <a:cubicBezTo>
                  <a:pt x="996236" y="127100"/>
                  <a:pt x="995541" y="129184"/>
                  <a:pt x="991374" y="131962"/>
                </a:cubicBezTo>
                <a:lnTo>
                  <a:pt x="818436" y="131962"/>
                </a:lnTo>
                <a:lnTo>
                  <a:pt x="849690" y="144463"/>
                </a:lnTo>
                <a:cubicBezTo>
                  <a:pt x="853857" y="145852"/>
                  <a:pt x="855246" y="148631"/>
                  <a:pt x="853857" y="152798"/>
                </a:cubicBezTo>
                <a:lnTo>
                  <a:pt x="851773" y="177801"/>
                </a:lnTo>
                <a:lnTo>
                  <a:pt x="851773" y="281981"/>
                </a:lnTo>
                <a:lnTo>
                  <a:pt x="903863" y="279897"/>
                </a:lnTo>
                <a:lnTo>
                  <a:pt x="930950" y="252810"/>
                </a:lnTo>
                <a:lnTo>
                  <a:pt x="966371" y="286148"/>
                </a:lnTo>
                <a:cubicBezTo>
                  <a:pt x="969149" y="288926"/>
                  <a:pt x="968454" y="290315"/>
                  <a:pt x="964287" y="290315"/>
                </a:cubicBezTo>
                <a:lnTo>
                  <a:pt x="851773" y="294482"/>
                </a:lnTo>
                <a:lnTo>
                  <a:pt x="851773" y="459086"/>
                </a:lnTo>
                <a:lnTo>
                  <a:pt x="945535" y="459086"/>
                </a:lnTo>
                <a:lnTo>
                  <a:pt x="976789" y="429916"/>
                </a:lnTo>
                <a:lnTo>
                  <a:pt x="1016377" y="463253"/>
                </a:lnTo>
                <a:cubicBezTo>
                  <a:pt x="1019155" y="466031"/>
                  <a:pt x="1018461" y="468115"/>
                  <a:pt x="1014294" y="469504"/>
                </a:cubicBezTo>
                <a:lnTo>
                  <a:pt x="714256" y="471588"/>
                </a:lnTo>
                <a:cubicBezTo>
                  <a:pt x="690642" y="471588"/>
                  <a:pt x="671890" y="473671"/>
                  <a:pt x="657999" y="477838"/>
                </a:cubicBezTo>
                <a:lnTo>
                  <a:pt x="641330" y="459086"/>
                </a:lnTo>
                <a:lnTo>
                  <a:pt x="799683" y="459086"/>
                </a:lnTo>
                <a:lnTo>
                  <a:pt x="799683" y="294482"/>
                </a:lnTo>
                <a:lnTo>
                  <a:pt x="770513" y="294482"/>
                </a:lnTo>
                <a:cubicBezTo>
                  <a:pt x="745510" y="294482"/>
                  <a:pt x="726063" y="296566"/>
                  <a:pt x="712172" y="300733"/>
                </a:cubicBezTo>
                <a:lnTo>
                  <a:pt x="697587" y="284064"/>
                </a:lnTo>
                <a:lnTo>
                  <a:pt x="799683" y="281981"/>
                </a:lnTo>
                <a:lnTo>
                  <a:pt x="801767" y="211138"/>
                </a:lnTo>
                <a:cubicBezTo>
                  <a:pt x="801767" y="179190"/>
                  <a:pt x="800378" y="153492"/>
                  <a:pt x="797600" y="134045"/>
                </a:cubicBezTo>
                <a:lnTo>
                  <a:pt x="745510" y="134045"/>
                </a:lnTo>
                <a:cubicBezTo>
                  <a:pt x="716340" y="134045"/>
                  <a:pt x="697587" y="135434"/>
                  <a:pt x="689253" y="138213"/>
                </a:cubicBezTo>
                <a:lnTo>
                  <a:pt x="672584" y="123627"/>
                </a:lnTo>
                <a:lnTo>
                  <a:pt x="930950" y="121544"/>
                </a:lnTo>
                <a:close/>
                <a:moveTo>
                  <a:pt x="28754" y="36117"/>
                </a:moveTo>
                <a:cubicBezTo>
                  <a:pt x="74593" y="56952"/>
                  <a:pt x="97512" y="77094"/>
                  <a:pt x="97512" y="96541"/>
                </a:cubicBezTo>
                <a:cubicBezTo>
                  <a:pt x="94734" y="110431"/>
                  <a:pt x="85011" y="121544"/>
                  <a:pt x="68342" y="129878"/>
                </a:cubicBezTo>
                <a:cubicBezTo>
                  <a:pt x="58619" y="132656"/>
                  <a:pt x="50979" y="128489"/>
                  <a:pt x="45422" y="117377"/>
                </a:cubicBezTo>
                <a:cubicBezTo>
                  <a:pt x="44033" y="81261"/>
                  <a:pt x="36394" y="55563"/>
                  <a:pt x="22503" y="40284"/>
                </a:cubicBezTo>
                <a:cubicBezTo>
                  <a:pt x="22503" y="37506"/>
                  <a:pt x="24586" y="36117"/>
                  <a:pt x="28754" y="36117"/>
                </a:cubicBezTo>
                <a:close/>
                <a:moveTo>
                  <a:pt x="1331000" y="31949"/>
                </a:moveTo>
                <a:cubicBezTo>
                  <a:pt x="1381006" y="44451"/>
                  <a:pt x="1406704" y="57647"/>
                  <a:pt x="1408093" y="71538"/>
                </a:cubicBezTo>
                <a:cubicBezTo>
                  <a:pt x="1408093" y="84039"/>
                  <a:pt x="1401148" y="97235"/>
                  <a:pt x="1387257" y="111126"/>
                </a:cubicBezTo>
                <a:cubicBezTo>
                  <a:pt x="1376145" y="116682"/>
                  <a:pt x="1369199" y="114599"/>
                  <a:pt x="1366421" y="104875"/>
                </a:cubicBezTo>
                <a:cubicBezTo>
                  <a:pt x="1358087" y="72927"/>
                  <a:pt x="1345585" y="50007"/>
                  <a:pt x="1328916" y="36117"/>
                </a:cubicBezTo>
                <a:cubicBezTo>
                  <a:pt x="1327527" y="33338"/>
                  <a:pt x="1328222" y="31949"/>
                  <a:pt x="1331000" y="31949"/>
                </a:cubicBezTo>
                <a:close/>
                <a:moveTo>
                  <a:pt x="591324" y="29866"/>
                </a:moveTo>
                <a:cubicBezTo>
                  <a:pt x="637163" y="45145"/>
                  <a:pt x="660777" y="61814"/>
                  <a:pt x="662166" y="79872"/>
                </a:cubicBezTo>
                <a:cubicBezTo>
                  <a:pt x="663555" y="96541"/>
                  <a:pt x="655915" y="109042"/>
                  <a:pt x="639247" y="117377"/>
                </a:cubicBezTo>
                <a:cubicBezTo>
                  <a:pt x="628134" y="120155"/>
                  <a:pt x="620494" y="116682"/>
                  <a:pt x="616327" y="106959"/>
                </a:cubicBezTo>
                <a:cubicBezTo>
                  <a:pt x="610771" y="75010"/>
                  <a:pt x="601047" y="51396"/>
                  <a:pt x="587157" y="36117"/>
                </a:cubicBezTo>
                <a:cubicBezTo>
                  <a:pt x="585768" y="31949"/>
                  <a:pt x="587157" y="29866"/>
                  <a:pt x="591324" y="29866"/>
                </a:cubicBezTo>
                <a:close/>
                <a:moveTo>
                  <a:pt x="778847" y="13197"/>
                </a:moveTo>
                <a:cubicBezTo>
                  <a:pt x="827465" y="31255"/>
                  <a:pt x="851773" y="50007"/>
                  <a:pt x="851773" y="69454"/>
                </a:cubicBezTo>
                <a:cubicBezTo>
                  <a:pt x="847606" y="86123"/>
                  <a:pt x="837188" y="97235"/>
                  <a:pt x="820519" y="102792"/>
                </a:cubicBezTo>
                <a:cubicBezTo>
                  <a:pt x="809407" y="104181"/>
                  <a:pt x="802461" y="100013"/>
                  <a:pt x="799683" y="90290"/>
                </a:cubicBezTo>
                <a:cubicBezTo>
                  <a:pt x="794127" y="54174"/>
                  <a:pt x="786487" y="29866"/>
                  <a:pt x="776764" y="17364"/>
                </a:cubicBezTo>
                <a:cubicBezTo>
                  <a:pt x="773986" y="14586"/>
                  <a:pt x="774680" y="13197"/>
                  <a:pt x="778847" y="13197"/>
                </a:cubicBezTo>
                <a:close/>
                <a:moveTo>
                  <a:pt x="335042" y="6946"/>
                </a:moveTo>
                <a:lnTo>
                  <a:pt x="378797" y="34033"/>
                </a:lnTo>
                <a:cubicBezTo>
                  <a:pt x="381576" y="35422"/>
                  <a:pt x="381576" y="37506"/>
                  <a:pt x="378797" y="40284"/>
                </a:cubicBezTo>
                <a:lnTo>
                  <a:pt x="364212" y="59036"/>
                </a:lnTo>
                <a:lnTo>
                  <a:pt x="349627" y="231974"/>
                </a:lnTo>
                <a:lnTo>
                  <a:pt x="382965" y="231974"/>
                </a:lnTo>
                <a:lnTo>
                  <a:pt x="405884" y="204888"/>
                </a:lnTo>
                <a:lnTo>
                  <a:pt x="449640" y="231974"/>
                </a:lnTo>
                <a:cubicBezTo>
                  <a:pt x="452418" y="233363"/>
                  <a:pt x="452418" y="235447"/>
                  <a:pt x="449640" y="238225"/>
                </a:cubicBezTo>
                <a:lnTo>
                  <a:pt x="437138" y="256977"/>
                </a:lnTo>
                <a:cubicBezTo>
                  <a:pt x="428804" y="345877"/>
                  <a:pt x="419080" y="406302"/>
                  <a:pt x="407968" y="438250"/>
                </a:cubicBezTo>
                <a:cubicBezTo>
                  <a:pt x="395466" y="466031"/>
                  <a:pt x="367685" y="488951"/>
                  <a:pt x="324624" y="507009"/>
                </a:cubicBezTo>
                <a:cubicBezTo>
                  <a:pt x="321846" y="508398"/>
                  <a:pt x="319762" y="508398"/>
                  <a:pt x="318373" y="507009"/>
                </a:cubicBezTo>
                <a:cubicBezTo>
                  <a:pt x="316984" y="505620"/>
                  <a:pt x="316984" y="503536"/>
                  <a:pt x="318373" y="500758"/>
                </a:cubicBezTo>
                <a:cubicBezTo>
                  <a:pt x="321151" y="479922"/>
                  <a:pt x="314901" y="464642"/>
                  <a:pt x="299621" y="454919"/>
                </a:cubicBezTo>
                <a:cubicBezTo>
                  <a:pt x="298232" y="453530"/>
                  <a:pt x="297537" y="452141"/>
                  <a:pt x="297537" y="450752"/>
                </a:cubicBezTo>
                <a:cubicBezTo>
                  <a:pt x="297537" y="449363"/>
                  <a:pt x="298926" y="448668"/>
                  <a:pt x="301704" y="448668"/>
                </a:cubicBezTo>
                <a:cubicBezTo>
                  <a:pt x="332264" y="450057"/>
                  <a:pt x="348238" y="447974"/>
                  <a:pt x="349627" y="442417"/>
                </a:cubicBezTo>
                <a:cubicBezTo>
                  <a:pt x="364907" y="414636"/>
                  <a:pt x="376714" y="347961"/>
                  <a:pt x="385048" y="242392"/>
                </a:cubicBezTo>
                <a:lnTo>
                  <a:pt x="193358" y="248643"/>
                </a:lnTo>
                <a:cubicBezTo>
                  <a:pt x="186412" y="263923"/>
                  <a:pt x="174605" y="276424"/>
                  <a:pt x="157937" y="286148"/>
                </a:cubicBezTo>
                <a:cubicBezTo>
                  <a:pt x="150991" y="287537"/>
                  <a:pt x="147519" y="285453"/>
                  <a:pt x="147519" y="279897"/>
                </a:cubicBezTo>
                <a:lnTo>
                  <a:pt x="153769" y="223640"/>
                </a:lnTo>
                <a:lnTo>
                  <a:pt x="162104" y="134045"/>
                </a:lnTo>
                <a:lnTo>
                  <a:pt x="164187" y="77788"/>
                </a:lnTo>
                <a:lnTo>
                  <a:pt x="214194" y="98624"/>
                </a:lnTo>
                <a:cubicBezTo>
                  <a:pt x="215583" y="100013"/>
                  <a:pt x="216277" y="102097"/>
                  <a:pt x="216277" y="104875"/>
                </a:cubicBezTo>
                <a:lnTo>
                  <a:pt x="210026" y="113209"/>
                </a:lnTo>
                <a:lnTo>
                  <a:pt x="195441" y="236142"/>
                </a:lnTo>
                <a:lnTo>
                  <a:pt x="299621" y="234058"/>
                </a:lnTo>
                <a:lnTo>
                  <a:pt x="312122" y="42367"/>
                </a:lnTo>
                <a:lnTo>
                  <a:pt x="149602" y="46534"/>
                </a:lnTo>
                <a:cubicBezTo>
                  <a:pt x="145435" y="46534"/>
                  <a:pt x="143351" y="44451"/>
                  <a:pt x="143351" y="40284"/>
                </a:cubicBezTo>
                <a:cubicBezTo>
                  <a:pt x="143351" y="37506"/>
                  <a:pt x="145435" y="36117"/>
                  <a:pt x="149602" y="36117"/>
                </a:cubicBezTo>
                <a:lnTo>
                  <a:pt x="312122" y="31949"/>
                </a:lnTo>
                <a:close/>
                <a:moveTo>
                  <a:pt x="1230467" y="175"/>
                </a:moveTo>
                <a:cubicBezTo>
                  <a:pt x="1230814" y="-173"/>
                  <a:pt x="1231682" y="1"/>
                  <a:pt x="1233071" y="695"/>
                </a:cubicBezTo>
                <a:lnTo>
                  <a:pt x="1283077" y="17364"/>
                </a:lnTo>
                <a:cubicBezTo>
                  <a:pt x="1287244" y="18753"/>
                  <a:pt x="1287939" y="21531"/>
                  <a:pt x="1285161" y="25699"/>
                </a:cubicBezTo>
                <a:lnTo>
                  <a:pt x="1280994" y="38200"/>
                </a:lnTo>
                <a:cubicBezTo>
                  <a:pt x="1279605" y="71538"/>
                  <a:pt x="1276826" y="102792"/>
                  <a:pt x="1272659" y="131962"/>
                </a:cubicBezTo>
                <a:lnTo>
                  <a:pt x="1453932" y="127795"/>
                </a:lnTo>
                <a:lnTo>
                  <a:pt x="1489353" y="92374"/>
                </a:lnTo>
                <a:lnTo>
                  <a:pt x="1526858" y="134045"/>
                </a:lnTo>
                <a:cubicBezTo>
                  <a:pt x="1529636" y="136824"/>
                  <a:pt x="1529636" y="138907"/>
                  <a:pt x="1526858" y="140296"/>
                </a:cubicBezTo>
                <a:lnTo>
                  <a:pt x="1270576" y="144463"/>
                </a:lnTo>
                <a:cubicBezTo>
                  <a:pt x="1259463" y="295871"/>
                  <a:pt x="1181676" y="420192"/>
                  <a:pt x="1037213" y="517427"/>
                </a:cubicBezTo>
                <a:cubicBezTo>
                  <a:pt x="1034435" y="518816"/>
                  <a:pt x="1032351" y="518816"/>
                  <a:pt x="1030962" y="517427"/>
                </a:cubicBezTo>
                <a:cubicBezTo>
                  <a:pt x="1030962" y="514649"/>
                  <a:pt x="1031657" y="512565"/>
                  <a:pt x="1033046" y="511176"/>
                </a:cubicBezTo>
                <a:cubicBezTo>
                  <a:pt x="1156672" y="418109"/>
                  <a:pt x="1221264" y="296566"/>
                  <a:pt x="1226820" y="146547"/>
                </a:cubicBezTo>
                <a:lnTo>
                  <a:pt x="1164312" y="146547"/>
                </a:lnTo>
                <a:cubicBezTo>
                  <a:pt x="1136531" y="146547"/>
                  <a:pt x="1115001" y="148631"/>
                  <a:pt x="1099721" y="152798"/>
                </a:cubicBezTo>
                <a:lnTo>
                  <a:pt x="1087219" y="134045"/>
                </a:lnTo>
                <a:lnTo>
                  <a:pt x="1228904" y="131962"/>
                </a:lnTo>
                <a:cubicBezTo>
                  <a:pt x="1230293" y="123627"/>
                  <a:pt x="1230987" y="111126"/>
                  <a:pt x="1230987" y="94457"/>
                </a:cubicBezTo>
                <a:cubicBezTo>
                  <a:pt x="1232377" y="79177"/>
                  <a:pt x="1233071" y="67370"/>
                  <a:pt x="1233071" y="59036"/>
                </a:cubicBezTo>
                <a:cubicBezTo>
                  <a:pt x="1233071" y="32644"/>
                  <a:pt x="1232377" y="13891"/>
                  <a:pt x="1230987" y="2779"/>
                </a:cubicBezTo>
                <a:cubicBezTo>
                  <a:pt x="1230293" y="1390"/>
                  <a:pt x="1230119" y="522"/>
                  <a:pt x="1230467" y="175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F2FFFA8-883B-4906-8572-D9F084A05012}"/>
              </a:ext>
            </a:extLst>
          </p:cNvPr>
          <p:cNvSpPr txBox="1"/>
          <p:nvPr/>
        </p:nvSpPr>
        <p:spPr>
          <a:xfrm>
            <a:off x="1123175" y="2131064"/>
            <a:ext cx="1909714" cy="252152"/>
          </a:xfrm>
          <a:custGeom>
            <a:avLst/>
            <a:gdLst/>
            <a:ahLst/>
            <a:cxnLst/>
            <a:rect l="l" t="t" r="r" b="b"/>
            <a:pathLst>
              <a:path w="1909714" h="252152">
                <a:moveTo>
                  <a:pt x="1598005" y="153702"/>
                </a:moveTo>
                <a:lnTo>
                  <a:pt x="1544761" y="154707"/>
                </a:lnTo>
                <a:lnTo>
                  <a:pt x="1544761" y="210964"/>
                </a:lnTo>
                <a:lnTo>
                  <a:pt x="1598005" y="208954"/>
                </a:lnTo>
                <a:close/>
                <a:moveTo>
                  <a:pt x="519373" y="150688"/>
                </a:moveTo>
                <a:lnTo>
                  <a:pt x="519373" y="181830"/>
                </a:lnTo>
                <a:lnTo>
                  <a:pt x="540469" y="180826"/>
                </a:lnTo>
                <a:lnTo>
                  <a:pt x="541474" y="150688"/>
                </a:lnTo>
                <a:close/>
                <a:moveTo>
                  <a:pt x="506313" y="137629"/>
                </a:moveTo>
                <a:cubicBezTo>
                  <a:pt x="506313" y="137629"/>
                  <a:pt x="506983" y="137963"/>
                  <a:pt x="508322" y="138633"/>
                </a:cubicBezTo>
                <a:lnTo>
                  <a:pt x="520377" y="146670"/>
                </a:lnTo>
                <a:lnTo>
                  <a:pt x="540469" y="145665"/>
                </a:lnTo>
                <a:lnTo>
                  <a:pt x="547501" y="137629"/>
                </a:lnTo>
                <a:lnTo>
                  <a:pt x="564579" y="148679"/>
                </a:lnTo>
                <a:cubicBezTo>
                  <a:pt x="565919" y="149349"/>
                  <a:pt x="565919" y="150353"/>
                  <a:pt x="564579" y="151693"/>
                </a:cubicBezTo>
                <a:lnTo>
                  <a:pt x="559556" y="157720"/>
                </a:lnTo>
                <a:lnTo>
                  <a:pt x="558552" y="181830"/>
                </a:lnTo>
                <a:lnTo>
                  <a:pt x="560561" y="184844"/>
                </a:lnTo>
                <a:cubicBezTo>
                  <a:pt x="560561" y="186184"/>
                  <a:pt x="560226" y="186853"/>
                  <a:pt x="559556" y="186853"/>
                </a:cubicBezTo>
                <a:cubicBezTo>
                  <a:pt x="552859" y="185514"/>
                  <a:pt x="539130" y="185514"/>
                  <a:pt x="518368" y="186853"/>
                </a:cubicBezTo>
                <a:lnTo>
                  <a:pt x="518368" y="190872"/>
                </a:lnTo>
                <a:cubicBezTo>
                  <a:pt x="519038" y="199578"/>
                  <a:pt x="516359" y="205941"/>
                  <a:pt x="510331" y="209959"/>
                </a:cubicBezTo>
                <a:cubicBezTo>
                  <a:pt x="508992" y="211298"/>
                  <a:pt x="507652" y="211633"/>
                  <a:pt x="506313" y="210964"/>
                </a:cubicBezTo>
                <a:cubicBezTo>
                  <a:pt x="505643" y="210964"/>
                  <a:pt x="505308" y="210294"/>
                  <a:pt x="505308" y="208954"/>
                </a:cubicBezTo>
                <a:lnTo>
                  <a:pt x="506313" y="179821"/>
                </a:lnTo>
                <a:lnTo>
                  <a:pt x="506313" y="157720"/>
                </a:lnTo>
                <a:cubicBezTo>
                  <a:pt x="506313" y="155041"/>
                  <a:pt x="505978" y="151023"/>
                  <a:pt x="505308" y="145665"/>
                </a:cubicBezTo>
                <a:cubicBezTo>
                  <a:pt x="505308" y="142317"/>
                  <a:pt x="505308" y="140307"/>
                  <a:pt x="505308" y="139638"/>
                </a:cubicBezTo>
                <a:cubicBezTo>
                  <a:pt x="505308" y="138968"/>
                  <a:pt x="505643" y="138298"/>
                  <a:pt x="506313" y="137629"/>
                </a:cubicBezTo>
                <a:close/>
                <a:moveTo>
                  <a:pt x="1607046" y="133610"/>
                </a:moveTo>
                <a:lnTo>
                  <a:pt x="1629147" y="148679"/>
                </a:lnTo>
                <a:cubicBezTo>
                  <a:pt x="1630486" y="148679"/>
                  <a:pt x="1631156" y="149014"/>
                  <a:pt x="1631156" y="149684"/>
                </a:cubicBezTo>
                <a:cubicBezTo>
                  <a:pt x="1631156" y="149684"/>
                  <a:pt x="1630486" y="150353"/>
                  <a:pt x="1629147" y="151693"/>
                </a:cubicBezTo>
                <a:lnTo>
                  <a:pt x="1624124" y="158725"/>
                </a:lnTo>
                <a:lnTo>
                  <a:pt x="1624124" y="208954"/>
                </a:lnTo>
                <a:lnTo>
                  <a:pt x="1626133" y="212973"/>
                </a:lnTo>
                <a:cubicBezTo>
                  <a:pt x="1626803" y="214982"/>
                  <a:pt x="1626468" y="215987"/>
                  <a:pt x="1625129" y="215987"/>
                </a:cubicBezTo>
                <a:cubicBezTo>
                  <a:pt x="1621110" y="215987"/>
                  <a:pt x="1616422" y="215987"/>
                  <a:pt x="1611064" y="215987"/>
                </a:cubicBezTo>
                <a:cubicBezTo>
                  <a:pt x="1603697" y="215317"/>
                  <a:pt x="1581596" y="215652"/>
                  <a:pt x="1544761" y="216991"/>
                </a:cubicBezTo>
                <a:cubicBezTo>
                  <a:pt x="1543422" y="226367"/>
                  <a:pt x="1538734" y="234404"/>
                  <a:pt x="1530697" y="241101"/>
                </a:cubicBezTo>
                <a:cubicBezTo>
                  <a:pt x="1528018" y="242441"/>
                  <a:pt x="1526344" y="241771"/>
                  <a:pt x="1525674" y="239092"/>
                </a:cubicBezTo>
                <a:lnTo>
                  <a:pt x="1525674" y="138633"/>
                </a:lnTo>
                <a:cubicBezTo>
                  <a:pt x="1525674" y="137294"/>
                  <a:pt x="1526344" y="136959"/>
                  <a:pt x="1527683" y="137629"/>
                </a:cubicBezTo>
                <a:lnTo>
                  <a:pt x="1544761" y="148679"/>
                </a:lnTo>
                <a:lnTo>
                  <a:pt x="1597000" y="147674"/>
                </a:lnTo>
                <a:close/>
                <a:moveTo>
                  <a:pt x="609786" y="105482"/>
                </a:moveTo>
                <a:lnTo>
                  <a:pt x="625859" y="120551"/>
                </a:lnTo>
                <a:cubicBezTo>
                  <a:pt x="626529" y="122560"/>
                  <a:pt x="626194" y="123564"/>
                  <a:pt x="624855" y="123564"/>
                </a:cubicBezTo>
                <a:lnTo>
                  <a:pt x="580653" y="124569"/>
                </a:lnTo>
                <a:lnTo>
                  <a:pt x="597731" y="132606"/>
                </a:lnTo>
                <a:cubicBezTo>
                  <a:pt x="598400" y="132606"/>
                  <a:pt x="599070" y="132940"/>
                  <a:pt x="599740" y="133610"/>
                </a:cubicBezTo>
                <a:cubicBezTo>
                  <a:pt x="599740" y="133610"/>
                  <a:pt x="599405" y="134280"/>
                  <a:pt x="598735" y="135619"/>
                </a:cubicBezTo>
                <a:lnTo>
                  <a:pt x="595721" y="143656"/>
                </a:lnTo>
                <a:lnTo>
                  <a:pt x="595721" y="194890"/>
                </a:lnTo>
                <a:cubicBezTo>
                  <a:pt x="596391" y="216321"/>
                  <a:pt x="587350" y="231725"/>
                  <a:pt x="568598" y="241101"/>
                </a:cubicBezTo>
                <a:cubicBezTo>
                  <a:pt x="567258" y="241771"/>
                  <a:pt x="566254" y="242106"/>
                  <a:pt x="565584" y="242106"/>
                </a:cubicBezTo>
                <a:cubicBezTo>
                  <a:pt x="564914" y="241436"/>
                  <a:pt x="564914" y="240432"/>
                  <a:pt x="565584" y="239092"/>
                </a:cubicBezTo>
                <a:cubicBezTo>
                  <a:pt x="565584" y="230386"/>
                  <a:pt x="562905" y="224023"/>
                  <a:pt x="557547" y="220005"/>
                </a:cubicBezTo>
                <a:cubicBezTo>
                  <a:pt x="556208" y="217996"/>
                  <a:pt x="556542" y="216991"/>
                  <a:pt x="558552" y="216991"/>
                </a:cubicBezTo>
                <a:cubicBezTo>
                  <a:pt x="569937" y="219000"/>
                  <a:pt x="574960" y="215987"/>
                  <a:pt x="573620" y="207950"/>
                </a:cubicBezTo>
                <a:lnTo>
                  <a:pt x="574625" y="152697"/>
                </a:lnTo>
                <a:cubicBezTo>
                  <a:pt x="573955" y="150688"/>
                  <a:pt x="573620" y="141312"/>
                  <a:pt x="573620" y="124569"/>
                </a:cubicBezTo>
                <a:lnTo>
                  <a:pt x="525400" y="124569"/>
                </a:lnTo>
                <a:cubicBezTo>
                  <a:pt x="517363" y="125239"/>
                  <a:pt x="508992" y="125908"/>
                  <a:pt x="500285" y="126578"/>
                </a:cubicBezTo>
                <a:cubicBezTo>
                  <a:pt x="498276" y="127248"/>
                  <a:pt x="496937" y="127583"/>
                  <a:pt x="496267" y="127583"/>
                </a:cubicBezTo>
                <a:lnTo>
                  <a:pt x="486221" y="119546"/>
                </a:lnTo>
                <a:lnTo>
                  <a:pt x="596726" y="118541"/>
                </a:lnTo>
                <a:close/>
                <a:moveTo>
                  <a:pt x="106486" y="102468"/>
                </a:moveTo>
                <a:lnTo>
                  <a:pt x="64293" y="103472"/>
                </a:lnTo>
                <a:lnTo>
                  <a:pt x="63289" y="158725"/>
                </a:lnTo>
                <a:lnTo>
                  <a:pt x="107491" y="157720"/>
                </a:lnTo>
                <a:close/>
                <a:moveTo>
                  <a:pt x="644946" y="86394"/>
                </a:moveTo>
                <a:lnTo>
                  <a:pt x="670061" y="97445"/>
                </a:lnTo>
                <a:cubicBezTo>
                  <a:pt x="671401" y="98115"/>
                  <a:pt x="671401" y="99119"/>
                  <a:pt x="670061" y="100459"/>
                </a:cubicBezTo>
                <a:lnTo>
                  <a:pt x="667047" y="102468"/>
                </a:lnTo>
                <a:cubicBezTo>
                  <a:pt x="669726" y="153367"/>
                  <a:pt x="688813" y="195560"/>
                  <a:pt x="724309" y="229046"/>
                </a:cubicBezTo>
                <a:cubicBezTo>
                  <a:pt x="724979" y="229716"/>
                  <a:pt x="725314" y="230386"/>
                  <a:pt x="725314" y="231055"/>
                </a:cubicBezTo>
                <a:cubicBezTo>
                  <a:pt x="724644" y="232395"/>
                  <a:pt x="723974" y="232730"/>
                  <a:pt x="723304" y="232060"/>
                </a:cubicBezTo>
                <a:cubicBezTo>
                  <a:pt x="717277" y="231390"/>
                  <a:pt x="708905" y="234069"/>
                  <a:pt x="698190" y="240097"/>
                </a:cubicBezTo>
                <a:cubicBezTo>
                  <a:pt x="675419" y="217326"/>
                  <a:pt x="664368" y="171785"/>
                  <a:pt x="665038" y="103472"/>
                </a:cubicBezTo>
                <a:lnTo>
                  <a:pt x="664034" y="104477"/>
                </a:lnTo>
                <a:cubicBezTo>
                  <a:pt x="664034" y="163413"/>
                  <a:pt x="636910" y="212303"/>
                  <a:pt x="582662" y="251147"/>
                </a:cubicBezTo>
                <a:cubicBezTo>
                  <a:pt x="581322" y="251817"/>
                  <a:pt x="580318" y="252152"/>
                  <a:pt x="579648" y="252152"/>
                </a:cubicBezTo>
                <a:cubicBezTo>
                  <a:pt x="578978" y="251482"/>
                  <a:pt x="578978" y="250477"/>
                  <a:pt x="579648" y="249138"/>
                </a:cubicBezTo>
                <a:cubicBezTo>
                  <a:pt x="605098" y="227707"/>
                  <a:pt x="622511" y="204936"/>
                  <a:pt x="631887" y="180826"/>
                </a:cubicBezTo>
                <a:cubicBezTo>
                  <a:pt x="641263" y="159395"/>
                  <a:pt x="645616" y="127917"/>
                  <a:pt x="644946" y="86394"/>
                </a:cubicBezTo>
                <a:close/>
                <a:moveTo>
                  <a:pt x="115528" y="83381"/>
                </a:moveTo>
                <a:lnTo>
                  <a:pt x="137629" y="96440"/>
                </a:lnTo>
                <a:cubicBezTo>
                  <a:pt x="138968" y="97110"/>
                  <a:pt x="138968" y="98115"/>
                  <a:pt x="137629" y="99454"/>
                </a:cubicBezTo>
                <a:lnTo>
                  <a:pt x="131601" y="108495"/>
                </a:lnTo>
                <a:lnTo>
                  <a:pt x="132606" y="158725"/>
                </a:lnTo>
                <a:lnTo>
                  <a:pt x="134615" y="162743"/>
                </a:lnTo>
                <a:cubicBezTo>
                  <a:pt x="135284" y="164752"/>
                  <a:pt x="134615" y="165757"/>
                  <a:pt x="132606" y="165757"/>
                </a:cubicBezTo>
                <a:cubicBezTo>
                  <a:pt x="117872" y="164418"/>
                  <a:pt x="94766" y="164418"/>
                  <a:pt x="63289" y="165757"/>
                </a:cubicBezTo>
                <a:cubicBezTo>
                  <a:pt x="61949" y="175133"/>
                  <a:pt x="57261" y="183840"/>
                  <a:pt x="49225" y="191876"/>
                </a:cubicBezTo>
                <a:cubicBezTo>
                  <a:pt x="46546" y="193886"/>
                  <a:pt x="44871" y="193551"/>
                  <a:pt x="44202" y="190872"/>
                </a:cubicBezTo>
                <a:lnTo>
                  <a:pt x="45206" y="142651"/>
                </a:lnTo>
                <a:lnTo>
                  <a:pt x="45206" y="107491"/>
                </a:lnTo>
                <a:lnTo>
                  <a:pt x="45206" y="86394"/>
                </a:lnTo>
                <a:cubicBezTo>
                  <a:pt x="45206" y="85055"/>
                  <a:pt x="45541" y="85055"/>
                  <a:pt x="46211" y="86394"/>
                </a:cubicBezTo>
                <a:lnTo>
                  <a:pt x="64293" y="97445"/>
                </a:lnTo>
                <a:lnTo>
                  <a:pt x="106486" y="96440"/>
                </a:lnTo>
                <a:close/>
                <a:moveTo>
                  <a:pt x="1484486" y="69316"/>
                </a:moveTo>
                <a:lnTo>
                  <a:pt x="1459371" y="70321"/>
                </a:lnTo>
                <a:lnTo>
                  <a:pt x="1443298" y="152697"/>
                </a:lnTo>
                <a:cubicBezTo>
                  <a:pt x="1450665" y="154707"/>
                  <a:pt x="1459036" y="157720"/>
                  <a:pt x="1468413" y="161739"/>
                </a:cubicBezTo>
                <a:cubicBezTo>
                  <a:pt x="1477119" y="138298"/>
                  <a:pt x="1482477" y="107491"/>
                  <a:pt x="1484486" y="69316"/>
                </a:cubicBezTo>
                <a:close/>
                <a:moveTo>
                  <a:pt x="521382" y="58266"/>
                </a:moveTo>
                <a:lnTo>
                  <a:pt x="520377" y="83381"/>
                </a:lnTo>
                <a:lnTo>
                  <a:pt x="542478" y="81372"/>
                </a:lnTo>
                <a:lnTo>
                  <a:pt x="542478" y="58266"/>
                </a:lnTo>
                <a:close/>
                <a:moveTo>
                  <a:pt x="912911" y="47215"/>
                </a:moveTo>
                <a:lnTo>
                  <a:pt x="912911" y="133610"/>
                </a:lnTo>
                <a:lnTo>
                  <a:pt x="925971" y="133610"/>
                </a:lnTo>
                <a:cubicBezTo>
                  <a:pt x="950081" y="132940"/>
                  <a:pt x="962471" y="117872"/>
                  <a:pt x="963141" y="88404"/>
                </a:cubicBezTo>
                <a:cubicBezTo>
                  <a:pt x="963141" y="60945"/>
                  <a:pt x="950751" y="47215"/>
                  <a:pt x="925971" y="47215"/>
                </a:cubicBezTo>
                <a:close/>
                <a:moveTo>
                  <a:pt x="779561" y="47215"/>
                </a:moveTo>
                <a:lnTo>
                  <a:pt x="779561" y="133610"/>
                </a:lnTo>
                <a:lnTo>
                  <a:pt x="792621" y="133610"/>
                </a:lnTo>
                <a:cubicBezTo>
                  <a:pt x="816731" y="132940"/>
                  <a:pt x="829121" y="117872"/>
                  <a:pt x="829791" y="88404"/>
                </a:cubicBezTo>
                <a:cubicBezTo>
                  <a:pt x="829791" y="60945"/>
                  <a:pt x="817401" y="47215"/>
                  <a:pt x="792621" y="47215"/>
                </a:cubicBezTo>
                <a:close/>
                <a:moveTo>
                  <a:pt x="510331" y="46211"/>
                </a:moveTo>
                <a:lnTo>
                  <a:pt x="522386" y="54248"/>
                </a:lnTo>
                <a:lnTo>
                  <a:pt x="542478" y="53243"/>
                </a:lnTo>
                <a:lnTo>
                  <a:pt x="549510" y="46211"/>
                </a:lnTo>
                <a:lnTo>
                  <a:pt x="566588" y="56257"/>
                </a:lnTo>
                <a:cubicBezTo>
                  <a:pt x="567928" y="56926"/>
                  <a:pt x="567928" y="57931"/>
                  <a:pt x="566588" y="59271"/>
                </a:cubicBezTo>
                <a:lnTo>
                  <a:pt x="561565" y="65298"/>
                </a:lnTo>
                <a:lnTo>
                  <a:pt x="560561" y="83381"/>
                </a:lnTo>
                <a:lnTo>
                  <a:pt x="561565" y="86394"/>
                </a:lnTo>
                <a:cubicBezTo>
                  <a:pt x="562235" y="86394"/>
                  <a:pt x="562235" y="86729"/>
                  <a:pt x="561565" y="87399"/>
                </a:cubicBezTo>
                <a:cubicBezTo>
                  <a:pt x="554198" y="86060"/>
                  <a:pt x="540469" y="86060"/>
                  <a:pt x="520377" y="87399"/>
                </a:cubicBezTo>
                <a:cubicBezTo>
                  <a:pt x="519707" y="95436"/>
                  <a:pt x="517029" y="101128"/>
                  <a:pt x="512340" y="104477"/>
                </a:cubicBezTo>
                <a:cubicBezTo>
                  <a:pt x="510331" y="105817"/>
                  <a:pt x="508992" y="106151"/>
                  <a:pt x="508322" y="105482"/>
                </a:cubicBezTo>
                <a:cubicBezTo>
                  <a:pt x="507652" y="105482"/>
                  <a:pt x="507318" y="104812"/>
                  <a:pt x="507318" y="103472"/>
                </a:cubicBezTo>
                <a:lnTo>
                  <a:pt x="507318" y="75344"/>
                </a:lnTo>
                <a:lnTo>
                  <a:pt x="508322" y="65298"/>
                </a:lnTo>
                <a:cubicBezTo>
                  <a:pt x="508322" y="62619"/>
                  <a:pt x="507987" y="58601"/>
                  <a:pt x="507318" y="53243"/>
                </a:cubicBezTo>
                <a:cubicBezTo>
                  <a:pt x="507318" y="49894"/>
                  <a:pt x="507318" y="47885"/>
                  <a:pt x="507318" y="47215"/>
                </a:cubicBezTo>
                <a:cubicBezTo>
                  <a:pt x="507318" y="45876"/>
                  <a:pt x="508322" y="45541"/>
                  <a:pt x="510331" y="46211"/>
                </a:cubicBezTo>
                <a:close/>
                <a:moveTo>
                  <a:pt x="1308180" y="45709"/>
                </a:moveTo>
                <a:cubicBezTo>
                  <a:pt x="1308515" y="45374"/>
                  <a:pt x="1309018" y="45541"/>
                  <a:pt x="1309687" y="46211"/>
                </a:cubicBezTo>
                <a:lnTo>
                  <a:pt x="1324756" y="53243"/>
                </a:lnTo>
                <a:cubicBezTo>
                  <a:pt x="1326765" y="53913"/>
                  <a:pt x="1327435" y="55922"/>
                  <a:pt x="1326765" y="59271"/>
                </a:cubicBezTo>
                <a:lnTo>
                  <a:pt x="1324756" y="153702"/>
                </a:lnTo>
                <a:cubicBezTo>
                  <a:pt x="1324756" y="163078"/>
                  <a:pt x="1320738" y="171450"/>
                  <a:pt x="1312701" y="178817"/>
                </a:cubicBezTo>
                <a:cubicBezTo>
                  <a:pt x="1308683" y="180826"/>
                  <a:pt x="1306674" y="180491"/>
                  <a:pt x="1306674" y="177812"/>
                </a:cubicBezTo>
                <a:lnTo>
                  <a:pt x="1307678" y="48220"/>
                </a:lnTo>
                <a:cubicBezTo>
                  <a:pt x="1307678" y="46881"/>
                  <a:pt x="1307846" y="46043"/>
                  <a:pt x="1308180" y="45709"/>
                </a:cubicBezTo>
                <a:close/>
                <a:moveTo>
                  <a:pt x="1012105" y="39179"/>
                </a:moveTo>
                <a:lnTo>
                  <a:pt x="1131652" y="39179"/>
                </a:lnTo>
                <a:lnTo>
                  <a:pt x="1134665" y="99454"/>
                </a:lnTo>
                <a:lnTo>
                  <a:pt x="1128638" y="101463"/>
                </a:lnTo>
                <a:cubicBezTo>
                  <a:pt x="1121271" y="65298"/>
                  <a:pt x="1105867" y="47215"/>
                  <a:pt x="1082427" y="47215"/>
                </a:cubicBezTo>
                <a:lnTo>
                  <a:pt x="1082427" y="181830"/>
                </a:lnTo>
                <a:cubicBezTo>
                  <a:pt x="1081087" y="199243"/>
                  <a:pt x="1088119" y="207280"/>
                  <a:pt x="1103523" y="205941"/>
                </a:cubicBezTo>
                <a:lnTo>
                  <a:pt x="1103523" y="213977"/>
                </a:lnTo>
                <a:lnTo>
                  <a:pt x="1038225" y="213977"/>
                </a:lnTo>
                <a:lnTo>
                  <a:pt x="1038225" y="205941"/>
                </a:lnTo>
                <a:cubicBezTo>
                  <a:pt x="1052959" y="207950"/>
                  <a:pt x="1059991" y="200248"/>
                  <a:pt x="1059321" y="182835"/>
                </a:cubicBezTo>
                <a:lnTo>
                  <a:pt x="1059321" y="47215"/>
                </a:lnTo>
                <a:cubicBezTo>
                  <a:pt x="1035211" y="46546"/>
                  <a:pt x="1020142" y="64628"/>
                  <a:pt x="1014115" y="101463"/>
                </a:cubicBezTo>
                <a:lnTo>
                  <a:pt x="1007082" y="99454"/>
                </a:lnTo>
                <a:close/>
                <a:moveTo>
                  <a:pt x="872728" y="39179"/>
                </a:moveTo>
                <a:lnTo>
                  <a:pt x="931999" y="39179"/>
                </a:lnTo>
                <a:cubicBezTo>
                  <a:pt x="968834" y="39179"/>
                  <a:pt x="987251" y="55252"/>
                  <a:pt x="987251" y="87399"/>
                </a:cubicBezTo>
                <a:cubicBezTo>
                  <a:pt x="987921" y="123564"/>
                  <a:pt x="969838" y="141312"/>
                  <a:pt x="933003" y="140642"/>
                </a:cubicBezTo>
                <a:lnTo>
                  <a:pt x="912911" y="140642"/>
                </a:lnTo>
                <a:lnTo>
                  <a:pt x="912911" y="179821"/>
                </a:lnTo>
                <a:cubicBezTo>
                  <a:pt x="912242" y="198574"/>
                  <a:pt x="918604" y="207280"/>
                  <a:pt x="931999" y="205941"/>
                </a:cubicBezTo>
                <a:lnTo>
                  <a:pt x="931999" y="213977"/>
                </a:lnTo>
                <a:lnTo>
                  <a:pt x="872728" y="213977"/>
                </a:lnTo>
                <a:lnTo>
                  <a:pt x="872728" y="205941"/>
                </a:lnTo>
                <a:cubicBezTo>
                  <a:pt x="884783" y="207280"/>
                  <a:pt x="890476" y="198909"/>
                  <a:pt x="889806" y="180826"/>
                </a:cubicBezTo>
                <a:lnTo>
                  <a:pt x="889806" y="72330"/>
                </a:lnTo>
                <a:cubicBezTo>
                  <a:pt x="890476" y="54248"/>
                  <a:pt x="884783" y="45876"/>
                  <a:pt x="872728" y="47215"/>
                </a:cubicBezTo>
                <a:close/>
                <a:moveTo>
                  <a:pt x="739378" y="39179"/>
                </a:moveTo>
                <a:lnTo>
                  <a:pt x="798649" y="39179"/>
                </a:lnTo>
                <a:cubicBezTo>
                  <a:pt x="835484" y="39179"/>
                  <a:pt x="853901" y="55252"/>
                  <a:pt x="853901" y="87399"/>
                </a:cubicBezTo>
                <a:cubicBezTo>
                  <a:pt x="854571" y="123564"/>
                  <a:pt x="836488" y="141312"/>
                  <a:pt x="799653" y="140642"/>
                </a:cubicBezTo>
                <a:lnTo>
                  <a:pt x="779561" y="140642"/>
                </a:lnTo>
                <a:lnTo>
                  <a:pt x="779561" y="179821"/>
                </a:lnTo>
                <a:cubicBezTo>
                  <a:pt x="778892" y="198574"/>
                  <a:pt x="785254" y="207280"/>
                  <a:pt x="798649" y="205941"/>
                </a:cubicBezTo>
                <a:lnTo>
                  <a:pt x="798649" y="213977"/>
                </a:lnTo>
                <a:lnTo>
                  <a:pt x="739378" y="213977"/>
                </a:lnTo>
                <a:lnTo>
                  <a:pt x="739378" y="205941"/>
                </a:lnTo>
                <a:cubicBezTo>
                  <a:pt x="751433" y="207280"/>
                  <a:pt x="757126" y="198909"/>
                  <a:pt x="756456" y="180826"/>
                </a:cubicBezTo>
                <a:lnTo>
                  <a:pt x="756456" y="72330"/>
                </a:lnTo>
                <a:cubicBezTo>
                  <a:pt x="757126" y="54248"/>
                  <a:pt x="751433" y="45876"/>
                  <a:pt x="739378" y="47215"/>
                </a:cubicBezTo>
                <a:close/>
                <a:moveTo>
                  <a:pt x="161739" y="38174"/>
                </a:moveTo>
                <a:lnTo>
                  <a:pt x="186853" y="51234"/>
                </a:lnTo>
                <a:cubicBezTo>
                  <a:pt x="188193" y="51904"/>
                  <a:pt x="188193" y="52908"/>
                  <a:pt x="186853" y="54248"/>
                </a:cubicBezTo>
                <a:lnTo>
                  <a:pt x="179821" y="64293"/>
                </a:lnTo>
                <a:lnTo>
                  <a:pt x="180826" y="154707"/>
                </a:lnTo>
                <a:lnTo>
                  <a:pt x="181830" y="199913"/>
                </a:lnTo>
                <a:cubicBezTo>
                  <a:pt x="181830" y="220005"/>
                  <a:pt x="170445" y="235074"/>
                  <a:pt x="147674" y="245120"/>
                </a:cubicBezTo>
                <a:cubicBezTo>
                  <a:pt x="146335" y="245789"/>
                  <a:pt x="145665" y="245120"/>
                  <a:pt x="145665" y="243110"/>
                </a:cubicBezTo>
                <a:cubicBezTo>
                  <a:pt x="146335" y="231725"/>
                  <a:pt x="142317" y="224358"/>
                  <a:pt x="133610" y="221009"/>
                </a:cubicBezTo>
                <a:cubicBezTo>
                  <a:pt x="132940" y="220340"/>
                  <a:pt x="132606" y="219670"/>
                  <a:pt x="132606" y="219000"/>
                </a:cubicBezTo>
                <a:cubicBezTo>
                  <a:pt x="132606" y="218331"/>
                  <a:pt x="132940" y="217996"/>
                  <a:pt x="133610" y="217996"/>
                </a:cubicBezTo>
                <a:cubicBezTo>
                  <a:pt x="148344" y="218665"/>
                  <a:pt x="155376" y="217661"/>
                  <a:pt x="154707" y="214982"/>
                </a:cubicBezTo>
                <a:lnTo>
                  <a:pt x="152697" y="57261"/>
                </a:lnTo>
                <a:lnTo>
                  <a:pt x="22101" y="59271"/>
                </a:lnTo>
                <a:lnTo>
                  <a:pt x="23105" y="208954"/>
                </a:lnTo>
                <a:cubicBezTo>
                  <a:pt x="21766" y="220340"/>
                  <a:pt x="16073" y="231390"/>
                  <a:pt x="6027" y="242106"/>
                </a:cubicBezTo>
                <a:cubicBezTo>
                  <a:pt x="4688" y="244115"/>
                  <a:pt x="3348" y="244785"/>
                  <a:pt x="2009" y="244115"/>
                </a:cubicBezTo>
                <a:cubicBezTo>
                  <a:pt x="669" y="243445"/>
                  <a:pt x="0" y="242106"/>
                  <a:pt x="0" y="240097"/>
                </a:cubicBezTo>
                <a:lnTo>
                  <a:pt x="1004" y="165757"/>
                </a:lnTo>
                <a:lnTo>
                  <a:pt x="2009" y="79362"/>
                </a:lnTo>
                <a:lnTo>
                  <a:pt x="1004" y="43197"/>
                </a:lnTo>
                <a:cubicBezTo>
                  <a:pt x="1004" y="41858"/>
                  <a:pt x="2009" y="41523"/>
                  <a:pt x="4018" y="42192"/>
                </a:cubicBezTo>
                <a:lnTo>
                  <a:pt x="24110" y="54248"/>
                </a:lnTo>
                <a:lnTo>
                  <a:pt x="151693" y="51234"/>
                </a:lnTo>
                <a:close/>
                <a:moveTo>
                  <a:pt x="415900" y="17078"/>
                </a:moveTo>
                <a:lnTo>
                  <a:pt x="434987" y="34156"/>
                </a:lnTo>
                <a:cubicBezTo>
                  <a:pt x="435657" y="35495"/>
                  <a:pt x="435992" y="36165"/>
                  <a:pt x="435992" y="36165"/>
                </a:cubicBezTo>
                <a:cubicBezTo>
                  <a:pt x="435322" y="36835"/>
                  <a:pt x="434652" y="37170"/>
                  <a:pt x="433982" y="37170"/>
                </a:cubicBezTo>
                <a:lnTo>
                  <a:pt x="360647" y="39179"/>
                </a:lnTo>
                <a:cubicBezTo>
                  <a:pt x="361317" y="61280"/>
                  <a:pt x="360647" y="82711"/>
                  <a:pt x="358638" y="103472"/>
                </a:cubicBezTo>
                <a:lnTo>
                  <a:pt x="421927" y="101463"/>
                </a:lnTo>
                <a:lnTo>
                  <a:pt x="436996" y="85390"/>
                </a:lnTo>
                <a:lnTo>
                  <a:pt x="456083" y="103472"/>
                </a:lnTo>
                <a:cubicBezTo>
                  <a:pt x="456753" y="104142"/>
                  <a:pt x="457088" y="104812"/>
                  <a:pt x="457088" y="105482"/>
                </a:cubicBezTo>
                <a:cubicBezTo>
                  <a:pt x="457088" y="106151"/>
                  <a:pt x="456418" y="106486"/>
                  <a:pt x="455079" y="106486"/>
                </a:cubicBezTo>
                <a:lnTo>
                  <a:pt x="367680" y="108495"/>
                </a:lnTo>
                <a:cubicBezTo>
                  <a:pt x="374377" y="157385"/>
                  <a:pt x="407863" y="193551"/>
                  <a:pt x="468139" y="216991"/>
                </a:cubicBezTo>
                <a:cubicBezTo>
                  <a:pt x="469478" y="218331"/>
                  <a:pt x="470148" y="219335"/>
                  <a:pt x="470148" y="220005"/>
                </a:cubicBezTo>
                <a:cubicBezTo>
                  <a:pt x="470148" y="220675"/>
                  <a:pt x="469143" y="221344"/>
                  <a:pt x="467134" y="222014"/>
                </a:cubicBezTo>
                <a:cubicBezTo>
                  <a:pt x="457758" y="222014"/>
                  <a:pt x="447042" y="227707"/>
                  <a:pt x="434987" y="239092"/>
                </a:cubicBezTo>
                <a:cubicBezTo>
                  <a:pt x="390785" y="214982"/>
                  <a:pt x="367010" y="171450"/>
                  <a:pt x="363661" y="108495"/>
                </a:cubicBezTo>
                <a:lnTo>
                  <a:pt x="357634" y="108495"/>
                </a:lnTo>
                <a:cubicBezTo>
                  <a:pt x="356964" y="172119"/>
                  <a:pt x="312427" y="218331"/>
                  <a:pt x="224023" y="247129"/>
                </a:cubicBezTo>
                <a:cubicBezTo>
                  <a:pt x="222684" y="247799"/>
                  <a:pt x="221679" y="247464"/>
                  <a:pt x="221009" y="246124"/>
                </a:cubicBezTo>
                <a:cubicBezTo>
                  <a:pt x="221009" y="244785"/>
                  <a:pt x="221679" y="243780"/>
                  <a:pt x="223019" y="243110"/>
                </a:cubicBezTo>
                <a:cubicBezTo>
                  <a:pt x="296019" y="215652"/>
                  <a:pt x="333523" y="171115"/>
                  <a:pt x="335533" y="109500"/>
                </a:cubicBezTo>
                <a:lnTo>
                  <a:pt x="276262" y="111509"/>
                </a:lnTo>
                <a:cubicBezTo>
                  <a:pt x="264207" y="111509"/>
                  <a:pt x="255166" y="112179"/>
                  <a:pt x="249138" y="113518"/>
                </a:cubicBezTo>
                <a:lnTo>
                  <a:pt x="240097" y="105482"/>
                </a:lnTo>
                <a:lnTo>
                  <a:pt x="335533" y="103472"/>
                </a:lnTo>
                <a:cubicBezTo>
                  <a:pt x="337542" y="85390"/>
                  <a:pt x="338546" y="64293"/>
                  <a:pt x="338546" y="40183"/>
                </a:cubicBezTo>
                <a:lnTo>
                  <a:pt x="297358" y="41188"/>
                </a:lnTo>
                <a:cubicBezTo>
                  <a:pt x="285303" y="41188"/>
                  <a:pt x="276262" y="42192"/>
                  <a:pt x="270234" y="44202"/>
                </a:cubicBezTo>
                <a:lnTo>
                  <a:pt x="262198" y="36165"/>
                </a:lnTo>
                <a:lnTo>
                  <a:pt x="400831" y="32147"/>
                </a:lnTo>
                <a:close/>
                <a:moveTo>
                  <a:pt x="599740" y="14064"/>
                </a:moveTo>
                <a:lnTo>
                  <a:pt x="615813" y="28128"/>
                </a:lnTo>
                <a:cubicBezTo>
                  <a:pt x="617153" y="29468"/>
                  <a:pt x="617153" y="30472"/>
                  <a:pt x="615813" y="31142"/>
                </a:cubicBezTo>
                <a:cubicBezTo>
                  <a:pt x="615813" y="30472"/>
                  <a:pt x="615478" y="30472"/>
                  <a:pt x="614809" y="31142"/>
                </a:cubicBezTo>
                <a:lnTo>
                  <a:pt x="582662" y="31142"/>
                </a:lnTo>
                <a:lnTo>
                  <a:pt x="599740" y="40183"/>
                </a:lnTo>
                <a:cubicBezTo>
                  <a:pt x="601749" y="40853"/>
                  <a:pt x="601749" y="42192"/>
                  <a:pt x="599740" y="44202"/>
                </a:cubicBezTo>
                <a:cubicBezTo>
                  <a:pt x="597731" y="46881"/>
                  <a:pt x="596726" y="51234"/>
                  <a:pt x="596726" y="57261"/>
                </a:cubicBezTo>
                <a:lnTo>
                  <a:pt x="594717" y="86394"/>
                </a:lnTo>
                <a:cubicBezTo>
                  <a:pt x="594047" y="95771"/>
                  <a:pt x="590029" y="103472"/>
                  <a:pt x="582662" y="109500"/>
                </a:cubicBezTo>
                <a:cubicBezTo>
                  <a:pt x="580653" y="110839"/>
                  <a:pt x="578978" y="111174"/>
                  <a:pt x="577639" y="110505"/>
                </a:cubicBezTo>
                <a:cubicBezTo>
                  <a:pt x="576969" y="110505"/>
                  <a:pt x="576634" y="109500"/>
                  <a:pt x="576634" y="107491"/>
                </a:cubicBezTo>
                <a:lnTo>
                  <a:pt x="576634" y="31142"/>
                </a:lnTo>
                <a:lnTo>
                  <a:pt x="528414" y="32147"/>
                </a:lnTo>
                <a:cubicBezTo>
                  <a:pt x="526405" y="32147"/>
                  <a:pt x="523726" y="32147"/>
                  <a:pt x="520377" y="32147"/>
                </a:cubicBezTo>
                <a:cubicBezTo>
                  <a:pt x="510331" y="32816"/>
                  <a:pt x="503299" y="33821"/>
                  <a:pt x="499281" y="35160"/>
                </a:cubicBezTo>
                <a:lnTo>
                  <a:pt x="489235" y="27124"/>
                </a:lnTo>
                <a:lnTo>
                  <a:pt x="587685" y="26119"/>
                </a:lnTo>
                <a:close/>
                <a:moveTo>
                  <a:pt x="1567867" y="9041"/>
                </a:moveTo>
                <a:lnTo>
                  <a:pt x="1593986" y="26119"/>
                </a:lnTo>
                <a:cubicBezTo>
                  <a:pt x="1594656" y="26789"/>
                  <a:pt x="1594321" y="27793"/>
                  <a:pt x="1592982" y="29133"/>
                </a:cubicBezTo>
                <a:cubicBezTo>
                  <a:pt x="1576238" y="52573"/>
                  <a:pt x="1557486" y="75679"/>
                  <a:pt x="1536725" y="98450"/>
                </a:cubicBezTo>
                <a:lnTo>
                  <a:pt x="1609055" y="94431"/>
                </a:lnTo>
                <a:cubicBezTo>
                  <a:pt x="1606376" y="83046"/>
                  <a:pt x="1602693" y="74005"/>
                  <a:pt x="1598005" y="67307"/>
                </a:cubicBezTo>
                <a:cubicBezTo>
                  <a:pt x="1596665" y="65298"/>
                  <a:pt x="1597000" y="64628"/>
                  <a:pt x="1599009" y="65298"/>
                </a:cubicBezTo>
                <a:cubicBezTo>
                  <a:pt x="1620440" y="78023"/>
                  <a:pt x="1633500" y="90413"/>
                  <a:pt x="1638188" y="102468"/>
                </a:cubicBezTo>
                <a:cubicBezTo>
                  <a:pt x="1638188" y="110505"/>
                  <a:pt x="1633165" y="117537"/>
                  <a:pt x="1623119" y="123564"/>
                </a:cubicBezTo>
                <a:cubicBezTo>
                  <a:pt x="1617092" y="124904"/>
                  <a:pt x="1613743" y="122895"/>
                  <a:pt x="1613073" y="117537"/>
                </a:cubicBezTo>
                <a:cubicBezTo>
                  <a:pt x="1613073" y="114188"/>
                  <a:pt x="1612404" y="109835"/>
                  <a:pt x="1611064" y="104477"/>
                </a:cubicBezTo>
                <a:cubicBezTo>
                  <a:pt x="1610394" y="101798"/>
                  <a:pt x="1610060" y="99789"/>
                  <a:pt x="1610060" y="98450"/>
                </a:cubicBezTo>
                <a:cubicBezTo>
                  <a:pt x="1567867" y="107826"/>
                  <a:pt x="1538064" y="116197"/>
                  <a:pt x="1520651" y="123564"/>
                </a:cubicBezTo>
                <a:cubicBezTo>
                  <a:pt x="1519981" y="124904"/>
                  <a:pt x="1518977" y="124569"/>
                  <a:pt x="1517637" y="122560"/>
                </a:cubicBezTo>
                <a:lnTo>
                  <a:pt x="1510605" y="104477"/>
                </a:lnTo>
                <a:cubicBezTo>
                  <a:pt x="1510605" y="103138"/>
                  <a:pt x="1510940" y="102468"/>
                  <a:pt x="1511610" y="102468"/>
                </a:cubicBezTo>
                <a:cubicBezTo>
                  <a:pt x="1518977" y="101798"/>
                  <a:pt x="1524335" y="99119"/>
                  <a:pt x="1527683" y="94431"/>
                </a:cubicBezTo>
                <a:cubicBezTo>
                  <a:pt x="1543757" y="74339"/>
                  <a:pt x="1557151" y="45876"/>
                  <a:pt x="1567867" y="9041"/>
                </a:cubicBezTo>
                <a:close/>
                <a:moveTo>
                  <a:pt x="1760748" y="7032"/>
                </a:moveTo>
                <a:cubicBezTo>
                  <a:pt x="1761418" y="6362"/>
                  <a:pt x="1762422" y="6362"/>
                  <a:pt x="1763762" y="7032"/>
                </a:cubicBezTo>
                <a:lnTo>
                  <a:pt x="1793900" y="23105"/>
                </a:lnTo>
                <a:cubicBezTo>
                  <a:pt x="1795909" y="24445"/>
                  <a:pt x="1795909" y="25784"/>
                  <a:pt x="1793900" y="27124"/>
                </a:cubicBezTo>
                <a:lnTo>
                  <a:pt x="1790886" y="30137"/>
                </a:lnTo>
                <a:cubicBezTo>
                  <a:pt x="1788207" y="109835"/>
                  <a:pt x="1827386" y="170780"/>
                  <a:pt x="1908423" y="212973"/>
                </a:cubicBezTo>
                <a:cubicBezTo>
                  <a:pt x="1910432" y="214312"/>
                  <a:pt x="1910097" y="215652"/>
                  <a:pt x="1907418" y="216991"/>
                </a:cubicBezTo>
                <a:cubicBezTo>
                  <a:pt x="1897372" y="215652"/>
                  <a:pt x="1885317" y="220005"/>
                  <a:pt x="1871253" y="230051"/>
                </a:cubicBezTo>
                <a:cubicBezTo>
                  <a:pt x="1839106" y="206610"/>
                  <a:pt x="1817005" y="180826"/>
                  <a:pt x="1804950" y="152697"/>
                </a:cubicBezTo>
                <a:cubicBezTo>
                  <a:pt x="1793565" y="129257"/>
                  <a:pt x="1786868" y="89408"/>
                  <a:pt x="1784858" y="33151"/>
                </a:cubicBezTo>
                <a:lnTo>
                  <a:pt x="1782849" y="34156"/>
                </a:lnTo>
                <a:cubicBezTo>
                  <a:pt x="1780840" y="127248"/>
                  <a:pt x="1740322" y="197234"/>
                  <a:pt x="1661294" y="244115"/>
                </a:cubicBezTo>
                <a:cubicBezTo>
                  <a:pt x="1659954" y="244785"/>
                  <a:pt x="1658950" y="244785"/>
                  <a:pt x="1658280" y="244115"/>
                </a:cubicBezTo>
                <a:cubicBezTo>
                  <a:pt x="1658280" y="242776"/>
                  <a:pt x="1658615" y="241771"/>
                  <a:pt x="1659285" y="241101"/>
                </a:cubicBezTo>
                <a:cubicBezTo>
                  <a:pt x="1699468" y="210294"/>
                  <a:pt x="1725922" y="179486"/>
                  <a:pt x="1738647" y="148679"/>
                </a:cubicBezTo>
                <a:cubicBezTo>
                  <a:pt x="1752711" y="117872"/>
                  <a:pt x="1760078" y="71660"/>
                  <a:pt x="1760748" y="10046"/>
                </a:cubicBezTo>
                <a:cubicBezTo>
                  <a:pt x="1760748" y="8036"/>
                  <a:pt x="1760748" y="7032"/>
                  <a:pt x="1760748" y="7032"/>
                </a:cubicBezTo>
                <a:close/>
                <a:moveTo>
                  <a:pt x="1346857" y="7032"/>
                </a:moveTo>
                <a:cubicBezTo>
                  <a:pt x="1347192" y="6697"/>
                  <a:pt x="1347862" y="6697"/>
                  <a:pt x="1348866" y="7032"/>
                </a:cubicBezTo>
                <a:lnTo>
                  <a:pt x="1374986" y="18082"/>
                </a:lnTo>
                <a:cubicBezTo>
                  <a:pt x="1376325" y="18752"/>
                  <a:pt x="1376325" y="19757"/>
                  <a:pt x="1374986" y="21096"/>
                </a:cubicBezTo>
                <a:lnTo>
                  <a:pt x="1369963" y="30137"/>
                </a:lnTo>
                <a:lnTo>
                  <a:pt x="1369963" y="196899"/>
                </a:lnTo>
                <a:cubicBezTo>
                  <a:pt x="1370632" y="217661"/>
                  <a:pt x="1360921" y="233065"/>
                  <a:pt x="1340830" y="243110"/>
                </a:cubicBezTo>
                <a:cubicBezTo>
                  <a:pt x="1339490" y="243780"/>
                  <a:pt x="1338486" y="243780"/>
                  <a:pt x="1337816" y="243110"/>
                </a:cubicBezTo>
                <a:cubicBezTo>
                  <a:pt x="1337146" y="242441"/>
                  <a:pt x="1337146" y="241771"/>
                  <a:pt x="1337816" y="241101"/>
                </a:cubicBezTo>
                <a:cubicBezTo>
                  <a:pt x="1339155" y="231725"/>
                  <a:pt x="1335807" y="225363"/>
                  <a:pt x="1327770" y="222014"/>
                </a:cubicBezTo>
                <a:cubicBezTo>
                  <a:pt x="1326431" y="220005"/>
                  <a:pt x="1326765" y="219000"/>
                  <a:pt x="1328775" y="219000"/>
                </a:cubicBezTo>
                <a:cubicBezTo>
                  <a:pt x="1342169" y="219670"/>
                  <a:pt x="1348197" y="216321"/>
                  <a:pt x="1346857" y="208954"/>
                </a:cubicBezTo>
                <a:lnTo>
                  <a:pt x="1347862" y="58266"/>
                </a:lnTo>
                <a:cubicBezTo>
                  <a:pt x="1347192" y="35495"/>
                  <a:pt x="1346857" y="19087"/>
                  <a:pt x="1346857" y="9041"/>
                </a:cubicBezTo>
                <a:cubicBezTo>
                  <a:pt x="1346522" y="8036"/>
                  <a:pt x="1346522" y="7367"/>
                  <a:pt x="1346857" y="7032"/>
                </a:cubicBezTo>
                <a:close/>
                <a:moveTo>
                  <a:pt x="1448321" y="4018"/>
                </a:moveTo>
                <a:lnTo>
                  <a:pt x="1473435" y="13059"/>
                </a:lnTo>
                <a:cubicBezTo>
                  <a:pt x="1475445" y="13729"/>
                  <a:pt x="1475780" y="14734"/>
                  <a:pt x="1474440" y="16073"/>
                </a:cubicBezTo>
                <a:lnTo>
                  <a:pt x="1470422" y="21096"/>
                </a:lnTo>
                <a:lnTo>
                  <a:pt x="1461380" y="64293"/>
                </a:lnTo>
                <a:lnTo>
                  <a:pt x="1484486" y="63289"/>
                </a:lnTo>
                <a:lnTo>
                  <a:pt x="1493527" y="51234"/>
                </a:lnTo>
                <a:lnTo>
                  <a:pt x="1513619" y="62284"/>
                </a:lnTo>
                <a:cubicBezTo>
                  <a:pt x="1514959" y="62954"/>
                  <a:pt x="1514959" y="63959"/>
                  <a:pt x="1513619" y="65298"/>
                </a:cubicBezTo>
                <a:lnTo>
                  <a:pt x="1507592" y="73335"/>
                </a:lnTo>
                <a:cubicBezTo>
                  <a:pt x="1503573" y="114188"/>
                  <a:pt x="1495536" y="146000"/>
                  <a:pt x="1483481" y="168771"/>
                </a:cubicBezTo>
                <a:cubicBezTo>
                  <a:pt x="1496206" y="174798"/>
                  <a:pt x="1505247" y="180826"/>
                  <a:pt x="1510605" y="186853"/>
                </a:cubicBezTo>
                <a:cubicBezTo>
                  <a:pt x="1514624" y="196899"/>
                  <a:pt x="1512614" y="205941"/>
                  <a:pt x="1504578" y="213977"/>
                </a:cubicBezTo>
                <a:cubicBezTo>
                  <a:pt x="1500559" y="216656"/>
                  <a:pt x="1497546" y="215652"/>
                  <a:pt x="1495536" y="210964"/>
                </a:cubicBezTo>
                <a:cubicBezTo>
                  <a:pt x="1490179" y="199578"/>
                  <a:pt x="1483481" y="190537"/>
                  <a:pt x="1475445" y="183840"/>
                </a:cubicBezTo>
                <a:cubicBezTo>
                  <a:pt x="1462720" y="203262"/>
                  <a:pt x="1439949" y="225698"/>
                  <a:pt x="1407133" y="251147"/>
                </a:cubicBezTo>
                <a:cubicBezTo>
                  <a:pt x="1405793" y="251817"/>
                  <a:pt x="1404789" y="251482"/>
                  <a:pt x="1404119" y="250143"/>
                </a:cubicBezTo>
                <a:cubicBezTo>
                  <a:pt x="1403449" y="249473"/>
                  <a:pt x="1403784" y="248803"/>
                  <a:pt x="1405123" y="248133"/>
                </a:cubicBezTo>
                <a:cubicBezTo>
                  <a:pt x="1435261" y="223354"/>
                  <a:pt x="1455018" y="198574"/>
                  <a:pt x="1464394" y="173794"/>
                </a:cubicBezTo>
                <a:cubicBezTo>
                  <a:pt x="1453009" y="165757"/>
                  <a:pt x="1441289" y="159395"/>
                  <a:pt x="1429234" y="154707"/>
                </a:cubicBezTo>
                <a:lnTo>
                  <a:pt x="1441289" y="71326"/>
                </a:lnTo>
                <a:cubicBezTo>
                  <a:pt x="1433252" y="71326"/>
                  <a:pt x="1426220" y="71995"/>
                  <a:pt x="1420192" y="73335"/>
                </a:cubicBezTo>
                <a:lnTo>
                  <a:pt x="1413160" y="65298"/>
                </a:lnTo>
                <a:lnTo>
                  <a:pt x="1442293" y="65298"/>
                </a:lnTo>
                <a:lnTo>
                  <a:pt x="1445307" y="39179"/>
                </a:lnTo>
                <a:cubicBezTo>
                  <a:pt x="1447316" y="23105"/>
                  <a:pt x="1448321" y="11385"/>
                  <a:pt x="1448321" y="4018"/>
                </a:cubicBezTo>
                <a:close/>
                <a:moveTo>
                  <a:pt x="643942" y="1004"/>
                </a:moveTo>
                <a:lnTo>
                  <a:pt x="666043" y="10046"/>
                </a:lnTo>
                <a:cubicBezTo>
                  <a:pt x="668722" y="11385"/>
                  <a:pt x="669057" y="13059"/>
                  <a:pt x="667047" y="15069"/>
                </a:cubicBezTo>
                <a:cubicBezTo>
                  <a:pt x="659011" y="29133"/>
                  <a:pt x="649634" y="43532"/>
                  <a:pt x="638919" y="58266"/>
                </a:cubicBezTo>
                <a:lnTo>
                  <a:pt x="684125" y="55252"/>
                </a:lnTo>
                <a:lnTo>
                  <a:pt x="693167" y="47215"/>
                </a:lnTo>
                <a:lnTo>
                  <a:pt x="716272" y="65298"/>
                </a:lnTo>
                <a:cubicBezTo>
                  <a:pt x="718281" y="67977"/>
                  <a:pt x="717612" y="69651"/>
                  <a:pt x="714263" y="70321"/>
                </a:cubicBezTo>
                <a:cubicBezTo>
                  <a:pt x="704217" y="70991"/>
                  <a:pt x="693502" y="76349"/>
                  <a:pt x="682116" y="86394"/>
                </a:cubicBezTo>
                <a:cubicBezTo>
                  <a:pt x="680777" y="87064"/>
                  <a:pt x="680107" y="87399"/>
                  <a:pt x="680107" y="87399"/>
                </a:cubicBezTo>
                <a:cubicBezTo>
                  <a:pt x="679437" y="86729"/>
                  <a:pt x="679102" y="86060"/>
                  <a:pt x="679102" y="85390"/>
                </a:cubicBezTo>
                <a:lnTo>
                  <a:pt x="684125" y="61280"/>
                </a:lnTo>
                <a:lnTo>
                  <a:pt x="634900" y="64293"/>
                </a:lnTo>
                <a:cubicBezTo>
                  <a:pt x="626864" y="75679"/>
                  <a:pt x="617488" y="87399"/>
                  <a:pt x="606772" y="99454"/>
                </a:cubicBezTo>
                <a:cubicBezTo>
                  <a:pt x="604763" y="100794"/>
                  <a:pt x="604093" y="100124"/>
                  <a:pt x="604763" y="97445"/>
                </a:cubicBezTo>
                <a:cubicBezTo>
                  <a:pt x="623515" y="67307"/>
                  <a:pt x="636240" y="35495"/>
                  <a:pt x="642937" y="2009"/>
                </a:cubicBezTo>
                <a:cubicBezTo>
                  <a:pt x="642937" y="669"/>
                  <a:pt x="643272" y="335"/>
                  <a:pt x="643942" y="1004"/>
                </a:cubicBezTo>
                <a:close/>
                <a:moveTo>
                  <a:pt x="1223293" y="0"/>
                </a:moveTo>
                <a:lnTo>
                  <a:pt x="1247403" y="12055"/>
                </a:lnTo>
                <a:cubicBezTo>
                  <a:pt x="1248742" y="12725"/>
                  <a:pt x="1248742" y="13729"/>
                  <a:pt x="1247403" y="15069"/>
                </a:cubicBezTo>
                <a:lnTo>
                  <a:pt x="1242380" y="20092"/>
                </a:lnTo>
                <a:cubicBezTo>
                  <a:pt x="1267160" y="34156"/>
                  <a:pt x="1284907" y="48220"/>
                  <a:pt x="1295623" y="62284"/>
                </a:cubicBezTo>
                <a:cubicBezTo>
                  <a:pt x="1296963" y="70321"/>
                  <a:pt x="1293949" y="78023"/>
                  <a:pt x="1286582" y="85390"/>
                </a:cubicBezTo>
                <a:cubicBezTo>
                  <a:pt x="1282563" y="90078"/>
                  <a:pt x="1278880" y="88738"/>
                  <a:pt x="1275531" y="81372"/>
                </a:cubicBezTo>
                <a:cubicBezTo>
                  <a:pt x="1267495" y="60610"/>
                  <a:pt x="1255774" y="41523"/>
                  <a:pt x="1240371" y="24110"/>
                </a:cubicBezTo>
                <a:cubicBezTo>
                  <a:pt x="1226976" y="46211"/>
                  <a:pt x="1211238" y="67307"/>
                  <a:pt x="1193155" y="87399"/>
                </a:cubicBezTo>
                <a:lnTo>
                  <a:pt x="1214251" y="98450"/>
                </a:lnTo>
                <a:lnTo>
                  <a:pt x="1251421" y="97445"/>
                </a:lnTo>
                <a:lnTo>
                  <a:pt x="1262472" y="86394"/>
                </a:lnTo>
                <a:lnTo>
                  <a:pt x="1281559" y="98450"/>
                </a:lnTo>
                <a:cubicBezTo>
                  <a:pt x="1282898" y="99789"/>
                  <a:pt x="1282898" y="101463"/>
                  <a:pt x="1281559" y="103472"/>
                </a:cubicBezTo>
                <a:lnTo>
                  <a:pt x="1276536" y="108495"/>
                </a:lnTo>
                <a:lnTo>
                  <a:pt x="1276536" y="149684"/>
                </a:lnTo>
                <a:cubicBezTo>
                  <a:pt x="1275866" y="161739"/>
                  <a:pt x="1267829" y="171785"/>
                  <a:pt x="1252426" y="179821"/>
                </a:cubicBezTo>
                <a:cubicBezTo>
                  <a:pt x="1250417" y="180491"/>
                  <a:pt x="1249412" y="179821"/>
                  <a:pt x="1249412" y="177812"/>
                </a:cubicBezTo>
                <a:cubicBezTo>
                  <a:pt x="1249412" y="169775"/>
                  <a:pt x="1246733" y="165087"/>
                  <a:pt x="1241375" y="163748"/>
                </a:cubicBezTo>
                <a:cubicBezTo>
                  <a:pt x="1239366" y="161739"/>
                  <a:pt x="1239701" y="160399"/>
                  <a:pt x="1242380" y="159730"/>
                </a:cubicBezTo>
                <a:cubicBezTo>
                  <a:pt x="1251086" y="160399"/>
                  <a:pt x="1254770" y="158725"/>
                  <a:pt x="1253430" y="154707"/>
                </a:cubicBezTo>
                <a:lnTo>
                  <a:pt x="1253430" y="107491"/>
                </a:lnTo>
                <a:cubicBezTo>
                  <a:pt x="1254100" y="104142"/>
                  <a:pt x="1252761" y="102468"/>
                  <a:pt x="1249412" y="102468"/>
                </a:cubicBezTo>
                <a:lnTo>
                  <a:pt x="1211238" y="104477"/>
                </a:lnTo>
                <a:lnTo>
                  <a:pt x="1211238" y="105482"/>
                </a:lnTo>
                <a:lnTo>
                  <a:pt x="1209228" y="198909"/>
                </a:lnTo>
                <a:cubicBezTo>
                  <a:pt x="1209228" y="206945"/>
                  <a:pt x="1214586" y="211298"/>
                  <a:pt x="1225302" y="211968"/>
                </a:cubicBezTo>
                <a:cubicBezTo>
                  <a:pt x="1234678" y="213308"/>
                  <a:pt x="1249077" y="212638"/>
                  <a:pt x="1268499" y="209959"/>
                </a:cubicBezTo>
                <a:cubicBezTo>
                  <a:pt x="1277875" y="209289"/>
                  <a:pt x="1284238" y="202257"/>
                  <a:pt x="1287586" y="188863"/>
                </a:cubicBezTo>
                <a:cubicBezTo>
                  <a:pt x="1288256" y="187523"/>
                  <a:pt x="1288926" y="186853"/>
                  <a:pt x="1289596" y="186853"/>
                </a:cubicBezTo>
                <a:cubicBezTo>
                  <a:pt x="1290935" y="186853"/>
                  <a:pt x="1291605" y="187523"/>
                  <a:pt x="1291605" y="188863"/>
                </a:cubicBezTo>
                <a:cubicBezTo>
                  <a:pt x="1290935" y="198239"/>
                  <a:pt x="1292609" y="203262"/>
                  <a:pt x="1296628" y="203931"/>
                </a:cubicBezTo>
                <a:cubicBezTo>
                  <a:pt x="1308683" y="213308"/>
                  <a:pt x="1306004" y="221679"/>
                  <a:pt x="1288591" y="229046"/>
                </a:cubicBezTo>
                <a:cubicBezTo>
                  <a:pt x="1275196" y="234404"/>
                  <a:pt x="1256779" y="236078"/>
                  <a:pt x="1233339" y="234069"/>
                </a:cubicBezTo>
                <a:cubicBezTo>
                  <a:pt x="1207219" y="232060"/>
                  <a:pt x="1193490" y="219670"/>
                  <a:pt x="1192150" y="196899"/>
                </a:cubicBezTo>
                <a:lnTo>
                  <a:pt x="1191146" y="110505"/>
                </a:lnTo>
                <a:lnTo>
                  <a:pt x="1190141" y="90413"/>
                </a:lnTo>
                <a:cubicBezTo>
                  <a:pt x="1177416" y="105147"/>
                  <a:pt x="1162347" y="119881"/>
                  <a:pt x="1144935" y="134615"/>
                </a:cubicBezTo>
                <a:cubicBezTo>
                  <a:pt x="1143595" y="135284"/>
                  <a:pt x="1142591" y="135284"/>
                  <a:pt x="1141921" y="134615"/>
                </a:cubicBezTo>
                <a:cubicBezTo>
                  <a:pt x="1141921" y="133275"/>
                  <a:pt x="1142256" y="132271"/>
                  <a:pt x="1142925" y="131601"/>
                </a:cubicBezTo>
                <a:cubicBezTo>
                  <a:pt x="1179760" y="92757"/>
                  <a:pt x="1206549" y="48890"/>
                  <a:pt x="1223293" y="0"/>
                </a:cubicBezTo>
                <a:close/>
                <a:moveTo>
                  <a:pt x="85390" y="0"/>
                </a:moveTo>
                <a:lnTo>
                  <a:pt x="100459" y="19087"/>
                </a:lnTo>
                <a:cubicBezTo>
                  <a:pt x="101128" y="19757"/>
                  <a:pt x="100459" y="20761"/>
                  <a:pt x="98449" y="22101"/>
                </a:cubicBezTo>
                <a:cubicBezTo>
                  <a:pt x="87064" y="28128"/>
                  <a:pt x="64963" y="37504"/>
                  <a:pt x="32147" y="50229"/>
                </a:cubicBezTo>
                <a:cubicBezTo>
                  <a:pt x="30137" y="50229"/>
                  <a:pt x="29803" y="49559"/>
                  <a:pt x="31142" y="48220"/>
                </a:cubicBezTo>
                <a:cubicBezTo>
                  <a:pt x="55922" y="31477"/>
                  <a:pt x="74004" y="15403"/>
                  <a:pt x="85390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0F48175-382A-4A2B-B44F-EBE0363CBEE2}"/>
              </a:ext>
            </a:extLst>
          </p:cNvPr>
          <p:cNvSpPr txBox="1"/>
          <p:nvPr/>
        </p:nvSpPr>
        <p:spPr>
          <a:xfrm>
            <a:off x="1110367" y="3152402"/>
            <a:ext cx="1712386" cy="222349"/>
          </a:xfrm>
          <a:custGeom>
            <a:avLst/>
            <a:gdLst/>
            <a:ahLst/>
            <a:cxnLst/>
            <a:rect l="l" t="t" r="r" b="b"/>
            <a:pathLst>
              <a:path w="1712386" h="222349">
                <a:moveTo>
                  <a:pt x="356741" y="158948"/>
                </a:moveTo>
                <a:cubicBezTo>
                  <a:pt x="384125" y="168473"/>
                  <a:pt x="401687" y="176808"/>
                  <a:pt x="409426" y="183951"/>
                </a:cubicBezTo>
                <a:cubicBezTo>
                  <a:pt x="411212" y="189309"/>
                  <a:pt x="410022" y="195560"/>
                  <a:pt x="405854" y="202704"/>
                </a:cubicBezTo>
                <a:cubicBezTo>
                  <a:pt x="401687" y="207466"/>
                  <a:pt x="397222" y="206276"/>
                  <a:pt x="392460" y="199132"/>
                </a:cubicBezTo>
                <a:cubicBezTo>
                  <a:pt x="381744" y="183654"/>
                  <a:pt x="369540" y="171152"/>
                  <a:pt x="355848" y="161627"/>
                </a:cubicBezTo>
                <a:cubicBezTo>
                  <a:pt x="355253" y="160437"/>
                  <a:pt x="355550" y="159544"/>
                  <a:pt x="356741" y="158948"/>
                </a:cubicBezTo>
                <a:close/>
                <a:moveTo>
                  <a:pt x="288876" y="157162"/>
                </a:moveTo>
                <a:lnTo>
                  <a:pt x="307628" y="167878"/>
                </a:lnTo>
                <a:cubicBezTo>
                  <a:pt x="310009" y="169069"/>
                  <a:pt x="310009" y="170557"/>
                  <a:pt x="307628" y="172343"/>
                </a:cubicBezTo>
                <a:cubicBezTo>
                  <a:pt x="289768" y="186630"/>
                  <a:pt x="260896" y="202109"/>
                  <a:pt x="221010" y="218777"/>
                </a:cubicBezTo>
                <a:cubicBezTo>
                  <a:pt x="218629" y="219373"/>
                  <a:pt x="218033" y="218777"/>
                  <a:pt x="219224" y="216991"/>
                </a:cubicBezTo>
                <a:cubicBezTo>
                  <a:pt x="247204" y="200918"/>
                  <a:pt x="270421" y="180975"/>
                  <a:pt x="288876" y="157162"/>
                </a:cubicBezTo>
                <a:close/>
                <a:moveTo>
                  <a:pt x="1323231" y="141982"/>
                </a:moveTo>
                <a:cubicBezTo>
                  <a:pt x="1344662" y="151507"/>
                  <a:pt x="1354783" y="159841"/>
                  <a:pt x="1353592" y="166985"/>
                </a:cubicBezTo>
                <a:cubicBezTo>
                  <a:pt x="1352401" y="172938"/>
                  <a:pt x="1347639" y="177701"/>
                  <a:pt x="1339305" y="181273"/>
                </a:cubicBezTo>
                <a:cubicBezTo>
                  <a:pt x="1334542" y="181868"/>
                  <a:pt x="1331863" y="180082"/>
                  <a:pt x="1331268" y="175915"/>
                </a:cubicBezTo>
                <a:cubicBezTo>
                  <a:pt x="1329482" y="161627"/>
                  <a:pt x="1326208" y="150912"/>
                  <a:pt x="1321445" y="143768"/>
                </a:cubicBezTo>
                <a:cubicBezTo>
                  <a:pt x="1320850" y="142577"/>
                  <a:pt x="1321445" y="141982"/>
                  <a:pt x="1323231" y="141982"/>
                </a:cubicBezTo>
                <a:close/>
                <a:moveTo>
                  <a:pt x="1204466" y="121444"/>
                </a:moveTo>
                <a:lnTo>
                  <a:pt x="1145530" y="122337"/>
                </a:lnTo>
                <a:lnTo>
                  <a:pt x="1144637" y="153591"/>
                </a:lnTo>
                <a:lnTo>
                  <a:pt x="1197323" y="151805"/>
                </a:lnTo>
                <a:cubicBezTo>
                  <a:pt x="1199108" y="151805"/>
                  <a:pt x="1200001" y="152400"/>
                  <a:pt x="1200001" y="153591"/>
                </a:cubicBezTo>
                <a:cubicBezTo>
                  <a:pt x="1200001" y="155376"/>
                  <a:pt x="1199108" y="156269"/>
                  <a:pt x="1197323" y="156269"/>
                </a:cubicBezTo>
                <a:lnTo>
                  <a:pt x="1144637" y="158055"/>
                </a:lnTo>
                <a:lnTo>
                  <a:pt x="1144637" y="193774"/>
                </a:lnTo>
                <a:lnTo>
                  <a:pt x="1212503" y="192881"/>
                </a:lnTo>
                <a:lnTo>
                  <a:pt x="1213396" y="127694"/>
                </a:lnTo>
                <a:cubicBezTo>
                  <a:pt x="1213991" y="122337"/>
                  <a:pt x="1211015" y="120253"/>
                  <a:pt x="1204466" y="121444"/>
                </a:cubicBezTo>
                <a:close/>
                <a:moveTo>
                  <a:pt x="1649165" y="120551"/>
                </a:moveTo>
                <a:lnTo>
                  <a:pt x="1587550" y="123230"/>
                </a:lnTo>
                <a:lnTo>
                  <a:pt x="1587550" y="158055"/>
                </a:lnTo>
                <a:lnTo>
                  <a:pt x="1638449" y="156269"/>
                </a:lnTo>
                <a:cubicBezTo>
                  <a:pt x="1640235" y="156269"/>
                  <a:pt x="1641128" y="156865"/>
                  <a:pt x="1641128" y="158055"/>
                </a:cubicBezTo>
                <a:cubicBezTo>
                  <a:pt x="1641128" y="159246"/>
                  <a:pt x="1640235" y="159841"/>
                  <a:pt x="1638449" y="159841"/>
                </a:cubicBezTo>
                <a:lnTo>
                  <a:pt x="1587550" y="161627"/>
                </a:lnTo>
                <a:lnTo>
                  <a:pt x="1587550" y="200918"/>
                </a:lnTo>
                <a:lnTo>
                  <a:pt x="1642021" y="200025"/>
                </a:lnTo>
                <a:cubicBezTo>
                  <a:pt x="1642616" y="199430"/>
                  <a:pt x="1643509" y="199132"/>
                  <a:pt x="1644700" y="199132"/>
                </a:cubicBezTo>
                <a:cubicBezTo>
                  <a:pt x="1646486" y="198537"/>
                  <a:pt x="1647676" y="197346"/>
                  <a:pt x="1648272" y="195560"/>
                </a:cubicBezTo>
                <a:close/>
                <a:moveTo>
                  <a:pt x="364778" y="112514"/>
                </a:moveTo>
                <a:lnTo>
                  <a:pt x="291554" y="113407"/>
                </a:lnTo>
                <a:lnTo>
                  <a:pt x="291554" y="141982"/>
                </a:lnTo>
                <a:lnTo>
                  <a:pt x="364778" y="140196"/>
                </a:lnTo>
                <a:close/>
                <a:moveTo>
                  <a:pt x="1222326" y="106263"/>
                </a:moveTo>
                <a:lnTo>
                  <a:pt x="1241078" y="120551"/>
                </a:lnTo>
                <a:cubicBezTo>
                  <a:pt x="1242269" y="121146"/>
                  <a:pt x="1242269" y="122039"/>
                  <a:pt x="1241078" y="123230"/>
                </a:cubicBezTo>
                <a:lnTo>
                  <a:pt x="1235720" y="130373"/>
                </a:lnTo>
                <a:lnTo>
                  <a:pt x="1235720" y="163413"/>
                </a:lnTo>
                <a:lnTo>
                  <a:pt x="1236613" y="184844"/>
                </a:lnTo>
                <a:cubicBezTo>
                  <a:pt x="1236018" y="194369"/>
                  <a:pt x="1230958" y="204192"/>
                  <a:pt x="1221433" y="214312"/>
                </a:cubicBezTo>
                <a:cubicBezTo>
                  <a:pt x="1220242" y="215503"/>
                  <a:pt x="1219051" y="216098"/>
                  <a:pt x="1217861" y="216098"/>
                </a:cubicBezTo>
                <a:cubicBezTo>
                  <a:pt x="1217265" y="216098"/>
                  <a:pt x="1216670" y="215205"/>
                  <a:pt x="1216075" y="213419"/>
                </a:cubicBezTo>
                <a:cubicBezTo>
                  <a:pt x="1212503" y="204490"/>
                  <a:pt x="1209229" y="198834"/>
                  <a:pt x="1206252" y="196453"/>
                </a:cubicBezTo>
                <a:lnTo>
                  <a:pt x="1144637" y="198239"/>
                </a:lnTo>
                <a:cubicBezTo>
                  <a:pt x="1142851" y="204192"/>
                  <a:pt x="1138684" y="210145"/>
                  <a:pt x="1132136" y="216098"/>
                </a:cubicBezTo>
                <a:cubicBezTo>
                  <a:pt x="1129755" y="217884"/>
                  <a:pt x="1128266" y="217289"/>
                  <a:pt x="1127671" y="214312"/>
                </a:cubicBezTo>
                <a:lnTo>
                  <a:pt x="1129457" y="130373"/>
                </a:lnTo>
                <a:lnTo>
                  <a:pt x="1128564" y="108942"/>
                </a:lnTo>
                <a:lnTo>
                  <a:pt x="1147316" y="117872"/>
                </a:lnTo>
                <a:lnTo>
                  <a:pt x="1211610" y="116086"/>
                </a:lnTo>
                <a:close/>
                <a:moveTo>
                  <a:pt x="1400919" y="100012"/>
                </a:moveTo>
                <a:lnTo>
                  <a:pt x="1425923" y="109835"/>
                </a:lnTo>
                <a:cubicBezTo>
                  <a:pt x="1427113" y="110430"/>
                  <a:pt x="1427113" y="111323"/>
                  <a:pt x="1425923" y="112514"/>
                </a:cubicBezTo>
                <a:cubicBezTo>
                  <a:pt x="1424137" y="114300"/>
                  <a:pt x="1422946" y="116681"/>
                  <a:pt x="1422351" y="119658"/>
                </a:cubicBezTo>
                <a:lnTo>
                  <a:pt x="1422351" y="127694"/>
                </a:lnTo>
                <a:lnTo>
                  <a:pt x="1449140" y="125909"/>
                </a:lnTo>
                <a:lnTo>
                  <a:pt x="1463427" y="111621"/>
                </a:lnTo>
                <a:lnTo>
                  <a:pt x="1480394" y="127694"/>
                </a:lnTo>
                <a:cubicBezTo>
                  <a:pt x="1480989" y="128290"/>
                  <a:pt x="1481287" y="128885"/>
                  <a:pt x="1481287" y="129480"/>
                </a:cubicBezTo>
                <a:cubicBezTo>
                  <a:pt x="1481287" y="130076"/>
                  <a:pt x="1480691" y="130373"/>
                  <a:pt x="1479501" y="130373"/>
                </a:cubicBezTo>
                <a:lnTo>
                  <a:pt x="1422351" y="132159"/>
                </a:lnTo>
                <a:lnTo>
                  <a:pt x="1421458" y="153591"/>
                </a:lnTo>
                <a:lnTo>
                  <a:pt x="1422351" y="180380"/>
                </a:lnTo>
                <a:cubicBezTo>
                  <a:pt x="1422351" y="196453"/>
                  <a:pt x="1412230" y="209252"/>
                  <a:pt x="1391990" y="218777"/>
                </a:cubicBezTo>
                <a:cubicBezTo>
                  <a:pt x="1390204" y="219968"/>
                  <a:pt x="1389311" y="219075"/>
                  <a:pt x="1389311" y="216098"/>
                </a:cubicBezTo>
                <a:cubicBezTo>
                  <a:pt x="1389311" y="204787"/>
                  <a:pt x="1385739" y="198239"/>
                  <a:pt x="1378595" y="196453"/>
                </a:cubicBezTo>
                <a:cubicBezTo>
                  <a:pt x="1377405" y="195858"/>
                  <a:pt x="1377107" y="194965"/>
                  <a:pt x="1377702" y="193774"/>
                </a:cubicBezTo>
                <a:cubicBezTo>
                  <a:pt x="1377702" y="193774"/>
                  <a:pt x="1378298" y="193774"/>
                  <a:pt x="1379488" y="193774"/>
                </a:cubicBezTo>
                <a:cubicBezTo>
                  <a:pt x="1394966" y="194965"/>
                  <a:pt x="1402110" y="192881"/>
                  <a:pt x="1400919" y="187523"/>
                </a:cubicBezTo>
                <a:lnTo>
                  <a:pt x="1400919" y="143768"/>
                </a:lnTo>
                <a:cubicBezTo>
                  <a:pt x="1400919" y="142577"/>
                  <a:pt x="1400919" y="140791"/>
                  <a:pt x="1400919" y="138410"/>
                </a:cubicBezTo>
                <a:cubicBezTo>
                  <a:pt x="1400324" y="136029"/>
                  <a:pt x="1400026" y="134243"/>
                  <a:pt x="1400026" y="133052"/>
                </a:cubicBezTo>
                <a:lnTo>
                  <a:pt x="1304479" y="135731"/>
                </a:lnTo>
                <a:cubicBezTo>
                  <a:pt x="1291977" y="136922"/>
                  <a:pt x="1283940" y="138112"/>
                  <a:pt x="1280369" y="139303"/>
                </a:cubicBezTo>
                <a:lnTo>
                  <a:pt x="1272332" y="131266"/>
                </a:lnTo>
                <a:lnTo>
                  <a:pt x="1400026" y="127694"/>
                </a:lnTo>
                <a:cubicBezTo>
                  <a:pt x="1400026" y="115788"/>
                  <a:pt x="1400026" y="106859"/>
                  <a:pt x="1400026" y="100905"/>
                </a:cubicBezTo>
                <a:cubicBezTo>
                  <a:pt x="1399431" y="99715"/>
                  <a:pt x="1399729" y="99417"/>
                  <a:pt x="1400919" y="100012"/>
                </a:cubicBezTo>
                <a:close/>
                <a:moveTo>
                  <a:pt x="371922" y="96441"/>
                </a:moveTo>
                <a:lnTo>
                  <a:pt x="394246" y="108049"/>
                </a:lnTo>
                <a:cubicBezTo>
                  <a:pt x="395436" y="108049"/>
                  <a:pt x="395436" y="108644"/>
                  <a:pt x="394246" y="109835"/>
                </a:cubicBezTo>
                <a:lnTo>
                  <a:pt x="390674" y="116979"/>
                </a:lnTo>
                <a:lnTo>
                  <a:pt x="389781" y="138410"/>
                </a:lnTo>
                <a:lnTo>
                  <a:pt x="391567" y="143768"/>
                </a:lnTo>
                <a:cubicBezTo>
                  <a:pt x="392162" y="145554"/>
                  <a:pt x="391567" y="146744"/>
                  <a:pt x="389781" y="147340"/>
                </a:cubicBezTo>
                <a:cubicBezTo>
                  <a:pt x="377875" y="146149"/>
                  <a:pt x="362099" y="145554"/>
                  <a:pt x="342454" y="145554"/>
                </a:cubicBezTo>
                <a:lnTo>
                  <a:pt x="342454" y="184844"/>
                </a:lnTo>
                <a:cubicBezTo>
                  <a:pt x="341263" y="200918"/>
                  <a:pt x="331738" y="212824"/>
                  <a:pt x="313879" y="220563"/>
                </a:cubicBezTo>
                <a:cubicBezTo>
                  <a:pt x="311497" y="221159"/>
                  <a:pt x="310604" y="220266"/>
                  <a:pt x="311200" y="217884"/>
                </a:cubicBezTo>
                <a:cubicBezTo>
                  <a:pt x="312390" y="209550"/>
                  <a:pt x="310307" y="203299"/>
                  <a:pt x="304949" y="199132"/>
                </a:cubicBezTo>
                <a:cubicBezTo>
                  <a:pt x="303758" y="197346"/>
                  <a:pt x="304056" y="196751"/>
                  <a:pt x="305842" y="197346"/>
                </a:cubicBezTo>
                <a:cubicBezTo>
                  <a:pt x="317153" y="199132"/>
                  <a:pt x="322213" y="197941"/>
                  <a:pt x="321022" y="193774"/>
                </a:cubicBezTo>
                <a:lnTo>
                  <a:pt x="321022" y="145554"/>
                </a:lnTo>
                <a:cubicBezTo>
                  <a:pt x="311497" y="145554"/>
                  <a:pt x="301079" y="145851"/>
                  <a:pt x="289768" y="146447"/>
                </a:cubicBezTo>
                <a:cubicBezTo>
                  <a:pt x="287387" y="151209"/>
                  <a:pt x="284113" y="154781"/>
                  <a:pt x="279946" y="157162"/>
                </a:cubicBezTo>
                <a:cubicBezTo>
                  <a:pt x="276969" y="159544"/>
                  <a:pt x="274886" y="159841"/>
                  <a:pt x="273695" y="158055"/>
                </a:cubicBezTo>
                <a:lnTo>
                  <a:pt x="274588" y="133945"/>
                </a:lnTo>
                <a:lnTo>
                  <a:pt x="274588" y="122337"/>
                </a:lnTo>
                <a:lnTo>
                  <a:pt x="273695" y="101798"/>
                </a:lnTo>
                <a:cubicBezTo>
                  <a:pt x="273695" y="100608"/>
                  <a:pt x="273993" y="100012"/>
                  <a:pt x="274588" y="100012"/>
                </a:cubicBezTo>
                <a:cubicBezTo>
                  <a:pt x="274588" y="99417"/>
                  <a:pt x="275183" y="99417"/>
                  <a:pt x="276374" y="100012"/>
                </a:cubicBezTo>
                <a:lnTo>
                  <a:pt x="292447" y="108942"/>
                </a:lnTo>
                <a:lnTo>
                  <a:pt x="363885" y="107156"/>
                </a:lnTo>
                <a:close/>
                <a:moveTo>
                  <a:pt x="829122" y="42862"/>
                </a:moveTo>
                <a:lnTo>
                  <a:pt x="829122" y="119658"/>
                </a:lnTo>
                <a:lnTo>
                  <a:pt x="840730" y="119658"/>
                </a:lnTo>
                <a:cubicBezTo>
                  <a:pt x="862161" y="119062"/>
                  <a:pt x="873175" y="105668"/>
                  <a:pt x="873770" y="79474"/>
                </a:cubicBezTo>
                <a:cubicBezTo>
                  <a:pt x="873770" y="55066"/>
                  <a:pt x="862757" y="42862"/>
                  <a:pt x="840730" y="42862"/>
                </a:cubicBezTo>
                <a:close/>
                <a:moveTo>
                  <a:pt x="714822" y="42862"/>
                </a:moveTo>
                <a:lnTo>
                  <a:pt x="714822" y="119658"/>
                </a:lnTo>
                <a:lnTo>
                  <a:pt x="726430" y="119658"/>
                </a:lnTo>
                <a:cubicBezTo>
                  <a:pt x="747861" y="119062"/>
                  <a:pt x="758875" y="105668"/>
                  <a:pt x="759470" y="79474"/>
                </a:cubicBezTo>
                <a:cubicBezTo>
                  <a:pt x="759470" y="55066"/>
                  <a:pt x="748457" y="42862"/>
                  <a:pt x="726430" y="42862"/>
                </a:cubicBezTo>
                <a:close/>
                <a:moveTo>
                  <a:pt x="913061" y="35719"/>
                </a:moveTo>
                <a:lnTo>
                  <a:pt x="1019324" y="35719"/>
                </a:lnTo>
                <a:lnTo>
                  <a:pt x="1022003" y="89297"/>
                </a:lnTo>
                <a:lnTo>
                  <a:pt x="1016645" y="91083"/>
                </a:lnTo>
                <a:cubicBezTo>
                  <a:pt x="1010097" y="58936"/>
                  <a:pt x="996404" y="42862"/>
                  <a:pt x="975568" y="42862"/>
                </a:cubicBezTo>
                <a:lnTo>
                  <a:pt x="975568" y="162520"/>
                </a:lnTo>
                <a:cubicBezTo>
                  <a:pt x="974378" y="177998"/>
                  <a:pt x="980629" y="185142"/>
                  <a:pt x="994321" y="183951"/>
                </a:cubicBezTo>
                <a:lnTo>
                  <a:pt x="994321" y="191095"/>
                </a:lnTo>
                <a:lnTo>
                  <a:pt x="936278" y="191095"/>
                </a:lnTo>
                <a:lnTo>
                  <a:pt x="936278" y="183951"/>
                </a:lnTo>
                <a:cubicBezTo>
                  <a:pt x="949375" y="185737"/>
                  <a:pt x="955625" y="178891"/>
                  <a:pt x="955030" y="163413"/>
                </a:cubicBezTo>
                <a:lnTo>
                  <a:pt x="955030" y="42862"/>
                </a:lnTo>
                <a:cubicBezTo>
                  <a:pt x="933599" y="42267"/>
                  <a:pt x="920204" y="58341"/>
                  <a:pt x="914847" y="91083"/>
                </a:cubicBezTo>
                <a:lnTo>
                  <a:pt x="908596" y="89297"/>
                </a:lnTo>
                <a:close/>
                <a:moveTo>
                  <a:pt x="793403" y="35719"/>
                </a:moveTo>
                <a:lnTo>
                  <a:pt x="846088" y="35719"/>
                </a:lnTo>
                <a:cubicBezTo>
                  <a:pt x="878830" y="35719"/>
                  <a:pt x="895201" y="50006"/>
                  <a:pt x="895201" y="78581"/>
                </a:cubicBezTo>
                <a:cubicBezTo>
                  <a:pt x="895797" y="110728"/>
                  <a:pt x="879723" y="126504"/>
                  <a:pt x="846981" y="125909"/>
                </a:cubicBezTo>
                <a:lnTo>
                  <a:pt x="829122" y="125909"/>
                </a:lnTo>
                <a:lnTo>
                  <a:pt x="829122" y="160734"/>
                </a:lnTo>
                <a:cubicBezTo>
                  <a:pt x="828526" y="177403"/>
                  <a:pt x="834182" y="185142"/>
                  <a:pt x="846088" y="183951"/>
                </a:cubicBezTo>
                <a:lnTo>
                  <a:pt x="846088" y="191095"/>
                </a:lnTo>
                <a:lnTo>
                  <a:pt x="793403" y="191095"/>
                </a:lnTo>
                <a:lnTo>
                  <a:pt x="793403" y="183951"/>
                </a:lnTo>
                <a:cubicBezTo>
                  <a:pt x="804118" y="185142"/>
                  <a:pt x="809179" y="177701"/>
                  <a:pt x="808583" y="161627"/>
                </a:cubicBezTo>
                <a:lnTo>
                  <a:pt x="808583" y="65187"/>
                </a:lnTo>
                <a:cubicBezTo>
                  <a:pt x="809179" y="49113"/>
                  <a:pt x="804118" y="41672"/>
                  <a:pt x="793403" y="42862"/>
                </a:cubicBezTo>
                <a:close/>
                <a:moveTo>
                  <a:pt x="679103" y="35719"/>
                </a:moveTo>
                <a:lnTo>
                  <a:pt x="731788" y="35719"/>
                </a:lnTo>
                <a:cubicBezTo>
                  <a:pt x="764530" y="35719"/>
                  <a:pt x="780901" y="50006"/>
                  <a:pt x="780901" y="78581"/>
                </a:cubicBezTo>
                <a:cubicBezTo>
                  <a:pt x="781497" y="110728"/>
                  <a:pt x="765423" y="126504"/>
                  <a:pt x="732681" y="125909"/>
                </a:cubicBezTo>
                <a:lnTo>
                  <a:pt x="714822" y="125909"/>
                </a:lnTo>
                <a:lnTo>
                  <a:pt x="714822" y="160734"/>
                </a:lnTo>
                <a:cubicBezTo>
                  <a:pt x="714226" y="177403"/>
                  <a:pt x="719882" y="185142"/>
                  <a:pt x="731788" y="183951"/>
                </a:cubicBezTo>
                <a:lnTo>
                  <a:pt x="731788" y="191095"/>
                </a:lnTo>
                <a:lnTo>
                  <a:pt x="679103" y="191095"/>
                </a:lnTo>
                <a:lnTo>
                  <a:pt x="679103" y="183951"/>
                </a:lnTo>
                <a:cubicBezTo>
                  <a:pt x="689818" y="185142"/>
                  <a:pt x="694879" y="177701"/>
                  <a:pt x="694283" y="161627"/>
                </a:cubicBezTo>
                <a:lnTo>
                  <a:pt x="694283" y="65187"/>
                </a:lnTo>
                <a:cubicBezTo>
                  <a:pt x="694879" y="49113"/>
                  <a:pt x="689818" y="41672"/>
                  <a:pt x="679103" y="42862"/>
                </a:cubicBezTo>
                <a:close/>
                <a:moveTo>
                  <a:pt x="1196430" y="26789"/>
                </a:moveTo>
                <a:lnTo>
                  <a:pt x="1156246" y="27682"/>
                </a:lnTo>
                <a:lnTo>
                  <a:pt x="1155353" y="53578"/>
                </a:lnTo>
                <a:lnTo>
                  <a:pt x="1193751" y="52685"/>
                </a:lnTo>
                <a:cubicBezTo>
                  <a:pt x="1195537" y="52685"/>
                  <a:pt x="1196430" y="53280"/>
                  <a:pt x="1196430" y="54471"/>
                </a:cubicBezTo>
                <a:cubicBezTo>
                  <a:pt x="1196430" y="56257"/>
                  <a:pt x="1195537" y="57150"/>
                  <a:pt x="1193751" y="57150"/>
                </a:cubicBezTo>
                <a:lnTo>
                  <a:pt x="1155353" y="58043"/>
                </a:lnTo>
                <a:lnTo>
                  <a:pt x="1155353" y="88404"/>
                </a:lnTo>
                <a:lnTo>
                  <a:pt x="1204466" y="86618"/>
                </a:lnTo>
                <a:lnTo>
                  <a:pt x="1205359" y="33040"/>
                </a:lnTo>
                <a:cubicBezTo>
                  <a:pt x="1205359" y="28277"/>
                  <a:pt x="1202383" y="26194"/>
                  <a:pt x="1196430" y="26789"/>
                </a:cubicBezTo>
                <a:close/>
                <a:moveTo>
                  <a:pt x="366564" y="19645"/>
                </a:moveTo>
                <a:lnTo>
                  <a:pt x="291554" y="21431"/>
                </a:lnTo>
                <a:lnTo>
                  <a:pt x="291554" y="37505"/>
                </a:lnTo>
                <a:lnTo>
                  <a:pt x="358527" y="35719"/>
                </a:lnTo>
                <a:cubicBezTo>
                  <a:pt x="360313" y="37505"/>
                  <a:pt x="360015" y="38993"/>
                  <a:pt x="357634" y="40184"/>
                </a:cubicBezTo>
                <a:lnTo>
                  <a:pt x="290661" y="41969"/>
                </a:lnTo>
                <a:lnTo>
                  <a:pt x="290661" y="60722"/>
                </a:lnTo>
                <a:lnTo>
                  <a:pt x="366564" y="58936"/>
                </a:lnTo>
                <a:close/>
                <a:moveTo>
                  <a:pt x="1416993" y="16966"/>
                </a:moveTo>
                <a:lnTo>
                  <a:pt x="1328589" y="19645"/>
                </a:lnTo>
                <a:lnTo>
                  <a:pt x="1326803" y="24110"/>
                </a:lnTo>
                <a:lnTo>
                  <a:pt x="1325017" y="41969"/>
                </a:lnTo>
                <a:lnTo>
                  <a:pt x="1416993" y="39291"/>
                </a:lnTo>
                <a:lnTo>
                  <a:pt x="1416993" y="17859"/>
                </a:lnTo>
                <a:close/>
                <a:moveTo>
                  <a:pt x="1214289" y="12501"/>
                </a:moveTo>
                <a:lnTo>
                  <a:pt x="1232148" y="25896"/>
                </a:lnTo>
                <a:cubicBezTo>
                  <a:pt x="1233339" y="26491"/>
                  <a:pt x="1233339" y="27384"/>
                  <a:pt x="1232148" y="28575"/>
                </a:cubicBezTo>
                <a:lnTo>
                  <a:pt x="1226790" y="35719"/>
                </a:lnTo>
                <a:lnTo>
                  <a:pt x="1226790" y="86618"/>
                </a:lnTo>
                <a:lnTo>
                  <a:pt x="1228576" y="91083"/>
                </a:lnTo>
                <a:cubicBezTo>
                  <a:pt x="1229172" y="92869"/>
                  <a:pt x="1228576" y="93762"/>
                  <a:pt x="1226790" y="93762"/>
                </a:cubicBezTo>
                <a:cubicBezTo>
                  <a:pt x="1216075" y="92571"/>
                  <a:pt x="1204169" y="91976"/>
                  <a:pt x="1191072" y="91976"/>
                </a:cubicBezTo>
                <a:lnTo>
                  <a:pt x="1154460" y="92869"/>
                </a:lnTo>
                <a:cubicBezTo>
                  <a:pt x="1153269" y="97631"/>
                  <a:pt x="1149400" y="102096"/>
                  <a:pt x="1142851" y="106263"/>
                </a:cubicBezTo>
                <a:cubicBezTo>
                  <a:pt x="1141661" y="106859"/>
                  <a:pt x="1140470" y="107156"/>
                  <a:pt x="1139280" y="107156"/>
                </a:cubicBezTo>
                <a:cubicBezTo>
                  <a:pt x="1138684" y="106561"/>
                  <a:pt x="1138387" y="105668"/>
                  <a:pt x="1138387" y="104477"/>
                </a:cubicBezTo>
                <a:lnTo>
                  <a:pt x="1140173" y="34826"/>
                </a:lnTo>
                <a:lnTo>
                  <a:pt x="1139280" y="13394"/>
                </a:lnTo>
                <a:lnTo>
                  <a:pt x="1158032" y="23217"/>
                </a:lnTo>
                <a:lnTo>
                  <a:pt x="1203573" y="21431"/>
                </a:lnTo>
                <a:close/>
                <a:moveTo>
                  <a:pt x="568821" y="8930"/>
                </a:moveTo>
                <a:cubicBezTo>
                  <a:pt x="569119" y="8632"/>
                  <a:pt x="569565" y="8632"/>
                  <a:pt x="570161" y="8930"/>
                </a:cubicBezTo>
                <a:lnTo>
                  <a:pt x="594271" y="19645"/>
                </a:lnTo>
                <a:cubicBezTo>
                  <a:pt x="595461" y="20241"/>
                  <a:pt x="595461" y="21431"/>
                  <a:pt x="594271" y="23217"/>
                </a:cubicBezTo>
                <a:lnTo>
                  <a:pt x="590699" y="27682"/>
                </a:lnTo>
                <a:lnTo>
                  <a:pt x="587127" y="94655"/>
                </a:lnTo>
                <a:cubicBezTo>
                  <a:pt x="607963" y="75605"/>
                  <a:pt x="623143" y="58341"/>
                  <a:pt x="632668" y="42862"/>
                </a:cubicBezTo>
                <a:lnTo>
                  <a:pt x="651421" y="56257"/>
                </a:lnTo>
                <a:cubicBezTo>
                  <a:pt x="653207" y="57448"/>
                  <a:pt x="652611" y="58638"/>
                  <a:pt x="649635" y="59829"/>
                </a:cubicBezTo>
                <a:lnTo>
                  <a:pt x="646063" y="62508"/>
                </a:lnTo>
                <a:cubicBezTo>
                  <a:pt x="625822" y="80962"/>
                  <a:pt x="606177" y="96441"/>
                  <a:pt x="587127" y="108942"/>
                </a:cubicBezTo>
                <a:lnTo>
                  <a:pt x="583555" y="172343"/>
                </a:lnTo>
                <a:cubicBezTo>
                  <a:pt x="582365" y="181273"/>
                  <a:pt x="586532" y="185440"/>
                  <a:pt x="596057" y="184844"/>
                </a:cubicBezTo>
                <a:cubicBezTo>
                  <a:pt x="609154" y="185440"/>
                  <a:pt x="622250" y="184249"/>
                  <a:pt x="635347" y="181273"/>
                </a:cubicBezTo>
                <a:cubicBezTo>
                  <a:pt x="643682" y="180082"/>
                  <a:pt x="649933" y="172938"/>
                  <a:pt x="654100" y="159841"/>
                </a:cubicBezTo>
                <a:cubicBezTo>
                  <a:pt x="654695" y="158651"/>
                  <a:pt x="655290" y="158055"/>
                  <a:pt x="655886" y="158055"/>
                </a:cubicBezTo>
                <a:cubicBezTo>
                  <a:pt x="656481" y="158055"/>
                  <a:pt x="656779" y="158651"/>
                  <a:pt x="656779" y="159841"/>
                </a:cubicBezTo>
                <a:cubicBezTo>
                  <a:pt x="656183" y="171152"/>
                  <a:pt x="657374" y="178594"/>
                  <a:pt x="660350" y="182166"/>
                </a:cubicBezTo>
                <a:cubicBezTo>
                  <a:pt x="669280" y="190500"/>
                  <a:pt x="668090" y="197644"/>
                  <a:pt x="656779" y="203597"/>
                </a:cubicBezTo>
                <a:cubicBezTo>
                  <a:pt x="641300" y="208955"/>
                  <a:pt x="620762" y="210145"/>
                  <a:pt x="595164" y="207169"/>
                </a:cubicBezTo>
                <a:cubicBezTo>
                  <a:pt x="576114" y="205383"/>
                  <a:pt x="566886" y="191691"/>
                  <a:pt x="567482" y="166092"/>
                </a:cubicBezTo>
                <a:lnTo>
                  <a:pt x="568375" y="120551"/>
                </a:lnTo>
                <a:cubicBezTo>
                  <a:pt x="557064" y="127694"/>
                  <a:pt x="545158" y="134838"/>
                  <a:pt x="532656" y="141982"/>
                </a:cubicBezTo>
                <a:cubicBezTo>
                  <a:pt x="530275" y="141982"/>
                  <a:pt x="529679" y="141387"/>
                  <a:pt x="530870" y="140196"/>
                </a:cubicBezTo>
                <a:cubicBezTo>
                  <a:pt x="533251" y="138410"/>
                  <a:pt x="536823" y="135731"/>
                  <a:pt x="541586" y="132159"/>
                </a:cubicBezTo>
                <a:cubicBezTo>
                  <a:pt x="548729" y="126801"/>
                  <a:pt x="557659" y="119955"/>
                  <a:pt x="568375" y="111621"/>
                </a:cubicBezTo>
                <a:lnTo>
                  <a:pt x="570161" y="42862"/>
                </a:lnTo>
                <a:cubicBezTo>
                  <a:pt x="570161" y="38695"/>
                  <a:pt x="569863" y="33337"/>
                  <a:pt x="569268" y="26789"/>
                </a:cubicBezTo>
                <a:cubicBezTo>
                  <a:pt x="569268" y="22026"/>
                  <a:pt x="568970" y="16669"/>
                  <a:pt x="568375" y="10716"/>
                </a:cubicBezTo>
                <a:cubicBezTo>
                  <a:pt x="568375" y="9823"/>
                  <a:pt x="568524" y="9227"/>
                  <a:pt x="568821" y="8930"/>
                </a:cubicBezTo>
                <a:close/>
                <a:moveTo>
                  <a:pt x="153144" y="8930"/>
                </a:moveTo>
                <a:lnTo>
                  <a:pt x="171004" y="20538"/>
                </a:lnTo>
                <a:cubicBezTo>
                  <a:pt x="172790" y="21134"/>
                  <a:pt x="172790" y="22324"/>
                  <a:pt x="171004" y="24110"/>
                </a:cubicBezTo>
                <a:lnTo>
                  <a:pt x="162074" y="30361"/>
                </a:lnTo>
                <a:lnTo>
                  <a:pt x="119211" y="83046"/>
                </a:lnTo>
                <a:lnTo>
                  <a:pt x="169218" y="82153"/>
                </a:lnTo>
                <a:lnTo>
                  <a:pt x="179933" y="70544"/>
                </a:lnTo>
                <a:lnTo>
                  <a:pt x="199579" y="83046"/>
                </a:lnTo>
                <a:cubicBezTo>
                  <a:pt x="200769" y="83641"/>
                  <a:pt x="200769" y="84534"/>
                  <a:pt x="199579" y="85725"/>
                </a:cubicBezTo>
                <a:lnTo>
                  <a:pt x="192435" y="94655"/>
                </a:lnTo>
                <a:lnTo>
                  <a:pt x="187970" y="153591"/>
                </a:lnTo>
                <a:lnTo>
                  <a:pt x="187077" y="176808"/>
                </a:lnTo>
                <a:cubicBezTo>
                  <a:pt x="184696" y="193476"/>
                  <a:pt x="172492" y="206573"/>
                  <a:pt x="150465" y="216098"/>
                </a:cubicBezTo>
                <a:cubicBezTo>
                  <a:pt x="148679" y="217289"/>
                  <a:pt x="147489" y="216991"/>
                  <a:pt x="146893" y="215205"/>
                </a:cubicBezTo>
                <a:cubicBezTo>
                  <a:pt x="148679" y="205680"/>
                  <a:pt x="146596" y="199430"/>
                  <a:pt x="140643" y="196453"/>
                </a:cubicBezTo>
                <a:cubicBezTo>
                  <a:pt x="139452" y="194667"/>
                  <a:pt x="139750" y="193774"/>
                  <a:pt x="141536" y="193774"/>
                </a:cubicBezTo>
                <a:cubicBezTo>
                  <a:pt x="157609" y="196155"/>
                  <a:pt x="165348" y="189905"/>
                  <a:pt x="164753" y="175022"/>
                </a:cubicBezTo>
                <a:lnTo>
                  <a:pt x="171897" y="87511"/>
                </a:lnTo>
                <a:lnTo>
                  <a:pt x="154930" y="87511"/>
                </a:lnTo>
                <a:lnTo>
                  <a:pt x="164753" y="91976"/>
                </a:lnTo>
                <a:cubicBezTo>
                  <a:pt x="166539" y="92571"/>
                  <a:pt x="166836" y="93762"/>
                  <a:pt x="165646" y="95548"/>
                </a:cubicBezTo>
                <a:cubicBezTo>
                  <a:pt x="147191" y="140196"/>
                  <a:pt x="110877" y="182166"/>
                  <a:pt x="56704" y="221456"/>
                </a:cubicBezTo>
                <a:cubicBezTo>
                  <a:pt x="54918" y="222051"/>
                  <a:pt x="54025" y="221456"/>
                  <a:pt x="54025" y="219670"/>
                </a:cubicBezTo>
                <a:cubicBezTo>
                  <a:pt x="98078" y="181570"/>
                  <a:pt x="128439" y="137815"/>
                  <a:pt x="145108" y="88404"/>
                </a:cubicBezTo>
                <a:lnTo>
                  <a:pt x="125462" y="88404"/>
                </a:lnTo>
                <a:lnTo>
                  <a:pt x="135285" y="92869"/>
                </a:lnTo>
                <a:cubicBezTo>
                  <a:pt x="137071" y="93464"/>
                  <a:pt x="137071" y="94655"/>
                  <a:pt x="135285" y="96441"/>
                </a:cubicBezTo>
                <a:cubicBezTo>
                  <a:pt x="116235" y="126206"/>
                  <a:pt x="90636" y="152995"/>
                  <a:pt x="58490" y="176808"/>
                </a:cubicBezTo>
                <a:cubicBezTo>
                  <a:pt x="57299" y="177403"/>
                  <a:pt x="56406" y="177403"/>
                  <a:pt x="55811" y="176808"/>
                </a:cubicBezTo>
                <a:cubicBezTo>
                  <a:pt x="55215" y="176808"/>
                  <a:pt x="55215" y="176212"/>
                  <a:pt x="55811" y="175022"/>
                </a:cubicBezTo>
                <a:cubicBezTo>
                  <a:pt x="83790" y="147637"/>
                  <a:pt x="104031" y="118765"/>
                  <a:pt x="116533" y="88404"/>
                </a:cubicBezTo>
                <a:lnTo>
                  <a:pt x="114747" y="88404"/>
                </a:lnTo>
                <a:cubicBezTo>
                  <a:pt x="108793" y="93166"/>
                  <a:pt x="101054" y="97036"/>
                  <a:pt x="91529" y="100012"/>
                </a:cubicBezTo>
                <a:cubicBezTo>
                  <a:pt x="89148" y="100608"/>
                  <a:pt x="87660" y="99417"/>
                  <a:pt x="87065" y="96441"/>
                </a:cubicBezTo>
                <a:lnTo>
                  <a:pt x="103138" y="76795"/>
                </a:lnTo>
                <a:lnTo>
                  <a:pt x="142429" y="22324"/>
                </a:lnTo>
                <a:lnTo>
                  <a:pt x="89743" y="24110"/>
                </a:lnTo>
                <a:cubicBezTo>
                  <a:pt x="87958" y="24110"/>
                  <a:pt x="87065" y="23217"/>
                  <a:pt x="87065" y="21431"/>
                </a:cubicBezTo>
                <a:cubicBezTo>
                  <a:pt x="87065" y="19645"/>
                  <a:pt x="87958" y="19050"/>
                  <a:pt x="89743" y="19645"/>
                </a:cubicBezTo>
                <a:lnTo>
                  <a:pt x="143322" y="17859"/>
                </a:lnTo>
                <a:close/>
                <a:moveTo>
                  <a:pt x="373708" y="4465"/>
                </a:moveTo>
                <a:lnTo>
                  <a:pt x="396925" y="15180"/>
                </a:lnTo>
                <a:cubicBezTo>
                  <a:pt x="398115" y="15776"/>
                  <a:pt x="398115" y="16669"/>
                  <a:pt x="396925" y="17859"/>
                </a:cubicBezTo>
                <a:lnTo>
                  <a:pt x="391567" y="25003"/>
                </a:lnTo>
                <a:lnTo>
                  <a:pt x="391567" y="58936"/>
                </a:lnTo>
                <a:lnTo>
                  <a:pt x="393353" y="62508"/>
                </a:lnTo>
                <a:cubicBezTo>
                  <a:pt x="393948" y="64294"/>
                  <a:pt x="393353" y="65187"/>
                  <a:pt x="391567" y="65187"/>
                </a:cubicBezTo>
                <a:cubicBezTo>
                  <a:pt x="383828" y="64591"/>
                  <a:pt x="366861" y="64294"/>
                  <a:pt x="340668" y="64294"/>
                </a:cubicBezTo>
                <a:lnTo>
                  <a:pt x="323701" y="64294"/>
                </a:lnTo>
                <a:lnTo>
                  <a:pt x="343347" y="70544"/>
                </a:lnTo>
                <a:cubicBezTo>
                  <a:pt x="345133" y="70544"/>
                  <a:pt x="345133" y="72033"/>
                  <a:pt x="343347" y="75009"/>
                </a:cubicBezTo>
                <a:lnTo>
                  <a:pt x="342454" y="78581"/>
                </a:lnTo>
                <a:lnTo>
                  <a:pt x="341561" y="86618"/>
                </a:lnTo>
                <a:lnTo>
                  <a:pt x="400497" y="85725"/>
                </a:lnTo>
                <a:lnTo>
                  <a:pt x="413891" y="72330"/>
                </a:lnTo>
                <a:lnTo>
                  <a:pt x="429965" y="87511"/>
                </a:lnTo>
                <a:cubicBezTo>
                  <a:pt x="431155" y="88701"/>
                  <a:pt x="431155" y="89594"/>
                  <a:pt x="429965" y="90190"/>
                </a:cubicBezTo>
                <a:lnTo>
                  <a:pt x="260301" y="91976"/>
                </a:lnTo>
                <a:cubicBezTo>
                  <a:pt x="258515" y="91976"/>
                  <a:pt x="255538" y="92273"/>
                  <a:pt x="251371" y="92869"/>
                </a:cubicBezTo>
                <a:cubicBezTo>
                  <a:pt x="243036" y="92869"/>
                  <a:pt x="237381" y="93464"/>
                  <a:pt x="234404" y="94655"/>
                </a:cubicBezTo>
                <a:lnTo>
                  <a:pt x="228154" y="87511"/>
                </a:lnTo>
                <a:lnTo>
                  <a:pt x="318343" y="86618"/>
                </a:lnTo>
                <a:lnTo>
                  <a:pt x="318343" y="64294"/>
                </a:lnTo>
                <a:lnTo>
                  <a:pt x="290661" y="65187"/>
                </a:lnTo>
                <a:cubicBezTo>
                  <a:pt x="288876" y="69354"/>
                  <a:pt x="285006" y="73521"/>
                  <a:pt x="279053" y="77688"/>
                </a:cubicBezTo>
                <a:cubicBezTo>
                  <a:pt x="275481" y="78879"/>
                  <a:pt x="273397" y="78581"/>
                  <a:pt x="272802" y="76795"/>
                </a:cubicBezTo>
                <a:lnTo>
                  <a:pt x="273695" y="29468"/>
                </a:lnTo>
                <a:lnTo>
                  <a:pt x="272802" y="7144"/>
                </a:lnTo>
                <a:lnTo>
                  <a:pt x="293340" y="16966"/>
                </a:lnTo>
                <a:lnTo>
                  <a:pt x="365671" y="16073"/>
                </a:lnTo>
                <a:close/>
                <a:moveTo>
                  <a:pt x="1591122" y="3572"/>
                </a:moveTo>
                <a:lnTo>
                  <a:pt x="1615232" y="9823"/>
                </a:lnTo>
                <a:cubicBezTo>
                  <a:pt x="1617018" y="10418"/>
                  <a:pt x="1617315" y="11609"/>
                  <a:pt x="1616125" y="13394"/>
                </a:cubicBezTo>
                <a:cubicBezTo>
                  <a:pt x="1614339" y="15180"/>
                  <a:pt x="1612851" y="18157"/>
                  <a:pt x="1611660" y="22324"/>
                </a:cubicBezTo>
                <a:lnTo>
                  <a:pt x="1611660" y="41076"/>
                </a:lnTo>
                <a:lnTo>
                  <a:pt x="1621483" y="41076"/>
                </a:lnTo>
                <a:lnTo>
                  <a:pt x="1630412" y="31254"/>
                </a:lnTo>
                <a:lnTo>
                  <a:pt x="1643807" y="42862"/>
                </a:lnTo>
                <a:cubicBezTo>
                  <a:pt x="1644402" y="44053"/>
                  <a:pt x="1644700" y="44648"/>
                  <a:pt x="1644700" y="44648"/>
                </a:cubicBezTo>
                <a:cubicBezTo>
                  <a:pt x="1644105" y="44648"/>
                  <a:pt x="1643212" y="44946"/>
                  <a:pt x="1642021" y="45541"/>
                </a:cubicBezTo>
                <a:lnTo>
                  <a:pt x="1611660" y="45541"/>
                </a:lnTo>
                <a:lnTo>
                  <a:pt x="1611660" y="80367"/>
                </a:lnTo>
                <a:lnTo>
                  <a:pt x="1616125" y="79474"/>
                </a:lnTo>
                <a:cubicBezTo>
                  <a:pt x="1637556" y="58043"/>
                  <a:pt x="1655713" y="36016"/>
                  <a:pt x="1670596" y="13394"/>
                </a:cubicBezTo>
                <a:lnTo>
                  <a:pt x="1689348" y="31254"/>
                </a:lnTo>
                <a:cubicBezTo>
                  <a:pt x="1690539" y="33040"/>
                  <a:pt x="1689944" y="34230"/>
                  <a:pt x="1687562" y="34826"/>
                </a:cubicBezTo>
                <a:lnTo>
                  <a:pt x="1682205" y="38398"/>
                </a:lnTo>
                <a:cubicBezTo>
                  <a:pt x="1667917" y="52685"/>
                  <a:pt x="1653630" y="66377"/>
                  <a:pt x="1639342" y="79474"/>
                </a:cubicBezTo>
                <a:lnTo>
                  <a:pt x="1681312" y="78581"/>
                </a:lnTo>
                <a:lnTo>
                  <a:pt x="1695599" y="65187"/>
                </a:lnTo>
                <a:lnTo>
                  <a:pt x="1711673" y="81260"/>
                </a:lnTo>
                <a:cubicBezTo>
                  <a:pt x="1712863" y="81855"/>
                  <a:pt x="1712565" y="82748"/>
                  <a:pt x="1710780" y="83939"/>
                </a:cubicBezTo>
                <a:lnTo>
                  <a:pt x="1633091" y="84832"/>
                </a:lnTo>
                <a:cubicBezTo>
                  <a:pt x="1625352" y="91380"/>
                  <a:pt x="1612851" y="101203"/>
                  <a:pt x="1595587" y="114300"/>
                </a:cubicBezTo>
                <a:cubicBezTo>
                  <a:pt x="1593205" y="116086"/>
                  <a:pt x="1591419" y="117574"/>
                  <a:pt x="1590229" y="118765"/>
                </a:cubicBezTo>
                <a:lnTo>
                  <a:pt x="1648272" y="116086"/>
                </a:lnTo>
                <a:lnTo>
                  <a:pt x="1657201" y="104477"/>
                </a:lnTo>
                <a:lnTo>
                  <a:pt x="1677740" y="117872"/>
                </a:lnTo>
                <a:cubicBezTo>
                  <a:pt x="1678930" y="118467"/>
                  <a:pt x="1678633" y="119658"/>
                  <a:pt x="1676847" y="121444"/>
                </a:cubicBezTo>
                <a:lnTo>
                  <a:pt x="1671489" y="127694"/>
                </a:lnTo>
                <a:lnTo>
                  <a:pt x="1671489" y="191095"/>
                </a:lnTo>
                <a:cubicBezTo>
                  <a:pt x="1671489" y="203001"/>
                  <a:pt x="1665833" y="212824"/>
                  <a:pt x="1654523" y="220563"/>
                </a:cubicBezTo>
                <a:cubicBezTo>
                  <a:pt x="1652141" y="222349"/>
                  <a:pt x="1650355" y="221754"/>
                  <a:pt x="1649165" y="218777"/>
                </a:cubicBezTo>
                <a:cubicBezTo>
                  <a:pt x="1648569" y="218182"/>
                  <a:pt x="1647974" y="216694"/>
                  <a:pt x="1647379" y="214312"/>
                </a:cubicBezTo>
                <a:cubicBezTo>
                  <a:pt x="1645593" y="209550"/>
                  <a:pt x="1644105" y="205978"/>
                  <a:pt x="1642914" y="203597"/>
                </a:cubicBezTo>
                <a:lnTo>
                  <a:pt x="1586657" y="204490"/>
                </a:lnTo>
                <a:cubicBezTo>
                  <a:pt x="1584871" y="209848"/>
                  <a:pt x="1581299" y="214908"/>
                  <a:pt x="1575941" y="219670"/>
                </a:cubicBezTo>
                <a:cubicBezTo>
                  <a:pt x="1574155" y="221456"/>
                  <a:pt x="1572965" y="222349"/>
                  <a:pt x="1572369" y="222349"/>
                </a:cubicBezTo>
                <a:cubicBezTo>
                  <a:pt x="1571179" y="222349"/>
                  <a:pt x="1570583" y="221456"/>
                  <a:pt x="1570583" y="219670"/>
                </a:cubicBezTo>
                <a:lnTo>
                  <a:pt x="1570583" y="132159"/>
                </a:lnTo>
                <a:cubicBezTo>
                  <a:pt x="1547366" y="148233"/>
                  <a:pt x="1522363" y="162818"/>
                  <a:pt x="1495574" y="175915"/>
                </a:cubicBezTo>
                <a:cubicBezTo>
                  <a:pt x="1494383" y="176510"/>
                  <a:pt x="1493490" y="176212"/>
                  <a:pt x="1492895" y="175022"/>
                </a:cubicBezTo>
                <a:cubicBezTo>
                  <a:pt x="1492895" y="174426"/>
                  <a:pt x="1493490" y="173534"/>
                  <a:pt x="1494681" y="172343"/>
                </a:cubicBezTo>
                <a:cubicBezTo>
                  <a:pt x="1522661" y="155674"/>
                  <a:pt x="1547962" y="138112"/>
                  <a:pt x="1570583" y="119658"/>
                </a:cubicBezTo>
                <a:lnTo>
                  <a:pt x="1570583" y="117872"/>
                </a:lnTo>
                <a:cubicBezTo>
                  <a:pt x="1570583" y="116681"/>
                  <a:pt x="1570881" y="115788"/>
                  <a:pt x="1571476" y="115193"/>
                </a:cubicBezTo>
                <a:cubicBezTo>
                  <a:pt x="1572072" y="115193"/>
                  <a:pt x="1572965" y="115491"/>
                  <a:pt x="1574155" y="116086"/>
                </a:cubicBezTo>
                <a:lnTo>
                  <a:pt x="1575048" y="116086"/>
                </a:lnTo>
                <a:cubicBezTo>
                  <a:pt x="1588145" y="105966"/>
                  <a:pt x="1600051" y="95845"/>
                  <a:pt x="1610767" y="85725"/>
                </a:cubicBezTo>
                <a:lnTo>
                  <a:pt x="1539330" y="86618"/>
                </a:lnTo>
                <a:cubicBezTo>
                  <a:pt x="1528614" y="87213"/>
                  <a:pt x="1520577" y="88106"/>
                  <a:pt x="1515219" y="89297"/>
                </a:cubicBezTo>
                <a:lnTo>
                  <a:pt x="1506290" y="81260"/>
                </a:lnTo>
                <a:lnTo>
                  <a:pt x="1592015" y="80367"/>
                </a:lnTo>
                <a:lnTo>
                  <a:pt x="1592015" y="46434"/>
                </a:lnTo>
                <a:lnTo>
                  <a:pt x="1578620" y="46434"/>
                </a:lnTo>
                <a:cubicBezTo>
                  <a:pt x="1576834" y="46434"/>
                  <a:pt x="1574751" y="46434"/>
                  <a:pt x="1572369" y="46434"/>
                </a:cubicBezTo>
                <a:cubicBezTo>
                  <a:pt x="1564630" y="47030"/>
                  <a:pt x="1558975" y="47923"/>
                  <a:pt x="1555403" y="49113"/>
                </a:cubicBezTo>
                <a:lnTo>
                  <a:pt x="1548259" y="41969"/>
                </a:lnTo>
                <a:lnTo>
                  <a:pt x="1592015" y="41969"/>
                </a:lnTo>
                <a:close/>
                <a:moveTo>
                  <a:pt x="1425923" y="2679"/>
                </a:moveTo>
                <a:lnTo>
                  <a:pt x="1443782" y="14287"/>
                </a:lnTo>
                <a:cubicBezTo>
                  <a:pt x="1445568" y="14883"/>
                  <a:pt x="1445568" y="16073"/>
                  <a:pt x="1443782" y="17859"/>
                </a:cubicBezTo>
                <a:lnTo>
                  <a:pt x="1439317" y="23217"/>
                </a:lnTo>
                <a:lnTo>
                  <a:pt x="1438424" y="41076"/>
                </a:lnTo>
                <a:lnTo>
                  <a:pt x="1440210" y="43755"/>
                </a:lnTo>
                <a:cubicBezTo>
                  <a:pt x="1440805" y="44946"/>
                  <a:pt x="1440508" y="45541"/>
                  <a:pt x="1439317" y="45541"/>
                </a:cubicBezTo>
                <a:cubicBezTo>
                  <a:pt x="1437531" y="45541"/>
                  <a:pt x="1434257" y="45541"/>
                  <a:pt x="1429494" y="45541"/>
                </a:cubicBezTo>
                <a:cubicBezTo>
                  <a:pt x="1415802" y="44946"/>
                  <a:pt x="1404491" y="44946"/>
                  <a:pt x="1395562" y="45541"/>
                </a:cubicBezTo>
                <a:lnTo>
                  <a:pt x="1324124" y="47327"/>
                </a:lnTo>
                <a:lnTo>
                  <a:pt x="1322338" y="60722"/>
                </a:lnTo>
                <a:cubicBezTo>
                  <a:pt x="1321148" y="69056"/>
                  <a:pt x="1324124" y="73223"/>
                  <a:pt x="1331268" y="73223"/>
                </a:cubicBezTo>
                <a:cubicBezTo>
                  <a:pt x="1369963" y="77986"/>
                  <a:pt x="1405087" y="77391"/>
                  <a:pt x="1436638" y="71437"/>
                </a:cubicBezTo>
                <a:cubicBezTo>
                  <a:pt x="1446163" y="70842"/>
                  <a:pt x="1452116" y="65484"/>
                  <a:pt x="1454498" y="55364"/>
                </a:cubicBezTo>
                <a:cubicBezTo>
                  <a:pt x="1455093" y="54769"/>
                  <a:pt x="1455688" y="54173"/>
                  <a:pt x="1456283" y="53578"/>
                </a:cubicBezTo>
                <a:cubicBezTo>
                  <a:pt x="1456879" y="54173"/>
                  <a:pt x="1457176" y="54769"/>
                  <a:pt x="1457176" y="55364"/>
                </a:cubicBezTo>
                <a:cubicBezTo>
                  <a:pt x="1456581" y="60722"/>
                  <a:pt x="1459558" y="64294"/>
                  <a:pt x="1466106" y="66080"/>
                </a:cubicBezTo>
                <a:cubicBezTo>
                  <a:pt x="1476822" y="75009"/>
                  <a:pt x="1474738" y="83046"/>
                  <a:pt x="1459855" y="90190"/>
                </a:cubicBezTo>
                <a:cubicBezTo>
                  <a:pt x="1424732" y="97929"/>
                  <a:pt x="1383060" y="98524"/>
                  <a:pt x="1334840" y="91976"/>
                </a:cubicBezTo>
                <a:cubicBezTo>
                  <a:pt x="1315194" y="89594"/>
                  <a:pt x="1305967" y="76200"/>
                  <a:pt x="1307158" y="51792"/>
                </a:cubicBezTo>
                <a:lnTo>
                  <a:pt x="1308051" y="35719"/>
                </a:lnTo>
                <a:cubicBezTo>
                  <a:pt x="1308051" y="30956"/>
                  <a:pt x="1307753" y="24110"/>
                  <a:pt x="1307158" y="15180"/>
                </a:cubicBezTo>
                <a:cubicBezTo>
                  <a:pt x="1307158" y="10418"/>
                  <a:pt x="1307158" y="7144"/>
                  <a:pt x="1307158" y="5358"/>
                </a:cubicBezTo>
                <a:cubicBezTo>
                  <a:pt x="1307158" y="3572"/>
                  <a:pt x="1307753" y="2976"/>
                  <a:pt x="1308944" y="3572"/>
                </a:cubicBezTo>
                <a:lnTo>
                  <a:pt x="1328589" y="14287"/>
                </a:lnTo>
                <a:lnTo>
                  <a:pt x="1416100" y="12501"/>
                </a:lnTo>
                <a:close/>
                <a:moveTo>
                  <a:pt x="1109812" y="1786"/>
                </a:moveTo>
                <a:lnTo>
                  <a:pt x="1131243" y="13394"/>
                </a:lnTo>
                <a:cubicBezTo>
                  <a:pt x="1132433" y="13990"/>
                  <a:pt x="1132433" y="15180"/>
                  <a:pt x="1131243" y="16966"/>
                </a:cubicBezTo>
                <a:lnTo>
                  <a:pt x="1127671" y="20538"/>
                </a:lnTo>
                <a:cubicBezTo>
                  <a:pt x="1124099" y="27682"/>
                  <a:pt x="1117848" y="38100"/>
                  <a:pt x="1108919" y="51792"/>
                </a:cubicBezTo>
                <a:cubicBezTo>
                  <a:pt x="1107728" y="53578"/>
                  <a:pt x="1106835" y="54769"/>
                  <a:pt x="1106240" y="55364"/>
                </a:cubicBezTo>
                <a:lnTo>
                  <a:pt x="1105347" y="190202"/>
                </a:lnTo>
                <a:cubicBezTo>
                  <a:pt x="1104751" y="197346"/>
                  <a:pt x="1101179" y="205680"/>
                  <a:pt x="1094631" y="215205"/>
                </a:cubicBezTo>
                <a:cubicBezTo>
                  <a:pt x="1090464" y="217587"/>
                  <a:pt x="1088380" y="217289"/>
                  <a:pt x="1088380" y="214312"/>
                </a:cubicBezTo>
                <a:lnTo>
                  <a:pt x="1090166" y="154484"/>
                </a:lnTo>
                <a:lnTo>
                  <a:pt x="1091059" y="76795"/>
                </a:lnTo>
                <a:cubicBezTo>
                  <a:pt x="1074390" y="98226"/>
                  <a:pt x="1056531" y="117276"/>
                  <a:pt x="1037481" y="133945"/>
                </a:cubicBezTo>
                <a:cubicBezTo>
                  <a:pt x="1036886" y="134541"/>
                  <a:pt x="1036290" y="134541"/>
                  <a:pt x="1035695" y="133945"/>
                </a:cubicBezTo>
                <a:cubicBezTo>
                  <a:pt x="1035100" y="132755"/>
                  <a:pt x="1035100" y="131862"/>
                  <a:pt x="1035695" y="131266"/>
                </a:cubicBezTo>
                <a:cubicBezTo>
                  <a:pt x="1065461" y="96738"/>
                  <a:pt x="1090166" y="53578"/>
                  <a:pt x="1109812" y="1786"/>
                </a:cubicBezTo>
                <a:close/>
                <a:moveTo>
                  <a:pt x="33486" y="1786"/>
                </a:moveTo>
                <a:lnTo>
                  <a:pt x="58490" y="11609"/>
                </a:lnTo>
                <a:lnTo>
                  <a:pt x="54918" y="18752"/>
                </a:lnTo>
                <a:lnTo>
                  <a:pt x="53132" y="65187"/>
                </a:lnTo>
                <a:lnTo>
                  <a:pt x="62061" y="64294"/>
                </a:lnTo>
                <a:lnTo>
                  <a:pt x="73670" y="51792"/>
                </a:lnTo>
                <a:lnTo>
                  <a:pt x="88850" y="65187"/>
                </a:lnTo>
                <a:cubicBezTo>
                  <a:pt x="90041" y="66973"/>
                  <a:pt x="89743" y="67866"/>
                  <a:pt x="87958" y="67866"/>
                </a:cubicBezTo>
                <a:lnTo>
                  <a:pt x="53132" y="68759"/>
                </a:lnTo>
                <a:lnTo>
                  <a:pt x="51346" y="141089"/>
                </a:lnTo>
                <a:lnTo>
                  <a:pt x="84386" y="124123"/>
                </a:lnTo>
                <a:cubicBezTo>
                  <a:pt x="86172" y="124123"/>
                  <a:pt x="86767" y="124718"/>
                  <a:pt x="86172" y="125909"/>
                </a:cubicBezTo>
                <a:lnTo>
                  <a:pt x="21878" y="178594"/>
                </a:lnTo>
                <a:cubicBezTo>
                  <a:pt x="19497" y="180975"/>
                  <a:pt x="17115" y="181273"/>
                  <a:pt x="14734" y="179487"/>
                </a:cubicBezTo>
                <a:lnTo>
                  <a:pt x="447" y="165199"/>
                </a:lnTo>
                <a:cubicBezTo>
                  <a:pt x="-149" y="164009"/>
                  <a:pt x="-149" y="163116"/>
                  <a:pt x="447" y="162520"/>
                </a:cubicBezTo>
                <a:cubicBezTo>
                  <a:pt x="11758" y="159544"/>
                  <a:pt x="21878" y="155674"/>
                  <a:pt x="30808" y="150912"/>
                </a:cubicBezTo>
                <a:lnTo>
                  <a:pt x="33486" y="149126"/>
                </a:lnTo>
                <a:lnTo>
                  <a:pt x="34379" y="70544"/>
                </a:lnTo>
                <a:lnTo>
                  <a:pt x="3125" y="71437"/>
                </a:lnTo>
                <a:cubicBezTo>
                  <a:pt x="1340" y="71437"/>
                  <a:pt x="447" y="70842"/>
                  <a:pt x="447" y="69651"/>
                </a:cubicBezTo>
                <a:cubicBezTo>
                  <a:pt x="447" y="67866"/>
                  <a:pt x="1042" y="66675"/>
                  <a:pt x="2233" y="66080"/>
                </a:cubicBezTo>
                <a:lnTo>
                  <a:pt x="34379" y="65187"/>
                </a:lnTo>
                <a:lnTo>
                  <a:pt x="34379" y="31254"/>
                </a:lnTo>
                <a:close/>
                <a:moveTo>
                  <a:pt x="528191" y="0"/>
                </a:moveTo>
                <a:lnTo>
                  <a:pt x="548729" y="11609"/>
                </a:lnTo>
                <a:cubicBezTo>
                  <a:pt x="549920" y="12204"/>
                  <a:pt x="549920" y="13394"/>
                  <a:pt x="548729" y="15180"/>
                </a:cubicBezTo>
                <a:lnTo>
                  <a:pt x="545158" y="18752"/>
                </a:lnTo>
                <a:cubicBezTo>
                  <a:pt x="536823" y="32444"/>
                  <a:pt x="528191" y="45541"/>
                  <a:pt x="519261" y="58043"/>
                </a:cubicBezTo>
                <a:lnTo>
                  <a:pt x="521940" y="192881"/>
                </a:lnTo>
                <a:cubicBezTo>
                  <a:pt x="519559" y="202406"/>
                  <a:pt x="514797" y="210741"/>
                  <a:pt x="507653" y="217884"/>
                </a:cubicBezTo>
                <a:cubicBezTo>
                  <a:pt x="505867" y="219075"/>
                  <a:pt x="504676" y="219670"/>
                  <a:pt x="504081" y="219670"/>
                </a:cubicBezTo>
                <a:cubicBezTo>
                  <a:pt x="503486" y="219670"/>
                  <a:pt x="503188" y="218777"/>
                  <a:pt x="503188" y="216991"/>
                </a:cubicBezTo>
                <a:lnTo>
                  <a:pt x="504081" y="157162"/>
                </a:lnTo>
                <a:lnTo>
                  <a:pt x="504081" y="76795"/>
                </a:lnTo>
                <a:cubicBezTo>
                  <a:pt x="493961" y="89297"/>
                  <a:pt x="477590" y="106263"/>
                  <a:pt x="454968" y="127694"/>
                </a:cubicBezTo>
                <a:cubicBezTo>
                  <a:pt x="451991" y="130671"/>
                  <a:pt x="449610" y="132755"/>
                  <a:pt x="447824" y="133945"/>
                </a:cubicBezTo>
                <a:cubicBezTo>
                  <a:pt x="447229" y="134541"/>
                  <a:pt x="446336" y="134541"/>
                  <a:pt x="445145" y="133945"/>
                </a:cubicBezTo>
                <a:cubicBezTo>
                  <a:pt x="444550" y="133350"/>
                  <a:pt x="444550" y="132755"/>
                  <a:pt x="445145" y="132159"/>
                </a:cubicBezTo>
                <a:cubicBezTo>
                  <a:pt x="486222" y="86916"/>
                  <a:pt x="513904" y="42862"/>
                  <a:pt x="528191" y="0"/>
                </a:cubicBezTo>
                <a:close/>
              </a:path>
            </a:pathLst>
          </a:custGeom>
          <a:solidFill>
            <a:prstClr val="white">
              <a:lumMod val="7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B7AB36E-4FC0-4B85-85C0-55A5511AD84C}"/>
              </a:ext>
            </a:extLst>
          </p:cNvPr>
          <p:cNvSpPr txBox="1"/>
          <p:nvPr/>
        </p:nvSpPr>
        <p:spPr>
          <a:xfrm>
            <a:off x="1099205" y="3634161"/>
            <a:ext cx="2189857" cy="223688"/>
          </a:xfrm>
          <a:custGeom>
            <a:avLst/>
            <a:gdLst/>
            <a:ahLst/>
            <a:cxnLst/>
            <a:rect l="l" t="t" r="r" b="b"/>
            <a:pathLst>
              <a:path w="2189857" h="223688">
                <a:moveTo>
                  <a:pt x="1170087" y="176808"/>
                </a:moveTo>
                <a:cubicBezTo>
                  <a:pt x="1206996" y="183951"/>
                  <a:pt x="1228130" y="189905"/>
                  <a:pt x="1233488" y="194667"/>
                </a:cubicBezTo>
                <a:cubicBezTo>
                  <a:pt x="1237060" y="201216"/>
                  <a:pt x="1236464" y="208062"/>
                  <a:pt x="1231702" y="215205"/>
                </a:cubicBezTo>
                <a:cubicBezTo>
                  <a:pt x="1228130" y="219968"/>
                  <a:pt x="1223963" y="219670"/>
                  <a:pt x="1219200" y="214312"/>
                </a:cubicBezTo>
                <a:cubicBezTo>
                  <a:pt x="1206699" y="200025"/>
                  <a:pt x="1190030" y="188416"/>
                  <a:pt x="1169194" y="179487"/>
                </a:cubicBezTo>
                <a:cubicBezTo>
                  <a:pt x="1168003" y="178296"/>
                  <a:pt x="1168301" y="177403"/>
                  <a:pt x="1170087" y="176808"/>
                </a:cubicBezTo>
                <a:close/>
                <a:moveTo>
                  <a:pt x="1629966" y="161627"/>
                </a:moveTo>
                <a:cubicBezTo>
                  <a:pt x="1669852" y="174129"/>
                  <a:pt x="1692176" y="183356"/>
                  <a:pt x="1696938" y="189309"/>
                </a:cubicBezTo>
                <a:cubicBezTo>
                  <a:pt x="1699915" y="195858"/>
                  <a:pt x="1698427" y="202704"/>
                  <a:pt x="1692474" y="209848"/>
                </a:cubicBezTo>
                <a:cubicBezTo>
                  <a:pt x="1688902" y="214610"/>
                  <a:pt x="1684735" y="213717"/>
                  <a:pt x="1679972" y="207169"/>
                </a:cubicBezTo>
                <a:cubicBezTo>
                  <a:pt x="1668066" y="191095"/>
                  <a:pt x="1651099" y="176510"/>
                  <a:pt x="1629073" y="163413"/>
                </a:cubicBezTo>
                <a:cubicBezTo>
                  <a:pt x="1628477" y="162818"/>
                  <a:pt x="1628775" y="162223"/>
                  <a:pt x="1629966" y="161627"/>
                </a:cubicBezTo>
                <a:close/>
                <a:moveTo>
                  <a:pt x="1152227" y="125016"/>
                </a:moveTo>
                <a:lnTo>
                  <a:pt x="1172766" y="133945"/>
                </a:lnTo>
                <a:cubicBezTo>
                  <a:pt x="1173361" y="134541"/>
                  <a:pt x="1173361" y="135136"/>
                  <a:pt x="1172766" y="135731"/>
                </a:cubicBezTo>
                <a:lnTo>
                  <a:pt x="1170087" y="140196"/>
                </a:lnTo>
                <a:cubicBezTo>
                  <a:pt x="1174254" y="183654"/>
                  <a:pt x="1137642" y="211336"/>
                  <a:pt x="1060252" y="223242"/>
                </a:cubicBezTo>
                <a:cubicBezTo>
                  <a:pt x="1059656" y="223837"/>
                  <a:pt x="1059061" y="223837"/>
                  <a:pt x="1058466" y="223242"/>
                </a:cubicBezTo>
                <a:cubicBezTo>
                  <a:pt x="1058466" y="222051"/>
                  <a:pt x="1058763" y="221159"/>
                  <a:pt x="1059359" y="220563"/>
                </a:cubicBezTo>
                <a:cubicBezTo>
                  <a:pt x="1099245" y="209252"/>
                  <a:pt x="1123950" y="198834"/>
                  <a:pt x="1133475" y="189309"/>
                </a:cubicBezTo>
                <a:cubicBezTo>
                  <a:pt x="1145381" y="179189"/>
                  <a:pt x="1151632" y="161330"/>
                  <a:pt x="1152227" y="135731"/>
                </a:cubicBezTo>
                <a:close/>
                <a:moveTo>
                  <a:pt x="1203127" y="100012"/>
                </a:moveTo>
                <a:lnTo>
                  <a:pt x="1221879" y="110728"/>
                </a:lnTo>
                <a:cubicBezTo>
                  <a:pt x="1222474" y="110728"/>
                  <a:pt x="1222474" y="111026"/>
                  <a:pt x="1221879" y="111621"/>
                </a:cubicBezTo>
                <a:cubicBezTo>
                  <a:pt x="1222474" y="111026"/>
                  <a:pt x="1222177" y="111621"/>
                  <a:pt x="1220986" y="113407"/>
                </a:cubicBezTo>
                <a:lnTo>
                  <a:pt x="1217414" y="118765"/>
                </a:lnTo>
                <a:lnTo>
                  <a:pt x="1217414" y="131266"/>
                </a:lnTo>
                <a:lnTo>
                  <a:pt x="1218307" y="151805"/>
                </a:lnTo>
                <a:cubicBezTo>
                  <a:pt x="1218307" y="160734"/>
                  <a:pt x="1213247" y="169069"/>
                  <a:pt x="1203127" y="176808"/>
                </a:cubicBezTo>
                <a:cubicBezTo>
                  <a:pt x="1199555" y="179784"/>
                  <a:pt x="1197174" y="179487"/>
                  <a:pt x="1195983" y="175915"/>
                </a:cubicBezTo>
                <a:lnTo>
                  <a:pt x="1196876" y="114300"/>
                </a:lnTo>
                <a:lnTo>
                  <a:pt x="1123652" y="116086"/>
                </a:lnTo>
                <a:lnTo>
                  <a:pt x="1122759" y="162520"/>
                </a:lnTo>
                <a:cubicBezTo>
                  <a:pt x="1121569" y="170855"/>
                  <a:pt x="1117402" y="177105"/>
                  <a:pt x="1110258" y="181273"/>
                </a:cubicBezTo>
                <a:cubicBezTo>
                  <a:pt x="1107877" y="183059"/>
                  <a:pt x="1106091" y="183059"/>
                  <a:pt x="1104900" y="181273"/>
                </a:cubicBezTo>
                <a:lnTo>
                  <a:pt x="1105793" y="156269"/>
                </a:lnTo>
                <a:lnTo>
                  <a:pt x="1106686" y="125909"/>
                </a:lnTo>
                <a:lnTo>
                  <a:pt x="1105793" y="106263"/>
                </a:lnTo>
                <a:cubicBezTo>
                  <a:pt x="1105793" y="105073"/>
                  <a:pt x="1106388" y="104775"/>
                  <a:pt x="1107579" y="105370"/>
                </a:cubicBezTo>
                <a:lnTo>
                  <a:pt x="1123652" y="111621"/>
                </a:lnTo>
                <a:lnTo>
                  <a:pt x="1195983" y="109835"/>
                </a:lnTo>
                <a:close/>
                <a:moveTo>
                  <a:pt x="920055" y="100012"/>
                </a:moveTo>
                <a:cubicBezTo>
                  <a:pt x="942677" y="111323"/>
                  <a:pt x="954286" y="120848"/>
                  <a:pt x="954881" y="128587"/>
                </a:cubicBezTo>
                <a:cubicBezTo>
                  <a:pt x="954881" y="135731"/>
                  <a:pt x="951309" y="141684"/>
                  <a:pt x="944166" y="146447"/>
                </a:cubicBezTo>
                <a:cubicBezTo>
                  <a:pt x="938808" y="148233"/>
                  <a:pt x="935534" y="146447"/>
                  <a:pt x="934343" y="141089"/>
                </a:cubicBezTo>
                <a:cubicBezTo>
                  <a:pt x="930771" y="122634"/>
                  <a:pt x="925413" y="109537"/>
                  <a:pt x="918270" y="101798"/>
                </a:cubicBezTo>
                <a:cubicBezTo>
                  <a:pt x="918270" y="101798"/>
                  <a:pt x="918270" y="101501"/>
                  <a:pt x="918270" y="100905"/>
                </a:cubicBezTo>
                <a:cubicBezTo>
                  <a:pt x="917674" y="100310"/>
                  <a:pt x="918270" y="100012"/>
                  <a:pt x="920055" y="100012"/>
                </a:cubicBezTo>
                <a:close/>
                <a:moveTo>
                  <a:pt x="1609427" y="93762"/>
                </a:moveTo>
                <a:lnTo>
                  <a:pt x="1634431" y="104477"/>
                </a:lnTo>
                <a:cubicBezTo>
                  <a:pt x="1635621" y="104477"/>
                  <a:pt x="1635621" y="105073"/>
                  <a:pt x="1634431" y="106263"/>
                </a:cubicBezTo>
                <a:lnTo>
                  <a:pt x="1631752" y="110728"/>
                </a:lnTo>
                <a:cubicBezTo>
                  <a:pt x="1631156" y="145256"/>
                  <a:pt x="1622524" y="169664"/>
                  <a:pt x="1605856" y="183951"/>
                </a:cubicBezTo>
                <a:cubicBezTo>
                  <a:pt x="1592163" y="198239"/>
                  <a:pt x="1561207" y="211038"/>
                  <a:pt x="1512987" y="222349"/>
                </a:cubicBezTo>
                <a:cubicBezTo>
                  <a:pt x="1511796" y="222349"/>
                  <a:pt x="1510903" y="221754"/>
                  <a:pt x="1510308" y="220563"/>
                </a:cubicBezTo>
                <a:cubicBezTo>
                  <a:pt x="1510308" y="219968"/>
                  <a:pt x="1510903" y="219373"/>
                  <a:pt x="1512094" y="218777"/>
                </a:cubicBezTo>
                <a:cubicBezTo>
                  <a:pt x="1552575" y="206276"/>
                  <a:pt x="1578471" y="193179"/>
                  <a:pt x="1589782" y="179487"/>
                </a:cubicBezTo>
                <a:cubicBezTo>
                  <a:pt x="1602879" y="165199"/>
                  <a:pt x="1609725" y="140494"/>
                  <a:pt x="1610320" y="105370"/>
                </a:cubicBezTo>
                <a:close/>
                <a:moveTo>
                  <a:pt x="155377" y="85725"/>
                </a:moveTo>
                <a:lnTo>
                  <a:pt x="171450" y="100905"/>
                </a:lnTo>
                <a:cubicBezTo>
                  <a:pt x="173236" y="102096"/>
                  <a:pt x="172938" y="102691"/>
                  <a:pt x="170557" y="102691"/>
                </a:cubicBezTo>
                <a:lnTo>
                  <a:pt x="110728" y="105370"/>
                </a:lnTo>
                <a:lnTo>
                  <a:pt x="125016" y="108942"/>
                </a:lnTo>
                <a:cubicBezTo>
                  <a:pt x="126802" y="109537"/>
                  <a:pt x="127099" y="110728"/>
                  <a:pt x="125909" y="112514"/>
                </a:cubicBezTo>
                <a:cubicBezTo>
                  <a:pt x="124123" y="113109"/>
                  <a:pt x="122634" y="116086"/>
                  <a:pt x="121444" y="121444"/>
                </a:cubicBezTo>
                <a:lnTo>
                  <a:pt x="120551" y="151805"/>
                </a:lnTo>
                <a:lnTo>
                  <a:pt x="146447" y="151805"/>
                </a:lnTo>
                <a:lnTo>
                  <a:pt x="159841" y="139303"/>
                </a:lnTo>
                <a:lnTo>
                  <a:pt x="176808" y="153591"/>
                </a:lnTo>
                <a:cubicBezTo>
                  <a:pt x="177998" y="154186"/>
                  <a:pt x="177701" y="155079"/>
                  <a:pt x="175915" y="156269"/>
                </a:cubicBezTo>
                <a:lnTo>
                  <a:pt x="120551" y="157162"/>
                </a:lnTo>
                <a:lnTo>
                  <a:pt x="119658" y="203597"/>
                </a:lnTo>
                <a:lnTo>
                  <a:pt x="179487" y="202704"/>
                </a:lnTo>
                <a:lnTo>
                  <a:pt x="192881" y="190202"/>
                </a:lnTo>
                <a:lnTo>
                  <a:pt x="210741" y="204490"/>
                </a:lnTo>
                <a:cubicBezTo>
                  <a:pt x="211931" y="205680"/>
                  <a:pt x="211931" y="206573"/>
                  <a:pt x="210741" y="207169"/>
                </a:cubicBezTo>
                <a:lnTo>
                  <a:pt x="45541" y="209848"/>
                </a:lnTo>
                <a:cubicBezTo>
                  <a:pt x="37207" y="210443"/>
                  <a:pt x="29170" y="211336"/>
                  <a:pt x="21431" y="212526"/>
                </a:cubicBezTo>
                <a:lnTo>
                  <a:pt x="14287" y="205383"/>
                </a:lnTo>
                <a:lnTo>
                  <a:pt x="100906" y="203597"/>
                </a:lnTo>
                <a:lnTo>
                  <a:pt x="100906" y="158055"/>
                </a:lnTo>
                <a:lnTo>
                  <a:pt x="79474" y="158055"/>
                </a:lnTo>
                <a:cubicBezTo>
                  <a:pt x="71140" y="158651"/>
                  <a:pt x="63103" y="159544"/>
                  <a:pt x="55364" y="160734"/>
                </a:cubicBezTo>
                <a:lnTo>
                  <a:pt x="47327" y="153591"/>
                </a:lnTo>
                <a:lnTo>
                  <a:pt x="100906" y="152698"/>
                </a:lnTo>
                <a:lnTo>
                  <a:pt x="100906" y="141982"/>
                </a:lnTo>
                <a:lnTo>
                  <a:pt x="100012" y="105370"/>
                </a:lnTo>
                <a:lnTo>
                  <a:pt x="84832" y="106263"/>
                </a:lnTo>
                <a:cubicBezTo>
                  <a:pt x="76498" y="106263"/>
                  <a:pt x="68461" y="106859"/>
                  <a:pt x="60722" y="108049"/>
                </a:cubicBezTo>
                <a:lnTo>
                  <a:pt x="53578" y="100905"/>
                </a:lnTo>
                <a:lnTo>
                  <a:pt x="142875" y="98226"/>
                </a:lnTo>
                <a:close/>
                <a:moveTo>
                  <a:pt x="1427262" y="78581"/>
                </a:moveTo>
                <a:lnTo>
                  <a:pt x="1446014" y="94655"/>
                </a:lnTo>
                <a:cubicBezTo>
                  <a:pt x="1446610" y="95250"/>
                  <a:pt x="1446907" y="95845"/>
                  <a:pt x="1446907" y="96441"/>
                </a:cubicBezTo>
                <a:cubicBezTo>
                  <a:pt x="1446907" y="97036"/>
                  <a:pt x="1446014" y="97631"/>
                  <a:pt x="1444228" y="98226"/>
                </a:cubicBezTo>
                <a:cubicBezTo>
                  <a:pt x="1432917" y="99417"/>
                  <a:pt x="1417439" y="106859"/>
                  <a:pt x="1397794" y="120551"/>
                </a:cubicBezTo>
                <a:lnTo>
                  <a:pt x="1403152" y="123230"/>
                </a:lnTo>
                <a:cubicBezTo>
                  <a:pt x="1404342" y="123825"/>
                  <a:pt x="1404342" y="124718"/>
                  <a:pt x="1403152" y="125909"/>
                </a:cubicBezTo>
                <a:cubicBezTo>
                  <a:pt x="1401366" y="127694"/>
                  <a:pt x="1400175" y="130076"/>
                  <a:pt x="1399580" y="133052"/>
                </a:cubicBezTo>
                <a:lnTo>
                  <a:pt x="1399580" y="138410"/>
                </a:lnTo>
                <a:lnTo>
                  <a:pt x="1453158" y="137517"/>
                </a:lnTo>
                <a:lnTo>
                  <a:pt x="1467445" y="121444"/>
                </a:lnTo>
                <a:lnTo>
                  <a:pt x="1484412" y="138410"/>
                </a:lnTo>
                <a:cubicBezTo>
                  <a:pt x="1485007" y="139005"/>
                  <a:pt x="1485305" y="139601"/>
                  <a:pt x="1485305" y="140196"/>
                </a:cubicBezTo>
                <a:cubicBezTo>
                  <a:pt x="1485305" y="140791"/>
                  <a:pt x="1484710" y="141089"/>
                  <a:pt x="1483519" y="141089"/>
                </a:cubicBezTo>
                <a:lnTo>
                  <a:pt x="1399580" y="143768"/>
                </a:lnTo>
                <a:lnTo>
                  <a:pt x="1399580" y="155376"/>
                </a:lnTo>
                <a:lnTo>
                  <a:pt x="1399580" y="182166"/>
                </a:lnTo>
                <a:cubicBezTo>
                  <a:pt x="1400175" y="197644"/>
                  <a:pt x="1390650" y="210443"/>
                  <a:pt x="1371005" y="220563"/>
                </a:cubicBezTo>
                <a:cubicBezTo>
                  <a:pt x="1369814" y="221159"/>
                  <a:pt x="1368921" y="221456"/>
                  <a:pt x="1368326" y="221456"/>
                </a:cubicBezTo>
                <a:cubicBezTo>
                  <a:pt x="1367731" y="220861"/>
                  <a:pt x="1367433" y="219670"/>
                  <a:pt x="1367433" y="217884"/>
                </a:cubicBezTo>
                <a:cubicBezTo>
                  <a:pt x="1369219" y="208955"/>
                  <a:pt x="1365647" y="202406"/>
                  <a:pt x="1356717" y="198239"/>
                </a:cubicBezTo>
                <a:cubicBezTo>
                  <a:pt x="1355527" y="196453"/>
                  <a:pt x="1355824" y="195262"/>
                  <a:pt x="1357610" y="194667"/>
                </a:cubicBezTo>
                <a:cubicBezTo>
                  <a:pt x="1373088" y="195858"/>
                  <a:pt x="1379935" y="194072"/>
                  <a:pt x="1378149" y="189309"/>
                </a:cubicBezTo>
                <a:lnTo>
                  <a:pt x="1378149" y="157162"/>
                </a:lnTo>
                <a:cubicBezTo>
                  <a:pt x="1378149" y="152400"/>
                  <a:pt x="1378149" y="148233"/>
                  <a:pt x="1378149" y="144661"/>
                </a:cubicBezTo>
                <a:lnTo>
                  <a:pt x="1326356" y="146447"/>
                </a:lnTo>
                <a:cubicBezTo>
                  <a:pt x="1315641" y="147042"/>
                  <a:pt x="1307604" y="147935"/>
                  <a:pt x="1302246" y="149126"/>
                </a:cubicBezTo>
                <a:lnTo>
                  <a:pt x="1294210" y="141982"/>
                </a:lnTo>
                <a:lnTo>
                  <a:pt x="1378149" y="139303"/>
                </a:lnTo>
                <a:cubicBezTo>
                  <a:pt x="1377553" y="128587"/>
                  <a:pt x="1377256" y="120253"/>
                  <a:pt x="1377256" y="114300"/>
                </a:cubicBezTo>
                <a:cubicBezTo>
                  <a:pt x="1377256" y="113109"/>
                  <a:pt x="1377851" y="112812"/>
                  <a:pt x="1379042" y="113407"/>
                </a:cubicBezTo>
                <a:lnTo>
                  <a:pt x="1393329" y="119658"/>
                </a:lnTo>
                <a:lnTo>
                  <a:pt x="1414760" y="92869"/>
                </a:lnTo>
                <a:lnTo>
                  <a:pt x="1361182" y="95548"/>
                </a:lnTo>
                <a:cubicBezTo>
                  <a:pt x="1349871" y="96143"/>
                  <a:pt x="1341537" y="97631"/>
                  <a:pt x="1336179" y="100012"/>
                </a:cubicBezTo>
                <a:lnTo>
                  <a:pt x="1328142" y="91976"/>
                </a:lnTo>
                <a:lnTo>
                  <a:pt x="1417439" y="87511"/>
                </a:lnTo>
                <a:close/>
                <a:moveTo>
                  <a:pt x="2145209" y="66080"/>
                </a:moveTo>
                <a:lnTo>
                  <a:pt x="2157710" y="66080"/>
                </a:lnTo>
                <a:lnTo>
                  <a:pt x="2157710" y="107156"/>
                </a:lnTo>
                <a:lnTo>
                  <a:pt x="2189857" y="107156"/>
                </a:lnTo>
                <a:lnTo>
                  <a:pt x="2189857" y="118765"/>
                </a:lnTo>
                <a:lnTo>
                  <a:pt x="2157710" y="118765"/>
                </a:lnTo>
                <a:lnTo>
                  <a:pt x="2157710" y="161627"/>
                </a:lnTo>
                <a:lnTo>
                  <a:pt x="2145209" y="161627"/>
                </a:lnTo>
                <a:lnTo>
                  <a:pt x="2145209" y="118765"/>
                </a:lnTo>
                <a:lnTo>
                  <a:pt x="2113062" y="118765"/>
                </a:lnTo>
                <a:lnTo>
                  <a:pt x="2113062" y="107156"/>
                </a:lnTo>
                <a:lnTo>
                  <a:pt x="2145209" y="107156"/>
                </a:lnTo>
                <a:close/>
                <a:moveTo>
                  <a:pt x="1672828" y="65187"/>
                </a:moveTo>
                <a:lnTo>
                  <a:pt x="1691581" y="75902"/>
                </a:lnTo>
                <a:cubicBezTo>
                  <a:pt x="1692771" y="75902"/>
                  <a:pt x="1693367" y="76200"/>
                  <a:pt x="1693367" y="76795"/>
                </a:cubicBezTo>
                <a:cubicBezTo>
                  <a:pt x="1693367" y="76795"/>
                  <a:pt x="1692771" y="77391"/>
                  <a:pt x="1691581" y="78581"/>
                </a:cubicBezTo>
                <a:lnTo>
                  <a:pt x="1687116" y="85725"/>
                </a:lnTo>
                <a:lnTo>
                  <a:pt x="1687116" y="115193"/>
                </a:lnTo>
                <a:lnTo>
                  <a:pt x="1688009" y="137517"/>
                </a:lnTo>
                <a:cubicBezTo>
                  <a:pt x="1687413" y="146447"/>
                  <a:pt x="1682353" y="155079"/>
                  <a:pt x="1672828" y="163413"/>
                </a:cubicBezTo>
                <a:cubicBezTo>
                  <a:pt x="1668661" y="166390"/>
                  <a:pt x="1666280" y="166092"/>
                  <a:pt x="1665685" y="162520"/>
                </a:cubicBezTo>
                <a:lnTo>
                  <a:pt x="1665685" y="80367"/>
                </a:lnTo>
                <a:lnTo>
                  <a:pt x="1574602" y="82153"/>
                </a:lnTo>
                <a:lnTo>
                  <a:pt x="1574602" y="144661"/>
                </a:lnTo>
                <a:cubicBezTo>
                  <a:pt x="1572816" y="155376"/>
                  <a:pt x="1568053" y="163711"/>
                  <a:pt x="1560314" y="169664"/>
                </a:cubicBezTo>
                <a:cubicBezTo>
                  <a:pt x="1557933" y="171450"/>
                  <a:pt x="1556147" y="170855"/>
                  <a:pt x="1554956" y="167878"/>
                </a:cubicBezTo>
                <a:lnTo>
                  <a:pt x="1555849" y="128587"/>
                </a:lnTo>
                <a:lnTo>
                  <a:pt x="1555849" y="90190"/>
                </a:lnTo>
                <a:lnTo>
                  <a:pt x="1555849" y="69651"/>
                </a:lnTo>
                <a:cubicBezTo>
                  <a:pt x="1555849" y="67866"/>
                  <a:pt x="1556445" y="67568"/>
                  <a:pt x="1557635" y="68759"/>
                </a:cubicBezTo>
                <a:lnTo>
                  <a:pt x="1573709" y="76795"/>
                </a:lnTo>
                <a:lnTo>
                  <a:pt x="1663899" y="75902"/>
                </a:lnTo>
                <a:close/>
                <a:moveTo>
                  <a:pt x="1106686" y="51792"/>
                </a:moveTo>
                <a:lnTo>
                  <a:pt x="1105793" y="68759"/>
                </a:lnTo>
                <a:lnTo>
                  <a:pt x="1128117" y="67866"/>
                </a:lnTo>
                <a:cubicBezTo>
                  <a:pt x="1129903" y="63103"/>
                  <a:pt x="1131392" y="57745"/>
                  <a:pt x="1132582" y="51792"/>
                </a:cubicBezTo>
                <a:close/>
                <a:moveTo>
                  <a:pt x="1171873" y="50006"/>
                </a:moveTo>
                <a:lnTo>
                  <a:pt x="1149549" y="50899"/>
                </a:lnTo>
                <a:cubicBezTo>
                  <a:pt x="1148953" y="56852"/>
                  <a:pt x="1147763" y="62508"/>
                  <a:pt x="1145977" y="67866"/>
                </a:cubicBezTo>
                <a:lnTo>
                  <a:pt x="1171873" y="66973"/>
                </a:lnTo>
                <a:close/>
                <a:moveTo>
                  <a:pt x="611684" y="42862"/>
                </a:moveTo>
                <a:lnTo>
                  <a:pt x="611684" y="119658"/>
                </a:lnTo>
                <a:lnTo>
                  <a:pt x="623292" y="119658"/>
                </a:lnTo>
                <a:cubicBezTo>
                  <a:pt x="644723" y="119062"/>
                  <a:pt x="655737" y="105668"/>
                  <a:pt x="656332" y="79474"/>
                </a:cubicBezTo>
                <a:cubicBezTo>
                  <a:pt x="656332" y="55066"/>
                  <a:pt x="645319" y="42862"/>
                  <a:pt x="623292" y="42862"/>
                </a:cubicBezTo>
                <a:close/>
                <a:moveTo>
                  <a:pt x="497384" y="42862"/>
                </a:moveTo>
                <a:lnTo>
                  <a:pt x="497384" y="119658"/>
                </a:lnTo>
                <a:lnTo>
                  <a:pt x="508992" y="119658"/>
                </a:lnTo>
                <a:cubicBezTo>
                  <a:pt x="530423" y="119062"/>
                  <a:pt x="541437" y="105668"/>
                  <a:pt x="542032" y="79474"/>
                </a:cubicBezTo>
                <a:cubicBezTo>
                  <a:pt x="542032" y="55066"/>
                  <a:pt x="531019" y="42862"/>
                  <a:pt x="508992" y="42862"/>
                </a:cubicBezTo>
                <a:close/>
                <a:moveTo>
                  <a:pt x="1857970" y="40184"/>
                </a:moveTo>
                <a:cubicBezTo>
                  <a:pt x="1845469" y="39588"/>
                  <a:pt x="1839218" y="64294"/>
                  <a:pt x="1839218" y="114300"/>
                </a:cubicBezTo>
                <a:cubicBezTo>
                  <a:pt x="1839218" y="165497"/>
                  <a:pt x="1845469" y="190202"/>
                  <a:pt x="1857970" y="188416"/>
                </a:cubicBezTo>
                <a:cubicBezTo>
                  <a:pt x="1870472" y="189607"/>
                  <a:pt x="1876723" y="164901"/>
                  <a:pt x="1876723" y="114300"/>
                </a:cubicBezTo>
                <a:cubicBezTo>
                  <a:pt x="1877318" y="63103"/>
                  <a:pt x="1871067" y="38398"/>
                  <a:pt x="1857970" y="40184"/>
                </a:cubicBezTo>
                <a:close/>
                <a:moveTo>
                  <a:pt x="1918097" y="35719"/>
                </a:moveTo>
                <a:lnTo>
                  <a:pt x="1970782" y="35719"/>
                </a:lnTo>
                <a:lnTo>
                  <a:pt x="1970782" y="42862"/>
                </a:lnTo>
                <a:cubicBezTo>
                  <a:pt x="1957685" y="41672"/>
                  <a:pt x="1953220" y="48816"/>
                  <a:pt x="1957388" y="64294"/>
                </a:cubicBezTo>
                <a:lnTo>
                  <a:pt x="1976140" y="158055"/>
                </a:lnTo>
                <a:lnTo>
                  <a:pt x="2005608" y="39291"/>
                </a:lnTo>
                <a:lnTo>
                  <a:pt x="2019895" y="39291"/>
                </a:lnTo>
                <a:lnTo>
                  <a:pt x="2046684" y="157162"/>
                </a:lnTo>
                <a:lnTo>
                  <a:pt x="2066330" y="66973"/>
                </a:lnTo>
                <a:cubicBezTo>
                  <a:pt x="2070497" y="50304"/>
                  <a:pt x="2065437" y="42267"/>
                  <a:pt x="2051149" y="42862"/>
                </a:cubicBezTo>
                <a:lnTo>
                  <a:pt x="2051149" y="35719"/>
                </a:lnTo>
                <a:lnTo>
                  <a:pt x="2091333" y="35719"/>
                </a:lnTo>
                <a:lnTo>
                  <a:pt x="2091333" y="42862"/>
                </a:lnTo>
                <a:cubicBezTo>
                  <a:pt x="2082403" y="41672"/>
                  <a:pt x="2075855" y="51494"/>
                  <a:pt x="2071688" y="72330"/>
                </a:cubicBezTo>
                <a:lnTo>
                  <a:pt x="2045791" y="191095"/>
                </a:lnTo>
                <a:lnTo>
                  <a:pt x="2033290" y="191095"/>
                </a:lnTo>
                <a:lnTo>
                  <a:pt x="2004715" y="68759"/>
                </a:lnTo>
                <a:lnTo>
                  <a:pt x="1974354" y="191095"/>
                </a:lnTo>
                <a:lnTo>
                  <a:pt x="1962745" y="191095"/>
                </a:lnTo>
                <a:lnTo>
                  <a:pt x="1935956" y="66973"/>
                </a:lnTo>
                <a:cubicBezTo>
                  <a:pt x="1932980" y="50899"/>
                  <a:pt x="1927027" y="42862"/>
                  <a:pt x="1918097" y="42862"/>
                </a:cubicBezTo>
                <a:close/>
                <a:moveTo>
                  <a:pt x="695623" y="35719"/>
                </a:moveTo>
                <a:lnTo>
                  <a:pt x="801886" y="35719"/>
                </a:lnTo>
                <a:lnTo>
                  <a:pt x="804565" y="89297"/>
                </a:lnTo>
                <a:lnTo>
                  <a:pt x="799207" y="91083"/>
                </a:lnTo>
                <a:cubicBezTo>
                  <a:pt x="792659" y="58936"/>
                  <a:pt x="778966" y="42862"/>
                  <a:pt x="758130" y="42862"/>
                </a:cubicBezTo>
                <a:lnTo>
                  <a:pt x="758130" y="162520"/>
                </a:lnTo>
                <a:cubicBezTo>
                  <a:pt x="756940" y="177998"/>
                  <a:pt x="763191" y="185142"/>
                  <a:pt x="776883" y="183951"/>
                </a:cubicBezTo>
                <a:lnTo>
                  <a:pt x="776883" y="191095"/>
                </a:lnTo>
                <a:lnTo>
                  <a:pt x="718840" y="191095"/>
                </a:lnTo>
                <a:lnTo>
                  <a:pt x="718840" y="183951"/>
                </a:lnTo>
                <a:cubicBezTo>
                  <a:pt x="731937" y="185737"/>
                  <a:pt x="738187" y="178891"/>
                  <a:pt x="737592" y="163413"/>
                </a:cubicBezTo>
                <a:lnTo>
                  <a:pt x="737592" y="42862"/>
                </a:lnTo>
                <a:cubicBezTo>
                  <a:pt x="716161" y="42267"/>
                  <a:pt x="702766" y="58341"/>
                  <a:pt x="697409" y="91083"/>
                </a:cubicBezTo>
                <a:lnTo>
                  <a:pt x="691158" y="89297"/>
                </a:lnTo>
                <a:close/>
                <a:moveTo>
                  <a:pt x="575965" y="35719"/>
                </a:moveTo>
                <a:lnTo>
                  <a:pt x="628650" y="35719"/>
                </a:lnTo>
                <a:cubicBezTo>
                  <a:pt x="661392" y="35719"/>
                  <a:pt x="677763" y="50006"/>
                  <a:pt x="677763" y="78581"/>
                </a:cubicBezTo>
                <a:cubicBezTo>
                  <a:pt x="678359" y="110728"/>
                  <a:pt x="662285" y="126504"/>
                  <a:pt x="629543" y="125909"/>
                </a:cubicBezTo>
                <a:lnTo>
                  <a:pt x="611684" y="125909"/>
                </a:lnTo>
                <a:lnTo>
                  <a:pt x="611684" y="160734"/>
                </a:lnTo>
                <a:cubicBezTo>
                  <a:pt x="611088" y="177403"/>
                  <a:pt x="616744" y="185142"/>
                  <a:pt x="628650" y="183951"/>
                </a:cubicBezTo>
                <a:lnTo>
                  <a:pt x="628650" y="191095"/>
                </a:lnTo>
                <a:lnTo>
                  <a:pt x="575965" y="191095"/>
                </a:lnTo>
                <a:lnTo>
                  <a:pt x="575965" y="183951"/>
                </a:lnTo>
                <a:cubicBezTo>
                  <a:pt x="586680" y="185142"/>
                  <a:pt x="591741" y="177701"/>
                  <a:pt x="591145" y="161627"/>
                </a:cubicBezTo>
                <a:lnTo>
                  <a:pt x="591145" y="65187"/>
                </a:lnTo>
                <a:cubicBezTo>
                  <a:pt x="591741" y="49113"/>
                  <a:pt x="586680" y="41672"/>
                  <a:pt x="575965" y="42862"/>
                </a:cubicBezTo>
                <a:close/>
                <a:moveTo>
                  <a:pt x="461665" y="35719"/>
                </a:moveTo>
                <a:lnTo>
                  <a:pt x="514350" y="35719"/>
                </a:lnTo>
                <a:cubicBezTo>
                  <a:pt x="547092" y="35719"/>
                  <a:pt x="563463" y="50006"/>
                  <a:pt x="563463" y="78581"/>
                </a:cubicBezTo>
                <a:cubicBezTo>
                  <a:pt x="564059" y="110728"/>
                  <a:pt x="547985" y="126504"/>
                  <a:pt x="515243" y="125909"/>
                </a:cubicBezTo>
                <a:lnTo>
                  <a:pt x="497384" y="125909"/>
                </a:lnTo>
                <a:lnTo>
                  <a:pt x="497384" y="160734"/>
                </a:lnTo>
                <a:cubicBezTo>
                  <a:pt x="496788" y="177403"/>
                  <a:pt x="502444" y="185142"/>
                  <a:pt x="514350" y="183951"/>
                </a:cubicBezTo>
                <a:lnTo>
                  <a:pt x="514350" y="191095"/>
                </a:lnTo>
                <a:lnTo>
                  <a:pt x="461665" y="191095"/>
                </a:lnTo>
                <a:lnTo>
                  <a:pt x="461665" y="183951"/>
                </a:lnTo>
                <a:cubicBezTo>
                  <a:pt x="472380" y="185142"/>
                  <a:pt x="477441" y="177701"/>
                  <a:pt x="476845" y="161627"/>
                </a:cubicBezTo>
                <a:lnTo>
                  <a:pt x="476845" y="65187"/>
                </a:lnTo>
                <a:cubicBezTo>
                  <a:pt x="477441" y="49113"/>
                  <a:pt x="472380" y="41672"/>
                  <a:pt x="461665" y="42862"/>
                </a:cubicBezTo>
                <a:close/>
                <a:moveTo>
                  <a:pt x="1857970" y="33040"/>
                </a:moveTo>
                <a:cubicBezTo>
                  <a:pt x="1884164" y="33635"/>
                  <a:pt x="1897261" y="60722"/>
                  <a:pt x="1897261" y="114300"/>
                </a:cubicBezTo>
                <a:cubicBezTo>
                  <a:pt x="1897261" y="167878"/>
                  <a:pt x="1884164" y="194369"/>
                  <a:pt x="1857970" y="193774"/>
                </a:cubicBezTo>
                <a:cubicBezTo>
                  <a:pt x="1830586" y="194369"/>
                  <a:pt x="1817192" y="167878"/>
                  <a:pt x="1817787" y="114300"/>
                </a:cubicBezTo>
                <a:cubicBezTo>
                  <a:pt x="1817787" y="60126"/>
                  <a:pt x="1831181" y="33040"/>
                  <a:pt x="1857970" y="33040"/>
                </a:cubicBezTo>
                <a:close/>
                <a:moveTo>
                  <a:pt x="1780877" y="33040"/>
                </a:moveTo>
                <a:lnTo>
                  <a:pt x="1780877" y="160734"/>
                </a:lnTo>
                <a:cubicBezTo>
                  <a:pt x="1779687" y="178594"/>
                  <a:pt x="1785938" y="186928"/>
                  <a:pt x="1799630" y="185737"/>
                </a:cubicBezTo>
                <a:lnTo>
                  <a:pt x="1799630" y="191095"/>
                </a:lnTo>
                <a:lnTo>
                  <a:pt x="1740694" y="191095"/>
                </a:lnTo>
                <a:lnTo>
                  <a:pt x="1740694" y="185737"/>
                </a:lnTo>
                <a:cubicBezTo>
                  <a:pt x="1754386" y="186333"/>
                  <a:pt x="1760935" y="178296"/>
                  <a:pt x="1760339" y="161627"/>
                </a:cubicBezTo>
                <a:lnTo>
                  <a:pt x="1760339" y="71437"/>
                </a:lnTo>
                <a:cubicBezTo>
                  <a:pt x="1760935" y="56555"/>
                  <a:pt x="1754981" y="49113"/>
                  <a:pt x="1742480" y="49113"/>
                </a:cubicBezTo>
                <a:lnTo>
                  <a:pt x="1742480" y="43755"/>
                </a:lnTo>
                <a:close/>
                <a:moveTo>
                  <a:pt x="372368" y="31254"/>
                </a:moveTo>
                <a:lnTo>
                  <a:pt x="392013" y="40184"/>
                </a:lnTo>
                <a:cubicBezTo>
                  <a:pt x="393799" y="40779"/>
                  <a:pt x="394097" y="42267"/>
                  <a:pt x="392906" y="44648"/>
                </a:cubicBezTo>
                <a:lnTo>
                  <a:pt x="391120" y="49113"/>
                </a:lnTo>
                <a:cubicBezTo>
                  <a:pt x="385762" y="66973"/>
                  <a:pt x="380107" y="83344"/>
                  <a:pt x="374154" y="98226"/>
                </a:cubicBezTo>
                <a:cubicBezTo>
                  <a:pt x="388441" y="115491"/>
                  <a:pt x="395883" y="127099"/>
                  <a:pt x="396478" y="133052"/>
                </a:cubicBezTo>
                <a:cubicBezTo>
                  <a:pt x="394692" y="141387"/>
                  <a:pt x="389930" y="147340"/>
                  <a:pt x="382191" y="150912"/>
                </a:cubicBezTo>
                <a:cubicBezTo>
                  <a:pt x="377428" y="152698"/>
                  <a:pt x="375047" y="151209"/>
                  <a:pt x="375047" y="146447"/>
                </a:cubicBezTo>
                <a:cubicBezTo>
                  <a:pt x="372666" y="133945"/>
                  <a:pt x="369689" y="123527"/>
                  <a:pt x="366117" y="115193"/>
                </a:cubicBezTo>
                <a:cubicBezTo>
                  <a:pt x="355402" y="137219"/>
                  <a:pt x="340519" y="159544"/>
                  <a:pt x="321469" y="182166"/>
                </a:cubicBezTo>
                <a:cubicBezTo>
                  <a:pt x="320873" y="183356"/>
                  <a:pt x="319980" y="183654"/>
                  <a:pt x="318790" y="183059"/>
                </a:cubicBezTo>
                <a:cubicBezTo>
                  <a:pt x="318195" y="181868"/>
                  <a:pt x="318195" y="180975"/>
                  <a:pt x="318790" y="180380"/>
                </a:cubicBezTo>
                <a:cubicBezTo>
                  <a:pt x="334863" y="158353"/>
                  <a:pt x="348258" y="130671"/>
                  <a:pt x="358973" y="97334"/>
                </a:cubicBezTo>
                <a:cubicBezTo>
                  <a:pt x="350639" y="80665"/>
                  <a:pt x="344091" y="69651"/>
                  <a:pt x="339328" y="64294"/>
                </a:cubicBezTo>
                <a:cubicBezTo>
                  <a:pt x="338733" y="62508"/>
                  <a:pt x="339328" y="61912"/>
                  <a:pt x="341114" y="62508"/>
                </a:cubicBezTo>
                <a:cubicBezTo>
                  <a:pt x="350044" y="70842"/>
                  <a:pt x="357187" y="78284"/>
                  <a:pt x="362545" y="84832"/>
                </a:cubicBezTo>
                <a:cubicBezTo>
                  <a:pt x="367308" y="65782"/>
                  <a:pt x="370582" y="47923"/>
                  <a:pt x="372368" y="31254"/>
                </a:cubicBezTo>
                <a:close/>
                <a:moveTo>
                  <a:pt x="324148" y="31254"/>
                </a:moveTo>
                <a:lnTo>
                  <a:pt x="342900" y="41076"/>
                </a:lnTo>
                <a:cubicBezTo>
                  <a:pt x="344686" y="41076"/>
                  <a:pt x="344984" y="42267"/>
                  <a:pt x="343793" y="44648"/>
                </a:cubicBezTo>
                <a:lnTo>
                  <a:pt x="341114" y="49113"/>
                </a:lnTo>
                <a:cubicBezTo>
                  <a:pt x="336352" y="66973"/>
                  <a:pt x="331291" y="82451"/>
                  <a:pt x="325934" y="95548"/>
                </a:cubicBezTo>
                <a:cubicBezTo>
                  <a:pt x="334863" y="106263"/>
                  <a:pt x="340221" y="114300"/>
                  <a:pt x="342007" y="119658"/>
                </a:cubicBezTo>
                <a:cubicBezTo>
                  <a:pt x="341412" y="125611"/>
                  <a:pt x="337840" y="131564"/>
                  <a:pt x="331291" y="137517"/>
                </a:cubicBezTo>
                <a:cubicBezTo>
                  <a:pt x="326529" y="139898"/>
                  <a:pt x="323552" y="138708"/>
                  <a:pt x="322362" y="133945"/>
                </a:cubicBezTo>
                <a:cubicBezTo>
                  <a:pt x="320576" y="128587"/>
                  <a:pt x="318790" y="122634"/>
                  <a:pt x="317004" y="116086"/>
                </a:cubicBezTo>
                <a:cubicBezTo>
                  <a:pt x="309265" y="132755"/>
                  <a:pt x="299145" y="149423"/>
                  <a:pt x="286643" y="166092"/>
                </a:cubicBezTo>
                <a:cubicBezTo>
                  <a:pt x="286048" y="167283"/>
                  <a:pt x="285155" y="167580"/>
                  <a:pt x="283964" y="166985"/>
                </a:cubicBezTo>
                <a:cubicBezTo>
                  <a:pt x="283369" y="165794"/>
                  <a:pt x="283369" y="164604"/>
                  <a:pt x="283964" y="163413"/>
                </a:cubicBezTo>
                <a:cubicBezTo>
                  <a:pt x="294680" y="145554"/>
                  <a:pt x="303609" y="124123"/>
                  <a:pt x="310753" y="99119"/>
                </a:cubicBezTo>
                <a:cubicBezTo>
                  <a:pt x="305395" y="86618"/>
                  <a:pt x="297954" y="72033"/>
                  <a:pt x="288429" y="55364"/>
                </a:cubicBezTo>
                <a:cubicBezTo>
                  <a:pt x="287834" y="54173"/>
                  <a:pt x="288131" y="53876"/>
                  <a:pt x="289322" y="54471"/>
                </a:cubicBezTo>
                <a:cubicBezTo>
                  <a:pt x="301228" y="65782"/>
                  <a:pt x="309860" y="75009"/>
                  <a:pt x="315218" y="82153"/>
                </a:cubicBezTo>
                <a:cubicBezTo>
                  <a:pt x="319385" y="66080"/>
                  <a:pt x="322362" y="49113"/>
                  <a:pt x="324148" y="31254"/>
                </a:cubicBezTo>
                <a:close/>
                <a:moveTo>
                  <a:pt x="1189732" y="28575"/>
                </a:moveTo>
                <a:lnTo>
                  <a:pt x="1188839" y="45541"/>
                </a:lnTo>
                <a:lnTo>
                  <a:pt x="1210270" y="44648"/>
                </a:lnTo>
                <a:lnTo>
                  <a:pt x="1211163" y="28575"/>
                </a:lnTo>
                <a:close/>
                <a:moveTo>
                  <a:pt x="1171873" y="28575"/>
                </a:moveTo>
                <a:lnTo>
                  <a:pt x="1151335" y="29468"/>
                </a:lnTo>
                <a:lnTo>
                  <a:pt x="1151335" y="32147"/>
                </a:lnTo>
                <a:cubicBezTo>
                  <a:pt x="1151335" y="33933"/>
                  <a:pt x="1151037" y="36612"/>
                  <a:pt x="1150442" y="40184"/>
                </a:cubicBezTo>
                <a:cubicBezTo>
                  <a:pt x="1150442" y="43160"/>
                  <a:pt x="1150442" y="45244"/>
                  <a:pt x="1150442" y="46434"/>
                </a:cubicBezTo>
                <a:lnTo>
                  <a:pt x="1171873" y="45541"/>
                </a:lnTo>
                <a:close/>
                <a:moveTo>
                  <a:pt x="1647825" y="20538"/>
                </a:moveTo>
                <a:lnTo>
                  <a:pt x="1585317" y="21431"/>
                </a:lnTo>
                <a:lnTo>
                  <a:pt x="1585317" y="51792"/>
                </a:lnTo>
                <a:lnTo>
                  <a:pt x="1647825" y="50006"/>
                </a:lnTo>
                <a:close/>
                <a:moveTo>
                  <a:pt x="1328142" y="8037"/>
                </a:moveTo>
                <a:cubicBezTo>
                  <a:pt x="1328440" y="7739"/>
                  <a:pt x="1329035" y="7739"/>
                  <a:pt x="1329928" y="8037"/>
                </a:cubicBezTo>
                <a:cubicBezTo>
                  <a:pt x="1348383" y="20538"/>
                  <a:pt x="1357610" y="30063"/>
                  <a:pt x="1357610" y="36612"/>
                </a:cubicBezTo>
                <a:cubicBezTo>
                  <a:pt x="1356420" y="43160"/>
                  <a:pt x="1351955" y="48220"/>
                  <a:pt x="1344216" y="51792"/>
                </a:cubicBezTo>
                <a:cubicBezTo>
                  <a:pt x="1339453" y="52387"/>
                  <a:pt x="1337072" y="50304"/>
                  <a:pt x="1337072" y="45541"/>
                </a:cubicBezTo>
                <a:cubicBezTo>
                  <a:pt x="1337667" y="30063"/>
                  <a:pt x="1334691" y="18157"/>
                  <a:pt x="1328142" y="9823"/>
                </a:cubicBezTo>
                <a:cubicBezTo>
                  <a:pt x="1327845" y="8930"/>
                  <a:pt x="1327845" y="8334"/>
                  <a:pt x="1328142" y="8037"/>
                </a:cubicBezTo>
                <a:close/>
                <a:moveTo>
                  <a:pt x="405408" y="6251"/>
                </a:moveTo>
                <a:lnTo>
                  <a:pt x="425946" y="16073"/>
                </a:lnTo>
                <a:cubicBezTo>
                  <a:pt x="427137" y="16669"/>
                  <a:pt x="427137" y="17562"/>
                  <a:pt x="425946" y="18752"/>
                </a:cubicBezTo>
                <a:lnTo>
                  <a:pt x="420588" y="26789"/>
                </a:lnTo>
                <a:lnTo>
                  <a:pt x="421481" y="125909"/>
                </a:lnTo>
                <a:lnTo>
                  <a:pt x="423267" y="166092"/>
                </a:lnTo>
                <a:cubicBezTo>
                  <a:pt x="423267" y="189309"/>
                  <a:pt x="412254" y="206871"/>
                  <a:pt x="390227" y="218777"/>
                </a:cubicBezTo>
                <a:cubicBezTo>
                  <a:pt x="391418" y="206871"/>
                  <a:pt x="388739" y="199727"/>
                  <a:pt x="382191" y="197346"/>
                </a:cubicBezTo>
                <a:cubicBezTo>
                  <a:pt x="381000" y="196751"/>
                  <a:pt x="380702" y="195858"/>
                  <a:pt x="381298" y="194667"/>
                </a:cubicBezTo>
                <a:cubicBezTo>
                  <a:pt x="381298" y="194072"/>
                  <a:pt x="381893" y="193774"/>
                  <a:pt x="383084" y="193774"/>
                </a:cubicBezTo>
                <a:cubicBezTo>
                  <a:pt x="396776" y="194965"/>
                  <a:pt x="402431" y="189607"/>
                  <a:pt x="400050" y="177701"/>
                </a:cubicBezTo>
                <a:lnTo>
                  <a:pt x="399157" y="22324"/>
                </a:lnTo>
                <a:lnTo>
                  <a:pt x="281285" y="24110"/>
                </a:lnTo>
                <a:lnTo>
                  <a:pt x="282178" y="183059"/>
                </a:lnTo>
                <a:cubicBezTo>
                  <a:pt x="281583" y="196155"/>
                  <a:pt x="277416" y="207169"/>
                  <a:pt x="269677" y="216098"/>
                </a:cubicBezTo>
                <a:cubicBezTo>
                  <a:pt x="266105" y="219670"/>
                  <a:pt x="263723" y="219373"/>
                  <a:pt x="262533" y="215205"/>
                </a:cubicBezTo>
                <a:lnTo>
                  <a:pt x="263426" y="157162"/>
                </a:lnTo>
                <a:lnTo>
                  <a:pt x="263426" y="33933"/>
                </a:lnTo>
                <a:lnTo>
                  <a:pt x="262533" y="8930"/>
                </a:lnTo>
                <a:cubicBezTo>
                  <a:pt x="262533" y="7144"/>
                  <a:pt x="263128" y="6548"/>
                  <a:pt x="264319" y="7144"/>
                </a:cubicBezTo>
                <a:lnTo>
                  <a:pt x="281285" y="18752"/>
                </a:lnTo>
                <a:lnTo>
                  <a:pt x="281285" y="19645"/>
                </a:lnTo>
                <a:lnTo>
                  <a:pt x="398264" y="17859"/>
                </a:lnTo>
                <a:close/>
                <a:moveTo>
                  <a:pt x="1654969" y="4465"/>
                </a:moveTo>
                <a:lnTo>
                  <a:pt x="1676400" y="15180"/>
                </a:lnTo>
                <a:cubicBezTo>
                  <a:pt x="1678186" y="15776"/>
                  <a:pt x="1678484" y="16669"/>
                  <a:pt x="1677293" y="17859"/>
                </a:cubicBezTo>
                <a:lnTo>
                  <a:pt x="1671935" y="25003"/>
                </a:lnTo>
                <a:lnTo>
                  <a:pt x="1671935" y="50899"/>
                </a:lnTo>
                <a:lnTo>
                  <a:pt x="1673721" y="54471"/>
                </a:lnTo>
                <a:cubicBezTo>
                  <a:pt x="1674317" y="55662"/>
                  <a:pt x="1673721" y="56257"/>
                  <a:pt x="1671935" y="56257"/>
                </a:cubicBezTo>
                <a:cubicBezTo>
                  <a:pt x="1669554" y="56257"/>
                  <a:pt x="1665685" y="56257"/>
                  <a:pt x="1660327" y="56257"/>
                </a:cubicBezTo>
                <a:cubicBezTo>
                  <a:pt x="1646635" y="55662"/>
                  <a:pt x="1634133" y="55662"/>
                  <a:pt x="1622822" y="56257"/>
                </a:cubicBezTo>
                <a:lnTo>
                  <a:pt x="1585317" y="57150"/>
                </a:lnTo>
                <a:cubicBezTo>
                  <a:pt x="1578174" y="67270"/>
                  <a:pt x="1572220" y="70842"/>
                  <a:pt x="1567458" y="67866"/>
                </a:cubicBezTo>
                <a:lnTo>
                  <a:pt x="1568351" y="8037"/>
                </a:lnTo>
                <a:cubicBezTo>
                  <a:pt x="1568351" y="7441"/>
                  <a:pt x="1568649" y="6846"/>
                  <a:pt x="1569244" y="6251"/>
                </a:cubicBezTo>
                <a:cubicBezTo>
                  <a:pt x="1569244" y="6251"/>
                  <a:pt x="1569839" y="6548"/>
                  <a:pt x="1571030" y="7144"/>
                </a:cubicBezTo>
                <a:lnTo>
                  <a:pt x="1587103" y="16966"/>
                </a:lnTo>
                <a:lnTo>
                  <a:pt x="1647825" y="16073"/>
                </a:lnTo>
                <a:close/>
                <a:moveTo>
                  <a:pt x="1376363" y="4465"/>
                </a:moveTo>
                <a:cubicBezTo>
                  <a:pt x="1393627" y="13990"/>
                  <a:pt x="1402556" y="22324"/>
                  <a:pt x="1403152" y="29468"/>
                </a:cubicBezTo>
                <a:cubicBezTo>
                  <a:pt x="1403152" y="36016"/>
                  <a:pt x="1399580" y="40779"/>
                  <a:pt x="1392436" y="43755"/>
                </a:cubicBezTo>
                <a:cubicBezTo>
                  <a:pt x="1387078" y="44946"/>
                  <a:pt x="1384102" y="43458"/>
                  <a:pt x="1383506" y="39291"/>
                </a:cubicBezTo>
                <a:cubicBezTo>
                  <a:pt x="1382911" y="23812"/>
                  <a:pt x="1380232" y="12501"/>
                  <a:pt x="1375470" y="5358"/>
                </a:cubicBezTo>
                <a:cubicBezTo>
                  <a:pt x="1374874" y="4167"/>
                  <a:pt x="1375172" y="3869"/>
                  <a:pt x="1376363" y="4465"/>
                </a:cubicBezTo>
                <a:close/>
                <a:moveTo>
                  <a:pt x="971848" y="4465"/>
                </a:moveTo>
                <a:cubicBezTo>
                  <a:pt x="972145" y="4167"/>
                  <a:pt x="972741" y="4167"/>
                  <a:pt x="973634" y="4465"/>
                </a:cubicBezTo>
                <a:lnTo>
                  <a:pt x="996851" y="13394"/>
                </a:lnTo>
                <a:cubicBezTo>
                  <a:pt x="998041" y="14585"/>
                  <a:pt x="998041" y="15776"/>
                  <a:pt x="996851" y="16966"/>
                </a:cubicBezTo>
                <a:lnTo>
                  <a:pt x="994172" y="23217"/>
                </a:lnTo>
                <a:lnTo>
                  <a:pt x="994172" y="66080"/>
                </a:lnTo>
                <a:lnTo>
                  <a:pt x="1003995" y="66080"/>
                </a:lnTo>
                <a:lnTo>
                  <a:pt x="1015603" y="52685"/>
                </a:lnTo>
                <a:lnTo>
                  <a:pt x="1030784" y="66080"/>
                </a:lnTo>
                <a:cubicBezTo>
                  <a:pt x="1032570" y="67866"/>
                  <a:pt x="1032272" y="69056"/>
                  <a:pt x="1029891" y="69651"/>
                </a:cubicBezTo>
                <a:lnTo>
                  <a:pt x="994172" y="70544"/>
                </a:lnTo>
                <a:lnTo>
                  <a:pt x="993279" y="138410"/>
                </a:lnTo>
                <a:lnTo>
                  <a:pt x="994172" y="175915"/>
                </a:lnTo>
                <a:cubicBezTo>
                  <a:pt x="994172" y="193774"/>
                  <a:pt x="983754" y="208062"/>
                  <a:pt x="962918" y="218777"/>
                </a:cubicBezTo>
                <a:cubicBezTo>
                  <a:pt x="959941" y="219968"/>
                  <a:pt x="958453" y="219075"/>
                  <a:pt x="958453" y="216098"/>
                </a:cubicBezTo>
                <a:cubicBezTo>
                  <a:pt x="959644" y="207764"/>
                  <a:pt x="957262" y="201811"/>
                  <a:pt x="951309" y="198239"/>
                </a:cubicBezTo>
                <a:cubicBezTo>
                  <a:pt x="950119" y="197644"/>
                  <a:pt x="949821" y="197048"/>
                  <a:pt x="950416" y="196453"/>
                </a:cubicBezTo>
                <a:cubicBezTo>
                  <a:pt x="950416" y="195858"/>
                  <a:pt x="951012" y="195560"/>
                  <a:pt x="952202" y="195560"/>
                </a:cubicBezTo>
                <a:cubicBezTo>
                  <a:pt x="967085" y="196155"/>
                  <a:pt x="973634" y="194369"/>
                  <a:pt x="971848" y="190202"/>
                </a:cubicBezTo>
                <a:lnTo>
                  <a:pt x="971848" y="71437"/>
                </a:lnTo>
                <a:lnTo>
                  <a:pt x="934343" y="72330"/>
                </a:lnTo>
                <a:cubicBezTo>
                  <a:pt x="932557" y="72330"/>
                  <a:pt x="929878" y="72628"/>
                  <a:pt x="926306" y="73223"/>
                </a:cubicBezTo>
                <a:cubicBezTo>
                  <a:pt x="918567" y="73223"/>
                  <a:pt x="913209" y="73819"/>
                  <a:pt x="910233" y="75009"/>
                </a:cubicBezTo>
                <a:lnTo>
                  <a:pt x="901303" y="68759"/>
                </a:lnTo>
                <a:lnTo>
                  <a:pt x="971848" y="66973"/>
                </a:lnTo>
                <a:lnTo>
                  <a:pt x="971848" y="50006"/>
                </a:lnTo>
                <a:cubicBezTo>
                  <a:pt x="971848" y="29766"/>
                  <a:pt x="971848" y="15180"/>
                  <a:pt x="971848" y="6251"/>
                </a:cubicBezTo>
                <a:cubicBezTo>
                  <a:pt x="971550" y="5358"/>
                  <a:pt x="971550" y="4762"/>
                  <a:pt x="971848" y="4465"/>
                </a:cubicBezTo>
                <a:close/>
                <a:moveTo>
                  <a:pt x="1445121" y="1786"/>
                </a:moveTo>
                <a:lnTo>
                  <a:pt x="1464767" y="15180"/>
                </a:lnTo>
                <a:cubicBezTo>
                  <a:pt x="1466552" y="16966"/>
                  <a:pt x="1466552" y="18157"/>
                  <a:pt x="1464767" y="18752"/>
                </a:cubicBezTo>
                <a:lnTo>
                  <a:pt x="1460302" y="21431"/>
                </a:lnTo>
                <a:cubicBezTo>
                  <a:pt x="1452563" y="29766"/>
                  <a:pt x="1437977" y="41969"/>
                  <a:pt x="1416546" y="58043"/>
                </a:cubicBezTo>
                <a:lnTo>
                  <a:pt x="1455837" y="56257"/>
                </a:lnTo>
                <a:lnTo>
                  <a:pt x="1466552" y="46434"/>
                </a:lnTo>
                <a:lnTo>
                  <a:pt x="1487091" y="64294"/>
                </a:lnTo>
                <a:cubicBezTo>
                  <a:pt x="1488877" y="66675"/>
                  <a:pt x="1488281" y="68163"/>
                  <a:pt x="1485305" y="68759"/>
                </a:cubicBezTo>
                <a:cubicBezTo>
                  <a:pt x="1472803" y="72926"/>
                  <a:pt x="1462385" y="77688"/>
                  <a:pt x="1454051" y="83046"/>
                </a:cubicBezTo>
                <a:cubicBezTo>
                  <a:pt x="1452860" y="83641"/>
                  <a:pt x="1451967" y="83641"/>
                  <a:pt x="1451372" y="83046"/>
                </a:cubicBezTo>
                <a:cubicBezTo>
                  <a:pt x="1450777" y="82451"/>
                  <a:pt x="1450777" y="81855"/>
                  <a:pt x="1451372" y="81260"/>
                </a:cubicBezTo>
                <a:lnTo>
                  <a:pt x="1455837" y="61615"/>
                </a:lnTo>
                <a:lnTo>
                  <a:pt x="1321892" y="66080"/>
                </a:lnTo>
                <a:cubicBezTo>
                  <a:pt x="1321892" y="86320"/>
                  <a:pt x="1315938" y="100012"/>
                  <a:pt x="1304032" y="107156"/>
                </a:cubicBezTo>
                <a:cubicBezTo>
                  <a:pt x="1297484" y="107751"/>
                  <a:pt x="1294210" y="102096"/>
                  <a:pt x="1294210" y="90190"/>
                </a:cubicBezTo>
                <a:cubicBezTo>
                  <a:pt x="1307306" y="82451"/>
                  <a:pt x="1315045" y="69354"/>
                  <a:pt x="1317427" y="50899"/>
                </a:cubicBezTo>
                <a:cubicBezTo>
                  <a:pt x="1317427" y="49709"/>
                  <a:pt x="1317724" y="49113"/>
                  <a:pt x="1318320" y="49113"/>
                </a:cubicBezTo>
                <a:cubicBezTo>
                  <a:pt x="1319510" y="48518"/>
                  <a:pt x="1320106" y="48816"/>
                  <a:pt x="1320106" y="50006"/>
                </a:cubicBezTo>
                <a:cubicBezTo>
                  <a:pt x="1320106" y="50601"/>
                  <a:pt x="1320403" y="51197"/>
                  <a:pt x="1320999" y="51792"/>
                </a:cubicBezTo>
                <a:cubicBezTo>
                  <a:pt x="1321594" y="54769"/>
                  <a:pt x="1321892" y="58043"/>
                  <a:pt x="1321892" y="61615"/>
                </a:cubicBezTo>
                <a:lnTo>
                  <a:pt x="1412081" y="58043"/>
                </a:lnTo>
                <a:cubicBezTo>
                  <a:pt x="1428155" y="34230"/>
                  <a:pt x="1439168" y="15478"/>
                  <a:pt x="1445121" y="1786"/>
                </a:cubicBezTo>
                <a:close/>
                <a:moveTo>
                  <a:pt x="1170980" y="893"/>
                </a:moveTo>
                <a:lnTo>
                  <a:pt x="1189732" y="7144"/>
                </a:lnTo>
                <a:cubicBezTo>
                  <a:pt x="1191518" y="7144"/>
                  <a:pt x="1191816" y="8334"/>
                  <a:pt x="1190625" y="10716"/>
                </a:cubicBezTo>
                <a:lnTo>
                  <a:pt x="1189732" y="14287"/>
                </a:lnTo>
                <a:lnTo>
                  <a:pt x="1189732" y="24110"/>
                </a:lnTo>
                <a:lnTo>
                  <a:pt x="1209377" y="24110"/>
                </a:lnTo>
                <a:lnTo>
                  <a:pt x="1217414" y="15180"/>
                </a:lnTo>
                <a:lnTo>
                  <a:pt x="1235274" y="25896"/>
                </a:lnTo>
                <a:cubicBezTo>
                  <a:pt x="1237060" y="26491"/>
                  <a:pt x="1237060" y="27682"/>
                  <a:pt x="1235274" y="29468"/>
                </a:cubicBezTo>
                <a:lnTo>
                  <a:pt x="1230809" y="34826"/>
                </a:lnTo>
                <a:lnTo>
                  <a:pt x="1230809" y="41076"/>
                </a:lnTo>
                <a:lnTo>
                  <a:pt x="1232595" y="46434"/>
                </a:lnTo>
                <a:cubicBezTo>
                  <a:pt x="1233785" y="48220"/>
                  <a:pt x="1233488" y="49411"/>
                  <a:pt x="1231702" y="50006"/>
                </a:cubicBezTo>
                <a:lnTo>
                  <a:pt x="1212056" y="50006"/>
                </a:lnTo>
                <a:lnTo>
                  <a:pt x="1188839" y="50006"/>
                </a:lnTo>
                <a:lnTo>
                  <a:pt x="1188839" y="66973"/>
                </a:lnTo>
                <a:lnTo>
                  <a:pt x="1220093" y="66080"/>
                </a:lnTo>
                <a:lnTo>
                  <a:pt x="1229023" y="56257"/>
                </a:lnTo>
                <a:lnTo>
                  <a:pt x="1246882" y="67866"/>
                </a:lnTo>
                <a:cubicBezTo>
                  <a:pt x="1248073" y="69056"/>
                  <a:pt x="1248073" y="70247"/>
                  <a:pt x="1246882" y="71437"/>
                </a:cubicBezTo>
                <a:lnTo>
                  <a:pt x="1243310" y="75902"/>
                </a:lnTo>
                <a:lnTo>
                  <a:pt x="1242417" y="85725"/>
                </a:lnTo>
                <a:cubicBezTo>
                  <a:pt x="1241822" y="94655"/>
                  <a:pt x="1234976" y="101798"/>
                  <a:pt x="1221879" y="107156"/>
                </a:cubicBezTo>
                <a:cubicBezTo>
                  <a:pt x="1220688" y="107751"/>
                  <a:pt x="1219795" y="107751"/>
                  <a:pt x="1219200" y="107156"/>
                </a:cubicBezTo>
                <a:cubicBezTo>
                  <a:pt x="1218605" y="107156"/>
                  <a:pt x="1218605" y="106561"/>
                  <a:pt x="1219200" y="105370"/>
                </a:cubicBezTo>
                <a:cubicBezTo>
                  <a:pt x="1219200" y="100012"/>
                  <a:pt x="1217414" y="96143"/>
                  <a:pt x="1213842" y="93762"/>
                </a:cubicBezTo>
                <a:cubicBezTo>
                  <a:pt x="1213247" y="92571"/>
                  <a:pt x="1213247" y="91976"/>
                  <a:pt x="1213842" y="91976"/>
                </a:cubicBezTo>
                <a:cubicBezTo>
                  <a:pt x="1220391" y="92571"/>
                  <a:pt x="1223367" y="90785"/>
                  <a:pt x="1222772" y="86618"/>
                </a:cubicBezTo>
                <a:lnTo>
                  <a:pt x="1223665" y="75902"/>
                </a:lnTo>
                <a:cubicBezTo>
                  <a:pt x="1223665" y="72330"/>
                  <a:pt x="1221879" y="70544"/>
                  <a:pt x="1218307" y="70544"/>
                </a:cubicBezTo>
                <a:lnTo>
                  <a:pt x="1188839" y="71437"/>
                </a:lnTo>
                <a:lnTo>
                  <a:pt x="1188839" y="83939"/>
                </a:lnTo>
                <a:cubicBezTo>
                  <a:pt x="1188244" y="89297"/>
                  <a:pt x="1184672" y="95548"/>
                  <a:pt x="1178124" y="102691"/>
                </a:cubicBezTo>
                <a:cubicBezTo>
                  <a:pt x="1174552" y="105668"/>
                  <a:pt x="1172468" y="105668"/>
                  <a:pt x="1171873" y="102691"/>
                </a:cubicBezTo>
                <a:lnTo>
                  <a:pt x="1171873" y="72330"/>
                </a:lnTo>
                <a:lnTo>
                  <a:pt x="1143298" y="72330"/>
                </a:lnTo>
                <a:cubicBezTo>
                  <a:pt x="1137345" y="88999"/>
                  <a:pt x="1109365" y="105966"/>
                  <a:pt x="1059359" y="123230"/>
                </a:cubicBezTo>
                <a:cubicBezTo>
                  <a:pt x="1058168" y="123825"/>
                  <a:pt x="1057275" y="123825"/>
                  <a:pt x="1056680" y="123230"/>
                </a:cubicBezTo>
                <a:cubicBezTo>
                  <a:pt x="1056680" y="122634"/>
                  <a:pt x="1056977" y="121741"/>
                  <a:pt x="1057573" y="120551"/>
                </a:cubicBezTo>
                <a:cubicBezTo>
                  <a:pt x="1096863" y="104477"/>
                  <a:pt x="1119783" y="88701"/>
                  <a:pt x="1126331" y="73223"/>
                </a:cubicBezTo>
                <a:lnTo>
                  <a:pt x="1105793" y="73223"/>
                </a:lnTo>
                <a:cubicBezTo>
                  <a:pt x="1104602" y="77986"/>
                  <a:pt x="1100733" y="82748"/>
                  <a:pt x="1094184" y="87511"/>
                </a:cubicBezTo>
                <a:cubicBezTo>
                  <a:pt x="1091803" y="88701"/>
                  <a:pt x="1090017" y="88106"/>
                  <a:pt x="1088827" y="85725"/>
                </a:cubicBezTo>
                <a:lnTo>
                  <a:pt x="1089720" y="61615"/>
                </a:lnTo>
                <a:cubicBezTo>
                  <a:pt x="1089720" y="58638"/>
                  <a:pt x="1089422" y="54173"/>
                  <a:pt x="1088827" y="48220"/>
                </a:cubicBezTo>
                <a:cubicBezTo>
                  <a:pt x="1088827" y="44648"/>
                  <a:pt x="1088827" y="42267"/>
                  <a:pt x="1088827" y="41076"/>
                </a:cubicBezTo>
                <a:cubicBezTo>
                  <a:pt x="1088827" y="39886"/>
                  <a:pt x="1089422" y="39588"/>
                  <a:pt x="1090613" y="40184"/>
                </a:cubicBezTo>
                <a:lnTo>
                  <a:pt x="1105793" y="47327"/>
                </a:lnTo>
                <a:lnTo>
                  <a:pt x="1132582" y="46434"/>
                </a:lnTo>
                <a:cubicBezTo>
                  <a:pt x="1133177" y="41672"/>
                  <a:pt x="1133475" y="36612"/>
                  <a:pt x="1133475" y="31254"/>
                </a:cubicBezTo>
                <a:lnTo>
                  <a:pt x="1133475" y="29468"/>
                </a:lnTo>
                <a:lnTo>
                  <a:pt x="1106686" y="29468"/>
                </a:lnTo>
                <a:cubicBezTo>
                  <a:pt x="1103709" y="29468"/>
                  <a:pt x="1099840" y="29766"/>
                  <a:pt x="1095077" y="30361"/>
                </a:cubicBezTo>
                <a:cubicBezTo>
                  <a:pt x="1092696" y="30361"/>
                  <a:pt x="1088827" y="30659"/>
                  <a:pt x="1083469" y="31254"/>
                </a:cubicBezTo>
                <a:lnTo>
                  <a:pt x="1076325" y="25896"/>
                </a:lnTo>
                <a:lnTo>
                  <a:pt x="1133475" y="25003"/>
                </a:lnTo>
                <a:lnTo>
                  <a:pt x="1133475" y="22324"/>
                </a:lnTo>
                <a:cubicBezTo>
                  <a:pt x="1133475" y="19943"/>
                  <a:pt x="1133177" y="16669"/>
                  <a:pt x="1132582" y="12501"/>
                </a:cubicBezTo>
                <a:cubicBezTo>
                  <a:pt x="1132582" y="7739"/>
                  <a:pt x="1132285" y="4167"/>
                  <a:pt x="1131689" y="1786"/>
                </a:cubicBezTo>
                <a:lnTo>
                  <a:pt x="1152227" y="8037"/>
                </a:lnTo>
                <a:cubicBezTo>
                  <a:pt x="1154013" y="8632"/>
                  <a:pt x="1154311" y="9823"/>
                  <a:pt x="1153120" y="11609"/>
                </a:cubicBezTo>
                <a:lnTo>
                  <a:pt x="1150442" y="16073"/>
                </a:lnTo>
                <a:lnTo>
                  <a:pt x="1150442" y="25003"/>
                </a:lnTo>
                <a:lnTo>
                  <a:pt x="1171873" y="24110"/>
                </a:lnTo>
                <a:close/>
                <a:moveTo>
                  <a:pt x="105370" y="893"/>
                </a:moveTo>
                <a:lnTo>
                  <a:pt x="127695" y="10716"/>
                </a:lnTo>
                <a:cubicBezTo>
                  <a:pt x="129481" y="11311"/>
                  <a:pt x="129481" y="12501"/>
                  <a:pt x="127695" y="14287"/>
                </a:cubicBezTo>
                <a:lnTo>
                  <a:pt x="125016" y="16966"/>
                </a:lnTo>
                <a:cubicBezTo>
                  <a:pt x="145256" y="49709"/>
                  <a:pt x="178296" y="75605"/>
                  <a:pt x="224135" y="94655"/>
                </a:cubicBezTo>
                <a:cubicBezTo>
                  <a:pt x="225326" y="97036"/>
                  <a:pt x="225326" y="98226"/>
                  <a:pt x="224135" y="98226"/>
                </a:cubicBezTo>
                <a:cubicBezTo>
                  <a:pt x="215801" y="98822"/>
                  <a:pt x="207169" y="104180"/>
                  <a:pt x="198239" y="114300"/>
                </a:cubicBezTo>
                <a:cubicBezTo>
                  <a:pt x="162520" y="88106"/>
                  <a:pt x="136922" y="56555"/>
                  <a:pt x="121444" y="19645"/>
                </a:cubicBezTo>
                <a:lnTo>
                  <a:pt x="121444" y="20538"/>
                </a:lnTo>
                <a:cubicBezTo>
                  <a:pt x="94655" y="62210"/>
                  <a:pt x="55066" y="100012"/>
                  <a:pt x="2679" y="133945"/>
                </a:cubicBezTo>
                <a:cubicBezTo>
                  <a:pt x="1488" y="134541"/>
                  <a:pt x="595" y="134541"/>
                  <a:pt x="0" y="133945"/>
                </a:cubicBezTo>
                <a:cubicBezTo>
                  <a:pt x="0" y="132755"/>
                  <a:pt x="298" y="131862"/>
                  <a:pt x="893" y="131266"/>
                </a:cubicBezTo>
                <a:cubicBezTo>
                  <a:pt x="46732" y="95548"/>
                  <a:pt x="81558" y="52090"/>
                  <a:pt x="105370" y="893"/>
                </a:cubicBezTo>
                <a:close/>
                <a:moveTo>
                  <a:pt x="897731" y="0"/>
                </a:moveTo>
                <a:lnTo>
                  <a:pt x="918270" y="11609"/>
                </a:lnTo>
                <a:cubicBezTo>
                  <a:pt x="919460" y="12204"/>
                  <a:pt x="919162" y="13394"/>
                  <a:pt x="917377" y="15180"/>
                </a:cubicBezTo>
                <a:lnTo>
                  <a:pt x="914698" y="18752"/>
                </a:lnTo>
                <a:cubicBezTo>
                  <a:pt x="906959" y="32444"/>
                  <a:pt x="898624" y="45541"/>
                  <a:pt x="889695" y="58043"/>
                </a:cubicBezTo>
                <a:lnTo>
                  <a:pt x="890587" y="193774"/>
                </a:lnTo>
                <a:cubicBezTo>
                  <a:pt x="889992" y="202109"/>
                  <a:pt x="885825" y="210443"/>
                  <a:pt x="878086" y="218777"/>
                </a:cubicBezTo>
                <a:cubicBezTo>
                  <a:pt x="876895" y="219968"/>
                  <a:pt x="875705" y="220563"/>
                  <a:pt x="874514" y="220563"/>
                </a:cubicBezTo>
                <a:cubicBezTo>
                  <a:pt x="873323" y="220563"/>
                  <a:pt x="872728" y="219670"/>
                  <a:pt x="872728" y="217884"/>
                </a:cubicBezTo>
                <a:lnTo>
                  <a:pt x="873621" y="158055"/>
                </a:lnTo>
                <a:lnTo>
                  <a:pt x="874514" y="77688"/>
                </a:lnTo>
                <a:cubicBezTo>
                  <a:pt x="862608" y="91976"/>
                  <a:pt x="845046" y="110728"/>
                  <a:pt x="821829" y="133945"/>
                </a:cubicBezTo>
                <a:cubicBezTo>
                  <a:pt x="820638" y="134541"/>
                  <a:pt x="819745" y="134243"/>
                  <a:pt x="819150" y="133052"/>
                </a:cubicBezTo>
                <a:cubicBezTo>
                  <a:pt x="818555" y="132457"/>
                  <a:pt x="818555" y="131862"/>
                  <a:pt x="819150" y="131266"/>
                </a:cubicBezTo>
                <a:cubicBezTo>
                  <a:pt x="855464" y="90785"/>
                  <a:pt x="881658" y="47030"/>
                  <a:pt x="897731" y="0"/>
                </a:cubicBezTo>
                <a:close/>
              </a:path>
            </a:pathLst>
          </a:custGeom>
          <a:solidFill>
            <a:prstClr val="white">
              <a:lumMod val="7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790798A3-D0F9-4D0E-AC49-CA71EE7210D9}"/>
              </a:ext>
            </a:extLst>
          </p:cNvPr>
          <p:cNvSpPr txBox="1"/>
          <p:nvPr/>
        </p:nvSpPr>
        <p:spPr>
          <a:xfrm>
            <a:off x="1114388" y="4116814"/>
            <a:ext cx="2433041" cy="223242"/>
          </a:xfrm>
          <a:custGeom>
            <a:avLst/>
            <a:gdLst/>
            <a:ahLst/>
            <a:cxnLst/>
            <a:rect l="l" t="t" r="r" b="b"/>
            <a:pathLst>
              <a:path w="2433041" h="223242">
                <a:moveTo>
                  <a:pt x="633114" y="183059"/>
                </a:moveTo>
                <a:lnTo>
                  <a:pt x="650974" y="197346"/>
                </a:lnTo>
                <a:cubicBezTo>
                  <a:pt x="652164" y="198537"/>
                  <a:pt x="651867" y="199132"/>
                  <a:pt x="650081" y="199132"/>
                </a:cubicBezTo>
                <a:lnTo>
                  <a:pt x="486667" y="202704"/>
                </a:lnTo>
                <a:cubicBezTo>
                  <a:pt x="479524" y="203299"/>
                  <a:pt x="472082" y="204192"/>
                  <a:pt x="464343" y="205383"/>
                </a:cubicBezTo>
                <a:cubicBezTo>
                  <a:pt x="464939" y="205383"/>
                  <a:pt x="464343" y="205383"/>
                  <a:pt x="462557" y="205383"/>
                </a:cubicBezTo>
                <a:lnTo>
                  <a:pt x="455414" y="198239"/>
                </a:lnTo>
                <a:lnTo>
                  <a:pt x="619720" y="195560"/>
                </a:lnTo>
                <a:close/>
                <a:moveTo>
                  <a:pt x="365224" y="160734"/>
                </a:moveTo>
                <a:cubicBezTo>
                  <a:pt x="391417" y="170855"/>
                  <a:pt x="407789" y="179189"/>
                  <a:pt x="414337" y="185737"/>
                </a:cubicBezTo>
                <a:cubicBezTo>
                  <a:pt x="416718" y="190500"/>
                  <a:pt x="415230" y="197346"/>
                  <a:pt x="409872" y="206276"/>
                </a:cubicBezTo>
                <a:cubicBezTo>
                  <a:pt x="407491" y="208657"/>
                  <a:pt x="406003" y="209848"/>
                  <a:pt x="405407" y="209848"/>
                </a:cubicBezTo>
                <a:cubicBezTo>
                  <a:pt x="404217" y="209848"/>
                  <a:pt x="402431" y="208359"/>
                  <a:pt x="400049" y="205383"/>
                </a:cubicBezTo>
                <a:cubicBezTo>
                  <a:pt x="390524" y="188119"/>
                  <a:pt x="378618" y="173831"/>
                  <a:pt x="364331" y="162520"/>
                </a:cubicBezTo>
                <a:cubicBezTo>
                  <a:pt x="363140" y="161925"/>
                  <a:pt x="363438" y="161330"/>
                  <a:pt x="365224" y="160734"/>
                </a:cubicBezTo>
                <a:close/>
                <a:moveTo>
                  <a:pt x="302716" y="156270"/>
                </a:moveTo>
                <a:cubicBezTo>
                  <a:pt x="303907" y="156270"/>
                  <a:pt x="304799" y="156567"/>
                  <a:pt x="305395" y="157162"/>
                </a:cubicBezTo>
                <a:cubicBezTo>
                  <a:pt x="305395" y="157758"/>
                  <a:pt x="305097" y="158353"/>
                  <a:pt x="304502" y="158948"/>
                </a:cubicBezTo>
                <a:lnTo>
                  <a:pt x="267890" y="180380"/>
                </a:lnTo>
                <a:cubicBezTo>
                  <a:pt x="253603" y="188119"/>
                  <a:pt x="244375" y="193774"/>
                  <a:pt x="240208" y="197346"/>
                </a:cubicBezTo>
                <a:cubicBezTo>
                  <a:pt x="239017" y="198537"/>
                  <a:pt x="238125" y="198537"/>
                  <a:pt x="237529" y="197346"/>
                </a:cubicBezTo>
                <a:lnTo>
                  <a:pt x="225921" y="175022"/>
                </a:lnTo>
                <a:cubicBezTo>
                  <a:pt x="227111" y="175022"/>
                  <a:pt x="228600" y="174724"/>
                  <a:pt x="230385" y="174129"/>
                </a:cubicBezTo>
                <a:cubicBezTo>
                  <a:pt x="239911" y="172938"/>
                  <a:pt x="248245" y="171152"/>
                  <a:pt x="255389" y="168771"/>
                </a:cubicBezTo>
                <a:close/>
                <a:moveTo>
                  <a:pt x="1482030" y="109835"/>
                </a:moveTo>
                <a:lnTo>
                  <a:pt x="1440061" y="111621"/>
                </a:lnTo>
                <a:cubicBezTo>
                  <a:pt x="1444823" y="130671"/>
                  <a:pt x="1452860" y="146447"/>
                  <a:pt x="1464171" y="158948"/>
                </a:cubicBezTo>
                <a:cubicBezTo>
                  <a:pt x="1470719" y="146447"/>
                  <a:pt x="1476672" y="130076"/>
                  <a:pt x="1482030" y="109835"/>
                </a:cubicBezTo>
                <a:close/>
                <a:moveTo>
                  <a:pt x="1669554" y="106263"/>
                </a:moveTo>
                <a:lnTo>
                  <a:pt x="1696343" y="113407"/>
                </a:lnTo>
                <a:cubicBezTo>
                  <a:pt x="1696938" y="113407"/>
                  <a:pt x="1697533" y="113705"/>
                  <a:pt x="1698129" y="114300"/>
                </a:cubicBezTo>
                <a:cubicBezTo>
                  <a:pt x="1697533" y="114895"/>
                  <a:pt x="1696938" y="115491"/>
                  <a:pt x="1696343" y="116086"/>
                </a:cubicBezTo>
                <a:cubicBezTo>
                  <a:pt x="1694557" y="117872"/>
                  <a:pt x="1693068" y="120848"/>
                  <a:pt x="1691878" y="125016"/>
                </a:cubicBezTo>
                <a:lnTo>
                  <a:pt x="1691878" y="146447"/>
                </a:lnTo>
                <a:lnTo>
                  <a:pt x="1717774" y="145554"/>
                </a:lnTo>
                <a:lnTo>
                  <a:pt x="1727596" y="133945"/>
                </a:lnTo>
                <a:lnTo>
                  <a:pt x="1741884" y="146447"/>
                </a:lnTo>
                <a:cubicBezTo>
                  <a:pt x="1742479" y="147637"/>
                  <a:pt x="1742777" y="148233"/>
                  <a:pt x="1742777" y="148233"/>
                </a:cubicBezTo>
                <a:cubicBezTo>
                  <a:pt x="1742182" y="148828"/>
                  <a:pt x="1741586" y="149126"/>
                  <a:pt x="1740991" y="149126"/>
                </a:cubicBezTo>
                <a:lnTo>
                  <a:pt x="1691878" y="150912"/>
                </a:lnTo>
                <a:lnTo>
                  <a:pt x="1691878" y="201811"/>
                </a:lnTo>
                <a:lnTo>
                  <a:pt x="1728489" y="200918"/>
                </a:lnTo>
                <a:lnTo>
                  <a:pt x="1740991" y="188416"/>
                </a:lnTo>
                <a:lnTo>
                  <a:pt x="1757064" y="202704"/>
                </a:lnTo>
                <a:cubicBezTo>
                  <a:pt x="1758255" y="203895"/>
                  <a:pt x="1757957" y="204787"/>
                  <a:pt x="1756171" y="205383"/>
                </a:cubicBezTo>
                <a:lnTo>
                  <a:pt x="1640086" y="208062"/>
                </a:lnTo>
                <a:cubicBezTo>
                  <a:pt x="1629965" y="208657"/>
                  <a:pt x="1621333" y="209550"/>
                  <a:pt x="1614189" y="210741"/>
                </a:cubicBezTo>
                <a:lnTo>
                  <a:pt x="1607939" y="204490"/>
                </a:lnTo>
                <a:lnTo>
                  <a:pt x="1670446" y="202704"/>
                </a:lnTo>
                <a:lnTo>
                  <a:pt x="1670446" y="150912"/>
                </a:lnTo>
                <a:lnTo>
                  <a:pt x="1632942" y="152698"/>
                </a:lnTo>
                <a:cubicBezTo>
                  <a:pt x="1631156" y="152698"/>
                  <a:pt x="1630263" y="151805"/>
                  <a:pt x="1630263" y="150019"/>
                </a:cubicBezTo>
                <a:cubicBezTo>
                  <a:pt x="1629668" y="148828"/>
                  <a:pt x="1630263" y="148233"/>
                  <a:pt x="1632049" y="148233"/>
                </a:cubicBezTo>
                <a:lnTo>
                  <a:pt x="1670446" y="147340"/>
                </a:lnTo>
                <a:lnTo>
                  <a:pt x="1670446" y="146447"/>
                </a:lnTo>
                <a:close/>
                <a:moveTo>
                  <a:pt x="303609" y="104477"/>
                </a:moveTo>
                <a:cubicBezTo>
                  <a:pt x="321468" y="109240"/>
                  <a:pt x="330993" y="114002"/>
                  <a:pt x="332184" y="118765"/>
                </a:cubicBezTo>
                <a:cubicBezTo>
                  <a:pt x="333374" y="123527"/>
                  <a:pt x="331589" y="127992"/>
                  <a:pt x="326826" y="132159"/>
                </a:cubicBezTo>
                <a:cubicBezTo>
                  <a:pt x="323849" y="135731"/>
                  <a:pt x="321171" y="135434"/>
                  <a:pt x="318789" y="131266"/>
                </a:cubicBezTo>
                <a:cubicBezTo>
                  <a:pt x="314622" y="119360"/>
                  <a:pt x="309264" y="111323"/>
                  <a:pt x="302716" y="107156"/>
                </a:cubicBezTo>
                <a:cubicBezTo>
                  <a:pt x="302121" y="106561"/>
                  <a:pt x="301823" y="105966"/>
                  <a:pt x="301823" y="105370"/>
                </a:cubicBezTo>
                <a:cubicBezTo>
                  <a:pt x="301823" y="104775"/>
                  <a:pt x="302418" y="104477"/>
                  <a:pt x="303609" y="104477"/>
                </a:cubicBezTo>
                <a:close/>
                <a:moveTo>
                  <a:pt x="1924943" y="103584"/>
                </a:moveTo>
                <a:lnTo>
                  <a:pt x="1868686" y="105370"/>
                </a:lnTo>
                <a:cubicBezTo>
                  <a:pt x="1872257" y="121444"/>
                  <a:pt x="1881187" y="136624"/>
                  <a:pt x="1895475" y="150912"/>
                </a:cubicBezTo>
                <a:cubicBezTo>
                  <a:pt x="1906190" y="137220"/>
                  <a:pt x="1916013" y="121444"/>
                  <a:pt x="1924943" y="103584"/>
                </a:cubicBezTo>
                <a:close/>
                <a:moveTo>
                  <a:pt x="600074" y="102691"/>
                </a:moveTo>
                <a:lnTo>
                  <a:pt x="617041" y="116979"/>
                </a:lnTo>
                <a:cubicBezTo>
                  <a:pt x="618231" y="118765"/>
                  <a:pt x="617934" y="119658"/>
                  <a:pt x="616148" y="119658"/>
                </a:cubicBezTo>
                <a:lnTo>
                  <a:pt x="520600" y="120551"/>
                </a:lnTo>
                <a:cubicBezTo>
                  <a:pt x="512266" y="121146"/>
                  <a:pt x="504229" y="122039"/>
                  <a:pt x="496490" y="123230"/>
                </a:cubicBezTo>
                <a:lnTo>
                  <a:pt x="489346" y="116086"/>
                </a:lnTo>
                <a:lnTo>
                  <a:pt x="586680" y="115193"/>
                </a:lnTo>
                <a:close/>
                <a:moveTo>
                  <a:pt x="1490960" y="96441"/>
                </a:moveTo>
                <a:lnTo>
                  <a:pt x="1507926" y="108049"/>
                </a:lnTo>
                <a:cubicBezTo>
                  <a:pt x="1509117" y="108645"/>
                  <a:pt x="1509117" y="109537"/>
                  <a:pt x="1507926" y="110728"/>
                </a:cubicBezTo>
                <a:lnTo>
                  <a:pt x="1502568" y="116086"/>
                </a:lnTo>
                <a:cubicBezTo>
                  <a:pt x="1493043" y="138112"/>
                  <a:pt x="1483221" y="155674"/>
                  <a:pt x="1473100" y="168771"/>
                </a:cubicBezTo>
                <a:cubicBezTo>
                  <a:pt x="1487388" y="181273"/>
                  <a:pt x="1504950" y="191095"/>
                  <a:pt x="1525786" y="198239"/>
                </a:cubicBezTo>
                <a:cubicBezTo>
                  <a:pt x="1526976" y="198239"/>
                  <a:pt x="1526976" y="199132"/>
                  <a:pt x="1525786" y="200918"/>
                </a:cubicBezTo>
                <a:cubicBezTo>
                  <a:pt x="1518642" y="201513"/>
                  <a:pt x="1510307" y="206573"/>
                  <a:pt x="1500782" y="216098"/>
                </a:cubicBezTo>
                <a:cubicBezTo>
                  <a:pt x="1484114" y="205383"/>
                  <a:pt x="1471017" y="194072"/>
                  <a:pt x="1461492" y="182166"/>
                </a:cubicBezTo>
                <a:cubicBezTo>
                  <a:pt x="1448395" y="194072"/>
                  <a:pt x="1431726" y="206276"/>
                  <a:pt x="1411486" y="218777"/>
                </a:cubicBezTo>
                <a:cubicBezTo>
                  <a:pt x="1409700" y="219968"/>
                  <a:pt x="1409104" y="219373"/>
                  <a:pt x="1409700" y="216991"/>
                </a:cubicBezTo>
                <a:cubicBezTo>
                  <a:pt x="1433512" y="198537"/>
                  <a:pt x="1448990" y="183654"/>
                  <a:pt x="1456134" y="172343"/>
                </a:cubicBezTo>
                <a:cubicBezTo>
                  <a:pt x="1446609" y="156270"/>
                  <a:pt x="1440358" y="136029"/>
                  <a:pt x="1437382" y="111621"/>
                </a:cubicBezTo>
                <a:lnTo>
                  <a:pt x="1428452" y="111621"/>
                </a:lnTo>
                <a:cubicBezTo>
                  <a:pt x="1426071" y="111621"/>
                  <a:pt x="1425773" y="110133"/>
                  <a:pt x="1427559" y="107156"/>
                </a:cubicBezTo>
                <a:lnTo>
                  <a:pt x="1482923" y="105370"/>
                </a:lnTo>
                <a:close/>
                <a:moveTo>
                  <a:pt x="1935658" y="89297"/>
                </a:moveTo>
                <a:lnTo>
                  <a:pt x="1956196" y="103584"/>
                </a:lnTo>
                <a:cubicBezTo>
                  <a:pt x="1957387" y="104180"/>
                  <a:pt x="1957387" y="105073"/>
                  <a:pt x="1956196" y="106263"/>
                </a:cubicBezTo>
                <a:lnTo>
                  <a:pt x="1946374" y="113407"/>
                </a:lnTo>
                <a:cubicBezTo>
                  <a:pt x="1935658" y="130076"/>
                  <a:pt x="1922561" y="145852"/>
                  <a:pt x="1907083" y="160734"/>
                </a:cubicBezTo>
                <a:cubicBezTo>
                  <a:pt x="1930300" y="177998"/>
                  <a:pt x="1956494" y="189905"/>
                  <a:pt x="1985664" y="196453"/>
                </a:cubicBezTo>
                <a:cubicBezTo>
                  <a:pt x="1986260" y="197048"/>
                  <a:pt x="1986855" y="197644"/>
                  <a:pt x="1987450" y="198239"/>
                </a:cubicBezTo>
                <a:cubicBezTo>
                  <a:pt x="1986855" y="198834"/>
                  <a:pt x="1986260" y="199132"/>
                  <a:pt x="1985664" y="199132"/>
                </a:cubicBezTo>
                <a:cubicBezTo>
                  <a:pt x="1974354" y="199132"/>
                  <a:pt x="1963043" y="205085"/>
                  <a:pt x="1951732" y="216991"/>
                </a:cubicBezTo>
                <a:cubicBezTo>
                  <a:pt x="1928514" y="204490"/>
                  <a:pt x="1909762" y="189309"/>
                  <a:pt x="1895475" y="171450"/>
                </a:cubicBezTo>
                <a:cubicBezTo>
                  <a:pt x="1874043" y="189309"/>
                  <a:pt x="1849933" y="205383"/>
                  <a:pt x="1823144" y="219670"/>
                </a:cubicBezTo>
                <a:cubicBezTo>
                  <a:pt x="1821954" y="220266"/>
                  <a:pt x="1821061" y="220266"/>
                  <a:pt x="1820465" y="219670"/>
                </a:cubicBezTo>
                <a:cubicBezTo>
                  <a:pt x="1819870" y="218480"/>
                  <a:pt x="1819870" y="217587"/>
                  <a:pt x="1820465" y="216991"/>
                </a:cubicBezTo>
                <a:cubicBezTo>
                  <a:pt x="1847850" y="200918"/>
                  <a:pt x="1870471" y="182166"/>
                  <a:pt x="1888331" y="160734"/>
                </a:cubicBezTo>
                <a:cubicBezTo>
                  <a:pt x="1877615" y="144661"/>
                  <a:pt x="1870174" y="126206"/>
                  <a:pt x="1866007" y="105370"/>
                </a:cubicBezTo>
                <a:lnTo>
                  <a:pt x="1855291" y="106263"/>
                </a:lnTo>
                <a:cubicBezTo>
                  <a:pt x="1852910" y="104477"/>
                  <a:pt x="1852910" y="102691"/>
                  <a:pt x="1855291" y="100905"/>
                </a:cubicBezTo>
                <a:lnTo>
                  <a:pt x="1926729" y="99120"/>
                </a:lnTo>
                <a:close/>
                <a:moveTo>
                  <a:pt x="1367730" y="88404"/>
                </a:moveTo>
                <a:lnTo>
                  <a:pt x="1367730" y="107156"/>
                </a:lnTo>
                <a:lnTo>
                  <a:pt x="1390054" y="106263"/>
                </a:lnTo>
                <a:cubicBezTo>
                  <a:pt x="1391840" y="106263"/>
                  <a:pt x="1392733" y="106859"/>
                  <a:pt x="1392733" y="108049"/>
                </a:cubicBezTo>
                <a:cubicBezTo>
                  <a:pt x="1392733" y="109835"/>
                  <a:pt x="1391840" y="110728"/>
                  <a:pt x="1390054" y="110728"/>
                </a:cubicBezTo>
                <a:lnTo>
                  <a:pt x="1367730" y="111621"/>
                </a:lnTo>
                <a:lnTo>
                  <a:pt x="1366837" y="132159"/>
                </a:lnTo>
                <a:lnTo>
                  <a:pt x="1390054" y="131266"/>
                </a:lnTo>
                <a:cubicBezTo>
                  <a:pt x="1391245" y="131266"/>
                  <a:pt x="1391840" y="131862"/>
                  <a:pt x="1391840" y="133052"/>
                </a:cubicBezTo>
                <a:cubicBezTo>
                  <a:pt x="1391840" y="134243"/>
                  <a:pt x="1391245" y="135136"/>
                  <a:pt x="1390054" y="135731"/>
                </a:cubicBezTo>
                <a:lnTo>
                  <a:pt x="1366837" y="136624"/>
                </a:lnTo>
                <a:lnTo>
                  <a:pt x="1366837" y="161627"/>
                </a:lnTo>
                <a:lnTo>
                  <a:pt x="1398091" y="156270"/>
                </a:lnTo>
                <a:lnTo>
                  <a:pt x="1398984" y="88404"/>
                </a:lnTo>
                <a:close/>
                <a:moveTo>
                  <a:pt x="781347" y="87511"/>
                </a:moveTo>
                <a:lnTo>
                  <a:pt x="743842" y="89297"/>
                </a:lnTo>
                <a:lnTo>
                  <a:pt x="743842" y="133052"/>
                </a:lnTo>
                <a:lnTo>
                  <a:pt x="781347" y="132159"/>
                </a:lnTo>
                <a:close/>
                <a:moveTo>
                  <a:pt x="315217" y="79474"/>
                </a:moveTo>
                <a:cubicBezTo>
                  <a:pt x="331886" y="82451"/>
                  <a:pt x="340518" y="86320"/>
                  <a:pt x="341114" y="91083"/>
                </a:cubicBezTo>
                <a:cubicBezTo>
                  <a:pt x="342304" y="95250"/>
                  <a:pt x="340816" y="99715"/>
                  <a:pt x="336649" y="104477"/>
                </a:cubicBezTo>
                <a:cubicBezTo>
                  <a:pt x="333077" y="107454"/>
                  <a:pt x="330398" y="106859"/>
                  <a:pt x="328612" y="102691"/>
                </a:cubicBezTo>
                <a:cubicBezTo>
                  <a:pt x="325040" y="91380"/>
                  <a:pt x="320278" y="84237"/>
                  <a:pt x="314324" y="81260"/>
                </a:cubicBezTo>
                <a:cubicBezTo>
                  <a:pt x="313134" y="80665"/>
                  <a:pt x="313432" y="80070"/>
                  <a:pt x="315217" y="79474"/>
                </a:cubicBezTo>
                <a:close/>
                <a:moveTo>
                  <a:pt x="350936" y="76795"/>
                </a:moveTo>
                <a:lnTo>
                  <a:pt x="375939" y="84832"/>
                </a:lnTo>
                <a:cubicBezTo>
                  <a:pt x="377725" y="85427"/>
                  <a:pt x="377725" y="86916"/>
                  <a:pt x="375939" y="89297"/>
                </a:cubicBezTo>
                <a:lnTo>
                  <a:pt x="371474" y="95548"/>
                </a:lnTo>
                <a:lnTo>
                  <a:pt x="368796" y="125016"/>
                </a:lnTo>
                <a:cubicBezTo>
                  <a:pt x="368796" y="130373"/>
                  <a:pt x="368200" y="135136"/>
                  <a:pt x="367010" y="139303"/>
                </a:cubicBezTo>
                <a:lnTo>
                  <a:pt x="400942" y="137517"/>
                </a:lnTo>
                <a:lnTo>
                  <a:pt x="412551" y="123230"/>
                </a:lnTo>
                <a:lnTo>
                  <a:pt x="430410" y="139303"/>
                </a:lnTo>
                <a:cubicBezTo>
                  <a:pt x="431601" y="139898"/>
                  <a:pt x="431303" y="140791"/>
                  <a:pt x="429517" y="141982"/>
                </a:cubicBezTo>
                <a:lnTo>
                  <a:pt x="366117" y="144661"/>
                </a:lnTo>
                <a:cubicBezTo>
                  <a:pt x="361354" y="179784"/>
                  <a:pt x="322659" y="205383"/>
                  <a:pt x="250031" y="221456"/>
                </a:cubicBezTo>
                <a:cubicBezTo>
                  <a:pt x="248840" y="221456"/>
                  <a:pt x="247947" y="220861"/>
                  <a:pt x="247352" y="219670"/>
                </a:cubicBezTo>
                <a:cubicBezTo>
                  <a:pt x="247352" y="219075"/>
                  <a:pt x="247947" y="218480"/>
                  <a:pt x="249138" y="217884"/>
                </a:cubicBezTo>
                <a:cubicBezTo>
                  <a:pt x="309860" y="201216"/>
                  <a:pt x="342602" y="177105"/>
                  <a:pt x="347364" y="145554"/>
                </a:cubicBezTo>
                <a:lnTo>
                  <a:pt x="318789" y="146447"/>
                </a:lnTo>
                <a:cubicBezTo>
                  <a:pt x="309860" y="147042"/>
                  <a:pt x="301823" y="147935"/>
                  <a:pt x="294679" y="149126"/>
                </a:cubicBezTo>
                <a:lnTo>
                  <a:pt x="289321" y="141982"/>
                </a:lnTo>
                <a:lnTo>
                  <a:pt x="348257" y="140196"/>
                </a:lnTo>
                <a:cubicBezTo>
                  <a:pt x="348853" y="138410"/>
                  <a:pt x="349150" y="136029"/>
                  <a:pt x="349150" y="133052"/>
                </a:cubicBezTo>
                <a:cubicBezTo>
                  <a:pt x="349746" y="130076"/>
                  <a:pt x="350043" y="127992"/>
                  <a:pt x="350043" y="126802"/>
                </a:cubicBezTo>
                <a:lnTo>
                  <a:pt x="350936" y="108942"/>
                </a:lnTo>
                <a:cubicBezTo>
                  <a:pt x="352127" y="93464"/>
                  <a:pt x="352127" y="82748"/>
                  <a:pt x="350936" y="76795"/>
                </a:cubicBezTo>
                <a:close/>
                <a:moveTo>
                  <a:pt x="41969" y="75902"/>
                </a:moveTo>
                <a:lnTo>
                  <a:pt x="60721" y="87511"/>
                </a:lnTo>
                <a:cubicBezTo>
                  <a:pt x="62507" y="88702"/>
                  <a:pt x="62210" y="90190"/>
                  <a:pt x="59828" y="91976"/>
                </a:cubicBezTo>
                <a:lnTo>
                  <a:pt x="54471" y="99120"/>
                </a:lnTo>
                <a:lnTo>
                  <a:pt x="51792" y="166985"/>
                </a:lnTo>
                <a:cubicBezTo>
                  <a:pt x="49113" y="178891"/>
                  <a:pt x="59903" y="185961"/>
                  <a:pt x="84162" y="188193"/>
                </a:cubicBezTo>
                <a:lnTo>
                  <a:pt x="118238" y="185841"/>
                </a:lnTo>
                <a:lnTo>
                  <a:pt x="118764" y="186630"/>
                </a:lnTo>
                <a:cubicBezTo>
                  <a:pt x="119360" y="187226"/>
                  <a:pt x="120253" y="186928"/>
                  <a:pt x="121443" y="185737"/>
                </a:cubicBezTo>
                <a:lnTo>
                  <a:pt x="121526" y="185614"/>
                </a:lnTo>
                <a:lnTo>
                  <a:pt x="197346" y="180380"/>
                </a:lnTo>
                <a:cubicBezTo>
                  <a:pt x="198536" y="180380"/>
                  <a:pt x="199132" y="180677"/>
                  <a:pt x="199132" y="181273"/>
                </a:cubicBezTo>
                <a:cubicBezTo>
                  <a:pt x="199132" y="181868"/>
                  <a:pt x="198834" y="182463"/>
                  <a:pt x="198239" y="183059"/>
                </a:cubicBezTo>
                <a:cubicBezTo>
                  <a:pt x="188118" y="186630"/>
                  <a:pt x="180082" y="196453"/>
                  <a:pt x="174128" y="212527"/>
                </a:cubicBezTo>
                <a:cubicBezTo>
                  <a:pt x="144363" y="214312"/>
                  <a:pt x="114597" y="212824"/>
                  <a:pt x="84831" y="208062"/>
                </a:cubicBezTo>
                <a:cubicBezTo>
                  <a:pt x="72330" y="206871"/>
                  <a:pt x="60126" y="197644"/>
                  <a:pt x="48220" y="180380"/>
                </a:cubicBezTo>
                <a:cubicBezTo>
                  <a:pt x="47029" y="177998"/>
                  <a:pt x="45541" y="176510"/>
                  <a:pt x="43755" y="175915"/>
                </a:cubicBezTo>
                <a:cubicBezTo>
                  <a:pt x="42564" y="175915"/>
                  <a:pt x="41076" y="177105"/>
                  <a:pt x="39290" y="179487"/>
                </a:cubicBezTo>
                <a:cubicBezTo>
                  <a:pt x="32146" y="187821"/>
                  <a:pt x="24705" y="199727"/>
                  <a:pt x="16966" y="215205"/>
                </a:cubicBezTo>
                <a:cubicBezTo>
                  <a:pt x="16371" y="216991"/>
                  <a:pt x="15478" y="217289"/>
                  <a:pt x="14287" y="216098"/>
                </a:cubicBezTo>
                <a:lnTo>
                  <a:pt x="1786" y="196453"/>
                </a:lnTo>
                <a:lnTo>
                  <a:pt x="33039" y="172343"/>
                </a:lnTo>
                <a:lnTo>
                  <a:pt x="34825" y="91976"/>
                </a:lnTo>
                <a:lnTo>
                  <a:pt x="3571" y="93762"/>
                </a:lnTo>
                <a:cubicBezTo>
                  <a:pt x="1786" y="93762"/>
                  <a:pt x="595" y="92869"/>
                  <a:pt x="0" y="91083"/>
                </a:cubicBezTo>
                <a:cubicBezTo>
                  <a:pt x="0" y="89297"/>
                  <a:pt x="892" y="88404"/>
                  <a:pt x="2678" y="88404"/>
                </a:cubicBezTo>
                <a:lnTo>
                  <a:pt x="33932" y="86618"/>
                </a:lnTo>
                <a:close/>
                <a:moveTo>
                  <a:pt x="1504354" y="70544"/>
                </a:moveTo>
                <a:lnTo>
                  <a:pt x="1520428" y="84832"/>
                </a:lnTo>
                <a:cubicBezTo>
                  <a:pt x="1520428" y="86023"/>
                  <a:pt x="1520130" y="86618"/>
                  <a:pt x="1519535" y="86618"/>
                </a:cubicBezTo>
                <a:lnTo>
                  <a:pt x="1409700" y="88404"/>
                </a:lnTo>
                <a:lnTo>
                  <a:pt x="1418629" y="93762"/>
                </a:lnTo>
                <a:cubicBezTo>
                  <a:pt x="1419225" y="94357"/>
                  <a:pt x="1419522" y="95250"/>
                  <a:pt x="1419522" y="96441"/>
                </a:cubicBezTo>
                <a:lnTo>
                  <a:pt x="1417736" y="101798"/>
                </a:lnTo>
                <a:lnTo>
                  <a:pt x="1416843" y="152698"/>
                </a:lnTo>
                <a:lnTo>
                  <a:pt x="1429345" y="150019"/>
                </a:lnTo>
                <a:lnTo>
                  <a:pt x="1430238" y="153591"/>
                </a:lnTo>
                <a:lnTo>
                  <a:pt x="1416843" y="158055"/>
                </a:lnTo>
                <a:lnTo>
                  <a:pt x="1416843" y="161627"/>
                </a:lnTo>
                <a:lnTo>
                  <a:pt x="1417736" y="193774"/>
                </a:lnTo>
                <a:cubicBezTo>
                  <a:pt x="1416546" y="201513"/>
                  <a:pt x="1412081" y="209252"/>
                  <a:pt x="1404342" y="216991"/>
                </a:cubicBezTo>
                <a:cubicBezTo>
                  <a:pt x="1403151" y="218182"/>
                  <a:pt x="1401663" y="218777"/>
                  <a:pt x="1399877" y="218777"/>
                </a:cubicBezTo>
                <a:cubicBezTo>
                  <a:pt x="1398686" y="218777"/>
                  <a:pt x="1398091" y="217884"/>
                  <a:pt x="1398091" y="216098"/>
                </a:cubicBezTo>
                <a:lnTo>
                  <a:pt x="1398091" y="164306"/>
                </a:lnTo>
                <a:lnTo>
                  <a:pt x="1356121" y="178594"/>
                </a:lnTo>
                <a:cubicBezTo>
                  <a:pt x="1351954" y="179784"/>
                  <a:pt x="1347489" y="181570"/>
                  <a:pt x="1342727" y="183952"/>
                </a:cubicBezTo>
                <a:cubicBezTo>
                  <a:pt x="1342132" y="184547"/>
                  <a:pt x="1341536" y="184845"/>
                  <a:pt x="1340941" y="184845"/>
                </a:cubicBezTo>
                <a:cubicBezTo>
                  <a:pt x="1338560" y="186630"/>
                  <a:pt x="1337071" y="186630"/>
                  <a:pt x="1336476" y="184845"/>
                </a:cubicBezTo>
                <a:lnTo>
                  <a:pt x="1326654" y="168771"/>
                </a:lnTo>
                <a:cubicBezTo>
                  <a:pt x="1326654" y="167580"/>
                  <a:pt x="1326951" y="166985"/>
                  <a:pt x="1327546" y="166985"/>
                </a:cubicBezTo>
                <a:cubicBezTo>
                  <a:pt x="1329332" y="166985"/>
                  <a:pt x="1331714" y="166687"/>
                  <a:pt x="1334690" y="166092"/>
                </a:cubicBezTo>
                <a:cubicBezTo>
                  <a:pt x="1340643" y="165497"/>
                  <a:pt x="1345406" y="164902"/>
                  <a:pt x="1348978" y="164306"/>
                </a:cubicBezTo>
                <a:lnTo>
                  <a:pt x="1352550" y="163413"/>
                </a:lnTo>
                <a:lnTo>
                  <a:pt x="1351657" y="89297"/>
                </a:lnTo>
                <a:lnTo>
                  <a:pt x="1349871" y="89297"/>
                </a:lnTo>
                <a:cubicBezTo>
                  <a:pt x="1339750" y="89297"/>
                  <a:pt x="1331714" y="90190"/>
                  <a:pt x="1325761" y="91976"/>
                </a:cubicBezTo>
                <a:lnTo>
                  <a:pt x="1318617" y="85725"/>
                </a:lnTo>
                <a:lnTo>
                  <a:pt x="1491853" y="83046"/>
                </a:lnTo>
                <a:close/>
                <a:moveTo>
                  <a:pt x="2051744" y="60722"/>
                </a:moveTo>
                <a:lnTo>
                  <a:pt x="2069603" y="72330"/>
                </a:lnTo>
                <a:cubicBezTo>
                  <a:pt x="2070794" y="72926"/>
                  <a:pt x="2070794" y="73521"/>
                  <a:pt x="2069603" y="74116"/>
                </a:cubicBezTo>
                <a:lnTo>
                  <a:pt x="2064246" y="81260"/>
                </a:lnTo>
                <a:lnTo>
                  <a:pt x="2062460" y="171450"/>
                </a:lnTo>
                <a:lnTo>
                  <a:pt x="2099964" y="140196"/>
                </a:lnTo>
                <a:cubicBezTo>
                  <a:pt x="2101750" y="139601"/>
                  <a:pt x="2102346" y="140196"/>
                  <a:pt x="2101750" y="141982"/>
                </a:cubicBezTo>
                <a:lnTo>
                  <a:pt x="2062460" y="191095"/>
                </a:lnTo>
                <a:cubicBezTo>
                  <a:pt x="2059483" y="193477"/>
                  <a:pt x="2055614" y="197941"/>
                  <a:pt x="2050851" y="204490"/>
                </a:cubicBezTo>
                <a:cubicBezTo>
                  <a:pt x="2048470" y="207466"/>
                  <a:pt x="2046684" y="209550"/>
                  <a:pt x="2045493" y="210741"/>
                </a:cubicBezTo>
                <a:cubicBezTo>
                  <a:pt x="2044898" y="212527"/>
                  <a:pt x="2044005" y="213122"/>
                  <a:pt x="2042814" y="212527"/>
                </a:cubicBezTo>
                <a:lnTo>
                  <a:pt x="2025848" y="196453"/>
                </a:lnTo>
                <a:cubicBezTo>
                  <a:pt x="2024657" y="195262"/>
                  <a:pt x="2024657" y="194072"/>
                  <a:pt x="2025848" y="192881"/>
                </a:cubicBezTo>
                <a:cubicBezTo>
                  <a:pt x="2029420" y="192881"/>
                  <a:pt x="2034778" y="190500"/>
                  <a:pt x="2041921" y="185737"/>
                </a:cubicBezTo>
                <a:cubicBezTo>
                  <a:pt x="2036564" y="189905"/>
                  <a:pt x="2037159" y="189607"/>
                  <a:pt x="2043707" y="184845"/>
                </a:cubicBezTo>
                <a:lnTo>
                  <a:pt x="2043707" y="77688"/>
                </a:lnTo>
                <a:lnTo>
                  <a:pt x="2028527" y="78581"/>
                </a:lnTo>
                <a:cubicBezTo>
                  <a:pt x="2020788" y="78581"/>
                  <a:pt x="2014239" y="79474"/>
                  <a:pt x="2008882" y="81260"/>
                </a:cubicBezTo>
                <a:lnTo>
                  <a:pt x="2000845" y="74116"/>
                </a:lnTo>
                <a:lnTo>
                  <a:pt x="2041921" y="72330"/>
                </a:lnTo>
                <a:close/>
                <a:moveTo>
                  <a:pt x="1819572" y="58936"/>
                </a:moveTo>
                <a:lnTo>
                  <a:pt x="1837432" y="70544"/>
                </a:lnTo>
                <a:cubicBezTo>
                  <a:pt x="1838622" y="70544"/>
                  <a:pt x="1838622" y="71140"/>
                  <a:pt x="1837432" y="72330"/>
                </a:cubicBezTo>
                <a:lnTo>
                  <a:pt x="1832074" y="79474"/>
                </a:lnTo>
                <a:lnTo>
                  <a:pt x="1827609" y="162520"/>
                </a:lnTo>
                <a:lnTo>
                  <a:pt x="1857970" y="137517"/>
                </a:lnTo>
                <a:cubicBezTo>
                  <a:pt x="1859756" y="136922"/>
                  <a:pt x="1860351" y="137517"/>
                  <a:pt x="1859756" y="139303"/>
                </a:cubicBezTo>
                <a:lnTo>
                  <a:pt x="1831181" y="182166"/>
                </a:lnTo>
                <a:cubicBezTo>
                  <a:pt x="1829395" y="185142"/>
                  <a:pt x="1826121" y="189012"/>
                  <a:pt x="1821358" y="193774"/>
                </a:cubicBezTo>
                <a:cubicBezTo>
                  <a:pt x="1818382" y="197346"/>
                  <a:pt x="1816298" y="200025"/>
                  <a:pt x="1815107" y="201811"/>
                </a:cubicBezTo>
                <a:cubicBezTo>
                  <a:pt x="1814512" y="203597"/>
                  <a:pt x="1813619" y="204192"/>
                  <a:pt x="1812429" y="203597"/>
                </a:cubicBezTo>
                <a:lnTo>
                  <a:pt x="1796355" y="189309"/>
                </a:lnTo>
                <a:cubicBezTo>
                  <a:pt x="1795164" y="188119"/>
                  <a:pt x="1794867" y="187226"/>
                  <a:pt x="1795462" y="186630"/>
                </a:cubicBezTo>
                <a:cubicBezTo>
                  <a:pt x="1798439" y="185440"/>
                  <a:pt x="1802904" y="182463"/>
                  <a:pt x="1808857" y="177701"/>
                </a:cubicBezTo>
                <a:cubicBezTo>
                  <a:pt x="1810643" y="175915"/>
                  <a:pt x="1812131" y="174724"/>
                  <a:pt x="1813321" y="174129"/>
                </a:cubicBezTo>
                <a:lnTo>
                  <a:pt x="1812429" y="75902"/>
                </a:lnTo>
                <a:lnTo>
                  <a:pt x="1797248" y="76795"/>
                </a:lnTo>
                <a:cubicBezTo>
                  <a:pt x="1791295" y="76795"/>
                  <a:pt x="1785044" y="77391"/>
                  <a:pt x="1778496" y="78581"/>
                </a:cubicBezTo>
                <a:lnTo>
                  <a:pt x="1770459" y="71437"/>
                </a:lnTo>
                <a:lnTo>
                  <a:pt x="1810643" y="70544"/>
                </a:lnTo>
                <a:close/>
                <a:moveTo>
                  <a:pt x="1129903" y="41969"/>
                </a:moveTo>
                <a:lnTo>
                  <a:pt x="1129903" y="118765"/>
                </a:lnTo>
                <a:lnTo>
                  <a:pt x="1141511" y="118765"/>
                </a:lnTo>
                <a:cubicBezTo>
                  <a:pt x="1162943" y="118170"/>
                  <a:pt x="1173956" y="104775"/>
                  <a:pt x="1174551" y="78581"/>
                </a:cubicBezTo>
                <a:cubicBezTo>
                  <a:pt x="1174551" y="54173"/>
                  <a:pt x="1163538" y="41969"/>
                  <a:pt x="1141511" y="41969"/>
                </a:cubicBezTo>
                <a:close/>
                <a:moveTo>
                  <a:pt x="2258020" y="35719"/>
                </a:moveTo>
                <a:cubicBezTo>
                  <a:pt x="2258318" y="35421"/>
                  <a:pt x="2258913" y="35421"/>
                  <a:pt x="2259806" y="35719"/>
                </a:cubicBezTo>
                <a:lnTo>
                  <a:pt x="2272307" y="42862"/>
                </a:lnTo>
                <a:cubicBezTo>
                  <a:pt x="2274093" y="43458"/>
                  <a:pt x="2274689" y="44946"/>
                  <a:pt x="2274093" y="47327"/>
                </a:cubicBezTo>
                <a:lnTo>
                  <a:pt x="2272307" y="127695"/>
                </a:lnTo>
                <a:cubicBezTo>
                  <a:pt x="2272307" y="134838"/>
                  <a:pt x="2269033" y="142280"/>
                  <a:pt x="2262485" y="150019"/>
                </a:cubicBezTo>
                <a:cubicBezTo>
                  <a:pt x="2260103" y="152400"/>
                  <a:pt x="2258020" y="151805"/>
                  <a:pt x="2256234" y="148233"/>
                </a:cubicBezTo>
                <a:lnTo>
                  <a:pt x="2258020" y="37505"/>
                </a:lnTo>
                <a:cubicBezTo>
                  <a:pt x="2257722" y="36612"/>
                  <a:pt x="2257722" y="36016"/>
                  <a:pt x="2258020" y="35719"/>
                </a:cubicBezTo>
                <a:close/>
                <a:moveTo>
                  <a:pt x="1094184" y="34826"/>
                </a:moveTo>
                <a:lnTo>
                  <a:pt x="1146869" y="34826"/>
                </a:lnTo>
                <a:cubicBezTo>
                  <a:pt x="1179611" y="34826"/>
                  <a:pt x="1195982" y="49113"/>
                  <a:pt x="1195982" y="77688"/>
                </a:cubicBezTo>
                <a:cubicBezTo>
                  <a:pt x="1196578" y="109835"/>
                  <a:pt x="1180504" y="125611"/>
                  <a:pt x="1147762" y="125016"/>
                </a:cubicBezTo>
                <a:lnTo>
                  <a:pt x="1129903" y="125016"/>
                </a:lnTo>
                <a:lnTo>
                  <a:pt x="1129903" y="159841"/>
                </a:lnTo>
                <a:cubicBezTo>
                  <a:pt x="1129307" y="176510"/>
                  <a:pt x="1134963" y="184249"/>
                  <a:pt x="1146869" y="183059"/>
                </a:cubicBezTo>
                <a:lnTo>
                  <a:pt x="1146869" y="190202"/>
                </a:lnTo>
                <a:lnTo>
                  <a:pt x="1094184" y="190202"/>
                </a:lnTo>
                <a:lnTo>
                  <a:pt x="1094184" y="183059"/>
                </a:lnTo>
                <a:cubicBezTo>
                  <a:pt x="1104900" y="184249"/>
                  <a:pt x="1109960" y="176808"/>
                  <a:pt x="1109364" y="160734"/>
                </a:cubicBezTo>
                <a:lnTo>
                  <a:pt x="1109364" y="64294"/>
                </a:lnTo>
                <a:cubicBezTo>
                  <a:pt x="1109960" y="48220"/>
                  <a:pt x="1104900" y="40779"/>
                  <a:pt x="1094184" y="41969"/>
                </a:cubicBezTo>
                <a:close/>
                <a:moveTo>
                  <a:pt x="902791" y="34826"/>
                </a:moveTo>
                <a:lnTo>
                  <a:pt x="955476" y="34826"/>
                </a:lnTo>
                <a:lnTo>
                  <a:pt x="955476" y="41969"/>
                </a:lnTo>
                <a:cubicBezTo>
                  <a:pt x="942379" y="40779"/>
                  <a:pt x="937914" y="47923"/>
                  <a:pt x="942081" y="63401"/>
                </a:cubicBezTo>
                <a:lnTo>
                  <a:pt x="960834" y="157162"/>
                </a:lnTo>
                <a:lnTo>
                  <a:pt x="990302" y="38398"/>
                </a:lnTo>
                <a:lnTo>
                  <a:pt x="1004589" y="38398"/>
                </a:lnTo>
                <a:lnTo>
                  <a:pt x="1031378" y="156270"/>
                </a:lnTo>
                <a:lnTo>
                  <a:pt x="1051024" y="66080"/>
                </a:lnTo>
                <a:cubicBezTo>
                  <a:pt x="1055191" y="49411"/>
                  <a:pt x="1050131" y="41374"/>
                  <a:pt x="1035843" y="41969"/>
                </a:cubicBezTo>
                <a:lnTo>
                  <a:pt x="1035843" y="34826"/>
                </a:lnTo>
                <a:lnTo>
                  <a:pt x="1076027" y="34826"/>
                </a:lnTo>
                <a:lnTo>
                  <a:pt x="1076027" y="41969"/>
                </a:lnTo>
                <a:cubicBezTo>
                  <a:pt x="1067097" y="40779"/>
                  <a:pt x="1060549" y="50601"/>
                  <a:pt x="1056382" y="71437"/>
                </a:cubicBezTo>
                <a:lnTo>
                  <a:pt x="1030485" y="190202"/>
                </a:lnTo>
                <a:lnTo>
                  <a:pt x="1017984" y="190202"/>
                </a:lnTo>
                <a:lnTo>
                  <a:pt x="989409" y="67866"/>
                </a:lnTo>
                <a:lnTo>
                  <a:pt x="959048" y="190202"/>
                </a:lnTo>
                <a:lnTo>
                  <a:pt x="947439" y="190202"/>
                </a:lnTo>
                <a:lnTo>
                  <a:pt x="920650" y="66080"/>
                </a:lnTo>
                <a:cubicBezTo>
                  <a:pt x="917674" y="50006"/>
                  <a:pt x="911721" y="41969"/>
                  <a:pt x="902791" y="41969"/>
                </a:cubicBezTo>
                <a:close/>
                <a:moveTo>
                  <a:pt x="1254025" y="32147"/>
                </a:moveTo>
                <a:cubicBezTo>
                  <a:pt x="1262955" y="32147"/>
                  <a:pt x="1271885" y="34230"/>
                  <a:pt x="1280814" y="38398"/>
                </a:cubicBezTo>
                <a:lnTo>
                  <a:pt x="1290637" y="34826"/>
                </a:lnTo>
                <a:lnTo>
                  <a:pt x="1291530" y="76795"/>
                </a:lnTo>
                <a:lnTo>
                  <a:pt x="1286172" y="78581"/>
                </a:lnTo>
                <a:cubicBezTo>
                  <a:pt x="1279029" y="51197"/>
                  <a:pt x="1268313" y="38100"/>
                  <a:pt x="1254025" y="39291"/>
                </a:cubicBezTo>
                <a:cubicBezTo>
                  <a:pt x="1240333" y="39886"/>
                  <a:pt x="1233189" y="48816"/>
                  <a:pt x="1232594" y="66080"/>
                </a:cubicBezTo>
                <a:cubicBezTo>
                  <a:pt x="1232594" y="78581"/>
                  <a:pt x="1242714" y="89595"/>
                  <a:pt x="1262955" y="99120"/>
                </a:cubicBezTo>
                <a:cubicBezTo>
                  <a:pt x="1286768" y="110430"/>
                  <a:pt x="1298376" y="125909"/>
                  <a:pt x="1297781" y="145554"/>
                </a:cubicBezTo>
                <a:cubicBezTo>
                  <a:pt x="1297186" y="176510"/>
                  <a:pt x="1282303" y="192286"/>
                  <a:pt x="1253132" y="192881"/>
                </a:cubicBezTo>
                <a:cubicBezTo>
                  <a:pt x="1245989" y="192881"/>
                  <a:pt x="1237357" y="191095"/>
                  <a:pt x="1227236" y="187523"/>
                </a:cubicBezTo>
                <a:lnTo>
                  <a:pt x="1215628" y="190202"/>
                </a:lnTo>
                <a:lnTo>
                  <a:pt x="1214735" y="145554"/>
                </a:lnTo>
                <a:lnTo>
                  <a:pt x="1220986" y="144661"/>
                </a:lnTo>
                <a:cubicBezTo>
                  <a:pt x="1225748" y="173831"/>
                  <a:pt x="1236464" y="187523"/>
                  <a:pt x="1253132" y="185737"/>
                </a:cubicBezTo>
                <a:cubicBezTo>
                  <a:pt x="1269206" y="185142"/>
                  <a:pt x="1277540" y="176510"/>
                  <a:pt x="1278136" y="159841"/>
                </a:cubicBezTo>
                <a:cubicBezTo>
                  <a:pt x="1278136" y="144363"/>
                  <a:pt x="1266229" y="130969"/>
                  <a:pt x="1242417" y="119658"/>
                </a:cubicBezTo>
                <a:cubicBezTo>
                  <a:pt x="1223367" y="110728"/>
                  <a:pt x="1213842" y="96738"/>
                  <a:pt x="1213842" y="77688"/>
                </a:cubicBezTo>
                <a:cubicBezTo>
                  <a:pt x="1214437" y="47923"/>
                  <a:pt x="1227832" y="32742"/>
                  <a:pt x="1254025" y="32147"/>
                </a:cubicBezTo>
                <a:close/>
                <a:moveTo>
                  <a:pt x="603646" y="19645"/>
                </a:moveTo>
                <a:lnTo>
                  <a:pt x="620613" y="34826"/>
                </a:lnTo>
                <a:cubicBezTo>
                  <a:pt x="621803" y="36016"/>
                  <a:pt x="621506" y="36612"/>
                  <a:pt x="619720" y="36612"/>
                </a:cubicBezTo>
                <a:lnTo>
                  <a:pt x="517028" y="38398"/>
                </a:lnTo>
                <a:cubicBezTo>
                  <a:pt x="508694" y="38993"/>
                  <a:pt x="500657" y="39886"/>
                  <a:pt x="492918" y="41076"/>
                </a:cubicBezTo>
                <a:lnTo>
                  <a:pt x="484881" y="33933"/>
                </a:lnTo>
                <a:lnTo>
                  <a:pt x="590252" y="33040"/>
                </a:lnTo>
                <a:close/>
                <a:moveTo>
                  <a:pt x="1457920" y="17859"/>
                </a:moveTo>
                <a:lnTo>
                  <a:pt x="1387375" y="19645"/>
                </a:lnTo>
                <a:lnTo>
                  <a:pt x="1387375" y="37505"/>
                </a:lnTo>
                <a:lnTo>
                  <a:pt x="1450776" y="35719"/>
                </a:lnTo>
                <a:cubicBezTo>
                  <a:pt x="1451967" y="35719"/>
                  <a:pt x="1452264" y="36314"/>
                  <a:pt x="1451669" y="37505"/>
                </a:cubicBezTo>
                <a:cubicBezTo>
                  <a:pt x="1451669" y="38695"/>
                  <a:pt x="1451074" y="39291"/>
                  <a:pt x="1449883" y="39291"/>
                </a:cubicBezTo>
                <a:lnTo>
                  <a:pt x="1387375" y="41076"/>
                </a:lnTo>
                <a:lnTo>
                  <a:pt x="1387375" y="61615"/>
                </a:lnTo>
                <a:lnTo>
                  <a:pt x="1457920" y="59829"/>
                </a:lnTo>
                <a:close/>
                <a:moveTo>
                  <a:pt x="2416968" y="11608"/>
                </a:moveTo>
                <a:lnTo>
                  <a:pt x="2432149" y="25003"/>
                </a:lnTo>
                <a:cubicBezTo>
                  <a:pt x="2432744" y="26789"/>
                  <a:pt x="2432149" y="27682"/>
                  <a:pt x="2430363" y="27682"/>
                </a:cubicBezTo>
                <a:lnTo>
                  <a:pt x="2367855" y="29468"/>
                </a:lnTo>
                <a:lnTo>
                  <a:pt x="2380357" y="33933"/>
                </a:lnTo>
                <a:cubicBezTo>
                  <a:pt x="2382143" y="34528"/>
                  <a:pt x="2383035" y="36314"/>
                  <a:pt x="2383035" y="39291"/>
                </a:cubicBezTo>
                <a:lnTo>
                  <a:pt x="2382143" y="57150"/>
                </a:lnTo>
                <a:lnTo>
                  <a:pt x="2382143" y="70544"/>
                </a:lnTo>
                <a:lnTo>
                  <a:pt x="2405360" y="69651"/>
                </a:lnTo>
                <a:lnTo>
                  <a:pt x="2414289" y="60722"/>
                </a:lnTo>
                <a:lnTo>
                  <a:pt x="2432149" y="72330"/>
                </a:lnTo>
                <a:cubicBezTo>
                  <a:pt x="2433339" y="72926"/>
                  <a:pt x="2433339" y="73819"/>
                  <a:pt x="2432149" y="75009"/>
                </a:cubicBezTo>
                <a:lnTo>
                  <a:pt x="2426791" y="80367"/>
                </a:lnTo>
                <a:lnTo>
                  <a:pt x="2427684" y="116086"/>
                </a:lnTo>
                <a:lnTo>
                  <a:pt x="2428577" y="140196"/>
                </a:lnTo>
                <a:cubicBezTo>
                  <a:pt x="2427982" y="153293"/>
                  <a:pt x="2419945" y="163413"/>
                  <a:pt x="2404467" y="170557"/>
                </a:cubicBezTo>
                <a:cubicBezTo>
                  <a:pt x="2403276" y="170557"/>
                  <a:pt x="2402681" y="169962"/>
                  <a:pt x="2402681" y="168771"/>
                </a:cubicBezTo>
                <a:cubicBezTo>
                  <a:pt x="2402681" y="161627"/>
                  <a:pt x="2400002" y="156270"/>
                  <a:pt x="2394644" y="152698"/>
                </a:cubicBezTo>
                <a:cubicBezTo>
                  <a:pt x="2394049" y="152698"/>
                  <a:pt x="2393751" y="152102"/>
                  <a:pt x="2393751" y="150912"/>
                </a:cubicBezTo>
                <a:cubicBezTo>
                  <a:pt x="2394346" y="150316"/>
                  <a:pt x="2394942" y="150019"/>
                  <a:pt x="2395537" y="150019"/>
                </a:cubicBezTo>
                <a:cubicBezTo>
                  <a:pt x="2402681" y="150019"/>
                  <a:pt x="2406550" y="148233"/>
                  <a:pt x="2407146" y="144661"/>
                </a:cubicBezTo>
                <a:lnTo>
                  <a:pt x="2406253" y="74116"/>
                </a:lnTo>
                <a:lnTo>
                  <a:pt x="2382143" y="75009"/>
                </a:lnTo>
                <a:lnTo>
                  <a:pt x="2382143" y="148233"/>
                </a:lnTo>
                <a:lnTo>
                  <a:pt x="2383035" y="184845"/>
                </a:lnTo>
                <a:cubicBezTo>
                  <a:pt x="2381845" y="199132"/>
                  <a:pt x="2377082" y="211336"/>
                  <a:pt x="2368748" y="221456"/>
                </a:cubicBezTo>
                <a:cubicBezTo>
                  <a:pt x="2365771" y="222647"/>
                  <a:pt x="2363688" y="220861"/>
                  <a:pt x="2362497" y="216098"/>
                </a:cubicBezTo>
                <a:lnTo>
                  <a:pt x="2363390" y="168771"/>
                </a:lnTo>
                <a:lnTo>
                  <a:pt x="2362497" y="75902"/>
                </a:lnTo>
                <a:lnTo>
                  <a:pt x="2339280" y="75902"/>
                </a:lnTo>
                <a:lnTo>
                  <a:pt x="2339280" y="149126"/>
                </a:lnTo>
                <a:cubicBezTo>
                  <a:pt x="2340471" y="157460"/>
                  <a:pt x="2337196" y="165199"/>
                  <a:pt x="2329457" y="172343"/>
                </a:cubicBezTo>
                <a:cubicBezTo>
                  <a:pt x="2327671" y="174129"/>
                  <a:pt x="2326481" y="175022"/>
                  <a:pt x="2325885" y="175022"/>
                </a:cubicBezTo>
                <a:cubicBezTo>
                  <a:pt x="2324695" y="174427"/>
                  <a:pt x="2324100" y="172938"/>
                  <a:pt x="2324100" y="170557"/>
                </a:cubicBezTo>
                <a:lnTo>
                  <a:pt x="2323207" y="89297"/>
                </a:lnTo>
                <a:lnTo>
                  <a:pt x="2323207" y="66080"/>
                </a:lnTo>
                <a:cubicBezTo>
                  <a:pt x="2323207" y="64294"/>
                  <a:pt x="2323802" y="63996"/>
                  <a:pt x="2324993" y="65187"/>
                </a:cubicBezTo>
                <a:lnTo>
                  <a:pt x="2339280" y="71437"/>
                </a:lnTo>
                <a:lnTo>
                  <a:pt x="2362497" y="70544"/>
                </a:lnTo>
                <a:lnTo>
                  <a:pt x="2362497" y="64294"/>
                </a:lnTo>
                <a:cubicBezTo>
                  <a:pt x="2362497" y="50006"/>
                  <a:pt x="2362200" y="38398"/>
                  <a:pt x="2361604" y="29468"/>
                </a:cubicBezTo>
                <a:lnTo>
                  <a:pt x="2349103" y="29468"/>
                </a:lnTo>
                <a:cubicBezTo>
                  <a:pt x="2347317" y="29468"/>
                  <a:pt x="2344638" y="29766"/>
                  <a:pt x="2341066" y="30361"/>
                </a:cubicBezTo>
                <a:cubicBezTo>
                  <a:pt x="2332732" y="30361"/>
                  <a:pt x="2326778" y="30956"/>
                  <a:pt x="2323207" y="32147"/>
                </a:cubicBezTo>
                <a:lnTo>
                  <a:pt x="2316956" y="25896"/>
                </a:lnTo>
                <a:lnTo>
                  <a:pt x="2406253" y="24110"/>
                </a:lnTo>
                <a:close/>
                <a:moveTo>
                  <a:pt x="16073" y="8930"/>
                </a:moveTo>
                <a:cubicBezTo>
                  <a:pt x="37504" y="15478"/>
                  <a:pt x="48518" y="22324"/>
                  <a:pt x="49113" y="29468"/>
                </a:cubicBezTo>
                <a:cubicBezTo>
                  <a:pt x="49113" y="37207"/>
                  <a:pt x="45541" y="42862"/>
                  <a:pt x="38397" y="46434"/>
                </a:cubicBezTo>
                <a:cubicBezTo>
                  <a:pt x="33635" y="48220"/>
                  <a:pt x="30361" y="47327"/>
                  <a:pt x="28575" y="43755"/>
                </a:cubicBezTo>
                <a:cubicBezTo>
                  <a:pt x="28575" y="28873"/>
                  <a:pt x="24110" y="18157"/>
                  <a:pt x="15180" y="11608"/>
                </a:cubicBezTo>
                <a:cubicBezTo>
                  <a:pt x="14585" y="9227"/>
                  <a:pt x="14882" y="8334"/>
                  <a:pt x="16073" y="8930"/>
                </a:cubicBezTo>
                <a:close/>
                <a:moveTo>
                  <a:pt x="2031206" y="7144"/>
                </a:moveTo>
                <a:cubicBezTo>
                  <a:pt x="2047875" y="12501"/>
                  <a:pt x="2058293" y="19050"/>
                  <a:pt x="2062460" y="26789"/>
                </a:cubicBezTo>
                <a:cubicBezTo>
                  <a:pt x="2064841" y="32147"/>
                  <a:pt x="2061269" y="38993"/>
                  <a:pt x="2051744" y="47327"/>
                </a:cubicBezTo>
                <a:cubicBezTo>
                  <a:pt x="2047577" y="49113"/>
                  <a:pt x="2044600" y="48816"/>
                  <a:pt x="2042814" y="46434"/>
                </a:cubicBezTo>
                <a:cubicBezTo>
                  <a:pt x="2039243" y="29170"/>
                  <a:pt x="2034480" y="16669"/>
                  <a:pt x="2028527" y="8930"/>
                </a:cubicBezTo>
                <a:cubicBezTo>
                  <a:pt x="2028527" y="7739"/>
                  <a:pt x="2029420" y="7144"/>
                  <a:pt x="2031206" y="7144"/>
                </a:cubicBezTo>
                <a:close/>
                <a:moveTo>
                  <a:pt x="1798141" y="7144"/>
                </a:moveTo>
                <a:cubicBezTo>
                  <a:pt x="1798439" y="6846"/>
                  <a:pt x="1799034" y="6846"/>
                  <a:pt x="1799927" y="7144"/>
                </a:cubicBezTo>
                <a:cubicBezTo>
                  <a:pt x="1817786" y="13097"/>
                  <a:pt x="1827609" y="19050"/>
                  <a:pt x="1829395" y="25003"/>
                </a:cubicBezTo>
                <a:cubicBezTo>
                  <a:pt x="1831181" y="32147"/>
                  <a:pt x="1827907" y="38695"/>
                  <a:pt x="1819572" y="44648"/>
                </a:cubicBezTo>
                <a:cubicBezTo>
                  <a:pt x="1816000" y="45839"/>
                  <a:pt x="1813321" y="44946"/>
                  <a:pt x="1811536" y="41969"/>
                </a:cubicBezTo>
                <a:cubicBezTo>
                  <a:pt x="1808559" y="25896"/>
                  <a:pt x="1804094" y="14883"/>
                  <a:pt x="1798141" y="8930"/>
                </a:cubicBezTo>
                <a:cubicBezTo>
                  <a:pt x="1797843" y="8037"/>
                  <a:pt x="1797843" y="7441"/>
                  <a:pt x="1798141" y="7144"/>
                </a:cubicBezTo>
                <a:close/>
                <a:moveTo>
                  <a:pt x="1921371" y="6251"/>
                </a:moveTo>
                <a:lnTo>
                  <a:pt x="1941909" y="16966"/>
                </a:lnTo>
                <a:cubicBezTo>
                  <a:pt x="1943100" y="16966"/>
                  <a:pt x="1943100" y="17562"/>
                  <a:pt x="1941909" y="18752"/>
                </a:cubicBezTo>
                <a:lnTo>
                  <a:pt x="1936551" y="27682"/>
                </a:lnTo>
                <a:lnTo>
                  <a:pt x="1927621" y="56257"/>
                </a:lnTo>
                <a:cubicBezTo>
                  <a:pt x="1926431" y="61615"/>
                  <a:pt x="1927621" y="64591"/>
                  <a:pt x="1931193" y="65187"/>
                </a:cubicBezTo>
                <a:cubicBezTo>
                  <a:pt x="1940718" y="65782"/>
                  <a:pt x="1950541" y="63698"/>
                  <a:pt x="1960661" y="58936"/>
                </a:cubicBezTo>
                <a:cubicBezTo>
                  <a:pt x="1963043" y="57745"/>
                  <a:pt x="1964531" y="57448"/>
                  <a:pt x="1965126" y="58043"/>
                </a:cubicBezTo>
                <a:cubicBezTo>
                  <a:pt x="1965721" y="58638"/>
                  <a:pt x="1966019" y="58936"/>
                  <a:pt x="1966019" y="58936"/>
                </a:cubicBezTo>
                <a:cubicBezTo>
                  <a:pt x="1971377" y="62508"/>
                  <a:pt x="1975842" y="66973"/>
                  <a:pt x="1979414" y="72330"/>
                </a:cubicBezTo>
                <a:cubicBezTo>
                  <a:pt x="1981200" y="74116"/>
                  <a:pt x="1980009" y="75902"/>
                  <a:pt x="1975842" y="77688"/>
                </a:cubicBezTo>
                <a:cubicBezTo>
                  <a:pt x="1964531" y="82451"/>
                  <a:pt x="1951136" y="83939"/>
                  <a:pt x="1935658" y="82153"/>
                </a:cubicBezTo>
                <a:cubicBezTo>
                  <a:pt x="1918989" y="80367"/>
                  <a:pt x="1911250" y="70247"/>
                  <a:pt x="1912441" y="51792"/>
                </a:cubicBezTo>
                <a:lnTo>
                  <a:pt x="1915120" y="23217"/>
                </a:lnTo>
                <a:lnTo>
                  <a:pt x="1886545" y="24110"/>
                </a:lnTo>
                <a:cubicBezTo>
                  <a:pt x="1888926" y="55066"/>
                  <a:pt x="1874936" y="81558"/>
                  <a:pt x="1844575" y="103584"/>
                </a:cubicBezTo>
                <a:cubicBezTo>
                  <a:pt x="1842194" y="104180"/>
                  <a:pt x="1841301" y="103287"/>
                  <a:pt x="1841896" y="100905"/>
                </a:cubicBezTo>
                <a:cubicBezTo>
                  <a:pt x="1860351" y="83641"/>
                  <a:pt x="1869281" y="62508"/>
                  <a:pt x="1868686" y="37505"/>
                </a:cubicBezTo>
                <a:lnTo>
                  <a:pt x="1868686" y="7144"/>
                </a:lnTo>
                <a:lnTo>
                  <a:pt x="1886545" y="19645"/>
                </a:lnTo>
                <a:lnTo>
                  <a:pt x="1886545" y="20538"/>
                </a:lnTo>
                <a:lnTo>
                  <a:pt x="1913334" y="18752"/>
                </a:lnTo>
                <a:close/>
                <a:moveTo>
                  <a:pt x="1464171" y="5358"/>
                </a:moveTo>
                <a:lnTo>
                  <a:pt x="1482030" y="14287"/>
                </a:lnTo>
                <a:cubicBezTo>
                  <a:pt x="1482625" y="14883"/>
                  <a:pt x="1482923" y="15776"/>
                  <a:pt x="1482923" y="16966"/>
                </a:cubicBezTo>
                <a:lnTo>
                  <a:pt x="1478458" y="23217"/>
                </a:lnTo>
                <a:lnTo>
                  <a:pt x="1479351" y="38398"/>
                </a:lnTo>
                <a:lnTo>
                  <a:pt x="1479351" y="53578"/>
                </a:lnTo>
                <a:cubicBezTo>
                  <a:pt x="1479351" y="59531"/>
                  <a:pt x="1476077" y="66675"/>
                  <a:pt x="1469529" y="75009"/>
                </a:cubicBezTo>
                <a:cubicBezTo>
                  <a:pt x="1466552" y="77391"/>
                  <a:pt x="1464171" y="77391"/>
                  <a:pt x="1462385" y="75009"/>
                </a:cubicBezTo>
                <a:cubicBezTo>
                  <a:pt x="1460599" y="72628"/>
                  <a:pt x="1458515" y="69056"/>
                  <a:pt x="1456134" y="64294"/>
                </a:cubicBezTo>
                <a:lnTo>
                  <a:pt x="1386482" y="66080"/>
                </a:lnTo>
                <a:cubicBezTo>
                  <a:pt x="1385292" y="70247"/>
                  <a:pt x="1382018" y="74116"/>
                  <a:pt x="1376660" y="77688"/>
                </a:cubicBezTo>
                <a:cubicBezTo>
                  <a:pt x="1374874" y="78879"/>
                  <a:pt x="1373683" y="79474"/>
                  <a:pt x="1373088" y="79474"/>
                </a:cubicBezTo>
                <a:cubicBezTo>
                  <a:pt x="1371897" y="78879"/>
                  <a:pt x="1371302" y="77688"/>
                  <a:pt x="1371302" y="75902"/>
                </a:cubicBezTo>
                <a:lnTo>
                  <a:pt x="1371302" y="24110"/>
                </a:lnTo>
                <a:cubicBezTo>
                  <a:pt x="1371302" y="15776"/>
                  <a:pt x="1371004" y="10418"/>
                  <a:pt x="1370409" y="8037"/>
                </a:cubicBezTo>
                <a:cubicBezTo>
                  <a:pt x="1370409" y="6251"/>
                  <a:pt x="1371302" y="5655"/>
                  <a:pt x="1373088" y="6251"/>
                </a:cubicBezTo>
                <a:lnTo>
                  <a:pt x="1387375" y="16073"/>
                </a:lnTo>
                <a:lnTo>
                  <a:pt x="1457027" y="14287"/>
                </a:lnTo>
                <a:close/>
                <a:moveTo>
                  <a:pt x="1670446" y="4465"/>
                </a:moveTo>
                <a:lnTo>
                  <a:pt x="1696343" y="10716"/>
                </a:lnTo>
                <a:cubicBezTo>
                  <a:pt x="1698129" y="10716"/>
                  <a:pt x="1698129" y="11906"/>
                  <a:pt x="1696343" y="14287"/>
                </a:cubicBezTo>
                <a:cubicBezTo>
                  <a:pt x="1694557" y="14883"/>
                  <a:pt x="1693068" y="17859"/>
                  <a:pt x="1691878" y="23217"/>
                </a:cubicBezTo>
                <a:lnTo>
                  <a:pt x="1691878" y="47327"/>
                </a:lnTo>
                <a:lnTo>
                  <a:pt x="1712416" y="46434"/>
                </a:lnTo>
                <a:lnTo>
                  <a:pt x="1723132" y="34826"/>
                </a:lnTo>
                <a:lnTo>
                  <a:pt x="1738312" y="48220"/>
                </a:lnTo>
                <a:cubicBezTo>
                  <a:pt x="1739503" y="50006"/>
                  <a:pt x="1739205" y="50899"/>
                  <a:pt x="1737419" y="50899"/>
                </a:cubicBezTo>
                <a:lnTo>
                  <a:pt x="1691878" y="51792"/>
                </a:lnTo>
                <a:lnTo>
                  <a:pt x="1691878" y="96441"/>
                </a:lnTo>
                <a:lnTo>
                  <a:pt x="1724918" y="95548"/>
                </a:lnTo>
                <a:lnTo>
                  <a:pt x="1736526" y="83939"/>
                </a:lnTo>
                <a:lnTo>
                  <a:pt x="1750814" y="96441"/>
                </a:lnTo>
                <a:cubicBezTo>
                  <a:pt x="1751409" y="97631"/>
                  <a:pt x="1751707" y="98227"/>
                  <a:pt x="1751707" y="98227"/>
                </a:cubicBezTo>
                <a:cubicBezTo>
                  <a:pt x="1751111" y="98822"/>
                  <a:pt x="1750516" y="99120"/>
                  <a:pt x="1749921" y="99120"/>
                </a:cubicBezTo>
                <a:lnTo>
                  <a:pt x="1624012" y="101798"/>
                </a:lnTo>
                <a:cubicBezTo>
                  <a:pt x="1622226" y="101798"/>
                  <a:pt x="1621036" y="101203"/>
                  <a:pt x="1620440" y="100012"/>
                </a:cubicBezTo>
                <a:cubicBezTo>
                  <a:pt x="1620440" y="98822"/>
                  <a:pt x="1621333" y="97929"/>
                  <a:pt x="1623119" y="97334"/>
                </a:cubicBezTo>
                <a:lnTo>
                  <a:pt x="1670446" y="96441"/>
                </a:lnTo>
                <a:lnTo>
                  <a:pt x="1671339" y="52685"/>
                </a:lnTo>
                <a:lnTo>
                  <a:pt x="1635621" y="53578"/>
                </a:lnTo>
                <a:cubicBezTo>
                  <a:pt x="1634430" y="54173"/>
                  <a:pt x="1633537" y="53578"/>
                  <a:pt x="1632942" y="51792"/>
                </a:cubicBezTo>
                <a:cubicBezTo>
                  <a:pt x="1632942" y="50006"/>
                  <a:pt x="1633537" y="49113"/>
                  <a:pt x="1634728" y="49113"/>
                </a:cubicBezTo>
                <a:lnTo>
                  <a:pt x="1671339" y="48220"/>
                </a:lnTo>
                <a:lnTo>
                  <a:pt x="1671339" y="43755"/>
                </a:lnTo>
                <a:close/>
                <a:moveTo>
                  <a:pt x="1624905" y="4465"/>
                </a:moveTo>
                <a:lnTo>
                  <a:pt x="1643657" y="16073"/>
                </a:lnTo>
                <a:cubicBezTo>
                  <a:pt x="1644848" y="16669"/>
                  <a:pt x="1644550" y="18157"/>
                  <a:pt x="1642764" y="20538"/>
                </a:cubicBezTo>
                <a:cubicBezTo>
                  <a:pt x="1631454" y="39588"/>
                  <a:pt x="1619250" y="56555"/>
                  <a:pt x="1606153" y="71437"/>
                </a:cubicBezTo>
                <a:lnTo>
                  <a:pt x="1606153" y="192881"/>
                </a:lnTo>
                <a:cubicBezTo>
                  <a:pt x="1604962" y="200620"/>
                  <a:pt x="1600497" y="208657"/>
                  <a:pt x="1592758" y="216991"/>
                </a:cubicBezTo>
                <a:cubicBezTo>
                  <a:pt x="1590972" y="218777"/>
                  <a:pt x="1589782" y="219670"/>
                  <a:pt x="1589186" y="219670"/>
                </a:cubicBezTo>
                <a:cubicBezTo>
                  <a:pt x="1587996" y="219670"/>
                  <a:pt x="1587400" y="218777"/>
                  <a:pt x="1587400" y="216991"/>
                </a:cubicBezTo>
                <a:lnTo>
                  <a:pt x="1588293" y="157162"/>
                </a:lnTo>
                <a:lnTo>
                  <a:pt x="1589186" y="87511"/>
                </a:lnTo>
                <a:cubicBezTo>
                  <a:pt x="1579661" y="97036"/>
                  <a:pt x="1562993" y="110430"/>
                  <a:pt x="1539180" y="127695"/>
                </a:cubicBezTo>
                <a:cubicBezTo>
                  <a:pt x="1537989" y="128290"/>
                  <a:pt x="1537096" y="128290"/>
                  <a:pt x="1536501" y="127695"/>
                </a:cubicBezTo>
                <a:cubicBezTo>
                  <a:pt x="1535906" y="127099"/>
                  <a:pt x="1535906" y="126206"/>
                  <a:pt x="1536501" y="125016"/>
                </a:cubicBezTo>
                <a:cubicBezTo>
                  <a:pt x="1576982" y="92869"/>
                  <a:pt x="1606450" y="52685"/>
                  <a:pt x="1624905" y="4465"/>
                </a:cubicBezTo>
                <a:close/>
                <a:moveTo>
                  <a:pt x="2131218" y="3572"/>
                </a:moveTo>
                <a:lnTo>
                  <a:pt x="2155328" y="13394"/>
                </a:lnTo>
                <a:cubicBezTo>
                  <a:pt x="2155924" y="13394"/>
                  <a:pt x="2156221" y="14287"/>
                  <a:pt x="2156221" y="16073"/>
                </a:cubicBezTo>
                <a:lnTo>
                  <a:pt x="2153543" y="25896"/>
                </a:lnTo>
                <a:lnTo>
                  <a:pt x="2153543" y="80367"/>
                </a:lnTo>
                <a:lnTo>
                  <a:pt x="2182118" y="79474"/>
                </a:lnTo>
                <a:lnTo>
                  <a:pt x="2193726" y="66080"/>
                </a:lnTo>
                <a:lnTo>
                  <a:pt x="2208907" y="80367"/>
                </a:lnTo>
                <a:cubicBezTo>
                  <a:pt x="2209502" y="81558"/>
                  <a:pt x="2209800" y="82153"/>
                  <a:pt x="2209800" y="82153"/>
                </a:cubicBezTo>
                <a:cubicBezTo>
                  <a:pt x="2209204" y="82748"/>
                  <a:pt x="2208609" y="83046"/>
                  <a:pt x="2208014" y="83046"/>
                </a:cubicBezTo>
                <a:lnTo>
                  <a:pt x="2153543" y="84832"/>
                </a:lnTo>
                <a:lnTo>
                  <a:pt x="2152650" y="153591"/>
                </a:lnTo>
                <a:lnTo>
                  <a:pt x="2154435" y="192881"/>
                </a:lnTo>
                <a:cubicBezTo>
                  <a:pt x="2152650" y="203597"/>
                  <a:pt x="2146101" y="212824"/>
                  <a:pt x="2134790" y="220563"/>
                </a:cubicBezTo>
                <a:cubicBezTo>
                  <a:pt x="2133004" y="221159"/>
                  <a:pt x="2131814" y="219373"/>
                  <a:pt x="2131218" y="215205"/>
                </a:cubicBezTo>
                <a:lnTo>
                  <a:pt x="2132111" y="175022"/>
                </a:lnTo>
                <a:lnTo>
                  <a:pt x="2132111" y="85725"/>
                </a:lnTo>
                <a:lnTo>
                  <a:pt x="2113359" y="86618"/>
                </a:lnTo>
                <a:cubicBezTo>
                  <a:pt x="2103239" y="86618"/>
                  <a:pt x="2095202" y="87511"/>
                  <a:pt x="2089249" y="89297"/>
                </a:cubicBezTo>
                <a:lnTo>
                  <a:pt x="2081212" y="82153"/>
                </a:lnTo>
                <a:lnTo>
                  <a:pt x="2132111" y="80367"/>
                </a:lnTo>
                <a:lnTo>
                  <a:pt x="2133004" y="44648"/>
                </a:lnTo>
                <a:close/>
                <a:moveTo>
                  <a:pt x="262532" y="3572"/>
                </a:moveTo>
                <a:lnTo>
                  <a:pt x="281285" y="17859"/>
                </a:lnTo>
                <a:cubicBezTo>
                  <a:pt x="282475" y="18455"/>
                  <a:pt x="281880" y="20241"/>
                  <a:pt x="279499" y="23217"/>
                </a:cubicBezTo>
                <a:cubicBezTo>
                  <a:pt x="270569" y="36909"/>
                  <a:pt x="257770" y="52685"/>
                  <a:pt x="241101" y="70544"/>
                </a:cubicBezTo>
                <a:lnTo>
                  <a:pt x="270569" y="69651"/>
                </a:lnTo>
                <a:cubicBezTo>
                  <a:pt x="271760" y="66675"/>
                  <a:pt x="273546" y="62508"/>
                  <a:pt x="275927" y="57150"/>
                </a:cubicBezTo>
                <a:cubicBezTo>
                  <a:pt x="278903" y="50601"/>
                  <a:pt x="280689" y="46434"/>
                  <a:pt x="281285" y="44648"/>
                </a:cubicBezTo>
                <a:lnTo>
                  <a:pt x="297358" y="61615"/>
                </a:lnTo>
                <a:cubicBezTo>
                  <a:pt x="298549" y="62210"/>
                  <a:pt x="298251" y="63401"/>
                  <a:pt x="296465" y="65187"/>
                </a:cubicBezTo>
                <a:cubicBezTo>
                  <a:pt x="275629" y="91976"/>
                  <a:pt x="258068" y="112216"/>
                  <a:pt x="243780" y="125909"/>
                </a:cubicBezTo>
                <a:lnTo>
                  <a:pt x="299144" y="121444"/>
                </a:lnTo>
                <a:cubicBezTo>
                  <a:pt x="300335" y="122039"/>
                  <a:pt x="300335" y="122932"/>
                  <a:pt x="299144" y="124123"/>
                </a:cubicBezTo>
                <a:cubicBezTo>
                  <a:pt x="265807" y="135434"/>
                  <a:pt x="244673" y="143470"/>
                  <a:pt x="235743" y="148233"/>
                </a:cubicBezTo>
                <a:cubicBezTo>
                  <a:pt x="234553" y="149423"/>
                  <a:pt x="233660" y="149721"/>
                  <a:pt x="233064" y="149126"/>
                </a:cubicBezTo>
                <a:cubicBezTo>
                  <a:pt x="232469" y="149126"/>
                  <a:pt x="232171" y="148530"/>
                  <a:pt x="232171" y="147340"/>
                </a:cubicBezTo>
                <a:lnTo>
                  <a:pt x="225921" y="126802"/>
                </a:lnTo>
                <a:cubicBezTo>
                  <a:pt x="231278" y="127397"/>
                  <a:pt x="236339" y="125016"/>
                  <a:pt x="241101" y="119658"/>
                </a:cubicBezTo>
                <a:cubicBezTo>
                  <a:pt x="248840" y="109537"/>
                  <a:pt x="257472" y="95250"/>
                  <a:pt x="266997" y="76795"/>
                </a:cubicBezTo>
                <a:cubicBezTo>
                  <a:pt x="265807" y="77391"/>
                  <a:pt x="263723" y="77986"/>
                  <a:pt x="260746" y="78581"/>
                </a:cubicBezTo>
                <a:cubicBezTo>
                  <a:pt x="244673" y="84534"/>
                  <a:pt x="235148" y="88404"/>
                  <a:pt x="232171" y="90190"/>
                </a:cubicBezTo>
                <a:cubicBezTo>
                  <a:pt x="229790" y="91380"/>
                  <a:pt x="228302" y="91083"/>
                  <a:pt x="227707" y="89297"/>
                </a:cubicBezTo>
                <a:lnTo>
                  <a:pt x="224135" y="72330"/>
                </a:lnTo>
                <a:cubicBezTo>
                  <a:pt x="229492" y="72926"/>
                  <a:pt x="233957" y="70544"/>
                  <a:pt x="237529" y="65187"/>
                </a:cubicBezTo>
                <a:cubicBezTo>
                  <a:pt x="245268" y="52685"/>
                  <a:pt x="253603" y="32147"/>
                  <a:pt x="262532" y="3572"/>
                </a:cubicBezTo>
                <a:close/>
                <a:moveTo>
                  <a:pt x="2291283" y="1786"/>
                </a:moveTo>
                <a:cubicBezTo>
                  <a:pt x="2291432" y="1488"/>
                  <a:pt x="2291655" y="1488"/>
                  <a:pt x="2291953" y="1786"/>
                </a:cubicBezTo>
                <a:lnTo>
                  <a:pt x="2310705" y="13394"/>
                </a:lnTo>
                <a:lnTo>
                  <a:pt x="2308919" y="20538"/>
                </a:lnTo>
                <a:lnTo>
                  <a:pt x="2309812" y="94655"/>
                </a:lnTo>
                <a:cubicBezTo>
                  <a:pt x="2312193" y="148233"/>
                  <a:pt x="2283618" y="191095"/>
                  <a:pt x="2224087" y="223242"/>
                </a:cubicBezTo>
                <a:cubicBezTo>
                  <a:pt x="2222896" y="223242"/>
                  <a:pt x="2222003" y="222945"/>
                  <a:pt x="2221408" y="222349"/>
                </a:cubicBezTo>
                <a:cubicBezTo>
                  <a:pt x="2221408" y="221159"/>
                  <a:pt x="2221706" y="220266"/>
                  <a:pt x="2222301" y="219670"/>
                </a:cubicBezTo>
                <a:cubicBezTo>
                  <a:pt x="2269926" y="191691"/>
                  <a:pt x="2293143" y="149721"/>
                  <a:pt x="2291953" y="93762"/>
                </a:cubicBezTo>
                <a:lnTo>
                  <a:pt x="2291060" y="28575"/>
                </a:lnTo>
                <a:lnTo>
                  <a:pt x="2291060" y="3572"/>
                </a:lnTo>
                <a:cubicBezTo>
                  <a:pt x="2291060" y="2679"/>
                  <a:pt x="2291134" y="2083"/>
                  <a:pt x="2291283" y="1786"/>
                </a:cubicBezTo>
                <a:close/>
                <a:moveTo>
                  <a:pt x="341114" y="1786"/>
                </a:moveTo>
                <a:lnTo>
                  <a:pt x="366117" y="8037"/>
                </a:lnTo>
                <a:cubicBezTo>
                  <a:pt x="367903" y="8632"/>
                  <a:pt x="367903" y="10120"/>
                  <a:pt x="366117" y="12501"/>
                </a:cubicBezTo>
                <a:cubicBezTo>
                  <a:pt x="363735" y="14883"/>
                  <a:pt x="362545" y="19348"/>
                  <a:pt x="362545" y="25896"/>
                </a:cubicBezTo>
                <a:lnTo>
                  <a:pt x="361652" y="34826"/>
                </a:lnTo>
                <a:lnTo>
                  <a:pt x="384869" y="34826"/>
                </a:lnTo>
                <a:lnTo>
                  <a:pt x="394692" y="23217"/>
                </a:lnTo>
                <a:lnTo>
                  <a:pt x="408979" y="36612"/>
                </a:lnTo>
                <a:cubicBezTo>
                  <a:pt x="410170" y="37207"/>
                  <a:pt x="409872" y="38100"/>
                  <a:pt x="408086" y="39291"/>
                </a:cubicBezTo>
                <a:lnTo>
                  <a:pt x="361652" y="40183"/>
                </a:lnTo>
                <a:lnTo>
                  <a:pt x="361652" y="67866"/>
                </a:lnTo>
                <a:lnTo>
                  <a:pt x="400049" y="66080"/>
                </a:lnTo>
                <a:lnTo>
                  <a:pt x="408979" y="56257"/>
                </a:lnTo>
                <a:lnTo>
                  <a:pt x="430410" y="75902"/>
                </a:lnTo>
                <a:cubicBezTo>
                  <a:pt x="431601" y="76498"/>
                  <a:pt x="432196" y="77391"/>
                  <a:pt x="432196" y="78581"/>
                </a:cubicBezTo>
                <a:cubicBezTo>
                  <a:pt x="431601" y="79177"/>
                  <a:pt x="430708" y="79474"/>
                  <a:pt x="429517" y="79474"/>
                </a:cubicBezTo>
                <a:cubicBezTo>
                  <a:pt x="421183" y="79474"/>
                  <a:pt x="409872" y="84534"/>
                  <a:pt x="395585" y="94655"/>
                </a:cubicBezTo>
                <a:cubicBezTo>
                  <a:pt x="393799" y="95250"/>
                  <a:pt x="393203" y="94655"/>
                  <a:pt x="393799" y="92869"/>
                </a:cubicBezTo>
                <a:lnTo>
                  <a:pt x="400049" y="71437"/>
                </a:lnTo>
                <a:lnTo>
                  <a:pt x="327719" y="74116"/>
                </a:lnTo>
                <a:cubicBezTo>
                  <a:pt x="317003" y="74116"/>
                  <a:pt x="308074" y="75009"/>
                  <a:pt x="300930" y="76795"/>
                </a:cubicBezTo>
                <a:lnTo>
                  <a:pt x="294679" y="69651"/>
                </a:lnTo>
                <a:lnTo>
                  <a:pt x="341114" y="67866"/>
                </a:lnTo>
                <a:lnTo>
                  <a:pt x="342006" y="41076"/>
                </a:lnTo>
                <a:lnTo>
                  <a:pt x="329505" y="41076"/>
                </a:lnTo>
                <a:cubicBezTo>
                  <a:pt x="320575" y="41672"/>
                  <a:pt x="312836" y="42565"/>
                  <a:pt x="306288" y="43755"/>
                </a:cubicBezTo>
                <a:lnTo>
                  <a:pt x="300037" y="36612"/>
                </a:lnTo>
                <a:lnTo>
                  <a:pt x="342006" y="35719"/>
                </a:lnTo>
                <a:lnTo>
                  <a:pt x="342006" y="29468"/>
                </a:lnTo>
                <a:cubicBezTo>
                  <a:pt x="342006" y="17562"/>
                  <a:pt x="341709" y="8334"/>
                  <a:pt x="341114" y="1786"/>
                </a:cubicBezTo>
                <a:close/>
                <a:moveTo>
                  <a:pt x="103584" y="893"/>
                </a:moveTo>
                <a:lnTo>
                  <a:pt x="127694" y="11608"/>
                </a:lnTo>
                <a:cubicBezTo>
                  <a:pt x="129480" y="12204"/>
                  <a:pt x="129778" y="13394"/>
                  <a:pt x="128587" y="15180"/>
                </a:cubicBezTo>
                <a:lnTo>
                  <a:pt x="124122" y="21431"/>
                </a:lnTo>
                <a:cubicBezTo>
                  <a:pt x="123527" y="22026"/>
                  <a:pt x="122931" y="23217"/>
                  <a:pt x="122336" y="25003"/>
                </a:cubicBezTo>
                <a:cubicBezTo>
                  <a:pt x="121146" y="27980"/>
                  <a:pt x="118467" y="33040"/>
                  <a:pt x="114300" y="40183"/>
                </a:cubicBezTo>
                <a:lnTo>
                  <a:pt x="156269" y="39291"/>
                </a:lnTo>
                <a:lnTo>
                  <a:pt x="167878" y="26789"/>
                </a:lnTo>
                <a:lnTo>
                  <a:pt x="183951" y="41076"/>
                </a:lnTo>
                <a:cubicBezTo>
                  <a:pt x="184546" y="41672"/>
                  <a:pt x="183951" y="42565"/>
                  <a:pt x="182165" y="43755"/>
                </a:cubicBezTo>
                <a:lnTo>
                  <a:pt x="111621" y="45541"/>
                </a:lnTo>
                <a:cubicBezTo>
                  <a:pt x="105668" y="56852"/>
                  <a:pt x="97631" y="71437"/>
                  <a:pt x="87510" y="89297"/>
                </a:cubicBezTo>
                <a:lnTo>
                  <a:pt x="117871" y="88404"/>
                </a:lnTo>
                <a:lnTo>
                  <a:pt x="117871" y="80367"/>
                </a:lnTo>
                <a:lnTo>
                  <a:pt x="116978" y="52685"/>
                </a:lnTo>
                <a:lnTo>
                  <a:pt x="139303" y="60722"/>
                </a:lnTo>
                <a:cubicBezTo>
                  <a:pt x="141089" y="61317"/>
                  <a:pt x="141386" y="62210"/>
                  <a:pt x="140196" y="63401"/>
                </a:cubicBezTo>
                <a:lnTo>
                  <a:pt x="137517" y="67866"/>
                </a:lnTo>
                <a:lnTo>
                  <a:pt x="136624" y="87511"/>
                </a:lnTo>
                <a:lnTo>
                  <a:pt x="150911" y="87511"/>
                </a:lnTo>
                <a:lnTo>
                  <a:pt x="161627" y="76795"/>
                </a:lnTo>
                <a:lnTo>
                  <a:pt x="175021" y="88404"/>
                </a:lnTo>
                <a:cubicBezTo>
                  <a:pt x="175617" y="88999"/>
                  <a:pt x="175914" y="89595"/>
                  <a:pt x="175914" y="90190"/>
                </a:cubicBezTo>
                <a:cubicBezTo>
                  <a:pt x="175914" y="90785"/>
                  <a:pt x="175319" y="91083"/>
                  <a:pt x="174128" y="91083"/>
                </a:cubicBezTo>
                <a:lnTo>
                  <a:pt x="136624" y="91976"/>
                </a:lnTo>
                <a:lnTo>
                  <a:pt x="136624" y="122337"/>
                </a:lnTo>
                <a:lnTo>
                  <a:pt x="136624" y="124123"/>
                </a:lnTo>
                <a:lnTo>
                  <a:pt x="166092" y="123230"/>
                </a:lnTo>
                <a:lnTo>
                  <a:pt x="177700" y="110728"/>
                </a:lnTo>
                <a:lnTo>
                  <a:pt x="191988" y="125016"/>
                </a:lnTo>
                <a:cubicBezTo>
                  <a:pt x="193178" y="126206"/>
                  <a:pt x="193178" y="127099"/>
                  <a:pt x="191988" y="127695"/>
                </a:cubicBezTo>
                <a:lnTo>
                  <a:pt x="136624" y="128587"/>
                </a:lnTo>
                <a:lnTo>
                  <a:pt x="137517" y="161627"/>
                </a:lnTo>
                <a:lnTo>
                  <a:pt x="121526" y="185614"/>
                </a:lnTo>
                <a:lnTo>
                  <a:pt x="118238" y="185841"/>
                </a:lnTo>
                <a:lnTo>
                  <a:pt x="116978" y="183952"/>
                </a:lnTo>
                <a:lnTo>
                  <a:pt x="116978" y="129480"/>
                </a:lnTo>
                <a:lnTo>
                  <a:pt x="92868" y="129480"/>
                </a:lnTo>
                <a:cubicBezTo>
                  <a:pt x="81557" y="129480"/>
                  <a:pt x="73223" y="130373"/>
                  <a:pt x="67865" y="132159"/>
                </a:cubicBezTo>
                <a:lnTo>
                  <a:pt x="60721" y="125016"/>
                </a:lnTo>
                <a:lnTo>
                  <a:pt x="117871" y="124123"/>
                </a:lnTo>
                <a:lnTo>
                  <a:pt x="117871" y="92869"/>
                </a:lnTo>
                <a:lnTo>
                  <a:pt x="73223" y="93762"/>
                </a:lnTo>
                <a:cubicBezTo>
                  <a:pt x="71437" y="94357"/>
                  <a:pt x="70246" y="93762"/>
                  <a:pt x="69651" y="91976"/>
                </a:cubicBezTo>
                <a:cubicBezTo>
                  <a:pt x="69651" y="90190"/>
                  <a:pt x="70544" y="88999"/>
                  <a:pt x="72330" y="88404"/>
                </a:cubicBezTo>
                <a:cubicBezTo>
                  <a:pt x="75306" y="87213"/>
                  <a:pt x="77390" y="85130"/>
                  <a:pt x="78581" y="82153"/>
                </a:cubicBezTo>
                <a:cubicBezTo>
                  <a:pt x="79176" y="80367"/>
                  <a:pt x="80367" y="77688"/>
                  <a:pt x="82153" y="74116"/>
                </a:cubicBezTo>
                <a:cubicBezTo>
                  <a:pt x="86915" y="61615"/>
                  <a:pt x="90189" y="52090"/>
                  <a:pt x="91975" y="45541"/>
                </a:cubicBezTo>
                <a:lnTo>
                  <a:pt x="87510" y="45541"/>
                </a:lnTo>
                <a:cubicBezTo>
                  <a:pt x="86320" y="45541"/>
                  <a:pt x="83939" y="45839"/>
                  <a:pt x="80367" y="46434"/>
                </a:cubicBezTo>
                <a:cubicBezTo>
                  <a:pt x="73818" y="47030"/>
                  <a:pt x="69353" y="47625"/>
                  <a:pt x="66972" y="48220"/>
                </a:cubicBezTo>
                <a:lnTo>
                  <a:pt x="60721" y="41076"/>
                </a:lnTo>
                <a:lnTo>
                  <a:pt x="93761" y="40183"/>
                </a:lnTo>
                <a:cubicBezTo>
                  <a:pt x="98524" y="24110"/>
                  <a:pt x="101798" y="11013"/>
                  <a:pt x="103584" y="893"/>
                </a:cubicBezTo>
                <a:close/>
                <a:moveTo>
                  <a:pt x="736699" y="0"/>
                </a:moveTo>
                <a:lnTo>
                  <a:pt x="757237" y="15180"/>
                </a:lnTo>
                <a:cubicBezTo>
                  <a:pt x="758428" y="15180"/>
                  <a:pt x="759023" y="15478"/>
                  <a:pt x="759023" y="16073"/>
                </a:cubicBezTo>
                <a:cubicBezTo>
                  <a:pt x="759023" y="16073"/>
                  <a:pt x="758428" y="16669"/>
                  <a:pt x="757237" y="17859"/>
                </a:cubicBezTo>
                <a:lnTo>
                  <a:pt x="753665" y="21431"/>
                </a:lnTo>
                <a:cubicBezTo>
                  <a:pt x="752474" y="22622"/>
                  <a:pt x="750986" y="24705"/>
                  <a:pt x="749200" y="27682"/>
                </a:cubicBezTo>
                <a:cubicBezTo>
                  <a:pt x="746224" y="32444"/>
                  <a:pt x="743545" y="36016"/>
                  <a:pt x="741164" y="38398"/>
                </a:cubicBezTo>
                <a:lnTo>
                  <a:pt x="838497" y="36612"/>
                </a:lnTo>
                <a:lnTo>
                  <a:pt x="852785" y="24110"/>
                </a:lnTo>
                <a:lnTo>
                  <a:pt x="867965" y="38398"/>
                </a:lnTo>
                <a:cubicBezTo>
                  <a:pt x="868560" y="39588"/>
                  <a:pt x="867965" y="40481"/>
                  <a:pt x="866179" y="41076"/>
                </a:cubicBezTo>
                <a:lnTo>
                  <a:pt x="791170" y="42862"/>
                </a:lnTo>
                <a:lnTo>
                  <a:pt x="800992" y="46434"/>
                </a:lnTo>
                <a:cubicBezTo>
                  <a:pt x="802778" y="46434"/>
                  <a:pt x="803374" y="47923"/>
                  <a:pt x="802778" y="50899"/>
                </a:cubicBezTo>
                <a:lnTo>
                  <a:pt x="802778" y="68758"/>
                </a:lnTo>
                <a:lnTo>
                  <a:pt x="802778" y="83046"/>
                </a:lnTo>
                <a:lnTo>
                  <a:pt x="831353" y="82153"/>
                </a:lnTo>
                <a:lnTo>
                  <a:pt x="844748" y="69651"/>
                </a:lnTo>
                <a:lnTo>
                  <a:pt x="859035" y="83939"/>
                </a:lnTo>
                <a:cubicBezTo>
                  <a:pt x="860226" y="85130"/>
                  <a:pt x="860226" y="85725"/>
                  <a:pt x="859035" y="85725"/>
                </a:cubicBezTo>
                <a:lnTo>
                  <a:pt x="802778" y="87511"/>
                </a:lnTo>
                <a:lnTo>
                  <a:pt x="802778" y="132159"/>
                </a:lnTo>
                <a:lnTo>
                  <a:pt x="859035" y="131266"/>
                </a:lnTo>
                <a:lnTo>
                  <a:pt x="871537" y="116979"/>
                </a:lnTo>
                <a:lnTo>
                  <a:pt x="888503" y="133052"/>
                </a:lnTo>
                <a:cubicBezTo>
                  <a:pt x="889099" y="134243"/>
                  <a:pt x="888503" y="134838"/>
                  <a:pt x="886717" y="134838"/>
                </a:cubicBezTo>
                <a:lnTo>
                  <a:pt x="802778" y="137517"/>
                </a:lnTo>
                <a:lnTo>
                  <a:pt x="802778" y="152698"/>
                </a:lnTo>
                <a:lnTo>
                  <a:pt x="803671" y="189309"/>
                </a:lnTo>
                <a:cubicBezTo>
                  <a:pt x="803076" y="198834"/>
                  <a:pt x="797421" y="208359"/>
                  <a:pt x="786705" y="217884"/>
                </a:cubicBezTo>
                <a:cubicBezTo>
                  <a:pt x="783133" y="219670"/>
                  <a:pt x="781049" y="218777"/>
                  <a:pt x="780454" y="215205"/>
                </a:cubicBezTo>
                <a:lnTo>
                  <a:pt x="781347" y="166985"/>
                </a:lnTo>
                <a:lnTo>
                  <a:pt x="781347" y="137517"/>
                </a:lnTo>
                <a:lnTo>
                  <a:pt x="711696" y="139303"/>
                </a:lnTo>
                <a:cubicBezTo>
                  <a:pt x="705147" y="139303"/>
                  <a:pt x="697408" y="140196"/>
                  <a:pt x="688478" y="141982"/>
                </a:cubicBezTo>
                <a:lnTo>
                  <a:pt x="680442" y="133945"/>
                </a:lnTo>
                <a:lnTo>
                  <a:pt x="724197" y="133945"/>
                </a:lnTo>
                <a:lnTo>
                  <a:pt x="725090" y="76795"/>
                </a:lnTo>
                <a:cubicBezTo>
                  <a:pt x="725090" y="75009"/>
                  <a:pt x="725983" y="74414"/>
                  <a:pt x="727769" y="75009"/>
                </a:cubicBezTo>
                <a:lnTo>
                  <a:pt x="742949" y="83939"/>
                </a:lnTo>
                <a:lnTo>
                  <a:pt x="781347" y="83046"/>
                </a:lnTo>
                <a:lnTo>
                  <a:pt x="781347" y="75902"/>
                </a:lnTo>
                <a:cubicBezTo>
                  <a:pt x="781347" y="62805"/>
                  <a:pt x="781049" y="51792"/>
                  <a:pt x="780454" y="42862"/>
                </a:cubicBezTo>
                <a:lnTo>
                  <a:pt x="737592" y="43755"/>
                </a:lnTo>
                <a:cubicBezTo>
                  <a:pt x="719732" y="65187"/>
                  <a:pt x="702766" y="83939"/>
                  <a:pt x="686692" y="100012"/>
                </a:cubicBezTo>
                <a:cubicBezTo>
                  <a:pt x="684906" y="100608"/>
                  <a:pt x="684311" y="100012"/>
                  <a:pt x="684906" y="98227"/>
                </a:cubicBezTo>
                <a:cubicBezTo>
                  <a:pt x="705742" y="70247"/>
                  <a:pt x="723006" y="37505"/>
                  <a:pt x="736699" y="0"/>
                </a:cubicBezTo>
                <a:close/>
              </a:path>
            </a:pathLst>
          </a:custGeom>
          <a:solidFill>
            <a:prstClr val="white">
              <a:lumMod val="7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C12FBD3-DF63-48D8-B051-B9F84855B238}"/>
              </a:ext>
            </a:extLst>
          </p:cNvPr>
          <p:cNvSpPr txBox="1"/>
          <p:nvPr/>
        </p:nvSpPr>
        <p:spPr>
          <a:xfrm>
            <a:off x="1107688" y="4599468"/>
            <a:ext cx="2163514" cy="222349"/>
          </a:xfrm>
          <a:custGeom>
            <a:avLst/>
            <a:gdLst/>
            <a:ahLst/>
            <a:cxnLst/>
            <a:rect l="l" t="t" r="r" b="b"/>
            <a:pathLst>
              <a:path w="2163514" h="222349">
                <a:moveTo>
                  <a:pt x="1783110" y="140196"/>
                </a:moveTo>
                <a:cubicBezTo>
                  <a:pt x="1804541" y="149721"/>
                  <a:pt x="1814662" y="158055"/>
                  <a:pt x="1813471" y="165199"/>
                </a:cubicBezTo>
                <a:cubicBezTo>
                  <a:pt x="1812280" y="171152"/>
                  <a:pt x="1807518" y="175915"/>
                  <a:pt x="1799184" y="179487"/>
                </a:cubicBezTo>
                <a:cubicBezTo>
                  <a:pt x="1794421" y="180082"/>
                  <a:pt x="1791742" y="178296"/>
                  <a:pt x="1791147" y="174129"/>
                </a:cubicBezTo>
                <a:cubicBezTo>
                  <a:pt x="1789361" y="159841"/>
                  <a:pt x="1786087" y="149126"/>
                  <a:pt x="1781324" y="141982"/>
                </a:cubicBezTo>
                <a:cubicBezTo>
                  <a:pt x="1780729" y="140791"/>
                  <a:pt x="1781324" y="140196"/>
                  <a:pt x="1783110" y="140196"/>
                </a:cubicBezTo>
                <a:close/>
                <a:moveTo>
                  <a:pt x="1860798" y="98227"/>
                </a:moveTo>
                <a:lnTo>
                  <a:pt x="1885802" y="108049"/>
                </a:lnTo>
                <a:cubicBezTo>
                  <a:pt x="1886992" y="108644"/>
                  <a:pt x="1886992" y="109537"/>
                  <a:pt x="1885802" y="110728"/>
                </a:cubicBezTo>
                <a:cubicBezTo>
                  <a:pt x="1884016" y="112514"/>
                  <a:pt x="1882825" y="114895"/>
                  <a:pt x="1882230" y="117872"/>
                </a:cubicBezTo>
                <a:lnTo>
                  <a:pt x="1882230" y="125909"/>
                </a:lnTo>
                <a:lnTo>
                  <a:pt x="1909019" y="124123"/>
                </a:lnTo>
                <a:lnTo>
                  <a:pt x="1923306" y="109835"/>
                </a:lnTo>
                <a:lnTo>
                  <a:pt x="1940273" y="125909"/>
                </a:lnTo>
                <a:cubicBezTo>
                  <a:pt x="1940868" y="126504"/>
                  <a:pt x="1941166" y="127099"/>
                  <a:pt x="1941166" y="127694"/>
                </a:cubicBezTo>
                <a:cubicBezTo>
                  <a:pt x="1941166" y="128290"/>
                  <a:pt x="1940570" y="128587"/>
                  <a:pt x="1939380" y="128587"/>
                </a:cubicBezTo>
                <a:lnTo>
                  <a:pt x="1882230" y="130373"/>
                </a:lnTo>
                <a:lnTo>
                  <a:pt x="1881337" y="151805"/>
                </a:lnTo>
                <a:lnTo>
                  <a:pt x="1882230" y="178594"/>
                </a:lnTo>
                <a:cubicBezTo>
                  <a:pt x="1882230" y="194667"/>
                  <a:pt x="1872109" y="207466"/>
                  <a:pt x="1851869" y="216991"/>
                </a:cubicBezTo>
                <a:cubicBezTo>
                  <a:pt x="1850083" y="218182"/>
                  <a:pt x="1849190" y="217289"/>
                  <a:pt x="1849190" y="214312"/>
                </a:cubicBezTo>
                <a:cubicBezTo>
                  <a:pt x="1849190" y="203002"/>
                  <a:pt x="1845618" y="196453"/>
                  <a:pt x="1838474" y="194667"/>
                </a:cubicBezTo>
                <a:cubicBezTo>
                  <a:pt x="1837284" y="194072"/>
                  <a:pt x="1836986" y="193179"/>
                  <a:pt x="1837581" y="191988"/>
                </a:cubicBezTo>
                <a:cubicBezTo>
                  <a:pt x="1837581" y="191988"/>
                  <a:pt x="1838177" y="191988"/>
                  <a:pt x="1839367" y="191988"/>
                </a:cubicBezTo>
                <a:cubicBezTo>
                  <a:pt x="1854845" y="193179"/>
                  <a:pt x="1861989" y="191095"/>
                  <a:pt x="1860798" y="185737"/>
                </a:cubicBezTo>
                <a:lnTo>
                  <a:pt x="1860798" y="141982"/>
                </a:lnTo>
                <a:cubicBezTo>
                  <a:pt x="1860798" y="140791"/>
                  <a:pt x="1860798" y="139005"/>
                  <a:pt x="1860798" y="136624"/>
                </a:cubicBezTo>
                <a:cubicBezTo>
                  <a:pt x="1860203" y="134243"/>
                  <a:pt x="1859905" y="132457"/>
                  <a:pt x="1859905" y="131266"/>
                </a:cubicBezTo>
                <a:lnTo>
                  <a:pt x="1764358" y="133945"/>
                </a:lnTo>
                <a:cubicBezTo>
                  <a:pt x="1751856" y="135136"/>
                  <a:pt x="1743819" y="136327"/>
                  <a:pt x="1740248" y="137517"/>
                </a:cubicBezTo>
                <a:lnTo>
                  <a:pt x="1732211" y="129480"/>
                </a:lnTo>
                <a:lnTo>
                  <a:pt x="1859905" y="125909"/>
                </a:lnTo>
                <a:cubicBezTo>
                  <a:pt x="1859905" y="114002"/>
                  <a:pt x="1859905" y="105073"/>
                  <a:pt x="1859905" y="99119"/>
                </a:cubicBezTo>
                <a:cubicBezTo>
                  <a:pt x="1859310" y="97929"/>
                  <a:pt x="1859608" y="97631"/>
                  <a:pt x="1860798" y="98227"/>
                </a:cubicBezTo>
                <a:close/>
                <a:moveTo>
                  <a:pt x="871984" y="91976"/>
                </a:moveTo>
                <a:lnTo>
                  <a:pt x="886272" y="105370"/>
                </a:lnTo>
                <a:cubicBezTo>
                  <a:pt x="887462" y="105966"/>
                  <a:pt x="887165" y="106859"/>
                  <a:pt x="885379" y="108049"/>
                </a:cubicBezTo>
                <a:lnTo>
                  <a:pt x="830908" y="108942"/>
                </a:lnTo>
                <a:lnTo>
                  <a:pt x="847874" y="116979"/>
                </a:lnTo>
                <a:cubicBezTo>
                  <a:pt x="848469" y="117574"/>
                  <a:pt x="848767" y="118169"/>
                  <a:pt x="848767" y="118765"/>
                </a:cubicBezTo>
                <a:lnTo>
                  <a:pt x="845195" y="125016"/>
                </a:lnTo>
                <a:lnTo>
                  <a:pt x="836265" y="174129"/>
                </a:lnTo>
                <a:cubicBezTo>
                  <a:pt x="834479" y="180082"/>
                  <a:pt x="836861" y="183654"/>
                  <a:pt x="843409" y="184844"/>
                </a:cubicBezTo>
                <a:cubicBezTo>
                  <a:pt x="849362" y="186035"/>
                  <a:pt x="858887" y="186035"/>
                  <a:pt x="871984" y="184844"/>
                </a:cubicBezTo>
                <a:cubicBezTo>
                  <a:pt x="877342" y="183654"/>
                  <a:pt x="881509" y="179487"/>
                  <a:pt x="884486" y="172343"/>
                </a:cubicBezTo>
                <a:cubicBezTo>
                  <a:pt x="885081" y="171748"/>
                  <a:pt x="885676" y="171450"/>
                  <a:pt x="886272" y="171450"/>
                </a:cubicBezTo>
                <a:cubicBezTo>
                  <a:pt x="886867" y="172045"/>
                  <a:pt x="887165" y="172938"/>
                  <a:pt x="887165" y="174129"/>
                </a:cubicBezTo>
                <a:cubicBezTo>
                  <a:pt x="885974" y="178891"/>
                  <a:pt x="887462" y="182761"/>
                  <a:pt x="891629" y="185737"/>
                </a:cubicBezTo>
                <a:cubicBezTo>
                  <a:pt x="898773" y="194667"/>
                  <a:pt x="896094" y="201513"/>
                  <a:pt x="883593" y="206276"/>
                </a:cubicBezTo>
                <a:cubicBezTo>
                  <a:pt x="871091" y="208657"/>
                  <a:pt x="857399" y="208955"/>
                  <a:pt x="842516" y="207169"/>
                </a:cubicBezTo>
                <a:cubicBezTo>
                  <a:pt x="827633" y="203597"/>
                  <a:pt x="820787" y="191988"/>
                  <a:pt x="821978" y="172343"/>
                </a:cubicBezTo>
                <a:lnTo>
                  <a:pt x="826443" y="123230"/>
                </a:lnTo>
                <a:lnTo>
                  <a:pt x="827336" y="108942"/>
                </a:lnTo>
                <a:lnTo>
                  <a:pt x="804119" y="108942"/>
                </a:lnTo>
                <a:lnTo>
                  <a:pt x="815727" y="114300"/>
                </a:lnTo>
                <a:cubicBezTo>
                  <a:pt x="816322" y="114300"/>
                  <a:pt x="816918" y="114598"/>
                  <a:pt x="817513" y="115193"/>
                </a:cubicBezTo>
                <a:cubicBezTo>
                  <a:pt x="817513" y="115193"/>
                  <a:pt x="817215" y="115788"/>
                  <a:pt x="816620" y="116979"/>
                </a:cubicBezTo>
                <a:lnTo>
                  <a:pt x="813941" y="122337"/>
                </a:lnTo>
                <a:cubicBezTo>
                  <a:pt x="813941" y="168771"/>
                  <a:pt x="780306" y="201811"/>
                  <a:pt x="713036" y="221456"/>
                </a:cubicBezTo>
                <a:cubicBezTo>
                  <a:pt x="711845" y="222052"/>
                  <a:pt x="710952" y="222052"/>
                  <a:pt x="710357" y="221456"/>
                </a:cubicBezTo>
                <a:cubicBezTo>
                  <a:pt x="709762" y="219670"/>
                  <a:pt x="710059" y="218480"/>
                  <a:pt x="711250" y="217884"/>
                </a:cubicBezTo>
                <a:cubicBezTo>
                  <a:pt x="770186" y="200620"/>
                  <a:pt x="798761" y="164306"/>
                  <a:pt x="796975" y="108942"/>
                </a:cubicBezTo>
                <a:lnTo>
                  <a:pt x="795189" y="108942"/>
                </a:lnTo>
                <a:cubicBezTo>
                  <a:pt x="786259" y="109537"/>
                  <a:pt x="778222" y="110430"/>
                  <a:pt x="771079" y="111621"/>
                </a:cubicBezTo>
                <a:lnTo>
                  <a:pt x="764828" y="104477"/>
                </a:lnTo>
                <a:lnTo>
                  <a:pt x="861269" y="103584"/>
                </a:lnTo>
                <a:close/>
                <a:moveTo>
                  <a:pt x="1055936" y="85725"/>
                </a:moveTo>
                <a:lnTo>
                  <a:pt x="972890" y="86618"/>
                </a:lnTo>
                <a:lnTo>
                  <a:pt x="971997" y="113407"/>
                </a:lnTo>
                <a:lnTo>
                  <a:pt x="1048792" y="112514"/>
                </a:lnTo>
                <a:cubicBezTo>
                  <a:pt x="1050578" y="113109"/>
                  <a:pt x="1051471" y="114002"/>
                  <a:pt x="1051471" y="115193"/>
                </a:cubicBezTo>
                <a:cubicBezTo>
                  <a:pt x="1050876" y="116384"/>
                  <a:pt x="1049983" y="117277"/>
                  <a:pt x="1048792" y="117872"/>
                </a:cubicBezTo>
                <a:lnTo>
                  <a:pt x="971997" y="118765"/>
                </a:lnTo>
                <a:lnTo>
                  <a:pt x="971997" y="145554"/>
                </a:lnTo>
                <a:lnTo>
                  <a:pt x="1049685" y="144661"/>
                </a:lnTo>
                <a:cubicBezTo>
                  <a:pt x="1052662" y="145852"/>
                  <a:pt x="1052662" y="147637"/>
                  <a:pt x="1049685" y="150019"/>
                </a:cubicBezTo>
                <a:lnTo>
                  <a:pt x="971997" y="150912"/>
                </a:lnTo>
                <a:lnTo>
                  <a:pt x="971997" y="185737"/>
                </a:lnTo>
                <a:lnTo>
                  <a:pt x="1053257" y="184844"/>
                </a:lnTo>
                <a:cubicBezTo>
                  <a:pt x="1056233" y="183654"/>
                  <a:pt x="1057424" y="180380"/>
                  <a:pt x="1056829" y="175022"/>
                </a:cubicBezTo>
                <a:close/>
                <a:moveTo>
                  <a:pt x="599629" y="76795"/>
                </a:moveTo>
                <a:lnTo>
                  <a:pt x="618381" y="92869"/>
                </a:lnTo>
                <a:cubicBezTo>
                  <a:pt x="618976" y="93464"/>
                  <a:pt x="619274" y="94059"/>
                  <a:pt x="619274" y="94655"/>
                </a:cubicBezTo>
                <a:cubicBezTo>
                  <a:pt x="619274" y="95250"/>
                  <a:pt x="618381" y="95845"/>
                  <a:pt x="616595" y="96441"/>
                </a:cubicBezTo>
                <a:cubicBezTo>
                  <a:pt x="605284" y="97631"/>
                  <a:pt x="589806" y="105073"/>
                  <a:pt x="570161" y="118765"/>
                </a:cubicBezTo>
                <a:lnTo>
                  <a:pt x="575519" y="121444"/>
                </a:lnTo>
                <a:cubicBezTo>
                  <a:pt x="576709" y="122039"/>
                  <a:pt x="576709" y="122932"/>
                  <a:pt x="575519" y="124123"/>
                </a:cubicBezTo>
                <a:cubicBezTo>
                  <a:pt x="573733" y="125909"/>
                  <a:pt x="572542" y="128290"/>
                  <a:pt x="571947" y="131266"/>
                </a:cubicBezTo>
                <a:lnTo>
                  <a:pt x="571947" y="136624"/>
                </a:lnTo>
                <a:lnTo>
                  <a:pt x="625525" y="135731"/>
                </a:lnTo>
                <a:lnTo>
                  <a:pt x="639812" y="119658"/>
                </a:lnTo>
                <a:lnTo>
                  <a:pt x="656779" y="136624"/>
                </a:lnTo>
                <a:cubicBezTo>
                  <a:pt x="657374" y="137219"/>
                  <a:pt x="657672" y="137815"/>
                  <a:pt x="657672" y="138410"/>
                </a:cubicBezTo>
                <a:cubicBezTo>
                  <a:pt x="657672" y="139005"/>
                  <a:pt x="657076" y="139303"/>
                  <a:pt x="655886" y="139303"/>
                </a:cubicBezTo>
                <a:lnTo>
                  <a:pt x="571947" y="141982"/>
                </a:lnTo>
                <a:lnTo>
                  <a:pt x="571947" y="153591"/>
                </a:lnTo>
                <a:lnTo>
                  <a:pt x="571947" y="180380"/>
                </a:lnTo>
                <a:cubicBezTo>
                  <a:pt x="572542" y="195858"/>
                  <a:pt x="563017" y="208657"/>
                  <a:pt x="543372" y="218777"/>
                </a:cubicBezTo>
                <a:cubicBezTo>
                  <a:pt x="542181" y="219373"/>
                  <a:pt x="541288" y="219670"/>
                  <a:pt x="540693" y="219670"/>
                </a:cubicBezTo>
                <a:cubicBezTo>
                  <a:pt x="540098" y="219075"/>
                  <a:pt x="539800" y="217884"/>
                  <a:pt x="539800" y="216098"/>
                </a:cubicBezTo>
                <a:cubicBezTo>
                  <a:pt x="541586" y="207169"/>
                  <a:pt x="538014" y="200620"/>
                  <a:pt x="529084" y="196453"/>
                </a:cubicBezTo>
                <a:cubicBezTo>
                  <a:pt x="527894" y="194667"/>
                  <a:pt x="528191" y="193477"/>
                  <a:pt x="529977" y="192881"/>
                </a:cubicBezTo>
                <a:cubicBezTo>
                  <a:pt x="545455" y="194072"/>
                  <a:pt x="552301" y="192286"/>
                  <a:pt x="550515" y="187523"/>
                </a:cubicBezTo>
                <a:lnTo>
                  <a:pt x="550515" y="155377"/>
                </a:lnTo>
                <a:cubicBezTo>
                  <a:pt x="550515" y="150614"/>
                  <a:pt x="550515" y="146447"/>
                  <a:pt x="550515" y="142875"/>
                </a:cubicBezTo>
                <a:lnTo>
                  <a:pt x="498723" y="144661"/>
                </a:lnTo>
                <a:cubicBezTo>
                  <a:pt x="488008" y="145256"/>
                  <a:pt x="479971" y="146149"/>
                  <a:pt x="474613" y="147340"/>
                </a:cubicBezTo>
                <a:lnTo>
                  <a:pt x="466576" y="140196"/>
                </a:lnTo>
                <a:lnTo>
                  <a:pt x="550515" y="137517"/>
                </a:lnTo>
                <a:cubicBezTo>
                  <a:pt x="549920" y="126802"/>
                  <a:pt x="549622" y="118467"/>
                  <a:pt x="549622" y="112514"/>
                </a:cubicBezTo>
                <a:cubicBezTo>
                  <a:pt x="549622" y="111323"/>
                  <a:pt x="550218" y="111026"/>
                  <a:pt x="551408" y="111621"/>
                </a:cubicBezTo>
                <a:lnTo>
                  <a:pt x="565696" y="117872"/>
                </a:lnTo>
                <a:lnTo>
                  <a:pt x="587127" y="91083"/>
                </a:lnTo>
                <a:lnTo>
                  <a:pt x="533549" y="93762"/>
                </a:lnTo>
                <a:cubicBezTo>
                  <a:pt x="522238" y="94357"/>
                  <a:pt x="513904" y="95845"/>
                  <a:pt x="508546" y="98227"/>
                </a:cubicBezTo>
                <a:lnTo>
                  <a:pt x="500509" y="90190"/>
                </a:lnTo>
                <a:lnTo>
                  <a:pt x="589806" y="85725"/>
                </a:lnTo>
                <a:close/>
                <a:moveTo>
                  <a:pt x="1285429" y="66080"/>
                </a:moveTo>
                <a:lnTo>
                  <a:pt x="1256854" y="66973"/>
                </a:lnTo>
                <a:lnTo>
                  <a:pt x="1255068" y="89297"/>
                </a:lnTo>
                <a:lnTo>
                  <a:pt x="1285429" y="88404"/>
                </a:lnTo>
                <a:close/>
                <a:moveTo>
                  <a:pt x="851446" y="58936"/>
                </a:moveTo>
                <a:lnTo>
                  <a:pt x="863947" y="70544"/>
                </a:lnTo>
                <a:cubicBezTo>
                  <a:pt x="865138" y="71140"/>
                  <a:pt x="864840" y="72033"/>
                  <a:pt x="863054" y="73223"/>
                </a:cubicBezTo>
                <a:lnTo>
                  <a:pt x="790724" y="75009"/>
                </a:lnTo>
                <a:cubicBezTo>
                  <a:pt x="788938" y="75009"/>
                  <a:pt x="788045" y="74116"/>
                  <a:pt x="788045" y="72330"/>
                </a:cubicBezTo>
                <a:cubicBezTo>
                  <a:pt x="787450" y="71140"/>
                  <a:pt x="788045" y="70544"/>
                  <a:pt x="789831" y="70544"/>
                </a:cubicBezTo>
                <a:lnTo>
                  <a:pt x="842516" y="68759"/>
                </a:lnTo>
                <a:close/>
                <a:moveTo>
                  <a:pt x="1517601" y="41077"/>
                </a:moveTo>
                <a:lnTo>
                  <a:pt x="1517601" y="117872"/>
                </a:lnTo>
                <a:lnTo>
                  <a:pt x="1529209" y="117872"/>
                </a:lnTo>
                <a:cubicBezTo>
                  <a:pt x="1550641" y="117277"/>
                  <a:pt x="1561654" y="103882"/>
                  <a:pt x="1562249" y="77688"/>
                </a:cubicBezTo>
                <a:cubicBezTo>
                  <a:pt x="1562249" y="53280"/>
                  <a:pt x="1551236" y="41077"/>
                  <a:pt x="1529209" y="41077"/>
                </a:cubicBezTo>
                <a:close/>
                <a:moveTo>
                  <a:pt x="1403301" y="41077"/>
                </a:moveTo>
                <a:lnTo>
                  <a:pt x="1403301" y="117872"/>
                </a:lnTo>
                <a:lnTo>
                  <a:pt x="1414909" y="117872"/>
                </a:lnTo>
                <a:cubicBezTo>
                  <a:pt x="1436341" y="117277"/>
                  <a:pt x="1447354" y="103882"/>
                  <a:pt x="1447949" y="77688"/>
                </a:cubicBezTo>
                <a:cubicBezTo>
                  <a:pt x="1447949" y="53280"/>
                  <a:pt x="1436936" y="41077"/>
                  <a:pt x="1414909" y="41077"/>
                </a:cubicBezTo>
                <a:close/>
                <a:moveTo>
                  <a:pt x="1988493" y="34826"/>
                </a:moveTo>
                <a:cubicBezTo>
                  <a:pt x="1988791" y="34528"/>
                  <a:pt x="1989386" y="34528"/>
                  <a:pt x="1990279" y="34826"/>
                </a:cubicBezTo>
                <a:lnTo>
                  <a:pt x="2002780" y="41969"/>
                </a:lnTo>
                <a:cubicBezTo>
                  <a:pt x="2004566" y="42565"/>
                  <a:pt x="2005162" y="44053"/>
                  <a:pt x="2004566" y="46434"/>
                </a:cubicBezTo>
                <a:lnTo>
                  <a:pt x="2002780" y="126802"/>
                </a:lnTo>
                <a:cubicBezTo>
                  <a:pt x="2002780" y="133945"/>
                  <a:pt x="1999506" y="141387"/>
                  <a:pt x="1992958" y="149126"/>
                </a:cubicBezTo>
                <a:cubicBezTo>
                  <a:pt x="1990577" y="151507"/>
                  <a:pt x="1988493" y="150912"/>
                  <a:pt x="1986707" y="147340"/>
                </a:cubicBezTo>
                <a:lnTo>
                  <a:pt x="1988493" y="36612"/>
                </a:lnTo>
                <a:cubicBezTo>
                  <a:pt x="1988195" y="35719"/>
                  <a:pt x="1988195" y="35123"/>
                  <a:pt x="1988493" y="34826"/>
                </a:cubicBezTo>
                <a:close/>
                <a:moveTo>
                  <a:pt x="1601540" y="33933"/>
                </a:moveTo>
                <a:lnTo>
                  <a:pt x="1707803" y="33933"/>
                </a:lnTo>
                <a:lnTo>
                  <a:pt x="1710482" y="87511"/>
                </a:lnTo>
                <a:lnTo>
                  <a:pt x="1705124" y="89297"/>
                </a:lnTo>
                <a:cubicBezTo>
                  <a:pt x="1698576" y="57150"/>
                  <a:pt x="1684884" y="41077"/>
                  <a:pt x="1664048" y="41077"/>
                </a:cubicBezTo>
                <a:lnTo>
                  <a:pt x="1664048" y="160734"/>
                </a:lnTo>
                <a:cubicBezTo>
                  <a:pt x="1662857" y="176212"/>
                  <a:pt x="1669108" y="183356"/>
                  <a:pt x="1682800" y="182166"/>
                </a:cubicBezTo>
                <a:lnTo>
                  <a:pt x="1682800" y="189309"/>
                </a:lnTo>
                <a:lnTo>
                  <a:pt x="1624757" y="189309"/>
                </a:lnTo>
                <a:lnTo>
                  <a:pt x="1624757" y="182166"/>
                </a:lnTo>
                <a:cubicBezTo>
                  <a:pt x="1637854" y="183952"/>
                  <a:pt x="1644105" y="177105"/>
                  <a:pt x="1643509" y="161627"/>
                </a:cubicBezTo>
                <a:lnTo>
                  <a:pt x="1643509" y="41077"/>
                </a:lnTo>
                <a:cubicBezTo>
                  <a:pt x="1622078" y="40481"/>
                  <a:pt x="1608684" y="56555"/>
                  <a:pt x="1603326" y="89297"/>
                </a:cubicBezTo>
                <a:lnTo>
                  <a:pt x="1597075" y="87511"/>
                </a:lnTo>
                <a:close/>
                <a:moveTo>
                  <a:pt x="1481882" y="33933"/>
                </a:moveTo>
                <a:lnTo>
                  <a:pt x="1534567" y="33933"/>
                </a:lnTo>
                <a:cubicBezTo>
                  <a:pt x="1567309" y="33933"/>
                  <a:pt x="1583680" y="48220"/>
                  <a:pt x="1583680" y="76795"/>
                </a:cubicBezTo>
                <a:cubicBezTo>
                  <a:pt x="1584276" y="108942"/>
                  <a:pt x="1568202" y="124718"/>
                  <a:pt x="1535460" y="124123"/>
                </a:cubicBezTo>
                <a:lnTo>
                  <a:pt x="1517601" y="124123"/>
                </a:lnTo>
                <a:lnTo>
                  <a:pt x="1517601" y="158948"/>
                </a:lnTo>
                <a:cubicBezTo>
                  <a:pt x="1517005" y="175617"/>
                  <a:pt x="1522661" y="183356"/>
                  <a:pt x="1534567" y="182166"/>
                </a:cubicBezTo>
                <a:lnTo>
                  <a:pt x="1534567" y="189309"/>
                </a:lnTo>
                <a:lnTo>
                  <a:pt x="1481882" y="189309"/>
                </a:lnTo>
                <a:lnTo>
                  <a:pt x="1481882" y="182166"/>
                </a:lnTo>
                <a:cubicBezTo>
                  <a:pt x="1492598" y="183356"/>
                  <a:pt x="1497658" y="175915"/>
                  <a:pt x="1497062" y="159841"/>
                </a:cubicBezTo>
                <a:lnTo>
                  <a:pt x="1497062" y="63401"/>
                </a:lnTo>
                <a:cubicBezTo>
                  <a:pt x="1497658" y="47327"/>
                  <a:pt x="1492598" y="39886"/>
                  <a:pt x="1481882" y="41077"/>
                </a:cubicBezTo>
                <a:close/>
                <a:moveTo>
                  <a:pt x="1367582" y="33933"/>
                </a:moveTo>
                <a:lnTo>
                  <a:pt x="1420267" y="33933"/>
                </a:lnTo>
                <a:cubicBezTo>
                  <a:pt x="1453009" y="33933"/>
                  <a:pt x="1469380" y="48220"/>
                  <a:pt x="1469380" y="76795"/>
                </a:cubicBezTo>
                <a:cubicBezTo>
                  <a:pt x="1469976" y="108942"/>
                  <a:pt x="1453902" y="124718"/>
                  <a:pt x="1421160" y="124123"/>
                </a:cubicBezTo>
                <a:lnTo>
                  <a:pt x="1403301" y="124123"/>
                </a:lnTo>
                <a:lnTo>
                  <a:pt x="1403301" y="158948"/>
                </a:lnTo>
                <a:cubicBezTo>
                  <a:pt x="1402705" y="175617"/>
                  <a:pt x="1408361" y="183356"/>
                  <a:pt x="1420267" y="182166"/>
                </a:cubicBezTo>
                <a:lnTo>
                  <a:pt x="1420267" y="189309"/>
                </a:lnTo>
                <a:lnTo>
                  <a:pt x="1367582" y="189309"/>
                </a:lnTo>
                <a:lnTo>
                  <a:pt x="1367582" y="182166"/>
                </a:lnTo>
                <a:cubicBezTo>
                  <a:pt x="1378298" y="183356"/>
                  <a:pt x="1383358" y="175915"/>
                  <a:pt x="1382762" y="159841"/>
                </a:cubicBezTo>
                <a:lnTo>
                  <a:pt x="1382762" y="63401"/>
                </a:lnTo>
                <a:cubicBezTo>
                  <a:pt x="1383358" y="47327"/>
                  <a:pt x="1378298" y="39886"/>
                  <a:pt x="1367582" y="41077"/>
                </a:cubicBezTo>
                <a:close/>
                <a:moveTo>
                  <a:pt x="1284982" y="32147"/>
                </a:moveTo>
                <a:cubicBezTo>
                  <a:pt x="1285280" y="31849"/>
                  <a:pt x="1285727" y="31849"/>
                  <a:pt x="1286322" y="32147"/>
                </a:cubicBezTo>
                <a:lnTo>
                  <a:pt x="1304181" y="40184"/>
                </a:lnTo>
                <a:cubicBezTo>
                  <a:pt x="1304777" y="40184"/>
                  <a:pt x="1305074" y="41077"/>
                  <a:pt x="1305074" y="42862"/>
                </a:cubicBezTo>
                <a:lnTo>
                  <a:pt x="1303288" y="60722"/>
                </a:lnTo>
                <a:lnTo>
                  <a:pt x="1317576" y="60722"/>
                </a:lnTo>
                <a:lnTo>
                  <a:pt x="1329184" y="48220"/>
                </a:lnTo>
                <a:lnTo>
                  <a:pt x="1343472" y="61615"/>
                </a:lnTo>
                <a:cubicBezTo>
                  <a:pt x="1344662" y="62210"/>
                  <a:pt x="1344960" y="62805"/>
                  <a:pt x="1344365" y="63401"/>
                </a:cubicBezTo>
                <a:cubicBezTo>
                  <a:pt x="1344365" y="63401"/>
                  <a:pt x="1343769" y="63698"/>
                  <a:pt x="1342579" y="64294"/>
                </a:cubicBezTo>
                <a:lnTo>
                  <a:pt x="1303288" y="65187"/>
                </a:lnTo>
                <a:lnTo>
                  <a:pt x="1301502" y="85725"/>
                </a:lnTo>
                <a:lnTo>
                  <a:pt x="1305074" y="90190"/>
                </a:lnTo>
                <a:cubicBezTo>
                  <a:pt x="1306860" y="91976"/>
                  <a:pt x="1306562" y="93166"/>
                  <a:pt x="1304181" y="93762"/>
                </a:cubicBezTo>
                <a:cubicBezTo>
                  <a:pt x="1302991" y="93762"/>
                  <a:pt x="1300609" y="93762"/>
                  <a:pt x="1297037" y="93762"/>
                </a:cubicBezTo>
                <a:cubicBezTo>
                  <a:pt x="1287512" y="93166"/>
                  <a:pt x="1278583" y="93166"/>
                  <a:pt x="1270248" y="93762"/>
                </a:cubicBezTo>
                <a:lnTo>
                  <a:pt x="1283643" y="100012"/>
                </a:lnTo>
                <a:cubicBezTo>
                  <a:pt x="1285429" y="100608"/>
                  <a:pt x="1286024" y="102394"/>
                  <a:pt x="1285429" y="105370"/>
                </a:cubicBezTo>
                <a:lnTo>
                  <a:pt x="1285429" y="116086"/>
                </a:lnTo>
                <a:lnTo>
                  <a:pt x="1285429" y="123230"/>
                </a:lnTo>
                <a:lnTo>
                  <a:pt x="1309539" y="122337"/>
                </a:lnTo>
                <a:lnTo>
                  <a:pt x="1316683" y="111621"/>
                </a:lnTo>
                <a:lnTo>
                  <a:pt x="1338114" y="122337"/>
                </a:lnTo>
                <a:cubicBezTo>
                  <a:pt x="1339305" y="122932"/>
                  <a:pt x="1339305" y="123825"/>
                  <a:pt x="1338114" y="125016"/>
                </a:cubicBezTo>
                <a:lnTo>
                  <a:pt x="1333649" y="133052"/>
                </a:lnTo>
                <a:lnTo>
                  <a:pt x="1333649" y="146447"/>
                </a:lnTo>
                <a:lnTo>
                  <a:pt x="1334542" y="162520"/>
                </a:lnTo>
                <a:cubicBezTo>
                  <a:pt x="1333947" y="175022"/>
                  <a:pt x="1325315" y="185440"/>
                  <a:pt x="1308646" y="193774"/>
                </a:cubicBezTo>
                <a:cubicBezTo>
                  <a:pt x="1307455" y="194369"/>
                  <a:pt x="1306860" y="194072"/>
                  <a:pt x="1306860" y="192881"/>
                </a:cubicBezTo>
                <a:cubicBezTo>
                  <a:pt x="1308051" y="186333"/>
                  <a:pt x="1305669" y="181570"/>
                  <a:pt x="1299716" y="178594"/>
                </a:cubicBezTo>
                <a:cubicBezTo>
                  <a:pt x="1299121" y="177998"/>
                  <a:pt x="1298823" y="177403"/>
                  <a:pt x="1298823" y="176808"/>
                </a:cubicBezTo>
                <a:cubicBezTo>
                  <a:pt x="1298823" y="176212"/>
                  <a:pt x="1299121" y="175915"/>
                  <a:pt x="1299716" y="175915"/>
                </a:cubicBezTo>
                <a:cubicBezTo>
                  <a:pt x="1308646" y="176510"/>
                  <a:pt x="1312516" y="174724"/>
                  <a:pt x="1311325" y="170557"/>
                </a:cubicBezTo>
                <a:lnTo>
                  <a:pt x="1310432" y="127694"/>
                </a:lnTo>
                <a:lnTo>
                  <a:pt x="1285429" y="128587"/>
                </a:lnTo>
                <a:lnTo>
                  <a:pt x="1285429" y="155377"/>
                </a:lnTo>
                <a:lnTo>
                  <a:pt x="1286322" y="191095"/>
                </a:lnTo>
                <a:cubicBezTo>
                  <a:pt x="1286322" y="197644"/>
                  <a:pt x="1281262" y="206573"/>
                  <a:pt x="1271141" y="217884"/>
                </a:cubicBezTo>
                <a:cubicBezTo>
                  <a:pt x="1268165" y="219670"/>
                  <a:pt x="1266081" y="218777"/>
                  <a:pt x="1264891" y="215205"/>
                </a:cubicBezTo>
                <a:lnTo>
                  <a:pt x="1265784" y="156269"/>
                </a:lnTo>
                <a:lnTo>
                  <a:pt x="1265784" y="129480"/>
                </a:lnTo>
                <a:lnTo>
                  <a:pt x="1237209" y="130373"/>
                </a:lnTo>
                <a:lnTo>
                  <a:pt x="1237209" y="175022"/>
                </a:lnTo>
                <a:cubicBezTo>
                  <a:pt x="1237804" y="182166"/>
                  <a:pt x="1234232" y="189309"/>
                  <a:pt x="1226493" y="196453"/>
                </a:cubicBezTo>
                <a:cubicBezTo>
                  <a:pt x="1224707" y="198239"/>
                  <a:pt x="1223219" y="199132"/>
                  <a:pt x="1222028" y="199132"/>
                </a:cubicBezTo>
                <a:cubicBezTo>
                  <a:pt x="1220837" y="198537"/>
                  <a:pt x="1220242" y="197048"/>
                  <a:pt x="1220242" y="194667"/>
                </a:cubicBezTo>
                <a:lnTo>
                  <a:pt x="1220242" y="166092"/>
                </a:lnTo>
                <a:lnTo>
                  <a:pt x="1221135" y="141089"/>
                </a:lnTo>
                <a:lnTo>
                  <a:pt x="1219349" y="116979"/>
                </a:lnTo>
                <a:cubicBezTo>
                  <a:pt x="1219349" y="115193"/>
                  <a:pt x="1219944" y="114598"/>
                  <a:pt x="1221135" y="115193"/>
                </a:cubicBezTo>
                <a:lnTo>
                  <a:pt x="1238102" y="125909"/>
                </a:lnTo>
                <a:lnTo>
                  <a:pt x="1265784" y="124123"/>
                </a:lnTo>
                <a:cubicBezTo>
                  <a:pt x="1265784" y="120551"/>
                  <a:pt x="1265486" y="115491"/>
                  <a:pt x="1264891" y="108942"/>
                </a:cubicBezTo>
                <a:cubicBezTo>
                  <a:pt x="1264891" y="101798"/>
                  <a:pt x="1264593" y="96738"/>
                  <a:pt x="1263998" y="93762"/>
                </a:cubicBezTo>
                <a:cubicBezTo>
                  <a:pt x="1261616" y="93762"/>
                  <a:pt x="1258640" y="93762"/>
                  <a:pt x="1255068" y="93762"/>
                </a:cubicBezTo>
                <a:lnTo>
                  <a:pt x="1254175" y="103584"/>
                </a:lnTo>
                <a:cubicBezTo>
                  <a:pt x="1253580" y="106561"/>
                  <a:pt x="1252389" y="107454"/>
                  <a:pt x="1250603" y="106263"/>
                </a:cubicBezTo>
                <a:cubicBezTo>
                  <a:pt x="1245841" y="102691"/>
                  <a:pt x="1242864" y="99417"/>
                  <a:pt x="1241673" y="96441"/>
                </a:cubicBezTo>
                <a:lnTo>
                  <a:pt x="1239887" y="66973"/>
                </a:lnTo>
                <a:lnTo>
                  <a:pt x="1238102" y="66973"/>
                </a:lnTo>
                <a:cubicBezTo>
                  <a:pt x="1230362" y="67568"/>
                  <a:pt x="1223219" y="68759"/>
                  <a:pt x="1216670" y="70544"/>
                </a:cubicBezTo>
                <a:lnTo>
                  <a:pt x="1210419" y="63401"/>
                </a:lnTo>
                <a:lnTo>
                  <a:pt x="1239887" y="62508"/>
                </a:lnTo>
                <a:lnTo>
                  <a:pt x="1238994" y="41077"/>
                </a:lnTo>
                <a:cubicBezTo>
                  <a:pt x="1238994" y="39291"/>
                  <a:pt x="1239590" y="38695"/>
                  <a:pt x="1240780" y="39291"/>
                </a:cubicBezTo>
                <a:lnTo>
                  <a:pt x="1256854" y="45541"/>
                </a:lnTo>
                <a:cubicBezTo>
                  <a:pt x="1257449" y="45541"/>
                  <a:pt x="1257747" y="46732"/>
                  <a:pt x="1257747" y="49113"/>
                </a:cubicBezTo>
                <a:lnTo>
                  <a:pt x="1256854" y="62508"/>
                </a:lnTo>
                <a:lnTo>
                  <a:pt x="1285429" y="61615"/>
                </a:lnTo>
                <a:lnTo>
                  <a:pt x="1284536" y="33933"/>
                </a:lnTo>
                <a:cubicBezTo>
                  <a:pt x="1284536" y="33040"/>
                  <a:pt x="1284685" y="32444"/>
                  <a:pt x="1284982" y="32147"/>
                </a:cubicBezTo>
                <a:close/>
                <a:moveTo>
                  <a:pt x="270123" y="23217"/>
                </a:moveTo>
                <a:lnTo>
                  <a:pt x="291555" y="31254"/>
                </a:lnTo>
                <a:cubicBezTo>
                  <a:pt x="292745" y="32444"/>
                  <a:pt x="292745" y="33635"/>
                  <a:pt x="291555" y="34826"/>
                </a:cubicBezTo>
                <a:lnTo>
                  <a:pt x="288876" y="41077"/>
                </a:lnTo>
                <a:lnTo>
                  <a:pt x="287983" y="66080"/>
                </a:lnTo>
                <a:cubicBezTo>
                  <a:pt x="287983" y="67866"/>
                  <a:pt x="287685" y="69949"/>
                  <a:pt x="287090" y="72330"/>
                </a:cubicBezTo>
                <a:cubicBezTo>
                  <a:pt x="287090" y="74712"/>
                  <a:pt x="287090" y="76498"/>
                  <a:pt x="287090" y="77688"/>
                </a:cubicBezTo>
                <a:cubicBezTo>
                  <a:pt x="300187" y="81855"/>
                  <a:pt x="309414" y="86320"/>
                  <a:pt x="314772" y="91083"/>
                </a:cubicBezTo>
                <a:cubicBezTo>
                  <a:pt x="320129" y="97036"/>
                  <a:pt x="317748" y="103584"/>
                  <a:pt x="307628" y="110728"/>
                </a:cubicBezTo>
                <a:cubicBezTo>
                  <a:pt x="306437" y="111919"/>
                  <a:pt x="305247" y="112216"/>
                  <a:pt x="304056" y="111621"/>
                </a:cubicBezTo>
                <a:cubicBezTo>
                  <a:pt x="302865" y="111621"/>
                  <a:pt x="301972" y="110430"/>
                  <a:pt x="301377" y="108049"/>
                </a:cubicBezTo>
                <a:cubicBezTo>
                  <a:pt x="297210" y="94357"/>
                  <a:pt x="292150" y="85130"/>
                  <a:pt x="286197" y="80367"/>
                </a:cubicBezTo>
                <a:cubicBezTo>
                  <a:pt x="281434" y="100608"/>
                  <a:pt x="259705" y="119955"/>
                  <a:pt x="221010" y="138410"/>
                </a:cubicBezTo>
                <a:cubicBezTo>
                  <a:pt x="219819" y="139005"/>
                  <a:pt x="219224" y="138708"/>
                  <a:pt x="219224" y="137517"/>
                </a:cubicBezTo>
                <a:cubicBezTo>
                  <a:pt x="219224" y="136922"/>
                  <a:pt x="219819" y="136327"/>
                  <a:pt x="221010" y="135731"/>
                </a:cubicBezTo>
                <a:cubicBezTo>
                  <a:pt x="255538" y="116086"/>
                  <a:pt x="272207" y="92571"/>
                  <a:pt x="271016" y="65187"/>
                </a:cubicBezTo>
                <a:lnTo>
                  <a:pt x="271016" y="49113"/>
                </a:lnTo>
                <a:close/>
                <a:moveTo>
                  <a:pt x="1876872" y="15180"/>
                </a:moveTo>
                <a:lnTo>
                  <a:pt x="1788468" y="17859"/>
                </a:lnTo>
                <a:lnTo>
                  <a:pt x="1786682" y="22324"/>
                </a:lnTo>
                <a:lnTo>
                  <a:pt x="1784896" y="40184"/>
                </a:lnTo>
                <a:lnTo>
                  <a:pt x="1876872" y="37505"/>
                </a:lnTo>
                <a:lnTo>
                  <a:pt x="1876872" y="16073"/>
                </a:lnTo>
                <a:close/>
                <a:moveTo>
                  <a:pt x="2147441" y="10716"/>
                </a:moveTo>
                <a:lnTo>
                  <a:pt x="2162622" y="24110"/>
                </a:lnTo>
                <a:cubicBezTo>
                  <a:pt x="2163217" y="25896"/>
                  <a:pt x="2162622" y="26789"/>
                  <a:pt x="2160836" y="26789"/>
                </a:cubicBezTo>
                <a:lnTo>
                  <a:pt x="2098328" y="28575"/>
                </a:lnTo>
                <a:lnTo>
                  <a:pt x="2110830" y="33040"/>
                </a:lnTo>
                <a:cubicBezTo>
                  <a:pt x="2112616" y="33635"/>
                  <a:pt x="2113508" y="35421"/>
                  <a:pt x="2113508" y="38398"/>
                </a:cubicBezTo>
                <a:lnTo>
                  <a:pt x="2112616" y="56257"/>
                </a:lnTo>
                <a:lnTo>
                  <a:pt x="2112616" y="69652"/>
                </a:lnTo>
                <a:lnTo>
                  <a:pt x="2135833" y="68759"/>
                </a:lnTo>
                <a:lnTo>
                  <a:pt x="2144762" y="59829"/>
                </a:lnTo>
                <a:lnTo>
                  <a:pt x="2162622" y="71437"/>
                </a:lnTo>
                <a:cubicBezTo>
                  <a:pt x="2163812" y="72033"/>
                  <a:pt x="2163812" y="72926"/>
                  <a:pt x="2162622" y="74116"/>
                </a:cubicBezTo>
                <a:lnTo>
                  <a:pt x="2157264" y="79474"/>
                </a:lnTo>
                <a:lnTo>
                  <a:pt x="2158157" y="115193"/>
                </a:lnTo>
                <a:lnTo>
                  <a:pt x="2159050" y="139303"/>
                </a:lnTo>
                <a:cubicBezTo>
                  <a:pt x="2158455" y="152400"/>
                  <a:pt x="2150418" y="162520"/>
                  <a:pt x="2134940" y="169664"/>
                </a:cubicBezTo>
                <a:cubicBezTo>
                  <a:pt x="2133749" y="169664"/>
                  <a:pt x="2133154" y="169069"/>
                  <a:pt x="2133154" y="167878"/>
                </a:cubicBezTo>
                <a:cubicBezTo>
                  <a:pt x="2133154" y="160734"/>
                  <a:pt x="2130475" y="155377"/>
                  <a:pt x="2125117" y="151805"/>
                </a:cubicBezTo>
                <a:cubicBezTo>
                  <a:pt x="2124522" y="151805"/>
                  <a:pt x="2124224" y="151209"/>
                  <a:pt x="2124224" y="150019"/>
                </a:cubicBezTo>
                <a:cubicBezTo>
                  <a:pt x="2124819" y="149423"/>
                  <a:pt x="2125415" y="149126"/>
                  <a:pt x="2126010" y="149126"/>
                </a:cubicBezTo>
                <a:cubicBezTo>
                  <a:pt x="2133154" y="149126"/>
                  <a:pt x="2137023" y="147340"/>
                  <a:pt x="2137619" y="143768"/>
                </a:cubicBezTo>
                <a:lnTo>
                  <a:pt x="2136726" y="73223"/>
                </a:lnTo>
                <a:lnTo>
                  <a:pt x="2112616" y="74116"/>
                </a:lnTo>
                <a:lnTo>
                  <a:pt x="2112616" y="147340"/>
                </a:lnTo>
                <a:lnTo>
                  <a:pt x="2113508" y="183952"/>
                </a:lnTo>
                <a:cubicBezTo>
                  <a:pt x="2112318" y="198239"/>
                  <a:pt x="2107555" y="210443"/>
                  <a:pt x="2099221" y="220563"/>
                </a:cubicBezTo>
                <a:cubicBezTo>
                  <a:pt x="2096244" y="221754"/>
                  <a:pt x="2094161" y="219968"/>
                  <a:pt x="2092970" y="215205"/>
                </a:cubicBezTo>
                <a:lnTo>
                  <a:pt x="2093863" y="167878"/>
                </a:lnTo>
                <a:lnTo>
                  <a:pt x="2092970" y="75009"/>
                </a:lnTo>
                <a:lnTo>
                  <a:pt x="2069753" y="75009"/>
                </a:lnTo>
                <a:lnTo>
                  <a:pt x="2069753" y="148233"/>
                </a:lnTo>
                <a:cubicBezTo>
                  <a:pt x="2070944" y="156567"/>
                  <a:pt x="2067669" y="164306"/>
                  <a:pt x="2059930" y="171450"/>
                </a:cubicBezTo>
                <a:cubicBezTo>
                  <a:pt x="2058144" y="173236"/>
                  <a:pt x="2056954" y="174129"/>
                  <a:pt x="2056358" y="174129"/>
                </a:cubicBezTo>
                <a:cubicBezTo>
                  <a:pt x="2055168" y="173534"/>
                  <a:pt x="2054573" y="172045"/>
                  <a:pt x="2054573" y="169664"/>
                </a:cubicBezTo>
                <a:lnTo>
                  <a:pt x="2053680" y="88404"/>
                </a:lnTo>
                <a:lnTo>
                  <a:pt x="2053680" y="65187"/>
                </a:lnTo>
                <a:cubicBezTo>
                  <a:pt x="2053680" y="63401"/>
                  <a:pt x="2054275" y="63103"/>
                  <a:pt x="2055466" y="64294"/>
                </a:cubicBezTo>
                <a:lnTo>
                  <a:pt x="2069753" y="70544"/>
                </a:lnTo>
                <a:lnTo>
                  <a:pt x="2092970" y="69652"/>
                </a:lnTo>
                <a:lnTo>
                  <a:pt x="2092970" y="63401"/>
                </a:lnTo>
                <a:cubicBezTo>
                  <a:pt x="2092970" y="49113"/>
                  <a:pt x="2092673" y="37505"/>
                  <a:pt x="2092077" y="28575"/>
                </a:cubicBezTo>
                <a:lnTo>
                  <a:pt x="2079576" y="28575"/>
                </a:lnTo>
                <a:cubicBezTo>
                  <a:pt x="2077790" y="28575"/>
                  <a:pt x="2075111" y="28873"/>
                  <a:pt x="2071539" y="29468"/>
                </a:cubicBezTo>
                <a:cubicBezTo>
                  <a:pt x="2063205" y="29468"/>
                  <a:pt x="2057251" y="30063"/>
                  <a:pt x="2053680" y="31254"/>
                </a:cubicBezTo>
                <a:lnTo>
                  <a:pt x="2047429" y="25003"/>
                </a:lnTo>
                <a:lnTo>
                  <a:pt x="2136726" y="23217"/>
                </a:lnTo>
                <a:close/>
                <a:moveTo>
                  <a:pt x="697855" y="8037"/>
                </a:moveTo>
                <a:lnTo>
                  <a:pt x="713036" y="18752"/>
                </a:lnTo>
                <a:lnTo>
                  <a:pt x="736253" y="17859"/>
                </a:lnTo>
                <a:lnTo>
                  <a:pt x="745183" y="8930"/>
                </a:lnTo>
                <a:lnTo>
                  <a:pt x="760363" y="20538"/>
                </a:lnTo>
                <a:cubicBezTo>
                  <a:pt x="761554" y="21134"/>
                  <a:pt x="761851" y="21729"/>
                  <a:pt x="761256" y="22324"/>
                </a:cubicBezTo>
                <a:cubicBezTo>
                  <a:pt x="761256" y="22919"/>
                  <a:pt x="760661" y="23515"/>
                  <a:pt x="759470" y="24110"/>
                </a:cubicBezTo>
                <a:lnTo>
                  <a:pt x="755005" y="29468"/>
                </a:lnTo>
                <a:cubicBezTo>
                  <a:pt x="751433" y="35421"/>
                  <a:pt x="744885" y="45244"/>
                  <a:pt x="735360" y="58936"/>
                </a:cubicBezTo>
                <a:cubicBezTo>
                  <a:pt x="731788" y="64294"/>
                  <a:pt x="729109" y="68461"/>
                  <a:pt x="727323" y="71437"/>
                </a:cubicBezTo>
                <a:cubicBezTo>
                  <a:pt x="751136" y="90487"/>
                  <a:pt x="762447" y="107752"/>
                  <a:pt x="761256" y="123230"/>
                </a:cubicBezTo>
                <a:cubicBezTo>
                  <a:pt x="760065" y="136327"/>
                  <a:pt x="751433" y="146149"/>
                  <a:pt x="735360" y="152698"/>
                </a:cubicBezTo>
                <a:cubicBezTo>
                  <a:pt x="734765" y="153293"/>
                  <a:pt x="734467" y="152995"/>
                  <a:pt x="734467" y="151805"/>
                </a:cubicBezTo>
                <a:cubicBezTo>
                  <a:pt x="735062" y="144066"/>
                  <a:pt x="732383" y="138112"/>
                  <a:pt x="726430" y="133945"/>
                </a:cubicBezTo>
                <a:cubicBezTo>
                  <a:pt x="725835" y="133350"/>
                  <a:pt x="725835" y="132755"/>
                  <a:pt x="726430" y="132159"/>
                </a:cubicBezTo>
                <a:cubicBezTo>
                  <a:pt x="735955" y="133350"/>
                  <a:pt x="740718" y="131564"/>
                  <a:pt x="740718" y="126802"/>
                </a:cubicBezTo>
                <a:cubicBezTo>
                  <a:pt x="743099" y="107752"/>
                  <a:pt x="737444" y="89297"/>
                  <a:pt x="723751" y="71437"/>
                </a:cubicBezTo>
                <a:cubicBezTo>
                  <a:pt x="731490" y="46434"/>
                  <a:pt x="735955" y="30063"/>
                  <a:pt x="737146" y="22324"/>
                </a:cubicBezTo>
                <a:lnTo>
                  <a:pt x="713036" y="24110"/>
                </a:lnTo>
                <a:lnTo>
                  <a:pt x="711250" y="138410"/>
                </a:lnTo>
                <a:lnTo>
                  <a:pt x="712143" y="182166"/>
                </a:lnTo>
                <a:cubicBezTo>
                  <a:pt x="710952" y="197048"/>
                  <a:pt x="706785" y="208359"/>
                  <a:pt x="699641" y="216098"/>
                </a:cubicBezTo>
                <a:cubicBezTo>
                  <a:pt x="696069" y="219075"/>
                  <a:pt x="693986" y="219075"/>
                  <a:pt x="693390" y="216098"/>
                </a:cubicBezTo>
                <a:lnTo>
                  <a:pt x="695176" y="156269"/>
                </a:lnTo>
                <a:close/>
                <a:moveTo>
                  <a:pt x="500509" y="6251"/>
                </a:moveTo>
                <a:cubicBezTo>
                  <a:pt x="500807" y="5953"/>
                  <a:pt x="501402" y="5953"/>
                  <a:pt x="502295" y="6251"/>
                </a:cubicBezTo>
                <a:cubicBezTo>
                  <a:pt x="520750" y="18752"/>
                  <a:pt x="529977" y="28277"/>
                  <a:pt x="529977" y="34826"/>
                </a:cubicBezTo>
                <a:cubicBezTo>
                  <a:pt x="528787" y="41374"/>
                  <a:pt x="524322" y="46434"/>
                  <a:pt x="516583" y="50006"/>
                </a:cubicBezTo>
                <a:cubicBezTo>
                  <a:pt x="511820" y="50602"/>
                  <a:pt x="509439" y="48518"/>
                  <a:pt x="509439" y="43755"/>
                </a:cubicBezTo>
                <a:cubicBezTo>
                  <a:pt x="510034" y="28277"/>
                  <a:pt x="507058" y="16371"/>
                  <a:pt x="500509" y="8037"/>
                </a:cubicBezTo>
                <a:cubicBezTo>
                  <a:pt x="500212" y="7144"/>
                  <a:pt x="500212" y="6548"/>
                  <a:pt x="500509" y="6251"/>
                </a:cubicBezTo>
                <a:close/>
                <a:moveTo>
                  <a:pt x="167432" y="5358"/>
                </a:moveTo>
                <a:lnTo>
                  <a:pt x="181719" y="21431"/>
                </a:lnTo>
                <a:cubicBezTo>
                  <a:pt x="182910" y="23217"/>
                  <a:pt x="182315" y="24408"/>
                  <a:pt x="179933" y="25003"/>
                </a:cubicBezTo>
                <a:cubicBezTo>
                  <a:pt x="174576" y="25003"/>
                  <a:pt x="159693" y="26491"/>
                  <a:pt x="135285" y="29468"/>
                </a:cubicBezTo>
                <a:lnTo>
                  <a:pt x="147787" y="34826"/>
                </a:lnTo>
                <a:cubicBezTo>
                  <a:pt x="148977" y="34826"/>
                  <a:pt x="148977" y="35421"/>
                  <a:pt x="147787" y="36612"/>
                </a:cubicBezTo>
                <a:lnTo>
                  <a:pt x="146001" y="42862"/>
                </a:lnTo>
                <a:lnTo>
                  <a:pt x="146001" y="66973"/>
                </a:lnTo>
                <a:lnTo>
                  <a:pt x="181719" y="66080"/>
                </a:lnTo>
                <a:lnTo>
                  <a:pt x="193328" y="54471"/>
                </a:lnTo>
                <a:lnTo>
                  <a:pt x="206722" y="68759"/>
                </a:lnTo>
                <a:cubicBezTo>
                  <a:pt x="207913" y="69949"/>
                  <a:pt x="207615" y="70544"/>
                  <a:pt x="205830" y="70544"/>
                </a:cubicBezTo>
                <a:lnTo>
                  <a:pt x="146001" y="71437"/>
                </a:lnTo>
                <a:lnTo>
                  <a:pt x="145108" y="183952"/>
                </a:lnTo>
                <a:lnTo>
                  <a:pt x="174576" y="183952"/>
                </a:lnTo>
                <a:lnTo>
                  <a:pt x="175469" y="140196"/>
                </a:lnTo>
                <a:lnTo>
                  <a:pt x="154930" y="140196"/>
                </a:lnTo>
                <a:cubicBezTo>
                  <a:pt x="153740" y="140196"/>
                  <a:pt x="152847" y="139601"/>
                  <a:pt x="152251" y="138410"/>
                </a:cubicBezTo>
                <a:cubicBezTo>
                  <a:pt x="152251" y="137219"/>
                  <a:pt x="152847" y="136624"/>
                  <a:pt x="154037" y="136624"/>
                </a:cubicBezTo>
                <a:lnTo>
                  <a:pt x="175469" y="135731"/>
                </a:lnTo>
                <a:lnTo>
                  <a:pt x="175469" y="105370"/>
                </a:lnTo>
                <a:lnTo>
                  <a:pt x="154037" y="106263"/>
                </a:lnTo>
                <a:cubicBezTo>
                  <a:pt x="152847" y="106263"/>
                  <a:pt x="152251" y="105370"/>
                  <a:pt x="152251" y="103584"/>
                </a:cubicBezTo>
                <a:cubicBezTo>
                  <a:pt x="152251" y="102394"/>
                  <a:pt x="152847" y="101798"/>
                  <a:pt x="154037" y="101798"/>
                </a:cubicBezTo>
                <a:lnTo>
                  <a:pt x="174576" y="101798"/>
                </a:lnTo>
                <a:lnTo>
                  <a:pt x="182612" y="89297"/>
                </a:lnTo>
                <a:lnTo>
                  <a:pt x="200472" y="100012"/>
                </a:lnTo>
                <a:cubicBezTo>
                  <a:pt x="201662" y="100608"/>
                  <a:pt x="201960" y="101501"/>
                  <a:pt x="201365" y="102691"/>
                </a:cubicBezTo>
                <a:lnTo>
                  <a:pt x="196900" y="109835"/>
                </a:lnTo>
                <a:lnTo>
                  <a:pt x="196007" y="150019"/>
                </a:lnTo>
                <a:lnTo>
                  <a:pt x="196900" y="176808"/>
                </a:lnTo>
                <a:cubicBezTo>
                  <a:pt x="198090" y="187523"/>
                  <a:pt x="193626" y="197941"/>
                  <a:pt x="183505" y="208062"/>
                </a:cubicBezTo>
                <a:cubicBezTo>
                  <a:pt x="180529" y="211634"/>
                  <a:pt x="178147" y="211336"/>
                  <a:pt x="176362" y="207169"/>
                </a:cubicBezTo>
                <a:cubicBezTo>
                  <a:pt x="176362" y="205978"/>
                  <a:pt x="176064" y="204490"/>
                  <a:pt x="175469" y="202704"/>
                </a:cubicBezTo>
                <a:cubicBezTo>
                  <a:pt x="174278" y="195560"/>
                  <a:pt x="172790" y="190798"/>
                  <a:pt x="171004" y="188416"/>
                </a:cubicBezTo>
                <a:lnTo>
                  <a:pt x="94208" y="189309"/>
                </a:lnTo>
                <a:lnTo>
                  <a:pt x="94208" y="191988"/>
                </a:lnTo>
                <a:cubicBezTo>
                  <a:pt x="93613" y="199132"/>
                  <a:pt x="90041" y="206276"/>
                  <a:pt x="83493" y="213419"/>
                </a:cubicBezTo>
                <a:cubicBezTo>
                  <a:pt x="82302" y="214610"/>
                  <a:pt x="81112" y="215205"/>
                  <a:pt x="79921" y="215205"/>
                </a:cubicBezTo>
                <a:cubicBezTo>
                  <a:pt x="78730" y="215205"/>
                  <a:pt x="78135" y="214312"/>
                  <a:pt x="78135" y="212527"/>
                </a:cubicBezTo>
                <a:lnTo>
                  <a:pt x="79028" y="170557"/>
                </a:lnTo>
                <a:lnTo>
                  <a:pt x="79921" y="125016"/>
                </a:lnTo>
                <a:cubicBezTo>
                  <a:pt x="79921" y="111323"/>
                  <a:pt x="79623" y="101501"/>
                  <a:pt x="79028" y="95548"/>
                </a:cubicBezTo>
                <a:cubicBezTo>
                  <a:pt x="79028" y="94952"/>
                  <a:pt x="79623" y="94655"/>
                  <a:pt x="80814" y="94655"/>
                </a:cubicBezTo>
                <a:lnTo>
                  <a:pt x="95101" y="101798"/>
                </a:lnTo>
                <a:cubicBezTo>
                  <a:pt x="104031" y="95250"/>
                  <a:pt x="110282" y="89297"/>
                  <a:pt x="113854" y="83939"/>
                </a:cubicBezTo>
                <a:lnTo>
                  <a:pt x="125462" y="98227"/>
                </a:lnTo>
                <a:cubicBezTo>
                  <a:pt x="126058" y="99417"/>
                  <a:pt x="125760" y="100012"/>
                  <a:pt x="124569" y="100012"/>
                </a:cubicBezTo>
                <a:lnTo>
                  <a:pt x="120104" y="100905"/>
                </a:lnTo>
                <a:cubicBezTo>
                  <a:pt x="113556" y="102691"/>
                  <a:pt x="106115" y="104180"/>
                  <a:pt x="97780" y="105370"/>
                </a:cubicBezTo>
                <a:lnTo>
                  <a:pt x="95101" y="112514"/>
                </a:lnTo>
                <a:lnTo>
                  <a:pt x="95101" y="138410"/>
                </a:lnTo>
                <a:lnTo>
                  <a:pt x="104031" y="138410"/>
                </a:lnTo>
                <a:lnTo>
                  <a:pt x="111175" y="129480"/>
                </a:lnTo>
                <a:lnTo>
                  <a:pt x="122783" y="139303"/>
                </a:lnTo>
                <a:cubicBezTo>
                  <a:pt x="123974" y="140494"/>
                  <a:pt x="123676" y="141089"/>
                  <a:pt x="121891" y="141089"/>
                </a:cubicBezTo>
                <a:lnTo>
                  <a:pt x="95101" y="142875"/>
                </a:lnTo>
                <a:lnTo>
                  <a:pt x="94208" y="184844"/>
                </a:lnTo>
                <a:lnTo>
                  <a:pt x="127248" y="183952"/>
                </a:lnTo>
                <a:lnTo>
                  <a:pt x="128141" y="71437"/>
                </a:lnTo>
                <a:lnTo>
                  <a:pt x="99566" y="72330"/>
                </a:lnTo>
                <a:cubicBezTo>
                  <a:pt x="90041" y="71735"/>
                  <a:pt x="82004" y="72330"/>
                  <a:pt x="75456" y="74116"/>
                </a:cubicBezTo>
                <a:lnTo>
                  <a:pt x="69205" y="67866"/>
                </a:lnTo>
                <a:lnTo>
                  <a:pt x="128141" y="66973"/>
                </a:lnTo>
                <a:lnTo>
                  <a:pt x="128141" y="58936"/>
                </a:lnTo>
                <a:lnTo>
                  <a:pt x="127248" y="30361"/>
                </a:lnTo>
                <a:cubicBezTo>
                  <a:pt x="114747" y="32147"/>
                  <a:pt x="101055" y="33933"/>
                  <a:pt x="86172" y="35719"/>
                </a:cubicBezTo>
                <a:cubicBezTo>
                  <a:pt x="84981" y="35719"/>
                  <a:pt x="84386" y="35421"/>
                  <a:pt x="84386" y="34826"/>
                </a:cubicBezTo>
                <a:cubicBezTo>
                  <a:pt x="83791" y="34230"/>
                  <a:pt x="84088" y="33635"/>
                  <a:pt x="85279" y="33040"/>
                </a:cubicBezTo>
                <a:cubicBezTo>
                  <a:pt x="132904" y="18752"/>
                  <a:pt x="160288" y="9525"/>
                  <a:pt x="167432" y="5358"/>
                </a:cubicBezTo>
                <a:close/>
                <a:moveTo>
                  <a:pt x="818406" y="4465"/>
                </a:moveTo>
                <a:lnTo>
                  <a:pt x="840730" y="9823"/>
                </a:lnTo>
                <a:cubicBezTo>
                  <a:pt x="841921" y="11013"/>
                  <a:pt x="841921" y="12502"/>
                  <a:pt x="840730" y="14287"/>
                </a:cubicBezTo>
                <a:lnTo>
                  <a:pt x="838051" y="21431"/>
                </a:lnTo>
                <a:lnTo>
                  <a:pt x="837158" y="34826"/>
                </a:lnTo>
                <a:lnTo>
                  <a:pt x="863054" y="33933"/>
                </a:lnTo>
                <a:lnTo>
                  <a:pt x="873770" y="25003"/>
                </a:lnTo>
                <a:lnTo>
                  <a:pt x="893415" y="43755"/>
                </a:lnTo>
                <a:cubicBezTo>
                  <a:pt x="894606" y="44946"/>
                  <a:pt x="895201" y="46137"/>
                  <a:pt x="895201" y="47327"/>
                </a:cubicBezTo>
                <a:cubicBezTo>
                  <a:pt x="894606" y="47923"/>
                  <a:pt x="893713" y="48220"/>
                  <a:pt x="892522" y="48220"/>
                </a:cubicBezTo>
                <a:cubicBezTo>
                  <a:pt x="884188" y="48816"/>
                  <a:pt x="874365" y="51792"/>
                  <a:pt x="863054" y="57150"/>
                </a:cubicBezTo>
                <a:cubicBezTo>
                  <a:pt x="861269" y="58341"/>
                  <a:pt x="860673" y="57745"/>
                  <a:pt x="861269" y="55364"/>
                </a:cubicBezTo>
                <a:lnTo>
                  <a:pt x="864840" y="38398"/>
                </a:lnTo>
                <a:lnTo>
                  <a:pt x="786259" y="41077"/>
                </a:lnTo>
                <a:cubicBezTo>
                  <a:pt x="785664" y="55364"/>
                  <a:pt x="780008" y="66377"/>
                  <a:pt x="769293" y="74116"/>
                </a:cubicBezTo>
                <a:cubicBezTo>
                  <a:pt x="766316" y="75307"/>
                  <a:pt x="763340" y="71735"/>
                  <a:pt x="760363" y="63401"/>
                </a:cubicBezTo>
                <a:cubicBezTo>
                  <a:pt x="759172" y="62805"/>
                  <a:pt x="759768" y="61615"/>
                  <a:pt x="762149" y="59829"/>
                </a:cubicBezTo>
                <a:cubicBezTo>
                  <a:pt x="772269" y="52685"/>
                  <a:pt x="779413" y="42565"/>
                  <a:pt x="783580" y="29468"/>
                </a:cubicBezTo>
                <a:cubicBezTo>
                  <a:pt x="784771" y="27682"/>
                  <a:pt x="785962" y="27682"/>
                  <a:pt x="787152" y="29468"/>
                </a:cubicBezTo>
                <a:lnTo>
                  <a:pt x="787152" y="36612"/>
                </a:lnTo>
                <a:lnTo>
                  <a:pt x="817513" y="35719"/>
                </a:lnTo>
                <a:close/>
                <a:moveTo>
                  <a:pt x="31477" y="3572"/>
                </a:moveTo>
                <a:cubicBezTo>
                  <a:pt x="31924" y="3274"/>
                  <a:pt x="32594" y="3274"/>
                  <a:pt x="33487" y="3572"/>
                </a:cubicBezTo>
                <a:lnTo>
                  <a:pt x="53132" y="12502"/>
                </a:lnTo>
                <a:cubicBezTo>
                  <a:pt x="54323" y="13097"/>
                  <a:pt x="54918" y="13394"/>
                  <a:pt x="54918" y="13394"/>
                </a:cubicBezTo>
                <a:cubicBezTo>
                  <a:pt x="54918" y="13394"/>
                  <a:pt x="54323" y="13990"/>
                  <a:pt x="53132" y="15180"/>
                </a:cubicBezTo>
                <a:lnTo>
                  <a:pt x="50453" y="22324"/>
                </a:lnTo>
                <a:lnTo>
                  <a:pt x="50453" y="54471"/>
                </a:lnTo>
                <a:lnTo>
                  <a:pt x="54918" y="53578"/>
                </a:lnTo>
                <a:lnTo>
                  <a:pt x="65633" y="42862"/>
                </a:lnTo>
                <a:lnTo>
                  <a:pt x="78135" y="55364"/>
                </a:lnTo>
                <a:cubicBezTo>
                  <a:pt x="78730" y="56555"/>
                  <a:pt x="78433" y="57448"/>
                  <a:pt x="77242" y="58043"/>
                </a:cubicBezTo>
                <a:lnTo>
                  <a:pt x="50453" y="58936"/>
                </a:lnTo>
                <a:lnTo>
                  <a:pt x="50453" y="95548"/>
                </a:lnTo>
                <a:cubicBezTo>
                  <a:pt x="52834" y="94357"/>
                  <a:pt x="56406" y="92869"/>
                  <a:pt x="61169" y="91083"/>
                </a:cubicBezTo>
                <a:cubicBezTo>
                  <a:pt x="67122" y="88702"/>
                  <a:pt x="71587" y="86618"/>
                  <a:pt x="74563" y="84832"/>
                </a:cubicBezTo>
                <a:cubicBezTo>
                  <a:pt x="75754" y="84832"/>
                  <a:pt x="75754" y="85725"/>
                  <a:pt x="74563" y="87511"/>
                </a:cubicBezTo>
                <a:cubicBezTo>
                  <a:pt x="65633" y="94655"/>
                  <a:pt x="57299" y="101203"/>
                  <a:pt x="49560" y="107156"/>
                </a:cubicBezTo>
                <a:lnTo>
                  <a:pt x="49560" y="136624"/>
                </a:lnTo>
                <a:lnTo>
                  <a:pt x="50453" y="174129"/>
                </a:lnTo>
                <a:cubicBezTo>
                  <a:pt x="51048" y="191393"/>
                  <a:pt x="42416" y="205085"/>
                  <a:pt x="24557" y="215205"/>
                </a:cubicBezTo>
                <a:cubicBezTo>
                  <a:pt x="23366" y="215801"/>
                  <a:pt x="22473" y="215801"/>
                  <a:pt x="21878" y="215205"/>
                </a:cubicBezTo>
                <a:cubicBezTo>
                  <a:pt x="21283" y="214610"/>
                  <a:pt x="21283" y="213717"/>
                  <a:pt x="21878" y="212527"/>
                </a:cubicBezTo>
                <a:cubicBezTo>
                  <a:pt x="22473" y="205978"/>
                  <a:pt x="20092" y="200323"/>
                  <a:pt x="14734" y="195560"/>
                </a:cubicBezTo>
                <a:cubicBezTo>
                  <a:pt x="14139" y="194965"/>
                  <a:pt x="13841" y="194369"/>
                  <a:pt x="13841" y="193774"/>
                </a:cubicBezTo>
                <a:cubicBezTo>
                  <a:pt x="13841" y="193179"/>
                  <a:pt x="14437" y="192881"/>
                  <a:pt x="15627" y="192881"/>
                </a:cubicBezTo>
                <a:cubicBezTo>
                  <a:pt x="28129" y="193477"/>
                  <a:pt x="33487" y="190798"/>
                  <a:pt x="31701" y="184844"/>
                </a:cubicBezTo>
                <a:lnTo>
                  <a:pt x="31701" y="121444"/>
                </a:lnTo>
                <a:cubicBezTo>
                  <a:pt x="22176" y="129183"/>
                  <a:pt x="15330" y="135136"/>
                  <a:pt x="11162" y="139303"/>
                </a:cubicBezTo>
                <a:cubicBezTo>
                  <a:pt x="9376" y="141089"/>
                  <a:pt x="8186" y="141089"/>
                  <a:pt x="7590" y="139303"/>
                </a:cubicBezTo>
                <a:lnTo>
                  <a:pt x="447" y="115193"/>
                </a:lnTo>
                <a:cubicBezTo>
                  <a:pt x="-149" y="114598"/>
                  <a:pt x="-149" y="114300"/>
                  <a:pt x="447" y="114300"/>
                </a:cubicBezTo>
                <a:cubicBezTo>
                  <a:pt x="-149" y="114300"/>
                  <a:pt x="149" y="114002"/>
                  <a:pt x="1340" y="113407"/>
                </a:cubicBezTo>
                <a:cubicBezTo>
                  <a:pt x="9079" y="111621"/>
                  <a:pt x="19199" y="108049"/>
                  <a:pt x="31701" y="102691"/>
                </a:cubicBezTo>
                <a:lnTo>
                  <a:pt x="31701" y="59829"/>
                </a:lnTo>
                <a:lnTo>
                  <a:pt x="26343" y="59829"/>
                </a:lnTo>
                <a:cubicBezTo>
                  <a:pt x="24557" y="59829"/>
                  <a:pt x="22473" y="60127"/>
                  <a:pt x="20092" y="60722"/>
                </a:cubicBezTo>
                <a:cubicBezTo>
                  <a:pt x="12948" y="60722"/>
                  <a:pt x="8186" y="61317"/>
                  <a:pt x="5805" y="62508"/>
                </a:cubicBezTo>
                <a:lnTo>
                  <a:pt x="447" y="55364"/>
                </a:lnTo>
                <a:lnTo>
                  <a:pt x="31701" y="54471"/>
                </a:lnTo>
                <a:lnTo>
                  <a:pt x="31701" y="49113"/>
                </a:lnTo>
                <a:cubicBezTo>
                  <a:pt x="31701" y="28873"/>
                  <a:pt x="31403" y="14287"/>
                  <a:pt x="30808" y="5358"/>
                </a:cubicBezTo>
                <a:cubicBezTo>
                  <a:pt x="30808" y="4465"/>
                  <a:pt x="31031" y="3869"/>
                  <a:pt x="31477" y="3572"/>
                </a:cubicBezTo>
                <a:close/>
                <a:moveTo>
                  <a:pt x="548730" y="2679"/>
                </a:moveTo>
                <a:cubicBezTo>
                  <a:pt x="565994" y="12204"/>
                  <a:pt x="574923" y="20538"/>
                  <a:pt x="575519" y="27682"/>
                </a:cubicBezTo>
                <a:cubicBezTo>
                  <a:pt x="575519" y="34230"/>
                  <a:pt x="571947" y="38993"/>
                  <a:pt x="564803" y="41969"/>
                </a:cubicBezTo>
                <a:cubicBezTo>
                  <a:pt x="559445" y="43160"/>
                  <a:pt x="556469" y="41672"/>
                  <a:pt x="555873" y="37505"/>
                </a:cubicBezTo>
                <a:cubicBezTo>
                  <a:pt x="555278" y="22027"/>
                  <a:pt x="552599" y="10716"/>
                  <a:pt x="547837" y="3572"/>
                </a:cubicBezTo>
                <a:cubicBezTo>
                  <a:pt x="547241" y="2381"/>
                  <a:pt x="547539" y="2084"/>
                  <a:pt x="548730" y="2679"/>
                </a:cubicBezTo>
                <a:close/>
                <a:moveTo>
                  <a:pt x="2021756" y="893"/>
                </a:moveTo>
                <a:cubicBezTo>
                  <a:pt x="2021905" y="595"/>
                  <a:pt x="2022128" y="595"/>
                  <a:pt x="2022426" y="893"/>
                </a:cubicBezTo>
                <a:lnTo>
                  <a:pt x="2041178" y="12502"/>
                </a:lnTo>
                <a:lnTo>
                  <a:pt x="2039392" y="19645"/>
                </a:lnTo>
                <a:lnTo>
                  <a:pt x="2040285" y="93762"/>
                </a:lnTo>
                <a:cubicBezTo>
                  <a:pt x="2042666" y="147340"/>
                  <a:pt x="2014091" y="190202"/>
                  <a:pt x="1954560" y="222349"/>
                </a:cubicBezTo>
                <a:cubicBezTo>
                  <a:pt x="1953369" y="222349"/>
                  <a:pt x="1952477" y="222052"/>
                  <a:pt x="1951881" y="221456"/>
                </a:cubicBezTo>
                <a:cubicBezTo>
                  <a:pt x="1951881" y="220266"/>
                  <a:pt x="1952179" y="219373"/>
                  <a:pt x="1952774" y="218777"/>
                </a:cubicBezTo>
                <a:cubicBezTo>
                  <a:pt x="2000399" y="190798"/>
                  <a:pt x="2023616" y="148828"/>
                  <a:pt x="2022426" y="92869"/>
                </a:cubicBezTo>
                <a:lnTo>
                  <a:pt x="2021533" y="27682"/>
                </a:lnTo>
                <a:lnTo>
                  <a:pt x="2021533" y="2679"/>
                </a:lnTo>
                <a:cubicBezTo>
                  <a:pt x="2021533" y="1786"/>
                  <a:pt x="2021607" y="1191"/>
                  <a:pt x="2021756" y="893"/>
                </a:cubicBezTo>
                <a:close/>
                <a:moveTo>
                  <a:pt x="1885802" y="893"/>
                </a:moveTo>
                <a:lnTo>
                  <a:pt x="1903661" y="12502"/>
                </a:lnTo>
                <a:cubicBezTo>
                  <a:pt x="1905447" y="13097"/>
                  <a:pt x="1905447" y="14287"/>
                  <a:pt x="1903661" y="16073"/>
                </a:cubicBezTo>
                <a:lnTo>
                  <a:pt x="1899196" y="21431"/>
                </a:lnTo>
                <a:lnTo>
                  <a:pt x="1898303" y="39291"/>
                </a:lnTo>
                <a:lnTo>
                  <a:pt x="1900089" y="41969"/>
                </a:lnTo>
                <a:cubicBezTo>
                  <a:pt x="1900684" y="43160"/>
                  <a:pt x="1900387" y="43755"/>
                  <a:pt x="1899196" y="43755"/>
                </a:cubicBezTo>
                <a:cubicBezTo>
                  <a:pt x="1897410" y="43755"/>
                  <a:pt x="1894136" y="43755"/>
                  <a:pt x="1889373" y="43755"/>
                </a:cubicBezTo>
                <a:cubicBezTo>
                  <a:pt x="1875681" y="43160"/>
                  <a:pt x="1864370" y="43160"/>
                  <a:pt x="1855441" y="43755"/>
                </a:cubicBezTo>
                <a:lnTo>
                  <a:pt x="1784003" y="45541"/>
                </a:lnTo>
                <a:lnTo>
                  <a:pt x="1782217" y="58936"/>
                </a:lnTo>
                <a:cubicBezTo>
                  <a:pt x="1781027" y="67270"/>
                  <a:pt x="1784003" y="71437"/>
                  <a:pt x="1791147" y="71437"/>
                </a:cubicBezTo>
                <a:cubicBezTo>
                  <a:pt x="1829842" y="76200"/>
                  <a:pt x="1864966" y="75605"/>
                  <a:pt x="1896517" y="69652"/>
                </a:cubicBezTo>
                <a:cubicBezTo>
                  <a:pt x="1906042" y="69056"/>
                  <a:pt x="1911995" y="63698"/>
                  <a:pt x="1914377" y="53578"/>
                </a:cubicBezTo>
                <a:cubicBezTo>
                  <a:pt x="1914972" y="52983"/>
                  <a:pt x="1915567" y="52387"/>
                  <a:pt x="1916162" y="51792"/>
                </a:cubicBezTo>
                <a:cubicBezTo>
                  <a:pt x="1916758" y="52387"/>
                  <a:pt x="1917055" y="52983"/>
                  <a:pt x="1917055" y="53578"/>
                </a:cubicBezTo>
                <a:cubicBezTo>
                  <a:pt x="1916460" y="58936"/>
                  <a:pt x="1919437" y="62508"/>
                  <a:pt x="1925985" y="64294"/>
                </a:cubicBezTo>
                <a:cubicBezTo>
                  <a:pt x="1936701" y="73223"/>
                  <a:pt x="1934617" y="81260"/>
                  <a:pt x="1919734" y="88404"/>
                </a:cubicBezTo>
                <a:cubicBezTo>
                  <a:pt x="1884611" y="96143"/>
                  <a:pt x="1842939" y="96738"/>
                  <a:pt x="1794719" y="90190"/>
                </a:cubicBezTo>
                <a:cubicBezTo>
                  <a:pt x="1775073" y="87809"/>
                  <a:pt x="1765846" y="74414"/>
                  <a:pt x="1767037" y="50006"/>
                </a:cubicBezTo>
                <a:lnTo>
                  <a:pt x="1767930" y="33933"/>
                </a:lnTo>
                <a:cubicBezTo>
                  <a:pt x="1767930" y="29170"/>
                  <a:pt x="1767632" y="22324"/>
                  <a:pt x="1767037" y="13394"/>
                </a:cubicBezTo>
                <a:cubicBezTo>
                  <a:pt x="1767037" y="8632"/>
                  <a:pt x="1767037" y="5358"/>
                  <a:pt x="1767037" y="3572"/>
                </a:cubicBezTo>
                <a:cubicBezTo>
                  <a:pt x="1767037" y="1786"/>
                  <a:pt x="1767632" y="1191"/>
                  <a:pt x="1768823" y="1786"/>
                </a:cubicBezTo>
                <a:lnTo>
                  <a:pt x="1788468" y="12502"/>
                </a:lnTo>
                <a:lnTo>
                  <a:pt x="1875979" y="10716"/>
                </a:lnTo>
                <a:close/>
                <a:moveTo>
                  <a:pt x="1259533" y="0"/>
                </a:moveTo>
                <a:lnTo>
                  <a:pt x="1286322" y="5358"/>
                </a:lnTo>
                <a:cubicBezTo>
                  <a:pt x="1286917" y="5358"/>
                  <a:pt x="1287512" y="5655"/>
                  <a:pt x="1288108" y="6251"/>
                </a:cubicBezTo>
                <a:cubicBezTo>
                  <a:pt x="1288108" y="6251"/>
                  <a:pt x="1287810" y="6846"/>
                  <a:pt x="1287215" y="8037"/>
                </a:cubicBezTo>
                <a:cubicBezTo>
                  <a:pt x="1283643" y="11013"/>
                  <a:pt x="1281559" y="17264"/>
                  <a:pt x="1280964" y="26789"/>
                </a:cubicBezTo>
                <a:lnTo>
                  <a:pt x="1315790" y="26789"/>
                </a:lnTo>
                <a:lnTo>
                  <a:pt x="1327398" y="13394"/>
                </a:lnTo>
                <a:lnTo>
                  <a:pt x="1344365" y="27682"/>
                </a:lnTo>
                <a:cubicBezTo>
                  <a:pt x="1344960" y="28873"/>
                  <a:pt x="1344365" y="29766"/>
                  <a:pt x="1342579" y="30361"/>
                </a:cubicBezTo>
                <a:lnTo>
                  <a:pt x="1209527" y="33933"/>
                </a:lnTo>
                <a:lnTo>
                  <a:pt x="1209527" y="84832"/>
                </a:lnTo>
                <a:cubicBezTo>
                  <a:pt x="1212503" y="133648"/>
                  <a:pt x="1187798" y="176212"/>
                  <a:pt x="1135410" y="212527"/>
                </a:cubicBezTo>
                <a:cubicBezTo>
                  <a:pt x="1134219" y="212527"/>
                  <a:pt x="1133624" y="212229"/>
                  <a:pt x="1133624" y="211634"/>
                </a:cubicBezTo>
                <a:cubicBezTo>
                  <a:pt x="1133624" y="210443"/>
                  <a:pt x="1134219" y="209550"/>
                  <a:pt x="1135410" y="208955"/>
                </a:cubicBezTo>
                <a:cubicBezTo>
                  <a:pt x="1156841" y="190500"/>
                  <a:pt x="1171427" y="171450"/>
                  <a:pt x="1179166" y="151805"/>
                </a:cubicBezTo>
                <a:cubicBezTo>
                  <a:pt x="1186905" y="132755"/>
                  <a:pt x="1190774" y="106561"/>
                  <a:pt x="1190774" y="73223"/>
                </a:cubicBezTo>
                <a:lnTo>
                  <a:pt x="1190774" y="47327"/>
                </a:lnTo>
                <a:lnTo>
                  <a:pt x="1188988" y="19645"/>
                </a:lnTo>
                <a:cubicBezTo>
                  <a:pt x="1188988" y="18455"/>
                  <a:pt x="1189584" y="18157"/>
                  <a:pt x="1190774" y="18752"/>
                </a:cubicBezTo>
                <a:lnTo>
                  <a:pt x="1212205" y="28575"/>
                </a:lnTo>
                <a:lnTo>
                  <a:pt x="1257747" y="27682"/>
                </a:lnTo>
                <a:close/>
                <a:moveTo>
                  <a:pt x="1045220" y="0"/>
                </a:moveTo>
                <a:lnTo>
                  <a:pt x="1069330" y="11609"/>
                </a:lnTo>
                <a:cubicBezTo>
                  <a:pt x="1069926" y="11609"/>
                  <a:pt x="1070521" y="11906"/>
                  <a:pt x="1071116" y="12502"/>
                </a:cubicBezTo>
                <a:cubicBezTo>
                  <a:pt x="1071116" y="12502"/>
                  <a:pt x="1070819" y="13097"/>
                  <a:pt x="1070223" y="14287"/>
                </a:cubicBezTo>
                <a:lnTo>
                  <a:pt x="1063973" y="17859"/>
                </a:lnTo>
                <a:lnTo>
                  <a:pt x="1044327" y="41077"/>
                </a:lnTo>
                <a:lnTo>
                  <a:pt x="1088083" y="41077"/>
                </a:lnTo>
                <a:lnTo>
                  <a:pt x="1100584" y="27682"/>
                </a:lnTo>
                <a:lnTo>
                  <a:pt x="1117551" y="41969"/>
                </a:lnTo>
                <a:cubicBezTo>
                  <a:pt x="1118741" y="43160"/>
                  <a:pt x="1118741" y="44053"/>
                  <a:pt x="1117551" y="44648"/>
                </a:cubicBezTo>
                <a:lnTo>
                  <a:pt x="1008608" y="46434"/>
                </a:lnTo>
                <a:lnTo>
                  <a:pt x="1023789" y="53578"/>
                </a:lnTo>
                <a:cubicBezTo>
                  <a:pt x="1018431" y="59531"/>
                  <a:pt x="1009204" y="67866"/>
                  <a:pt x="996107" y="78581"/>
                </a:cubicBezTo>
                <a:cubicBezTo>
                  <a:pt x="994321" y="79772"/>
                  <a:pt x="993130" y="80665"/>
                  <a:pt x="992535" y="81260"/>
                </a:cubicBezTo>
                <a:lnTo>
                  <a:pt x="1055936" y="80367"/>
                </a:lnTo>
                <a:lnTo>
                  <a:pt x="1065758" y="67866"/>
                </a:lnTo>
                <a:lnTo>
                  <a:pt x="1085404" y="78581"/>
                </a:lnTo>
                <a:cubicBezTo>
                  <a:pt x="1087190" y="79772"/>
                  <a:pt x="1087190" y="81260"/>
                  <a:pt x="1085404" y="83046"/>
                </a:cubicBezTo>
                <a:lnTo>
                  <a:pt x="1080939" y="89297"/>
                </a:lnTo>
                <a:lnTo>
                  <a:pt x="1083618" y="175915"/>
                </a:lnTo>
                <a:cubicBezTo>
                  <a:pt x="1083023" y="188416"/>
                  <a:pt x="1076176" y="200620"/>
                  <a:pt x="1063080" y="212527"/>
                </a:cubicBezTo>
                <a:cubicBezTo>
                  <a:pt x="1058912" y="214312"/>
                  <a:pt x="1056829" y="212824"/>
                  <a:pt x="1056829" y="208062"/>
                </a:cubicBezTo>
                <a:cubicBezTo>
                  <a:pt x="1055043" y="199727"/>
                  <a:pt x="1052959" y="193477"/>
                  <a:pt x="1050578" y="189309"/>
                </a:cubicBezTo>
                <a:lnTo>
                  <a:pt x="971997" y="190202"/>
                </a:lnTo>
                <a:cubicBezTo>
                  <a:pt x="970806" y="199132"/>
                  <a:pt x="966639" y="207169"/>
                  <a:pt x="959495" y="214312"/>
                </a:cubicBezTo>
                <a:cubicBezTo>
                  <a:pt x="957709" y="216098"/>
                  <a:pt x="956221" y="216694"/>
                  <a:pt x="955030" y="216098"/>
                </a:cubicBezTo>
                <a:cubicBezTo>
                  <a:pt x="953840" y="216098"/>
                  <a:pt x="953244" y="214908"/>
                  <a:pt x="953244" y="212527"/>
                </a:cubicBezTo>
                <a:lnTo>
                  <a:pt x="955030" y="112514"/>
                </a:lnTo>
                <a:cubicBezTo>
                  <a:pt x="955030" y="99417"/>
                  <a:pt x="954435" y="86320"/>
                  <a:pt x="953244" y="73223"/>
                </a:cubicBezTo>
                <a:cubicBezTo>
                  <a:pt x="953244" y="71437"/>
                  <a:pt x="953840" y="70842"/>
                  <a:pt x="955030" y="71437"/>
                </a:cubicBezTo>
                <a:lnTo>
                  <a:pt x="973783" y="82153"/>
                </a:lnTo>
                <a:lnTo>
                  <a:pt x="986284" y="81260"/>
                </a:lnTo>
                <a:cubicBezTo>
                  <a:pt x="990451" y="72926"/>
                  <a:pt x="994916" y="62508"/>
                  <a:pt x="999679" y="50006"/>
                </a:cubicBezTo>
                <a:cubicBezTo>
                  <a:pt x="1000274" y="48220"/>
                  <a:pt x="1000572" y="47030"/>
                  <a:pt x="1000572" y="46434"/>
                </a:cubicBezTo>
                <a:lnTo>
                  <a:pt x="945208" y="47327"/>
                </a:lnTo>
                <a:cubicBezTo>
                  <a:pt x="939254" y="47923"/>
                  <a:pt x="932408" y="48518"/>
                  <a:pt x="924669" y="49113"/>
                </a:cubicBezTo>
                <a:cubicBezTo>
                  <a:pt x="925860" y="49113"/>
                  <a:pt x="924669" y="49411"/>
                  <a:pt x="921097" y="50006"/>
                </a:cubicBezTo>
                <a:lnTo>
                  <a:pt x="913954" y="42862"/>
                </a:lnTo>
                <a:lnTo>
                  <a:pt x="978247" y="41969"/>
                </a:lnTo>
                <a:lnTo>
                  <a:pt x="978247" y="24110"/>
                </a:lnTo>
                <a:cubicBezTo>
                  <a:pt x="978247" y="20538"/>
                  <a:pt x="977950" y="16966"/>
                  <a:pt x="977354" y="13394"/>
                </a:cubicBezTo>
                <a:cubicBezTo>
                  <a:pt x="977354" y="11609"/>
                  <a:pt x="977354" y="10418"/>
                  <a:pt x="977354" y="9823"/>
                </a:cubicBezTo>
                <a:cubicBezTo>
                  <a:pt x="976759" y="8632"/>
                  <a:pt x="976759" y="8037"/>
                  <a:pt x="977354" y="8037"/>
                </a:cubicBezTo>
                <a:cubicBezTo>
                  <a:pt x="977950" y="7441"/>
                  <a:pt x="978843" y="7441"/>
                  <a:pt x="980033" y="8037"/>
                </a:cubicBezTo>
                <a:lnTo>
                  <a:pt x="997000" y="16073"/>
                </a:lnTo>
                <a:cubicBezTo>
                  <a:pt x="998191" y="16073"/>
                  <a:pt x="998786" y="16966"/>
                  <a:pt x="998786" y="18752"/>
                </a:cubicBezTo>
                <a:lnTo>
                  <a:pt x="997000" y="41969"/>
                </a:lnTo>
                <a:lnTo>
                  <a:pt x="1028254" y="41969"/>
                </a:lnTo>
                <a:close/>
                <a:moveTo>
                  <a:pt x="617488" y="0"/>
                </a:moveTo>
                <a:lnTo>
                  <a:pt x="637133" y="13394"/>
                </a:lnTo>
                <a:cubicBezTo>
                  <a:pt x="638919" y="15180"/>
                  <a:pt x="638919" y="16371"/>
                  <a:pt x="637133" y="16966"/>
                </a:cubicBezTo>
                <a:lnTo>
                  <a:pt x="632669" y="19645"/>
                </a:lnTo>
                <a:cubicBezTo>
                  <a:pt x="624929" y="27980"/>
                  <a:pt x="610344" y="40184"/>
                  <a:pt x="588913" y="56257"/>
                </a:cubicBezTo>
                <a:lnTo>
                  <a:pt x="628204" y="54471"/>
                </a:lnTo>
                <a:lnTo>
                  <a:pt x="638919" y="44648"/>
                </a:lnTo>
                <a:lnTo>
                  <a:pt x="659458" y="62508"/>
                </a:lnTo>
                <a:cubicBezTo>
                  <a:pt x="661244" y="64889"/>
                  <a:pt x="660648" y="66377"/>
                  <a:pt x="657672" y="66973"/>
                </a:cubicBezTo>
                <a:cubicBezTo>
                  <a:pt x="645170" y="71140"/>
                  <a:pt x="634752" y="75902"/>
                  <a:pt x="626418" y="81260"/>
                </a:cubicBezTo>
                <a:cubicBezTo>
                  <a:pt x="625227" y="81855"/>
                  <a:pt x="624334" y="81855"/>
                  <a:pt x="623739" y="81260"/>
                </a:cubicBezTo>
                <a:cubicBezTo>
                  <a:pt x="623144" y="80665"/>
                  <a:pt x="623144" y="80070"/>
                  <a:pt x="623739" y="79474"/>
                </a:cubicBezTo>
                <a:lnTo>
                  <a:pt x="628204" y="59829"/>
                </a:lnTo>
                <a:lnTo>
                  <a:pt x="494258" y="64294"/>
                </a:lnTo>
                <a:cubicBezTo>
                  <a:pt x="494258" y="84534"/>
                  <a:pt x="488305" y="98227"/>
                  <a:pt x="476399" y="105370"/>
                </a:cubicBezTo>
                <a:cubicBezTo>
                  <a:pt x="469851" y="105966"/>
                  <a:pt x="466576" y="100310"/>
                  <a:pt x="466576" y="88404"/>
                </a:cubicBezTo>
                <a:cubicBezTo>
                  <a:pt x="479673" y="80665"/>
                  <a:pt x="487412" y="67568"/>
                  <a:pt x="489794" y="49113"/>
                </a:cubicBezTo>
                <a:cubicBezTo>
                  <a:pt x="489794" y="47923"/>
                  <a:pt x="490091" y="47327"/>
                  <a:pt x="490687" y="47327"/>
                </a:cubicBezTo>
                <a:cubicBezTo>
                  <a:pt x="491877" y="46732"/>
                  <a:pt x="492472" y="47030"/>
                  <a:pt x="492472" y="48220"/>
                </a:cubicBezTo>
                <a:cubicBezTo>
                  <a:pt x="492472" y="48816"/>
                  <a:pt x="492770" y="49411"/>
                  <a:pt x="493365" y="50006"/>
                </a:cubicBezTo>
                <a:cubicBezTo>
                  <a:pt x="493961" y="52983"/>
                  <a:pt x="494258" y="56257"/>
                  <a:pt x="494258" y="59829"/>
                </a:cubicBezTo>
                <a:lnTo>
                  <a:pt x="584448" y="56257"/>
                </a:lnTo>
                <a:cubicBezTo>
                  <a:pt x="600522" y="32444"/>
                  <a:pt x="611535" y="13692"/>
                  <a:pt x="617488" y="0"/>
                </a:cubicBezTo>
                <a:close/>
                <a:moveTo>
                  <a:pt x="320129" y="0"/>
                </a:moveTo>
                <a:lnTo>
                  <a:pt x="345133" y="7144"/>
                </a:lnTo>
                <a:cubicBezTo>
                  <a:pt x="346919" y="7739"/>
                  <a:pt x="347216" y="8930"/>
                  <a:pt x="346026" y="10716"/>
                </a:cubicBezTo>
                <a:cubicBezTo>
                  <a:pt x="344240" y="12502"/>
                  <a:pt x="342751" y="15478"/>
                  <a:pt x="341561" y="19645"/>
                </a:cubicBezTo>
                <a:lnTo>
                  <a:pt x="340668" y="121444"/>
                </a:lnTo>
                <a:cubicBezTo>
                  <a:pt x="362099" y="108347"/>
                  <a:pt x="372517" y="87809"/>
                  <a:pt x="371922" y="59829"/>
                </a:cubicBezTo>
                <a:lnTo>
                  <a:pt x="371922" y="50006"/>
                </a:lnTo>
                <a:lnTo>
                  <a:pt x="371029" y="24110"/>
                </a:lnTo>
                <a:lnTo>
                  <a:pt x="393353" y="31254"/>
                </a:lnTo>
                <a:cubicBezTo>
                  <a:pt x="394544" y="32444"/>
                  <a:pt x="394544" y="33933"/>
                  <a:pt x="393353" y="35719"/>
                </a:cubicBezTo>
                <a:lnTo>
                  <a:pt x="390674" y="41077"/>
                </a:lnTo>
                <a:lnTo>
                  <a:pt x="390674" y="62508"/>
                </a:lnTo>
                <a:cubicBezTo>
                  <a:pt x="390079" y="68461"/>
                  <a:pt x="388888" y="73819"/>
                  <a:pt x="387102" y="78581"/>
                </a:cubicBezTo>
                <a:cubicBezTo>
                  <a:pt x="405557" y="85130"/>
                  <a:pt x="418356" y="91678"/>
                  <a:pt x="425500" y="98227"/>
                </a:cubicBezTo>
                <a:cubicBezTo>
                  <a:pt x="428476" y="99417"/>
                  <a:pt x="429369" y="101501"/>
                  <a:pt x="428179" y="104477"/>
                </a:cubicBezTo>
                <a:cubicBezTo>
                  <a:pt x="426393" y="109835"/>
                  <a:pt x="423416" y="114300"/>
                  <a:pt x="419249" y="117872"/>
                </a:cubicBezTo>
                <a:cubicBezTo>
                  <a:pt x="418058" y="119658"/>
                  <a:pt x="416868" y="120551"/>
                  <a:pt x="415677" y="120551"/>
                </a:cubicBezTo>
                <a:cubicBezTo>
                  <a:pt x="413891" y="120551"/>
                  <a:pt x="412701" y="119360"/>
                  <a:pt x="412105" y="116979"/>
                </a:cubicBezTo>
                <a:cubicBezTo>
                  <a:pt x="405557" y="102096"/>
                  <a:pt x="396925" y="90487"/>
                  <a:pt x="386209" y="82153"/>
                </a:cubicBezTo>
                <a:cubicBezTo>
                  <a:pt x="382637" y="97036"/>
                  <a:pt x="367457" y="111621"/>
                  <a:pt x="340668" y="125909"/>
                </a:cubicBezTo>
                <a:lnTo>
                  <a:pt x="340668" y="141089"/>
                </a:lnTo>
                <a:lnTo>
                  <a:pt x="379065" y="140196"/>
                </a:lnTo>
                <a:lnTo>
                  <a:pt x="392460" y="127694"/>
                </a:lnTo>
                <a:lnTo>
                  <a:pt x="408533" y="141982"/>
                </a:lnTo>
                <a:cubicBezTo>
                  <a:pt x="409129" y="143173"/>
                  <a:pt x="408831" y="144066"/>
                  <a:pt x="407640" y="144661"/>
                </a:cubicBezTo>
                <a:lnTo>
                  <a:pt x="340668" y="146447"/>
                </a:lnTo>
                <a:lnTo>
                  <a:pt x="339775" y="196453"/>
                </a:lnTo>
                <a:lnTo>
                  <a:pt x="403176" y="194667"/>
                </a:lnTo>
                <a:lnTo>
                  <a:pt x="418356" y="181273"/>
                </a:lnTo>
                <a:lnTo>
                  <a:pt x="437108" y="196453"/>
                </a:lnTo>
                <a:cubicBezTo>
                  <a:pt x="438299" y="197644"/>
                  <a:pt x="438299" y="198239"/>
                  <a:pt x="437108" y="198239"/>
                </a:cubicBezTo>
                <a:lnTo>
                  <a:pt x="256729" y="203597"/>
                </a:lnTo>
                <a:cubicBezTo>
                  <a:pt x="248394" y="204192"/>
                  <a:pt x="240358" y="205085"/>
                  <a:pt x="232619" y="206276"/>
                </a:cubicBezTo>
                <a:lnTo>
                  <a:pt x="226368" y="199132"/>
                </a:lnTo>
                <a:lnTo>
                  <a:pt x="320129" y="196453"/>
                </a:lnTo>
                <a:lnTo>
                  <a:pt x="320129" y="146447"/>
                </a:lnTo>
                <a:lnTo>
                  <a:pt x="284411" y="147340"/>
                </a:lnTo>
                <a:cubicBezTo>
                  <a:pt x="276076" y="147935"/>
                  <a:pt x="268040" y="148828"/>
                  <a:pt x="260301" y="150019"/>
                </a:cubicBezTo>
                <a:lnTo>
                  <a:pt x="253157" y="142875"/>
                </a:lnTo>
                <a:lnTo>
                  <a:pt x="320129" y="141982"/>
                </a:lnTo>
                <a:lnTo>
                  <a:pt x="321022" y="41969"/>
                </a:lnTo>
                <a:cubicBezTo>
                  <a:pt x="319832" y="19348"/>
                  <a:pt x="319237" y="5655"/>
                  <a:pt x="319237" y="893"/>
                </a:cubicBezTo>
                <a:cubicBezTo>
                  <a:pt x="318641" y="298"/>
                  <a:pt x="318939" y="0"/>
                  <a:pt x="320129" y="0"/>
                </a:cubicBezTo>
                <a:close/>
              </a:path>
            </a:pathLst>
          </a:custGeom>
          <a:solidFill>
            <a:prstClr val="white">
              <a:lumMod val="7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C9684C66-F1F0-4BB5-9068-615F52F2A7BD}"/>
              </a:ext>
            </a:extLst>
          </p:cNvPr>
          <p:cNvSpPr txBox="1"/>
          <p:nvPr/>
        </p:nvSpPr>
        <p:spPr>
          <a:xfrm>
            <a:off x="1098983" y="5080337"/>
            <a:ext cx="2049587" cy="224135"/>
          </a:xfrm>
          <a:custGeom>
            <a:avLst/>
            <a:gdLst/>
            <a:ahLst/>
            <a:cxnLst/>
            <a:rect l="l" t="t" r="r" b="b"/>
            <a:pathLst>
              <a:path w="2049587" h="224135">
                <a:moveTo>
                  <a:pt x="1196802" y="166092"/>
                </a:moveTo>
                <a:cubicBezTo>
                  <a:pt x="1206327" y="166687"/>
                  <a:pt x="1211387" y="172641"/>
                  <a:pt x="1211983" y="183952"/>
                </a:cubicBezTo>
                <a:cubicBezTo>
                  <a:pt x="1211387" y="193477"/>
                  <a:pt x="1206327" y="198537"/>
                  <a:pt x="1196802" y="199132"/>
                </a:cubicBezTo>
                <a:cubicBezTo>
                  <a:pt x="1187873" y="199132"/>
                  <a:pt x="1183110" y="194072"/>
                  <a:pt x="1182515" y="183952"/>
                </a:cubicBezTo>
                <a:cubicBezTo>
                  <a:pt x="1183705" y="173236"/>
                  <a:pt x="1188468" y="167283"/>
                  <a:pt x="1196802" y="166092"/>
                </a:cubicBezTo>
                <a:close/>
                <a:moveTo>
                  <a:pt x="405632" y="144661"/>
                </a:moveTo>
                <a:lnTo>
                  <a:pt x="351161" y="146447"/>
                </a:lnTo>
                <a:lnTo>
                  <a:pt x="351161" y="191988"/>
                </a:lnTo>
                <a:lnTo>
                  <a:pt x="405632" y="190202"/>
                </a:lnTo>
                <a:close/>
                <a:moveTo>
                  <a:pt x="1866529" y="133945"/>
                </a:moveTo>
                <a:lnTo>
                  <a:pt x="1866529" y="161627"/>
                </a:lnTo>
                <a:lnTo>
                  <a:pt x="1885281" y="160734"/>
                </a:lnTo>
                <a:lnTo>
                  <a:pt x="1886174" y="133945"/>
                </a:lnTo>
                <a:close/>
                <a:moveTo>
                  <a:pt x="413669" y="127695"/>
                </a:moveTo>
                <a:lnTo>
                  <a:pt x="434207" y="141089"/>
                </a:lnTo>
                <a:cubicBezTo>
                  <a:pt x="435397" y="141089"/>
                  <a:pt x="435397" y="141684"/>
                  <a:pt x="434207" y="142875"/>
                </a:cubicBezTo>
                <a:lnTo>
                  <a:pt x="428849" y="150912"/>
                </a:lnTo>
                <a:lnTo>
                  <a:pt x="428849" y="191988"/>
                </a:lnTo>
                <a:lnTo>
                  <a:pt x="430635" y="192881"/>
                </a:lnTo>
                <a:cubicBezTo>
                  <a:pt x="430635" y="194667"/>
                  <a:pt x="430337" y="195560"/>
                  <a:pt x="429742" y="195560"/>
                </a:cubicBezTo>
                <a:cubicBezTo>
                  <a:pt x="407715" y="194370"/>
                  <a:pt x="381522" y="194072"/>
                  <a:pt x="351161" y="194667"/>
                </a:cubicBezTo>
                <a:lnTo>
                  <a:pt x="351161" y="195560"/>
                </a:lnTo>
                <a:cubicBezTo>
                  <a:pt x="349970" y="203895"/>
                  <a:pt x="345208" y="211038"/>
                  <a:pt x="336873" y="216991"/>
                </a:cubicBezTo>
                <a:cubicBezTo>
                  <a:pt x="335683" y="217587"/>
                  <a:pt x="334492" y="217884"/>
                  <a:pt x="333301" y="217884"/>
                </a:cubicBezTo>
                <a:cubicBezTo>
                  <a:pt x="332706" y="217289"/>
                  <a:pt x="332408" y="216396"/>
                  <a:pt x="332408" y="215205"/>
                </a:cubicBezTo>
                <a:lnTo>
                  <a:pt x="333301" y="185737"/>
                </a:lnTo>
                <a:lnTo>
                  <a:pt x="333301" y="155377"/>
                </a:lnTo>
                <a:cubicBezTo>
                  <a:pt x="333301" y="142280"/>
                  <a:pt x="333004" y="134541"/>
                  <a:pt x="332408" y="132159"/>
                </a:cubicBezTo>
                <a:cubicBezTo>
                  <a:pt x="332408" y="130969"/>
                  <a:pt x="333004" y="130671"/>
                  <a:pt x="334194" y="131266"/>
                </a:cubicBezTo>
                <a:lnTo>
                  <a:pt x="352054" y="141089"/>
                </a:lnTo>
                <a:lnTo>
                  <a:pt x="404739" y="140196"/>
                </a:lnTo>
                <a:close/>
                <a:moveTo>
                  <a:pt x="1854920" y="122337"/>
                </a:moveTo>
                <a:cubicBezTo>
                  <a:pt x="1854920" y="122337"/>
                  <a:pt x="1855516" y="122634"/>
                  <a:pt x="1856706" y="123230"/>
                </a:cubicBezTo>
                <a:lnTo>
                  <a:pt x="1867422" y="130373"/>
                </a:lnTo>
                <a:lnTo>
                  <a:pt x="1885281" y="129480"/>
                </a:lnTo>
                <a:lnTo>
                  <a:pt x="1891532" y="122337"/>
                </a:lnTo>
                <a:lnTo>
                  <a:pt x="1906712" y="132159"/>
                </a:lnTo>
                <a:cubicBezTo>
                  <a:pt x="1907903" y="132755"/>
                  <a:pt x="1907903" y="133648"/>
                  <a:pt x="1906712" y="134838"/>
                </a:cubicBezTo>
                <a:lnTo>
                  <a:pt x="1902248" y="140196"/>
                </a:lnTo>
                <a:lnTo>
                  <a:pt x="1901355" y="161627"/>
                </a:lnTo>
                <a:lnTo>
                  <a:pt x="1903141" y="164306"/>
                </a:lnTo>
                <a:cubicBezTo>
                  <a:pt x="1903141" y="165497"/>
                  <a:pt x="1902843" y="166092"/>
                  <a:pt x="1902248" y="166092"/>
                </a:cubicBezTo>
                <a:cubicBezTo>
                  <a:pt x="1896294" y="164902"/>
                  <a:pt x="1884091" y="164902"/>
                  <a:pt x="1865636" y="166092"/>
                </a:cubicBezTo>
                <a:lnTo>
                  <a:pt x="1865636" y="169664"/>
                </a:lnTo>
                <a:cubicBezTo>
                  <a:pt x="1866231" y="177403"/>
                  <a:pt x="1863850" y="183059"/>
                  <a:pt x="1858492" y="186630"/>
                </a:cubicBezTo>
                <a:cubicBezTo>
                  <a:pt x="1857301" y="187821"/>
                  <a:pt x="1856111" y="188119"/>
                  <a:pt x="1854920" y="187523"/>
                </a:cubicBezTo>
                <a:cubicBezTo>
                  <a:pt x="1854325" y="187523"/>
                  <a:pt x="1854027" y="186928"/>
                  <a:pt x="1854027" y="185737"/>
                </a:cubicBezTo>
                <a:lnTo>
                  <a:pt x="1854920" y="159841"/>
                </a:lnTo>
                <a:lnTo>
                  <a:pt x="1854920" y="140196"/>
                </a:lnTo>
                <a:cubicBezTo>
                  <a:pt x="1854920" y="137815"/>
                  <a:pt x="1854623" y="134243"/>
                  <a:pt x="1854027" y="129480"/>
                </a:cubicBezTo>
                <a:cubicBezTo>
                  <a:pt x="1854027" y="126504"/>
                  <a:pt x="1854027" y="124718"/>
                  <a:pt x="1854027" y="124123"/>
                </a:cubicBezTo>
                <a:cubicBezTo>
                  <a:pt x="1854027" y="123527"/>
                  <a:pt x="1854325" y="122932"/>
                  <a:pt x="1854920" y="122337"/>
                </a:cubicBezTo>
                <a:close/>
                <a:moveTo>
                  <a:pt x="123454" y="110728"/>
                </a:moveTo>
                <a:lnTo>
                  <a:pt x="138634" y="118765"/>
                </a:lnTo>
                <a:cubicBezTo>
                  <a:pt x="140420" y="118765"/>
                  <a:pt x="140718" y="119360"/>
                  <a:pt x="139527" y="120551"/>
                </a:cubicBezTo>
                <a:lnTo>
                  <a:pt x="135955" y="125016"/>
                </a:lnTo>
                <a:lnTo>
                  <a:pt x="129704" y="172343"/>
                </a:lnTo>
                <a:lnTo>
                  <a:pt x="152922" y="156270"/>
                </a:lnTo>
                <a:cubicBezTo>
                  <a:pt x="154112" y="155674"/>
                  <a:pt x="154410" y="155972"/>
                  <a:pt x="153815" y="157162"/>
                </a:cubicBezTo>
                <a:lnTo>
                  <a:pt x="118096" y="202704"/>
                </a:lnTo>
                <a:lnTo>
                  <a:pt x="111845" y="184845"/>
                </a:lnTo>
                <a:lnTo>
                  <a:pt x="117203" y="180380"/>
                </a:lnTo>
                <a:lnTo>
                  <a:pt x="118096" y="124123"/>
                </a:lnTo>
                <a:lnTo>
                  <a:pt x="100237" y="125016"/>
                </a:lnTo>
                <a:lnTo>
                  <a:pt x="99344" y="143768"/>
                </a:lnTo>
                <a:cubicBezTo>
                  <a:pt x="98748" y="168176"/>
                  <a:pt x="88033" y="190798"/>
                  <a:pt x="67197" y="211634"/>
                </a:cubicBezTo>
                <a:cubicBezTo>
                  <a:pt x="66006" y="212229"/>
                  <a:pt x="65113" y="212229"/>
                  <a:pt x="64518" y="211634"/>
                </a:cubicBezTo>
                <a:cubicBezTo>
                  <a:pt x="63923" y="211038"/>
                  <a:pt x="63923" y="210443"/>
                  <a:pt x="64518" y="209848"/>
                </a:cubicBezTo>
                <a:cubicBezTo>
                  <a:pt x="78805" y="191988"/>
                  <a:pt x="85354" y="168473"/>
                  <a:pt x="84163" y="139303"/>
                </a:cubicBezTo>
                <a:lnTo>
                  <a:pt x="82377" y="112514"/>
                </a:lnTo>
                <a:lnTo>
                  <a:pt x="100237" y="120551"/>
                </a:lnTo>
                <a:lnTo>
                  <a:pt x="117203" y="120551"/>
                </a:lnTo>
                <a:close/>
                <a:moveTo>
                  <a:pt x="1196802" y="94655"/>
                </a:moveTo>
                <a:cubicBezTo>
                  <a:pt x="1206327" y="95250"/>
                  <a:pt x="1211387" y="101203"/>
                  <a:pt x="1211983" y="112514"/>
                </a:cubicBezTo>
                <a:cubicBezTo>
                  <a:pt x="1211387" y="123230"/>
                  <a:pt x="1206327" y="128885"/>
                  <a:pt x="1196802" y="129480"/>
                </a:cubicBezTo>
                <a:cubicBezTo>
                  <a:pt x="1187873" y="128885"/>
                  <a:pt x="1183110" y="123230"/>
                  <a:pt x="1182515" y="112514"/>
                </a:cubicBezTo>
                <a:cubicBezTo>
                  <a:pt x="1183110" y="101203"/>
                  <a:pt x="1187873" y="95250"/>
                  <a:pt x="1196802" y="94655"/>
                </a:cubicBezTo>
                <a:close/>
                <a:moveTo>
                  <a:pt x="419026" y="94655"/>
                </a:moveTo>
                <a:lnTo>
                  <a:pt x="432421" y="108049"/>
                </a:lnTo>
                <a:cubicBezTo>
                  <a:pt x="434207" y="109240"/>
                  <a:pt x="433909" y="109835"/>
                  <a:pt x="431528" y="109835"/>
                </a:cubicBezTo>
                <a:lnTo>
                  <a:pt x="334194" y="112514"/>
                </a:lnTo>
                <a:cubicBezTo>
                  <a:pt x="332408" y="112514"/>
                  <a:pt x="331218" y="111919"/>
                  <a:pt x="330622" y="110728"/>
                </a:cubicBezTo>
                <a:cubicBezTo>
                  <a:pt x="330622" y="109537"/>
                  <a:pt x="331515" y="108645"/>
                  <a:pt x="333301" y="108049"/>
                </a:cubicBezTo>
                <a:lnTo>
                  <a:pt x="408311" y="106263"/>
                </a:lnTo>
                <a:close/>
                <a:moveTo>
                  <a:pt x="1946896" y="93762"/>
                </a:moveTo>
                <a:lnTo>
                  <a:pt x="1961184" y="107156"/>
                </a:lnTo>
                <a:cubicBezTo>
                  <a:pt x="1961779" y="108942"/>
                  <a:pt x="1961481" y="109835"/>
                  <a:pt x="1960291" y="109835"/>
                </a:cubicBezTo>
                <a:lnTo>
                  <a:pt x="1921000" y="110728"/>
                </a:lnTo>
                <a:lnTo>
                  <a:pt x="1936180" y="117872"/>
                </a:lnTo>
                <a:cubicBezTo>
                  <a:pt x="1936776" y="117872"/>
                  <a:pt x="1937371" y="118170"/>
                  <a:pt x="1937966" y="118765"/>
                </a:cubicBezTo>
                <a:cubicBezTo>
                  <a:pt x="1937966" y="118765"/>
                  <a:pt x="1937669" y="119360"/>
                  <a:pt x="1937073" y="120551"/>
                </a:cubicBezTo>
                <a:lnTo>
                  <a:pt x="1934394" y="127695"/>
                </a:lnTo>
                <a:lnTo>
                  <a:pt x="1934394" y="173236"/>
                </a:lnTo>
                <a:cubicBezTo>
                  <a:pt x="1934990" y="192286"/>
                  <a:pt x="1926953" y="205978"/>
                  <a:pt x="1910284" y="214312"/>
                </a:cubicBezTo>
                <a:cubicBezTo>
                  <a:pt x="1909094" y="214908"/>
                  <a:pt x="1908201" y="215205"/>
                  <a:pt x="1907605" y="215205"/>
                </a:cubicBezTo>
                <a:cubicBezTo>
                  <a:pt x="1907010" y="214610"/>
                  <a:pt x="1907010" y="213717"/>
                  <a:pt x="1907605" y="212527"/>
                </a:cubicBezTo>
                <a:cubicBezTo>
                  <a:pt x="1907605" y="204787"/>
                  <a:pt x="1905224" y="199132"/>
                  <a:pt x="1900462" y="195560"/>
                </a:cubicBezTo>
                <a:cubicBezTo>
                  <a:pt x="1899271" y="193774"/>
                  <a:pt x="1899569" y="192881"/>
                  <a:pt x="1901355" y="192881"/>
                </a:cubicBezTo>
                <a:cubicBezTo>
                  <a:pt x="1911475" y="194667"/>
                  <a:pt x="1915940" y="191988"/>
                  <a:pt x="1914749" y="184845"/>
                </a:cubicBezTo>
                <a:lnTo>
                  <a:pt x="1915642" y="135731"/>
                </a:lnTo>
                <a:cubicBezTo>
                  <a:pt x="1915047" y="133945"/>
                  <a:pt x="1914749" y="125611"/>
                  <a:pt x="1914749" y="110728"/>
                </a:cubicBezTo>
                <a:lnTo>
                  <a:pt x="1871887" y="110728"/>
                </a:lnTo>
                <a:cubicBezTo>
                  <a:pt x="1864743" y="111323"/>
                  <a:pt x="1857301" y="111919"/>
                  <a:pt x="1849562" y="112514"/>
                </a:cubicBezTo>
                <a:cubicBezTo>
                  <a:pt x="1847776" y="113109"/>
                  <a:pt x="1846586" y="113407"/>
                  <a:pt x="1845991" y="113407"/>
                </a:cubicBezTo>
                <a:lnTo>
                  <a:pt x="1837061" y="106263"/>
                </a:lnTo>
                <a:lnTo>
                  <a:pt x="1935287" y="105370"/>
                </a:lnTo>
                <a:close/>
                <a:moveTo>
                  <a:pt x="1499519" y="91083"/>
                </a:moveTo>
                <a:lnTo>
                  <a:pt x="1462014" y="91976"/>
                </a:lnTo>
                <a:lnTo>
                  <a:pt x="1461121" y="141089"/>
                </a:lnTo>
                <a:lnTo>
                  <a:pt x="1500412" y="140196"/>
                </a:lnTo>
                <a:close/>
                <a:moveTo>
                  <a:pt x="558330" y="84832"/>
                </a:moveTo>
                <a:lnTo>
                  <a:pt x="579761" y="102691"/>
                </a:lnTo>
                <a:cubicBezTo>
                  <a:pt x="582737" y="105073"/>
                  <a:pt x="582737" y="107156"/>
                  <a:pt x="579761" y="108942"/>
                </a:cubicBezTo>
                <a:lnTo>
                  <a:pt x="574403" y="113407"/>
                </a:lnTo>
                <a:cubicBezTo>
                  <a:pt x="561901" y="128290"/>
                  <a:pt x="543744" y="148530"/>
                  <a:pt x="519932" y="174129"/>
                </a:cubicBezTo>
                <a:cubicBezTo>
                  <a:pt x="519337" y="174724"/>
                  <a:pt x="518741" y="175320"/>
                  <a:pt x="518146" y="175915"/>
                </a:cubicBezTo>
                <a:lnTo>
                  <a:pt x="605657" y="168771"/>
                </a:lnTo>
                <a:cubicBezTo>
                  <a:pt x="602680" y="155674"/>
                  <a:pt x="597620" y="144959"/>
                  <a:pt x="590476" y="136624"/>
                </a:cubicBezTo>
                <a:cubicBezTo>
                  <a:pt x="589881" y="135434"/>
                  <a:pt x="589881" y="134541"/>
                  <a:pt x="590476" y="133945"/>
                </a:cubicBezTo>
                <a:cubicBezTo>
                  <a:pt x="591072" y="133350"/>
                  <a:pt x="591667" y="133350"/>
                  <a:pt x="592262" y="133945"/>
                </a:cubicBezTo>
                <a:cubicBezTo>
                  <a:pt x="622028" y="157758"/>
                  <a:pt x="637506" y="175022"/>
                  <a:pt x="638697" y="185737"/>
                </a:cubicBezTo>
                <a:cubicBezTo>
                  <a:pt x="637506" y="195262"/>
                  <a:pt x="631851" y="202406"/>
                  <a:pt x="621730" y="207169"/>
                </a:cubicBezTo>
                <a:cubicBezTo>
                  <a:pt x="616968" y="208955"/>
                  <a:pt x="613991" y="209252"/>
                  <a:pt x="612801" y="208062"/>
                </a:cubicBezTo>
                <a:cubicBezTo>
                  <a:pt x="611015" y="207466"/>
                  <a:pt x="610122" y="204787"/>
                  <a:pt x="610122" y="200025"/>
                </a:cubicBezTo>
                <a:cubicBezTo>
                  <a:pt x="609526" y="190500"/>
                  <a:pt x="608336" y="181868"/>
                  <a:pt x="606550" y="174129"/>
                </a:cubicBezTo>
                <a:cubicBezTo>
                  <a:pt x="552376" y="187226"/>
                  <a:pt x="517848" y="196453"/>
                  <a:pt x="502965" y="201811"/>
                </a:cubicBezTo>
                <a:cubicBezTo>
                  <a:pt x="499394" y="203002"/>
                  <a:pt x="497608" y="202704"/>
                  <a:pt x="497608" y="200918"/>
                </a:cubicBezTo>
                <a:lnTo>
                  <a:pt x="491357" y="181273"/>
                </a:lnTo>
                <a:cubicBezTo>
                  <a:pt x="491357" y="179487"/>
                  <a:pt x="491952" y="178594"/>
                  <a:pt x="493143" y="178594"/>
                </a:cubicBezTo>
                <a:cubicBezTo>
                  <a:pt x="501477" y="177998"/>
                  <a:pt x="507133" y="176212"/>
                  <a:pt x="510109" y="173236"/>
                </a:cubicBezTo>
                <a:cubicBezTo>
                  <a:pt x="536303" y="132755"/>
                  <a:pt x="552376" y="103287"/>
                  <a:pt x="558330" y="84832"/>
                </a:cubicBezTo>
                <a:close/>
                <a:moveTo>
                  <a:pt x="132383" y="84832"/>
                </a:moveTo>
                <a:lnTo>
                  <a:pt x="143099" y="96441"/>
                </a:lnTo>
                <a:cubicBezTo>
                  <a:pt x="144290" y="97631"/>
                  <a:pt x="144290" y="98227"/>
                  <a:pt x="143099" y="98227"/>
                </a:cubicBezTo>
                <a:lnTo>
                  <a:pt x="79698" y="100012"/>
                </a:lnTo>
                <a:cubicBezTo>
                  <a:pt x="77912" y="98227"/>
                  <a:pt x="77912" y="96738"/>
                  <a:pt x="79698" y="95548"/>
                </a:cubicBezTo>
                <a:lnTo>
                  <a:pt x="123454" y="94655"/>
                </a:lnTo>
                <a:close/>
                <a:moveTo>
                  <a:pt x="814611" y="82153"/>
                </a:moveTo>
                <a:lnTo>
                  <a:pt x="838722" y="91976"/>
                </a:lnTo>
                <a:cubicBezTo>
                  <a:pt x="839912" y="92571"/>
                  <a:pt x="840508" y="92869"/>
                  <a:pt x="840508" y="92869"/>
                </a:cubicBezTo>
                <a:cubicBezTo>
                  <a:pt x="840508" y="93464"/>
                  <a:pt x="839912" y="94059"/>
                  <a:pt x="838722" y="94655"/>
                </a:cubicBezTo>
                <a:lnTo>
                  <a:pt x="836043" y="96441"/>
                </a:lnTo>
                <a:cubicBezTo>
                  <a:pt x="839019" y="139898"/>
                  <a:pt x="860748" y="174129"/>
                  <a:pt x="901229" y="199132"/>
                </a:cubicBezTo>
                <a:cubicBezTo>
                  <a:pt x="902420" y="199132"/>
                  <a:pt x="902718" y="199727"/>
                  <a:pt x="902122" y="200918"/>
                </a:cubicBezTo>
                <a:cubicBezTo>
                  <a:pt x="902122" y="202109"/>
                  <a:pt x="901527" y="202704"/>
                  <a:pt x="900337" y="202704"/>
                </a:cubicBezTo>
                <a:cubicBezTo>
                  <a:pt x="892002" y="202704"/>
                  <a:pt x="883072" y="207169"/>
                  <a:pt x="873547" y="216098"/>
                </a:cubicBezTo>
                <a:cubicBezTo>
                  <a:pt x="850330" y="193477"/>
                  <a:pt x="836936" y="155674"/>
                  <a:pt x="833364" y="102691"/>
                </a:cubicBezTo>
                <a:lnTo>
                  <a:pt x="832471" y="132159"/>
                </a:lnTo>
                <a:cubicBezTo>
                  <a:pt x="836638" y="172641"/>
                  <a:pt x="807170" y="202704"/>
                  <a:pt x="744067" y="222349"/>
                </a:cubicBezTo>
                <a:cubicBezTo>
                  <a:pt x="742876" y="222349"/>
                  <a:pt x="742281" y="221754"/>
                  <a:pt x="742281" y="220563"/>
                </a:cubicBezTo>
                <a:cubicBezTo>
                  <a:pt x="741686" y="219968"/>
                  <a:pt x="741983" y="219373"/>
                  <a:pt x="743174" y="218777"/>
                </a:cubicBezTo>
                <a:cubicBezTo>
                  <a:pt x="772344" y="206276"/>
                  <a:pt x="790799" y="194667"/>
                  <a:pt x="798538" y="183952"/>
                </a:cubicBezTo>
                <a:cubicBezTo>
                  <a:pt x="807468" y="172641"/>
                  <a:pt x="812528" y="153293"/>
                  <a:pt x="813719" y="125909"/>
                </a:cubicBezTo>
                <a:lnTo>
                  <a:pt x="813719" y="107156"/>
                </a:lnTo>
                <a:cubicBezTo>
                  <a:pt x="813719" y="95250"/>
                  <a:pt x="813421" y="87213"/>
                  <a:pt x="812826" y="83046"/>
                </a:cubicBezTo>
                <a:cubicBezTo>
                  <a:pt x="812826" y="82451"/>
                  <a:pt x="813421" y="82153"/>
                  <a:pt x="814611" y="82153"/>
                </a:cubicBezTo>
                <a:close/>
                <a:moveTo>
                  <a:pt x="1978150" y="76795"/>
                </a:moveTo>
                <a:lnTo>
                  <a:pt x="2000474" y="86618"/>
                </a:lnTo>
                <a:cubicBezTo>
                  <a:pt x="2001665" y="87213"/>
                  <a:pt x="2001665" y="88106"/>
                  <a:pt x="2000474" y="89297"/>
                </a:cubicBezTo>
                <a:lnTo>
                  <a:pt x="1997795" y="91083"/>
                </a:lnTo>
                <a:cubicBezTo>
                  <a:pt x="2000176" y="136327"/>
                  <a:pt x="2017143" y="173831"/>
                  <a:pt x="2048694" y="203597"/>
                </a:cubicBezTo>
                <a:cubicBezTo>
                  <a:pt x="2049290" y="204192"/>
                  <a:pt x="2049587" y="204787"/>
                  <a:pt x="2049587" y="205383"/>
                </a:cubicBezTo>
                <a:cubicBezTo>
                  <a:pt x="2048992" y="206573"/>
                  <a:pt x="2048397" y="206871"/>
                  <a:pt x="2047801" y="206276"/>
                </a:cubicBezTo>
                <a:cubicBezTo>
                  <a:pt x="2042444" y="205680"/>
                  <a:pt x="2035002" y="208062"/>
                  <a:pt x="2025477" y="213420"/>
                </a:cubicBezTo>
                <a:cubicBezTo>
                  <a:pt x="2005237" y="193179"/>
                  <a:pt x="1995414" y="152698"/>
                  <a:pt x="1996009" y="91976"/>
                </a:cubicBezTo>
                <a:lnTo>
                  <a:pt x="1995116" y="92869"/>
                </a:lnTo>
                <a:cubicBezTo>
                  <a:pt x="1995116" y="145256"/>
                  <a:pt x="1971006" y="188714"/>
                  <a:pt x="1922786" y="223242"/>
                </a:cubicBezTo>
                <a:cubicBezTo>
                  <a:pt x="1921595" y="223837"/>
                  <a:pt x="1920702" y="224135"/>
                  <a:pt x="1920107" y="224135"/>
                </a:cubicBezTo>
                <a:cubicBezTo>
                  <a:pt x="1919512" y="223540"/>
                  <a:pt x="1919512" y="222647"/>
                  <a:pt x="1920107" y="221456"/>
                </a:cubicBezTo>
                <a:cubicBezTo>
                  <a:pt x="1942729" y="202406"/>
                  <a:pt x="1958207" y="182166"/>
                  <a:pt x="1966541" y="160734"/>
                </a:cubicBezTo>
                <a:cubicBezTo>
                  <a:pt x="1974876" y="141684"/>
                  <a:pt x="1978745" y="113705"/>
                  <a:pt x="1978150" y="76795"/>
                </a:cubicBezTo>
                <a:close/>
                <a:moveTo>
                  <a:pt x="1507555" y="74116"/>
                </a:moveTo>
                <a:lnTo>
                  <a:pt x="1527201" y="85725"/>
                </a:lnTo>
                <a:cubicBezTo>
                  <a:pt x="1528391" y="86320"/>
                  <a:pt x="1528391" y="87213"/>
                  <a:pt x="1527201" y="88404"/>
                </a:cubicBezTo>
                <a:lnTo>
                  <a:pt x="1521843" y="96441"/>
                </a:lnTo>
                <a:lnTo>
                  <a:pt x="1522736" y="141089"/>
                </a:lnTo>
                <a:lnTo>
                  <a:pt x="1524522" y="144661"/>
                </a:lnTo>
                <a:cubicBezTo>
                  <a:pt x="1525117" y="146447"/>
                  <a:pt x="1524522" y="147340"/>
                  <a:pt x="1522736" y="147340"/>
                </a:cubicBezTo>
                <a:cubicBezTo>
                  <a:pt x="1509639" y="146149"/>
                  <a:pt x="1489101" y="146149"/>
                  <a:pt x="1461121" y="147340"/>
                </a:cubicBezTo>
                <a:cubicBezTo>
                  <a:pt x="1459930" y="155674"/>
                  <a:pt x="1455763" y="163413"/>
                  <a:pt x="1448619" y="170557"/>
                </a:cubicBezTo>
                <a:cubicBezTo>
                  <a:pt x="1446238" y="172343"/>
                  <a:pt x="1444750" y="172045"/>
                  <a:pt x="1444155" y="169664"/>
                </a:cubicBezTo>
                <a:lnTo>
                  <a:pt x="1445048" y="126802"/>
                </a:lnTo>
                <a:lnTo>
                  <a:pt x="1445048" y="95548"/>
                </a:lnTo>
                <a:lnTo>
                  <a:pt x="1445048" y="76795"/>
                </a:lnTo>
                <a:cubicBezTo>
                  <a:pt x="1445048" y="75605"/>
                  <a:pt x="1445345" y="75605"/>
                  <a:pt x="1445941" y="76795"/>
                </a:cubicBezTo>
                <a:lnTo>
                  <a:pt x="1462014" y="86618"/>
                </a:lnTo>
                <a:lnTo>
                  <a:pt x="1499519" y="85725"/>
                </a:lnTo>
                <a:close/>
                <a:moveTo>
                  <a:pt x="1112863" y="74116"/>
                </a:moveTo>
                <a:lnTo>
                  <a:pt x="1130723" y="89297"/>
                </a:lnTo>
                <a:cubicBezTo>
                  <a:pt x="1132509" y="91083"/>
                  <a:pt x="1132211" y="92273"/>
                  <a:pt x="1129830" y="92869"/>
                </a:cubicBezTo>
                <a:lnTo>
                  <a:pt x="999456" y="95548"/>
                </a:lnTo>
                <a:lnTo>
                  <a:pt x="1014637" y="103584"/>
                </a:lnTo>
                <a:lnTo>
                  <a:pt x="1010172" y="110728"/>
                </a:lnTo>
                <a:lnTo>
                  <a:pt x="1003028" y="133052"/>
                </a:lnTo>
                <a:lnTo>
                  <a:pt x="1070001" y="130373"/>
                </a:lnTo>
                <a:lnTo>
                  <a:pt x="1078930" y="118765"/>
                </a:lnTo>
                <a:lnTo>
                  <a:pt x="1101255" y="130373"/>
                </a:lnTo>
                <a:cubicBezTo>
                  <a:pt x="1102445" y="130969"/>
                  <a:pt x="1102445" y="131862"/>
                  <a:pt x="1101255" y="133052"/>
                </a:cubicBezTo>
                <a:lnTo>
                  <a:pt x="1095004" y="141089"/>
                </a:lnTo>
                <a:cubicBezTo>
                  <a:pt x="1090241" y="164902"/>
                  <a:pt x="1083693" y="183059"/>
                  <a:pt x="1075358" y="195560"/>
                </a:cubicBezTo>
                <a:cubicBezTo>
                  <a:pt x="1068215" y="205085"/>
                  <a:pt x="1056308" y="213420"/>
                  <a:pt x="1039640" y="220563"/>
                </a:cubicBezTo>
                <a:cubicBezTo>
                  <a:pt x="1037258" y="221159"/>
                  <a:pt x="1036365" y="219968"/>
                  <a:pt x="1036961" y="216991"/>
                </a:cubicBezTo>
                <a:cubicBezTo>
                  <a:pt x="1036961" y="207466"/>
                  <a:pt x="1033091" y="201216"/>
                  <a:pt x="1025352" y="198239"/>
                </a:cubicBezTo>
                <a:cubicBezTo>
                  <a:pt x="1024757" y="198239"/>
                  <a:pt x="1024459" y="197941"/>
                  <a:pt x="1024459" y="197346"/>
                </a:cubicBezTo>
                <a:cubicBezTo>
                  <a:pt x="1025055" y="196155"/>
                  <a:pt x="1025650" y="195560"/>
                  <a:pt x="1026245" y="195560"/>
                </a:cubicBezTo>
                <a:cubicBezTo>
                  <a:pt x="1036961" y="197346"/>
                  <a:pt x="1043807" y="197048"/>
                  <a:pt x="1046783" y="194667"/>
                </a:cubicBezTo>
                <a:cubicBezTo>
                  <a:pt x="1058690" y="188119"/>
                  <a:pt x="1066726" y="168473"/>
                  <a:pt x="1070894" y="135731"/>
                </a:cubicBezTo>
                <a:lnTo>
                  <a:pt x="1001242" y="137517"/>
                </a:lnTo>
                <a:lnTo>
                  <a:pt x="1001242" y="138410"/>
                </a:lnTo>
                <a:cubicBezTo>
                  <a:pt x="994694" y="145554"/>
                  <a:pt x="988145" y="150019"/>
                  <a:pt x="981597" y="151805"/>
                </a:cubicBezTo>
                <a:cubicBezTo>
                  <a:pt x="978025" y="151209"/>
                  <a:pt x="976537" y="150019"/>
                  <a:pt x="977132" y="148233"/>
                </a:cubicBezTo>
                <a:lnTo>
                  <a:pt x="988740" y="110728"/>
                </a:lnTo>
                <a:lnTo>
                  <a:pt x="991419" y="96441"/>
                </a:lnTo>
                <a:lnTo>
                  <a:pt x="955701" y="97334"/>
                </a:lnTo>
                <a:cubicBezTo>
                  <a:pt x="942604" y="97929"/>
                  <a:pt x="933674" y="99120"/>
                  <a:pt x="928912" y="100905"/>
                </a:cubicBezTo>
                <a:lnTo>
                  <a:pt x="922661" y="92869"/>
                </a:lnTo>
                <a:lnTo>
                  <a:pt x="1100362" y="88404"/>
                </a:lnTo>
                <a:close/>
                <a:moveTo>
                  <a:pt x="61839" y="61615"/>
                </a:moveTo>
                <a:lnTo>
                  <a:pt x="77019" y="73223"/>
                </a:lnTo>
                <a:cubicBezTo>
                  <a:pt x="78210" y="73819"/>
                  <a:pt x="77912" y="74712"/>
                  <a:pt x="76126" y="75902"/>
                </a:cubicBezTo>
                <a:lnTo>
                  <a:pt x="74340" y="79474"/>
                </a:lnTo>
                <a:cubicBezTo>
                  <a:pt x="70173" y="84832"/>
                  <a:pt x="66304" y="90190"/>
                  <a:pt x="62732" y="95548"/>
                </a:cubicBezTo>
                <a:lnTo>
                  <a:pt x="65411" y="188416"/>
                </a:lnTo>
                <a:cubicBezTo>
                  <a:pt x="64220" y="196155"/>
                  <a:pt x="60053" y="204192"/>
                  <a:pt x="52909" y="212527"/>
                </a:cubicBezTo>
                <a:cubicBezTo>
                  <a:pt x="51719" y="213717"/>
                  <a:pt x="50826" y="214312"/>
                  <a:pt x="50230" y="214312"/>
                </a:cubicBezTo>
                <a:cubicBezTo>
                  <a:pt x="49635" y="214312"/>
                  <a:pt x="49040" y="213420"/>
                  <a:pt x="48444" y="211634"/>
                </a:cubicBezTo>
                <a:lnTo>
                  <a:pt x="50230" y="152698"/>
                </a:lnTo>
                <a:lnTo>
                  <a:pt x="50230" y="112514"/>
                </a:lnTo>
                <a:cubicBezTo>
                  <a:pt x="35347" y="129778"/>
                  <a:pt x="19274" y="145852"/>
                  <a:pt x="2010" y="160734"/>
                </a:cubicBezTo>
                <a:cubicBezTo>
                  <a:pt x="224" y="161330"/>
                  <a:pt x="-371" y="160734"/>
                  <a:pt x="224" y="158948"/>
                </a:cubicBezTo>
                <a:cubicBezTo>
                  <a:pt x="23441" y="136327"/>
                  <a:pt x="43979" y="103882"/>
                  <a:pt x="61839" y="61615"/>
                </a:cubicBezTo>
                <a:close/>
                <a:moveTo>
                  <a:pt x="417240" y="59829"/>
                </a:moveTo>
                <a:lnTo>
                  <a:pt x="430635" y="73223"/>
                </a:lnTo>
                <a:cubicBezTo>
                  <a:pt x="431826" y="73819"/>
                  <a:pt x="431528" y="74414"/>
                  <a:pt x="429742" y="75009"/>
                </a:cubicBezTo>
                <a:lnTo>
                  <a:pt x="333301" y="76795"/>
                </a:lnTo>
                <a:cubicBezTo>
                  <a:pt x="331515" y="76795"/>
                  <a:pt x="330622" y="76200"/>
                  <a:pt x="330622" y="75009"/>
                </a:cubicBezTo>
                <a:cubicBezTo>
                  <a:pt x="330622" y="73819"/>
                  <a:pt x="331515" y="73223"/>
                  <a:pt x="333301" y="73223"/>
                </a:cubicBezTo>
                <a:lnTo>
                  <a:pt x="406525" y="71437"/>
                </a:lnTo>
                <a:close/>
                <a:moveTo>
                  <a:pt x="1868315" y="51792"/>
                </a:moveTo>
                <a:lnTo>
                  <a:pt x="1867422" y="74116"/>
                </a:lnTo>
                <a:lnTo>
                  <a:pt x="1887067" y="72330"/>
                </a:lnTo>
                <a:lnTo>
                  <a:pt x="1887067" y="51792"/>
                </a:lnTo>
                <a:close/>
                <a:moveTo>
                  <a:pt x="1858492" y="41077"/>
                </a:moveTo>
                <a:lnTo>
                  <a:pt x="1869208" y="48220"/>
                </a:lnTo>
                <a:lnTo>
                  <a:pt x="1887067" y="47327"/>
                </a:lnTo>
                <a:lnTo>
                  <a:pt x="1893318" y="41077"/>
                </a:lnTo>
                <a:lnTo>
                  <a:pt x="1908498" y="50006"/>
                </a:lnTo>
                <a:cubicBezTo>
                  <a:pt x="1909689" y="50602"/>
                  <a:pt x="1909689" y="51495"/>
                  <a:pt x="1908498" y="52685"/>
                </a:cubicBezTo>
                <a:lnTo>
                  <a:pt x="1904034" y="58043"/>
                </a:lnTo>
                <a:lnTo>
                  <a:pt x="1903141" y="74116"/>
                </a:lnTo>
                <a:lnTo>
                  <a:pt x="1904034" y="76795"/>
                </a:lnTo>
                <a:cubicBezTo>
                  <a:pt x="1904629" y="76795"/>
                  <a:pt x="1904629" y="77093"/>
                  <a:pt x="1904034" y="77688"/>
                </a:cubicBezTo>
                <a:cubicBezTo>
                  <a:pt x="1897485" y="76498"/>
                  <a:pt x="1885281" y="76498"/>
                  <a:pt x="1867422" y="77688"/>
                </a:cubicBezTo>
                <a:cubicBezTo>
                  <a:pt x="1866826" y="84832"/>
                  <a:pt x="1864445" y="89892"/>
                  <a:pt x="1860278" y="92869"/>
                </a:cubicBezTo>
                <a:cubicBezTo>
                  <a:pt x="1858492" y="94059"/>
                  <a:pt x="1857301" y="94357"/>
                  <a:pt x="1856706" y="93762"/>
                </a:cubicBezTo>
                <a:cubicBezTo>
                  <a:pt x="1856111" y="93762"/>
                  <a:pt x="1855813" y="93166"/>
                  <a:pt x="1855813" y="91976"/>
                </a:cubicBezTo>
                <a:lnTo>
                  <a:pt x="1855813" y="66973"/>
                </a:lnTo>
                <a:lnTo>
                  <a:pt x="1856706" y="58043"/>
                </a:lnTo>
                <a:cubicBezTo>
                  <a:pt x="1856706" y="55662"/>
                  <a:pt x="1856409" y="52090"/>
                  <a:pt x="1855813" y="47327"/>
                </a:cubicBezTo>
                <a:cubicBezTo>
                  <a:pt x="1855813" y="44351"/>
                  <a:pt x="1855813" y="42565"/>
                  <a:pt x="1855813" y="41970"/>
                </a:cubicBezTo>
                <a:cubicBezTo>
                  <a:pt x="1855813" y="40779"/>
                  <a:pt x="1856706" y="40481"/>
                  <a:pt x="1858492" y="41077"/>
                </a:cubicBezTo>
                <a:close/>
                <a:moveTo>
                  <a:pt x="1548632" y="33933"/>
                </a:moveTo>
                <a:lnTo>
                  <a:pt x="1570956" y="45541"/>
                </a:lnTo>
                <a:cubicBezTo>
                  <a:pt x="1572147" y="46137"/>
                  <a:pt x="1572147" y="47030"/>
                  <a:pt x="1570956" y="48220"/>
                </a:cubicBezTo>
                <a:lnTo>
                  <a:pt x="1564705" y="57150"/>
                </a:lnTo>
                <a:lnTo>
                  <a:pt x="1565598" y="137517"/>
                </a:lnTo>
                <a:lnTo>
                  <a:pt x="1566491" y="177701"/>
                </a:lnTo>
                <a:cubicBezTo>
                  <a:pt x="1566491" y="195560"/>
                  <a:pt x="1556371" y="208955"/>
                  <a:pt x="1536130" y="217884"/>
                </a:cubicBezTo>
                <a:cubicBezTo>
                  <a:pt x="1534940" y="218480"/>
                  <a:pt x="1534344" y="217884"/>
                  <a:pt x="1534344" y="216098"/>
                </a:cubicBezTo>
                <a:cubicBezTo>
                  <a:pt x="1534940" y="205978"/>
                  <a:pt x="1531368" y="199430"/>
                  <a:pt x="1523629" y="196453"/>
                </a:cubicBezTo>
                <a:cubicBezTo>
                  <a:pt x="1523034" y="195858"/>
                  <a:pt x="1522736" y="195262"/>
                  <a:pt x="1522736" y="194667"/>
                </a:cubicBezTo>
                <a:cubicBezTo>
                  <a:pt x="1522736" y="194072"/>
                  <a:pt x="1523034" y="193774"/>
                  <a:pt x="1523629" y="193774"/>
                </a:cubicBezTo>
                <a:cubicBezTo>
                  <a:pt x="1536726" y="194370"/>
                  <a:pt x="1542976" y="193477"/>
                  <a:pt x="1542381" y="191095"/>
                </a:cubicBezTo>
                <a:lnTo>
                  <a:pt x="1540595" y="50899"/>
                </a:lnTo>
                <a:lnTo>
                  <a:pt x="1424509" y="52685"/>
                </a:lnTo>
                <a:lnTo>
                  <a:pt x="1425402" y="185737"/>
                </a:lnTo>
                <a:cubicBezTo>
                  <a:pt x="1424212" y="195858"/>
                  <a:pt x="1419151" y="205680"/>
                  <a:pt x="1410222" y="215205"/>
                </a:cubicBezTo>
                <a:cubicBezTo>
                  <a:pt x="1409031" y="216991"/>
                  <a:pt x="1407841" y="217587"/>
                  <a:pt x="1406650" y="216991"/>
                </a:cubicBezTo>
                <a:cubicBezTo>
                  <a:pt x="1405459" y="216396"/>
                  <a:pt x="1404864" y="215205"/>
                  <a:pt x="1404864" y="213420"/>
                </a:cubicBezTo>
                <a:lnTo>
                  <a:pt x="1405757" y="147340"/>
                </a:lnTo>
                <a:lnTo>
                  <a:pt x="1406650" y="70545"/>
                </a:lnTo>
                <a:lnTo>
                  <a:pt x="1405757" y="38398"/>
                </a:lnTo>
                <a:cubicBezTo>
                  <a:pt x="1405757" y="37207"/>
                  <a:pt x="1406650" y="36909"/>
                  <a:pt x="1408436" y="37505"/>
                </a:cubicBezTo>
                <a:lnTo>
                  <a:pt x="1426295" y="48220"/>
                </a:lnTo>
                <a:lnTo>
                  <a:pt x="1539702" y="45541"/>
                </a:lnTo>
                <a:close/>
                <a:moveTo>
                  <a:pt x="1059285" y="21431"/>
                </a:moveTo>
                <a:lnTo>
                  <a:pt x="990526" y="23217"/>
                </a:lnTo>
                <a:lnTo>
                  <a:pt x="990526" y="60722"/>
                </a:lnTo>
                <a:lnTo>
                  <a:pt x="1058392" y="58936"/>
                </a:lnTo>
                <a:close/>
                <a:moveTo>
                  <a:pt x="1774553" y="15180"/>
                </a:moveTo>
                <a:lnTo>
                  <a:pt x="1791519" y="30361"/>
                </a:lnTo>
                <a:cubicBezTo>
                  <a:pt x="1792115" y="31552"/>
                  <a:pt x="1792412" y="32147"/>
                  <a:pt x="1792412" y="32147"/>
                </a:cubicBezTo>
                <a:cubicBezTo>
                  <a:pt x="1791817" y="32742"/>
                  <a:pt x="1791222" y="33040"/>
                  <a:pt x="1790626" y="33040"/>
                </a:cubicBezTo>
                <a:lnTo>
                  <a:pt x="1725440" y="34826"/>
                </a:lnTo>
                <a:cubicBezTo>
                  <a:pt x="1726035" y="54471"/>
                  <a:pt x="1725440" y="73521"/>
                  <a:pt x="1723654" y="91976"/>
                </a:cubicBezTo>
                <a:lnTo>
                  <a:pt x="1779911" y="90190"/>
                </a:lnTo>
                <a:lnTo>
                  <a:pt x="1793305" y="75902"/>
                </a:lnTo>
                <a:lnTo>
                  <a:pt x="1810272" y="91976"/>
                </a:lnTo>
                <a:cubicBezTo>
                  <a:pt x="1810867" y="92571"/>
                  <a:pt x="1811165" y="93166"/>
                  <a:pt x="1811165" y="93762"/>
                </a:cubicBezTo>
                <a:cubicBezTo>
                  <a:pt x="1811165" y="94357"/>
                  <a:pt x="1810569" y="94655"/>
                  <a:pt x="1809379" y="94655"/>
                </a:cubicBezTo>
                <a:lnTo>
                  <a:pt x="1731691" y="96441"/>
                </a:lnTo>
                <a:cubicBezTo>
                  <a:pt x="1737644" y="139898"/>
                  <a:pt x="1767409" y="172045"/>
                  <a:pt x="1820987" y="192881"/>
                </a:cubicBezTo>
                <a:cubicBezTo>
                  <a:pt x="1822178" y="194072"/>
                  <a:pt x="1822773" y="194965"/>
                  <a:pt x="1822773" y="195560"/>
                </a:cubicBezTo>
                <a:cubicBezTo>
                  <a:pt x="1822773" y="196155"/>
                  <a:pt x="1821880" y="196751"/>
                  <a:pt x="1820094" y="197346"/>
                </a:cubicBezTo>
                <a:cubicBezTo>
                  <a:pt x="1811760" y="197346"/>
                  <a:pt x="1802235" y="202406"/>
                  <a:pt x="1791519" y="212527"/>
                </a:cubicBezTo>
                <a:cubicBezTo>
                  <a:pt x="1752229" y="191095"/>
                  <a:pt x="1731095" y="152400"/>
                  <a:pt x="1728119" y="96441"/>
                </a:cubicBezTo>
                <a:lnTo>
                  <a:pt x="1722761" y="96441"/>
                </a:lnTo>
                <a:cubicBezTo>
                  <a:pt x="1722166" y="152995"/>
                  <a:pt x="1682577" y="194072"/>
                  <a:pt x="1603996" y="219670"/>
                </a:cubicBezTo>
                <a:cubicBezTo>
                  <a:pt x="1602805" y="220266"/>
                  <a:pt x="1601912" y="219968"/>
                  <a:pt x="1601317" y="218777"/>
                </a:cubicBezTo>
                <a:cubicBezTo>
                  <a:pt x="1601317" y="217587"/>
                  <a:pt x="1601912" y="216694"/>
                  <a:pt x="1603103" y="216098"/>
                </a:cubicBezTo>
                <a:cubicBezTo>
                  <a:pt x="1667992" y="191691"/>
                  <a:pt x="1701330" y="152102"/>
                  <a:pt x="1703116" y="97334"/>
                </a:cubicBezTo>
                <a:lnTo>
                  <a:pt x="1650430" y="99120"/>
                </a:lnTo>
                <a:cubicBezTo>
                  <a:pt x="1639715" y="99120"/>
                  <a:pt x="1631678" y="99715"/>
                  <a:pt x="1626320" y="100905"/>
                </a:cubicBezTo>
                <a:lnTo>
                  <a:pt x="1618284" y="93762"/>
                </a:lnTo>
                <a:lnTo>
                  <a:pt x="1703116" y="91976"/>
                </a:lnTo>
                <a:cubicBezTo>
                  <a:pt x="1704901" y="75902"/>
                  <a:pt x="1705794" y="57150"/>
                  <a:pt x="1705794" y="35719"/>
                </a:cubicBezTo>
                <a:lnTo>
                  <a:pt x="1669183" y="36612"/>
                </a:lnTo>
                <a:cubicBezTo>
                  <a:pt x="1658467" y="36612"/>
                  <a:pt x="1650430" y="37505"/>
                  <a:pt x="1645073" y="39291"/>
                </a:cubicBezTo>
                <a:lnTo>
                  <a:pt x="1637929" y="32147"/>
                </a:lnTo>
                <a:lnTo>
                  <a:pt x="1761159" y="28575"/>
                </a:lnTo>
                <a:close/>
                <a:moveTo>
                  <a:pt x="536898" y="13395"/>
                </a:moveTo>
                <a:lnTo>
                  <a:pt x="561008" y="23217"/>
                </a:lnTo>
                <a:cubicBezTo>
                  <a:pt x="562199" y="23812"/>
                  <a:pt x="562199" y="24705"/>
                  <a:pt x="561008" y="25896"/>
                </a:cubicBezTo>
                <a:lnTo>
                  <a:pt x="555651" y="29468"/>
                </a:lnTo>
                <a:cubicBezTo>
                  <a:pt x="534219" y="65782"/>
                  <a:pt x="506240" y="100012"/>
                  <a:pt x="471712" y="132159"/>
                </a:cubicBezTo>
                <a:cubicBezTo>
                  <a:pt x="470521" y="133350"/>
                  <a:pt x="469628" y="133648"/>
                  <a:pt x="469033" y="133052"/>
                </a:cubicBezTo>
                <a:cubicBezTo>
                  <a:pt x="468437" y="131862"/>
                  <a:pt x="468735" y="130671"/>
                  <a:pt x="469926" y="129480"/>
                </a:cubicBezTo>
                <a:cubicBezTo>
                  <a:pt x="499691" y="93166"/>
                  <a:pt x="522015" y="54471"/>
                  <a:pt x="536898" y="13395"/>
                </a:cubicBezTo>
                <a:close/>
                <a:moveTo>
                  <a:pt x="66304" y="13395"/>
                </a:moveTo>
                <a:lnTo>
                  <a:pt x="77912" y="25896"/>
                </a:lnTo>
                <a:cubicBezTo>
                  <a:pt x="79103" y="27087"/>
                  <a:pt x="78508" y="28575"/>
                  <a:pt x="76126" y="30361"/>
                </a:cubicBezTo>
                <a:cubicBezTo>
                  <a:pt x="55886" y="43458"/>
                  <a:pt x="35050" y="54769"/>
                  <a:pt x="13619" y="64294"/>
                </a:cubicBezTo>
                <a:cubicBezTo>
                  <a:pt x="11833" y="63698"/>
                  <a:pt x="11535" y="63103"/>
                  <a:pt x="12726" y="62508"/>
                </a:cubicBezTo>
                <a:cubicBezTo>
                  <a:pt x="35347" y="47030"/>
                  <a:pt x="53207" y="30659"/>
                  <a:pt x="66304" y="13395"/>
                </a:cubicBezTo>
                <a:close/>
                <a:moveTo>
                  <a:pt x="1937966" y="12502"/>
                </a:moveTo>
                <a:lnTo>
                  <a:pt x="1952254" y="25003"/>
                </a:lnTo>
                <a:cubicBezTo>
                  <a:pt x="1953444" y="26194"/>
                  <a:pt x="1953444" y="27087"/>
                  <a:pt x="1952254" y="27682"/>
                </a:cubicBezTo>
                <a:cubicBezTo>
                  <a:pt x="1952254" y="27087"/>
                  <a:pt x="1951956" y="27087"/>
                  <a:pt x="1951361" y="27682"/>
                </a:cubicBezTo>
                <a:lnTo>
                  <a:pt x="1922786" y="27682"/>
                </a:lnTo>
                <a:lnTo>
                  <a:pt x="1937966" y="35719"/>
                </a:lnTo>
                <a:cubicBezTo>
                  <a:pt x="1939752" y="36314"/>
                  <a:pt x="1939752" y="37505"/>
                  <a:pt x="1937966" y="39291"/>
                </a:cubicBezTo>
                <a:cubicBezTo>
                  <a:pt x="1936180" y="41672"/>
                  <a:pt x="1935287" y="45541"/>
                  <a:pt x="1935287" y="50899"/>
                </a:cubicBezTo>
                <a:lnTo>
                  <a:pt x="1933501" y="76795"/>
                </a:lnTo>
                <a:cubicBezTo>
                  <a:pt x="1932906" y="85130"/>
                  <a:pt x="1929334" y="91976"/>
                  <a:pt x="1922786" y="97334"/>
                </a:cubicBezTo>
                <a:cubicBezTo>
                  <a:pt x="1921000" y="98524"/>
                  <a:pt x="1919512" y="98822"/>
                  <a:pt x="1918321" y="98227"/>
                </a:cubicBezTo>
                <a:cubicBezTo>
                  <a:pt x="1917726" y="98227"/>
                  <a:pt x="1917428" y="97334"/>
                  <a:pt x="1917428" y="95548"/>
                </a:cubicBezTo>
                <a:lnTo>
                  <a:pt x="1917428" y="27682"/>
                </a:lnTo>
                <a:lnTo>
                  <a:pt x="1874566" y="28575"/>
                </a:lnTo>
                <a:cubicBezTo>
                  <a:pt x="1872780" y="28575"/>
                  <a:pt x="1870398" y="28575"/>
                  <a:pt x="1867422" y="28575"/>
                </a:cubicBezTo>
                <a:cubicBezTo>
                  <a:pt x="1858492" y="29170"/>
                  <a:pt x="1852241" y="30063"/>
                  <a:pt x="1848669" y="31254"/>
                </a:cubicBezTo>
                <a:lnTo>
                  <a:pt x="1839740" y="24110"/>
                </a:lnTo>
                <a:lnTo>
                  <a:pt x="1927251" y="23217"/>
                </a:lnTo>
                <a:close/>
                <a:moveTo>
                  <a:pt x="582440" y="5358"/>
                </a:moveTo>
                <a:cubicBezTo>
                  <a:pt x="593155" y="40481"/>
                  <a:pt x="623219" y="72330"/>
                  <a:pt x="672629" y="100905"/>
                </a:cubicBezTo>
                <a:cubicBezTo>
                  <a:pt x="673820" y="101501"/>
                  <a:pt x="674415" y="102096"/>
                  <a:pt x="674415" y="102691"/>
                </a:cubicBezTo>
                <a:cubicBezTo>
                  <a:pt x="674415" y="103882"/>
                  <a:pt x="673820" y="104477"/>
                  <a:pt x="672629" y="104477"/>
                </a:cubicBezTo>
                <a:cubicBezTo>
                  <a:pt x="664890" y="104477"/>
                  <a:pt x="655365" y="110728"/>
                  <a:pt x="644055" y="123230"/>
                </a:cubicBezTo>
                <a:cubicBezTo>
                  <a:pt x="611312" y="97631"/>
                  <a:pt x="590179" y="58638"/>
                  <a:pt x="580654" y="6251"/>
                </a:cubicBezTo>
                <a:close/>
                <a:moveTo>
                  <a:pt x="369020" y="4465"/>
                </a:moveTo>
                <a:lnTo>
                  <a:pt x="394023" y="10716"/>
                </a:lnTo>
                <a:cubicBezTo>
                  <a:pt x="395809" y="11311"/>
                  <a:pt x="396107" y="12502"/>
                  <a:pt x="394916" y="14287"/>
                </a:cubicBezTo>
                <a:lnTo>
                  <a:pt x="392237" y="18752"/>
                </a:lnTo>
                <a:lnTo>
                  <a:pt x="390451" y="40184"/>
                </a:lnTo>
                <a:lnTo>
                  <a:pt x="421705" y="39291"/>
                </a:lnTo>
                <a:lnTo>
                  <a:pt x="433314" y="25896"/>
                </a:lnTo>
                <a:lnTo>
                  <a:pt x="449387" y="40184"/>
                </a:lnTo>
                <a:cubicBezTo>
                  <a:pt x="449983" y="41374"/>
                  <a:pt x="449685" y="42267"/>
                  <a:pt x="448494" y="42862"/>
                </a:cubicBezTo>
                <a:lnTo>
                  <a:pt x="347589" y="45541"/>
                </a:lnTo>
                <a:cubicBezTo>
                  <a:pt x="338659" y="45541"/>
                  <a:pt x="329729" y="46137"/>
                  <a:pt x="320800" y="47327"/>
                </a:cubicBezTo>
                <a:lnTo>
                  <a:pt x="313656" y="41077"/>
                </a:lnTo>
                <a:lnTo>
                  <a:pt x="369913" y="40184"/>
                </a:lnTo>
                <a:lnTo>
                  <a:pt x="369913" y="26789"/>
                </a:lnTo>
                <a:close/>
                <a:moveTo>
                  <a:pt x="168995" y="4465"/>
                </a:moveTo>
                <a:lnTo>
                  <a:pt x="187747" y="16073"/>
                </a:lnTo>
                <a:cubicBezTo>
                  <a:pt x="188938" y="16669"/>
                  <a:pt x="188938" y="17562"/>
                  <a:pt x="187747" y="18752"/>
                </a:cubicBezTo>
                <a:lnTo>
                  <a:pt x="184176" y="23217"/>
                </a:lnTo>
                <a:cubicBezTo>
                  <a:pt x="178818" y="37505"/>
                  <a:pt x="172567" y="52090"/>
                  <a:pt x="165423" y="66973"/>
                </a:cubicBezTo>
                <a:lnTo>
                  <a:pt x="193998" y="64294"/>
                </a:lnTo>
                <a:lnTo>
                  <a:pt x="202035" y="53578"/>
                </a:lnTo>
                <a:lnTo>
                  <a:pt x="215429" y="65187"/>
                </a:lnTo>
                <a:cubicBezTo>
                  <a:pt x="217215" y="66377"/>
                  <a:pt x="217215" y="66973"/>
                  <a:pt x="215429" y="66973"/>
                </a:cubicBezTo>
                <a:lnTo>
                  <a:pt x="185069" y="70545"/>
                </a:lnTo>
                <a:lnTo>
                  <a:pt x="196677" y="75902"/>
                </a:lnTo>
                <a:cubicBezTo>
                  <a:pt x="198463" y="76498"/>
                  <a:pt x="198463" y="78284"/>
                  <a:pt x="196677" y="81260"/>
                </a:cubicBezTo>
                <a:cubicBezTo>
                  <a:pt x="191319" y="114002"/>
                  <a:pt x="183580" y="139005"/>
                  <a:pt x="173460" y="156270"/>
                </a:cubicBezTo>
                <a:cubicBezTo>
                  <a:pt x="183580" y="174129"/>
                  <a:pt x="199356" y="187523"/>
                  <a:pt x="220787" y="196453"/>
                </a:cubicBezTo>
                <a:cubicBezTo>
                  <a:pt x="222573" y="197644"/>
                  <a:pt x="222573" y="198834"/>
                  <a:pt x="220787" y="200025"/>
                </a:cubicBezTo>
                <a:cubicBezTo>
                  <a:pt x="213048" y="199430"/>
                  <a:pt x="204119" y="203895"/>
                  <a:pt x="193998" y="213420"/>
                </a:cubicBezTo>
                <a:cubicBezTo>
                  <a:pt x="179711" y="197346"/>
                  <a:pt x="170186" y="182761"/>
                  <a:pt x="165423" y="169664"/>
                </a:cubicBezTo>
                <a:cubicBezTo>
                  <a:pt x="155303" y="183952"/>
                  <a:pt x="141015" y="198537"/>
                  <a:pt x="122561" y="213420"/>
                </a:cubicBezTo>
                <a:cubicBezTo>
                  <a:pt x="120179" y="214015"/>
                  <a:pt x="119584" y="213420"/>
                  <a:pt x="120775" y="211634"/>
                </a:cubicBezTo>
                <a:cubicBezTo>
                  <a:pt x="139229" y="194370"/>
                  <a:pt x="152922" y="176212"/>
                  <a:pt x="161851" y="157162"/>
                </a:cubicBezTo>
                <a:cubicBezTo>
                  <a:pt x="158279" y="144661"/>
                  <a:pt x="155601" y="125611"/>
                  <a:pt x="153815" y="100012"/>
                </a:cubicBezTo>
                <a:lnTo>
                  <a:pt x="156494" y="100012"/>
                </a:lnTo>
                <a:cubicBezTo>
                  <a:pt x="157089" y="101798"/>
                  <a:pt x="157684" y="104477"/>
                  <a:pt x="158279" y="108049"/>
                </a:cubicBezTo>
                <a:cubicBezTo>
                  <a:pt x="161851" y="124123"/>
                  <a:pt x="164828" y="135136"/>
                  <a:pt x="167209" y="141089"/>
                </a:cubicBezTo>
                <a:cubicBezTo>
                  <a:pt x="174353" y="119658"/>
                  <a:pt x="178520" y="96143"/>
                  <a:pt x="179711" y="70545"/>
                </a:cubicBezTo>
                <a:lnTo>
                  <a:pt x="163637" y="72330"/>
                </a:lnTo>
                <a:cubicBezTo>
                  <a:pt x="163042" y="74116"/>
                  <a:pt x="161851" y="76795"/>
                  <a:pt x="160065" y="80367"/>
                </a:cubicBezTo>
                <a:cubicBezTo>
                  <a:pt x="157089" y="85725"/>
                  <a:pt x="152624" y="94059"/>
                  <a:pt x="146671" y="105370"/>
                </a:cubicBezTo>
                <a:cubicBezTo>
                  <a:pt x="146076" y="105966"/>
                  <a:pt x="145480" y="106263"/>
                  <a:pt x="144885" y="106263"/>
                </a:cubicBezTo>
                <a:cubicBezTo>
                  <a:pt x="144290" y="106263"/>
                  <a:pt x="143992" y="105668"/>
                  <a:pt x="143992" y="104477"/>
                </a:cubicBezTo>
                <a:cubicBezTo>
                  <a:pt x="155898" y="68163"/>
                  <a:pt x="163637" y="35421"/>
                  <a:pt x="167209" y="6251"/>
                </a:cubicBezTo>
                <a:cubicBezTo>
                  <a:pt x="167209" y="5060"/>
                  <a:pt x="167804" y="4465"/>
                  <a:pt x="168995" y="4465"/>
                </a:cubicBezTo>
                <a:close/>
                <a:moveTo>
                  <a:pt x="1066429" y="3572"/>
                </a:moveTo>
                <a:lnTo>
                  <a:pt x="1089646" y="14287"/>
                </a:lnTo>
                <a:cubicBezTo>
                  <a:pt x="1091432" y="14883"/>
                  <a:pt x="1091730" y="15776"/>
                  <a:pt x="1090539" y="16966"/>
                </a:cubicBezTo>
                <a:lnTo>
                  <a:pt x="1085181" y="25896"/>
                </a:lnTo>
                <a:lnTo>
                  <a:pt x="1083395" y="59829"/>
                </a:lnTo>
                <a:lnTo>
                  <a:pt x="1085181" y="63401"/>
                </a:lnTo>
                <a:cubicBezTo>
                  <a:pt x="1086372" y="65187"/>
                  <a:pt x="1085776" y="65782"/>
                  <a:pt x="1083395" y="65187"/>
                </a:cubicBezTo>
                <a:cubicBezTo>
                  <a:pt x="1081014" y="65187"/>
                  <a:pt x="1077144" y="65187"/>
                  <a:pt x="1071787" y="65187"/>
                </a:cubicBezTo>
                <a:cubicBezTo>
                  <a:pt x="1057499" y="64591"/>
                  <a:pt x="1044402" y="64591"/>
                  <a:pt x="1032496" y="65187"/>
                </a:cubicBezTo>
                <a:lnTo>
                  <a:pt x="990526" y="66080"/>
                </a:lnTo>
                <a:lnTo>
                  <a:pt x="989633" y="68759"/>
                </a:lnTo>
                <a:cubicBezTo>
                  <a:pt x="983085" y="79474"/>
                  <a:pt x="977132" y="83344"/>
                  <a:pt x="971774" y="80367"/>
                </a:cubicBezTo>
                <a:lnTo>
                  <a:pt x="973560" y="8930"/>
                </a:lnTo>
                <a:cubicBezTo>
                  <a:pt x="973560" y="7739"/>
                  <a:pt x="973858" y="7144"/>
                  <a:pt x="974453" y="7144"/>
                </a:cubicBezTo>
                <a:cubicBezTo>
                  <a:pt x="974453" y="6548"/>
                  <a:pt x="975048" y="6548"/>
                  <a:pt x="976239" y="7144"/>
                </a:cubicBezTo>
                <a:lnTo>
                  <a:pt x="993205" y="17859"/>
                </a:lnTo>
                <a:lnTo>
                  <a:pt x="1058392" y="16073"/>
                </a:lnTo>
                <a:close/>
                <a:moveTo>
                  <a:pt x="791394" y="3572"/>
                </a:moveTo>
                <a:lnTo>
                  <a:pt x="814611" y="15180"/>
                </a:lnTo>
                <a:cubicBezTo>
                  <a:pt x="815802" y="15776"/>
                  <a:pt x="816397" y="16371"/>
                  <a:pt x="816397" y="16966"/>
                </a:cubicBezTo>
                <a:cubicBezTo>
                  <a:pt x="816397" y="16966"/>
                  <a:pt x="815802" y="17562"/>
                  <a:pt x="814611" y="18752"/>
                </a:cubicBezTo>
                <a:lnTo>
                  <a:pt x="811933" y="20538"/>
                </a:lnTo>
                <a:cubicBezTo>
                  <a:pt x="827411" y="50899"/>
                  <a:pt x="858962" y="75902"/>
                  <a:pt x="906587" y="95548"/>
                </a:cubicBezTo>
                <a:cubicBezTo>
                  <a:pt x="907183" y="97929"/>
                  <a:pt x="906885" y="99120"/>
                  <a:pt x="905694" y="99120"/>
                </a:cubicBezTo>
                <a:cubicBezTo>
                  <a:pt x="897360" y="99715"/>
                  <a:pt x="887537" y="104775"/>
                  <a:pt x="876226" y="114300"/>
                </a:cubicBezTo>
                <a:cubicBezTo>
                  <a:pt x="844079" y="91083"/>
                  <a:pt x="821755" y="60722"/>
                  <a:pt x="809254" y="23217"/>
                </a:cubicBezTo>
                <a:cubicBezTo>
                  <a:pt x="791990" y="47030"/>
                  <a:pt x="772940" y="67568"/>
                  <a:pt x="752104" y="84832"/>
                </a:cubicBezTo>
                <a:lnTo>
                  <a:pt x="752997" y="84832"/>
                </a:lnTo>
                <a:lnTo>
                  <a:pt x="773535" y="91976"/>
                </a:lnTo>
                <a:cubicBezTo>
                  <a:pt x="774726" y="92571"/>
                  <a:pt x="775321" y="93166"/>
                  <a:pt x="775321" y="93762"/>
                </a:cubicBezTo>
                <a:cubicBezTo>
                  <a:pt x="775916" y="93762"/>
                  <a:pt x="775619" y="94357"/>
                  <a:pt x="774428" y="95548"/>
                </a:cubicBezTo>
                <a:lnTo>
                  <a:pt x="770856" y="100012"/>
                </a:lnTo>
                <a:lnTo>
                  <a:pt x="769963" y="124123"/>
                </a:lnTo>
                <a:cubicBezTo>
                  <a:pt x="769963" y="125909"/>
                  <a:pt x="769665" y="128587"/>
                  <a:pt x="769070" y="132159"/>
                </a:cubicBezTo>
                <a:cubicBezTo>
                  <a:pt x="769070" y="135136"/>
                  <a:pt x="768772" y="137517"/>
                  <a:pt x="768177" y="139303"/>
                </a:cubicBezTo>
                <a:cubicBezTo>
                  <a:pt x="786037" y="146447"/>
                  <a:pt x="796454" y="152400"/>
                  <a:pt x="799431" y="157162"/>
                </a:cubicBezTo>
                <a:cubicBezTo>
                  <a:pt x="800026" y="163711"/>
                  <a:pt x="797347" y="169664"/>
                  <a:pt x="791394" y="175022"/>
                </a:cubicBezTo>
                <a:cubicBezTo>
                  <a:pt x="789013" y="176808"/>
                  <a:pt x="787227" y="176212"/>
                  <a:pt x="786037" y="173236"/>
                </a:cubicBezTo>
                <a:cubicBezTo>
                  <a:pt x="781869" y="161330"/>
                  <a:pt x="775619" y="151507"/>
                  <a:pt x="767284" y="143768"/>
                </a:cubicBezTo>
                <a:cubicBezTo>
                  <a:pt x="766094" y="171152"/>
                  <a:pt x="741090" y="195858"/>
                  <a:pt x="692275" y="217884"/>
                </a:cubicBezTo>
                <a:cubicBezTo>
                  <a:pt x="689894" y="217289"/>
                  <a:pt x="689596" y="216098"/>
                  <a:pt x="691382" y="214312"/>
                </a:cubicBezTo>
                <a:cubicBezTo>
                  <a:pt x="734244" y="193477"/>
                  <a:pt x="754485" y="162818"/>
                  <a:pt x="752104" y="122337"/>
                </a:cubicBezTo>
                <a:lnTo>
                  <a:pt x="752104" y="109835"/>
                </a:lnTo>
                <a:cubicBezTo>
                  <a:pt x="751508" y="103882"/>
                  <a:pt x="751211" y="95845"/>
                  <a:pt x="751211" y="85725"/>
                </a:cubicBezTo>
                <a:cubicBezTo>
                  <a:pt x="751211" y="85130"/>
                  <a:pt x="751211" y="84832"/>
                  <a:pt x="751211" y="84832"/>
                </a:cubicBezTo>
                <a:cubicBezTo>
                  <a:pt x="735733" y="97334"/>
                  <a:pt x="715492" y="110728"/>
                  <a:pt x="690489" y="125016"/>
                </a:cubicBezTo>
                <a:cubicBezTo>
                  <a:pt x="688703" y="125016"/>
                  <a:pt x="687810" y="124123"/>
                  <a:pt x="687810" y="122337"/>
                </a:cubicBezTo>
                <a:cubicBezTo>
                  <a:pt x="735435" y="94357"/>
                  <a:pt x="769963" y="54769"/>
                  <a:pt x="791394" y="3572"/>
                </a:cubicBezTo>
                <a:close/>
                <a:moveTo>
                  <a:pt x="104701" y="3572"/>
                </a:moveTo>
                <a:lnTo>
                  <a:pt x="120775" y="11609"/>
                </a:lnTo>
                <a:lnTo>
                  <a:pt x="119882" y="17859"/>
                </a:lnTo>
                <a:lnTo>
                  <a:pt x="117203" y="66973"/>
                </a:lnTo>
                <a:lnTo>
                  <a:pt x="128811" y="66973"/>
                </a:lnTo>
                <a:lnTo>
                  <a:pt x="128811" y="37505"/>
                </a:lnTo>
                <a:lnTo>
                  <a:pt x="128811" y="19645"/>
                </a:lnTo>
                <a:lnTo>
                  <a:pt x="147564" y="29468"/>
                </a:lnTo>
                <a:lnTo>
                  <a:pt x="143992" y="36612"/>
                </a:lnTo>
                <a:lnTo>
                  <a:pt x="143099" y="68759"/>
                </a:lnTo>
                <a:lnTo>
                  <a:pt x="143992" y="71437"/>
                </a:lnTo>
                <a:cubicBezTo>
                  <a:pt x="144587" y="71437"/>
                  <a:pt x="144587" y="71735"/>
                  <a:pt x="143992" y="72330"/>
                </a:cubicBezTo>
                <a:cubicBezTo>
                  <a:pt x="137444" y="71140"/>
                  <a:pt x="119882" y="71140"/>
                  <a:pt x="91307" y="72330"/>
                </a:cubicBezTo>
                <a:cubicBezTo>
                  <a:pt x="89521" y="76498"/>
                  <a:pt x="86544" y="80070"/>
                  <a:pt x="82377" y="83046"/>
                </a:cubicBezTo>
                <a:cubicBezTo>
                  <a:pt x="81186" y="83641"/>
                  <a:pt x="80294" y="83939"/>
                  <a:pt x="79698" y="83939"/>
                </a:cubicBezTo>
                <a:cubicBezTo>
                  <a:pt x="79103" y="83939"/>
                  <a:pt x="78805" y="83344"/>
                  <a:pt x="78805" y="82153"/>
                </a:cubicBezTo>
                <a:lnTo>
                  <a:pt x="80591" y="60722"/>
                </a:lnTo>
                <a:lnTo>
                  <a:pt x="80591" y="38398"/>
                </a:lnTo>
                <a:lnTo>
                  <a:pt x="80591" y="19645"/>
                </a:lnTo>
                <a:lnTo>
                  <a:pt x="95772" y="27682"/>
                </a:lnTo>
                <a:lnTo>
                  <a:pt x="93986" y="32147"/>
                </a:lnTo>
                <a:lnTo>
                  <a:pt x="92200" y="66973"/>
                </a:lnTo>
                <a:lnTo>
                  <a:pt x="92200" y="67866"/>
                </a:lnTo>
                <a:lnTo>
                  <a:pt x="104701" y="67866"/>
                </a:lnTo>
                <a:lnTo>
                  <a:pt x="104701" y="24110"/>
                </a:lnTo>
                <a:close/>
                <a:moveTo>
                  <a:pt x="1977257" y="893"/>
                </a:moveTo>
                <a:lnTo>
                  <a:pt x="1996902" y="8930"/>
                </a:lnTo>
                <a:cubicBezTo>
                  <a:pt x="1999284" y="10120"/>
                  <a:pt x="1999581" y="11609"/>
                  <a:pt x="1997795" y="13395"/>
                </a:cubicBezTo>
                <a:cubicBezTo>
                  <a:pt x="1990651" y="25896"/>
                  <a:pt x="1982317" y="38695"/>
                  <a:pt x="1972792" y="51792"/>
                </a:cubicBezTo>
                <a:lnTo>
                  <a:pt x="2012976" y="49113"/>
                </a:lnTo>
                <a:lnTo>
                  <a:pt x="2021012" y="41970"/>
                </a:lnTo>
                <a:lnTo>
                  <a:pt x="2041551" y="58043"/>
                </a:lnTo>
                <a:cubicBezTo>
                  <a:pt x="2043337" y="60424"/>
                  <a:pt x="2042741" y="61912"/>
                  <a:pt x="2039765" y="62508"/>
                </a:cubicBezTo>
                <a:cubicBezTo>
                  <a:pt x="2030835" y="63103"/>
                  <a:pt x="2021310" y="67866"/>
                  <a:pt x="2011190" y="76795"/>
                </a:cubicBezTo>
                <a:cubicBezTo>
                  <a:pt x="2009999" y="77391"/>
                  <a:pt x="2009404" y="77688"/>
                  <a:pt x="2009404" y="77688"/>
                </a:cubicBezTo>
                <a:cubicBezTo>
                  <a:pt x="2008808" y="77093"/>
                  <a:pt x="2008511" y="76498"/>
                  <a:pt x="2008511" y="75902"/>
                </a:cubicBezTo>
                <a:lnTo>
                  <a:pt x="2012976" y="54471"/>
                </a:lnTo>
                <a:lnTo>
                  <a:pt x="1969220" y="57150"/>
                </a:lnTo>
                <a:cubicBezTo>
                  <a:pt x="1962076" y="67270"/>
                  <a:pt x="1953742" y="77688"/>
                  <a:pt x="1944217" y="88404"/>
                </a:cubicBezTo>
                <a:cubicBezTo>
                  <a:pt x="1942431" y="89595"/>
                  <a:pt x="1941836" y="88999"/>
                  <a:pt x="1942431" y="86618"/>
                </a:cubicBezTo>
                <a:cubicBezTo>
                  <a:pt x="1959100" y="59829"/>
                  <a:pt x="1970411" y="31552"/>
                  <a:pt x="1976364" y="1786"/>
                </a:cubicBezTo>
                <a:cubicBezTo>
                  <a:pt x="1976364" y="595"/>
                  <a:pt x="1976662" y="298"/>
                  <a:pt x="1977257" y="893"/>
                </a:cubicBezTo>
                <a:close/>
                <a:moveTo>
                  <a:pt x="303833" y="893"/>
                </a:moveTo>
                <a:lnTo>
                  <a:pt x="323479" y="12502"/>
                </a:lnTo>
                <a:cubicBezTo>
                  <a:pt x="324669" y="13097"/>
                  <a:pt x="324669" y="14287"/>
                  <a:pt x="323479" y="16073"/>
                </a:cubicBezTo>
                <a:lnTo>
                  <a:pt x="319907" y="19645"/>
                </a:lnTo>
                <a:cubicBezTo>
                  <a:pt x="312763" y="32742"/>
                  <a:pt x="305322" y="44946"/>
                  <a:pt x="297583" y="56257"/>
                </a:cubicBezTo>
                <a:lnTo>
                  <a:pt x="299369" y="192881"/>
                </a:lnTo>
                <a:cubicBezTo>
                  <a:pt x="298178" y="201216"/>
                  <a:pt x="293415" y="209252"/>
                  <a:pt x="285081" y="216991"/>
                </a:cubicBezTo>
                <a:cubicBezTo>
                  <a:pt x="282700" y="219373"/>
                  <a:pt x="280914" y="219075"/>
                  <a:pt x="279723" y="216098"/>
                </a:cubicBezTo>
                <a:lnTo>
                  <a:pt x="281509" y="157162"/>
                </a:lnTo>
                <a:lnTo>
                  <a:pt x="281509" y="77688"/>
                </a:lnTo>
                <a:cubicBezTo>
                  <a:pt x="265436" y="97929"/>
                  <a:pt x="248172" y="116384"/>
                  <a:pt x="229717" y="133052"/>
                </a:cubicBezTo>
                <a:cubicBezTo>
                  <a:pt x="229122" y="133648"/>
                  <a:pt x="228526" y="133648"/>
                  <a:pt x="227931" y="133052"/>
                </a:cubicBezTo>
                <a:cubicBezTo>
                  <a:pt x="227336" y="131862"/>
                  <a:pt x="227336" y="130969"/>
                  <a:pt x="227931" y="130373"/>
                </a:cubicBezTo>
                <a:cubicBezTo>
                  <a:pt x="259483" y="96441"/>
                  <a:pt x="284783" y="53280"/>
                  <a:pt x="303833" y="893"/>
                </a:cubicBezTo>
                <a:close/>
                <a:moveTo>
                  <a:pt x="1480766" y="0"/>
                </a:moveTo>
                <a:lnTo>
                  <a:pt x="1494161" y="16966"/>
                </a:lnTo>
                <a:cubicBezTo>
                  <a:pt x="1494756" y="17562"/>
                  <a:pt x="1494161" y="18455"/>
                  <a:pt x="1492375" y="19645"/>
                </a:cubicBezTo>
                <a:cubicBezTo>
                  <a:pt x="1482255" y="25003"/>
                  <a:pt x="1462609" y="33337"/>
                  <a:pt x="1433439" y="44648"/>
                </a:cubicBezTo>
                <a:cubicBezTo>
                  <a:pt x="1431653" y="44648"/>
                  <a:pt x="1431355" y="44053"/>
                  <a:pt x="1432546" y="42862"/>
                </a:cubicBezTo>
                <a:cubicBezTo>
                  <a:pt x="1454573" y="27980"/>
                  <a:pt x="1470646" y="13692"/>
                  <a:pt x="1480766" y="0"/>
                </a:cubicBezTo>
                <a:close/>
              </a:path>
            </a:pathLst>
          </a:custGeom>
          <a:solidFill>
            <a:prstClr val="white">
              <a:lumMod val="75000"/>
            </a:prst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60" name="L 形 59">
            <a:extLst>
              <a:ext uri="{FF2B5EF4-FFF2-40B4-BE49-F238E27FC236}">
                <a16:creationId xmlns:a16="http://schemas.microsoft.com/office/drawing/2014/main" xmlns="" id="{05DAD0DF-0C75-4E77-8D9C-7BB9446BDDD2}"/>
              </a:ext>
            </a:extLst>
          </p:cNvPr>
          <p:cNvSpPr/>
          <p:nvPr/>
        </p:nvSpPr>
        <p:spPr>
          <a:xfrm rot="5400000">
            <a:off x="774405" y="2793693"/>
            <a:ext cx="187325" cy="187325"/>
          </a:xfrm>
          <a:prstGeom prst="corner">
            <a:avLst>
              <a:gd name="adj1" fmla="val 15448"/>
              <a:gd name="adj2" fmla="val 1671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L 形 61">
            <a:extLst>
              <a:ext uri="{FF2B5EF4-FFF2-40B4-BE49-F238E27FC236}">
                <a16:creationId xmlns:a16="http://schemas.microsoft.com/office/drawing/2014/main" xmlns="" id="{9BB11FE7-CFC4-496F-B770-C097C35BC092}"/>
              </a:ext>
            </a:extLst>
          </p:cNvPr>
          <p:cNvSpPr/>
          <p:nvPr/>
        </p:nvSpPr>
        <p:spPr>
          <a:xfrm rot="16200000">
            <a:off x="3463040" y="5476561"/>
            <a:ext cx="187325" cy="187325"/>
          </a:xfrm>
          <a:prstGeom prst="corner">
            <a:avLst>
              <a:gd name="adj1" fmla="val 15448"/>
              <a:gd name="adj2" fmla="val 1671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9DA478EA-74CC-4884-831F-3B0890775D69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0312"/>
          <a:stretch/>
        </p:blipFill>
        <p:spPr>
          <a:xfrm>
            <a:off x="6352201" y="741069"/>
            <a:ext cx="4323603" cy="6130734"/>
          </a:xfrm>
          <a:prstGeom prst="rect">
            <a:avLst/>
          </a:prstGeom>
          <a:effectLst/>
        </p:spPr>
      </p:pic>
      <p:sp>
        <p:nvSpPr>
          <p:cNvPr id="6" name="矩形 5"/>
          <p:cNvSpPr/>
          <p:nvPr/>
        </p:nvSpPr>
        <p:spPr>
          <a:xfrm>
            <a:off x="7838169" y="6662738"/>
            <a:ext cx="728664" cy="209065"/>
          </a:xfrm>
          <a:prstGeom prst="rect">
            <a:avLst/>
          </a:prstGeom>
          <a:solidFill>
            <a:srgbClr val="0F10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98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D3ED3"/>
            </a:gs>
            <a:gs pos="50000">
              <a:srgbClr val="2B71E0"/>
            </a:gs>
            <a:gs pos="100000">
              <a:srgbClr val="3D3ED3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3D6B815C-3606-4107-B8D4-8AB8A5F92E95}"/>
              </a:ext>
            </a:extLst>
          </p:cNvPr>
          <p:cNvSpPr/>
          <p:nvPr/>
        </p:nvSpPr>
        <p:spPr>
          <a:xfrm>
            <a:off x="0" y="3981450"/>
            <a:ext cx="5765149" cy="2876551"/>
          </a:xfrm>
          <a:custGeom>
            <a:avLst/>
            <a:gdLst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656114 w 3439886"/>
              <a:gd name="connsiteY3" fmla="*/ 81280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29629 h 1655229"/>
              <a:gd name="connsiteX1" fmla="*/ 1175657 w 3439886"/>
              <a:gd name="connsiteY1" fmla="*/ 145744 h 1655229"/>
              <a:gd name="connsiteX2" fmla="*/ 1799771 w 3439886"/>
              <a:gd name="connsiteY2" fmla="*/ 885972 h 1655229"/>
              <a:gd name="connsiteX3" fmla="*/ 2722789 w 3439886"/>
              <a:gd name="connsiteY3" fmla="*/ 861479 h 1655229"/>
              <a:gd name="connsiteX4" fmla="*/ 3439886 w 3439886"/>
              <a:gd name="connsiteY4" fmla="*/ 1655229 h 1655229"/>
              <a:gd name="connsiteX5" fmla="*/ 0 w 3439886"/>
              <a:gd name="connsiteY5" fmla="*/ 1655229 h 1655229"/>
              <a:gd name="connsiteX6" fmla="*/ 72571 w 3439886"/>
              <a:gd name="connsiteY6" fmla="*/ 29629 h 1655229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18027 w 3439886"/>
              <a:gd name="connsiteY3" fmla="*/ 904896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18027 w 3439886"/>
              <a:gd name="connsiteY3" fmla="*/ 904896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886" h="1716349">
                <a:moveTo>
                  <a:pt x="72571" y="90749"/>
                </a:moveTo>
                <a:cubicBezTo>
                  <a:pt x="440266" y="34204"/>
                  <a:pt x="774625" y="-131878"/>
                  <a:pt x="1175657" y="206864"/>
                </a:cubicBezTo>
                <a:cubicBezTo>
                  <a:pt x="1383695" y="453607"/>
                  <a:pt x="1594114" y="833699"/>
                  <a:pt x="1799771" y="947092"/>
                </a:cubicBezTo>
                <a:cubicBezTo>
                  <a:pt x="2138400" y="1110378"/>
                  <a:pt x="2496079" y="904570"/>
                  <a:pt x="2718027" y="932124"/>
                </a:cubicBezTo>
                <a:cubicBezTo>
                  <a:pt x="3090410" y="1001445"/>
                  <a:pt x="3200854" y="1451766"/>
                  <a:pt x="3439886" y="1716349"/>
                </a:cubicBezTo>
                <a:lnTo>
                  <a:pt x="0" y="1716349"/>
                </a:lnTo>
                <a:lnTo>
                  <a:pt x="72571" y="90749"/>
                </a:lnTo>
                <a:close/>
              </a:path>
            </a:pathLst>
          </a:custGeom>
          <a:gradFill>
            <a:gsLst>
              <a:gs pos="0">
                <a:srgbClr val="3D3ED3"/>
              </a:gs>
              <a:gs pos="74000">
                <a:srgbClr val="2296E5"/>
              </a:gs>
              <a:gs pos="100000">
                <a:srgbClr val="2296E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E6E08FC7-A8CC-442E-BFFC-108FBFA68BCB}"/>
              </a:ext>
            </a:extLst>
          </p:cNvPr>
          <p:cNvSpPr/>
          <p:nvPr/>
        </p:nvSpPr>
        <p:spPr>
          <a:xfrm flipH="1" flipV="1">
            <a:off x="6426851" y="0"/>
            <a:ext cx="5765149" cy="2876551"/>
          </a:xfrm>
          <a:custGeom>
            <a:avLst/>
            <a:gdLst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656114 w 3439886"/>
              <a:gd name="connsiteY3" fmla="*/ 81280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0 h 1625600"/>
              <a:gd name="connsiteX1" fmla="*/ 1175657 w 3439886"/>
              <a:gd name="connsiteY1" fmla="*/ 116115 h 1625600"/>
              <a:gd name="connsiteX2" fmla="*/ 1799771 w 3439886"/>
              <a:gd name="connsiteY2" fmla="*/ 856343 h 1625600"/>
              <a:gd name="connsiteX3" fmla="*/ 2722789 w 3439886"/>
              <a:gd name="connsiteY3" fmla="*/ 831850 h 1625600"/>
              <a:gd name="connsiteX4" fmla="*/ 3439886 w 3439886"/>
              <a:gd name="connsiteY4" fmla="*/ 1625600 h 1625600"/>
              <a:gd name="connsiteX5" fmla="*/ 0 w 3439886"/>
              <a:gd name="connsiteY5" fmla="*/ 1625600 h 1625600"/>
              <a:gd name="connsiteX6" fmla="*/ 72571 w 3439886"/>
              <a:gd name="connsiteY6" fmla="*/ 0 h 1625600"/>
              <a:gd name="connsiteX0" fmla="*/ 72571 w 3439886"/>
              <a:gd name="connsiteY0" fmla="*/ 29629 h 1655229"/>
              <a:gd name="connsiteX1" fmla="*/ 1175657 w 3439886"/>
              <a:gd name="connsiteY1" fmla="*/ 145744 h 1655229"/>
              <a:gd name="connsiteX2" fmla="*/ 1799771 w 3439886"/>
              <a:gd name="connsiteY2" fmla="*/ 885972 h 1655229"/>
              <a:gd name="connsiteX3" fmla="*/ 2722789 w 3439886"/>
              <a:gd name="connsiteY3" fmla="*/ 861479 h 1655229"/>
              <a:gd name="connsiteX4" fmla="*/ 3439886 w 3439886"/>
              <a:gd name="connsiteY4" fmla="*/ 1655229 h 1655229"/>
              <a:gd name="connsiteX5" fmla="*/ 0 w 3439886"/>
              <a:gd name="connsiteY5" fmla="*/ 1655229 h 1655229"/>
              <a:gd name="connsiteX6" fmla="*/ 72571 w 3439886"/>
              <a:gd name="connsiteY6" fmla="*/ 29629 h 1655229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22789 w 3439886"/>
              <a:gd name="connsiteY3" fmla="*/ 895371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18027 w 3439886"/>
              <a:gd name="connsiteY3" fmla="*/ 904896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63521 h 1689121"/>
              <a:gd name="connsiteX1" fmla="*/ 1175657 w 3439886"/>
              <a:gd name="connsiteY1" fmla="*/ 179636 h 1689121"/>
              <a:gd name="connsiteX2" fmla="*/ 1799771 w 3439886"/>
              <a:gd name="connsiteY2" fmla="*/ 919864 h 1689121"/>
              <a:gd name="connsiteX3" fmla="*/ 2718027 w 3439886"/>
              <a:gd name="connsiteY3" fmla="*/ 904896 h 1689121"/>
              <a:gd name="connsiteX4" fmla="*/ 3439886 w 3439886"/>
              <a:gd name="connsiteY4" fmla="*/ 1689121 h 1689121"/>
              <a:gd name="connsiteX5" fmla="*/ 0 w 3439886"/>
              <a:gd name="connsiteY5" fmla="*/ 1689121 h 1689121"/>
              <a:gd name="connsiteX6" fmla="*/ 72571 w 3439886"/>
              <a:gd name="connsiteY6" fmla="*/ 63521 h 1689121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  <a:gd name="connsiteX0" fmla="*/ 72571 w 3439886"/>
              <a:gd name="connsiteY0" fmla="*/ 90749 h 1716349"/>
              <a:gd name="connsiteX1" fmla="*/ 1175657 w 3439886"/>
              <a:gd name="connsiteY1" fmla="*/ 206864 h 1716349"/>
              <a:gd name="connsiteX2" fmla="*/ 1799771 w 3439886"/>
              <a:gd name="connsiteY2" fmla="*/ 947092 h 1716349"/>
              <a:gd name="connsiteX3" fmla="*/ 2718027 w 3439886"/>
              <a:gd name="connsiteY3" fmla="*/ 932124 h 1716349"/>
              <a:gd name="connsiteX4" fmla="*/ 3439886 w 3439886"/>
              <a:gd name="connsiteY4" fmla="*/ 1716349 h 1716349"/>
              <a:gd name="connsiteX5" fmla="*/ 0 w 3439886"/>
              <a:gd name="connsiteY5" fmla="*/ 1716349 h 1716349"/>
              <a:gd name="connsiteX6" fmla="*/ 72571 w 3439886"/>
              <a:gd name="connsiteY6" fmla="*/ 90749 h 1716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886" h="1716349">
                <a:moveTo>
                  <a:pt x="72571" y="90749"/>
                </a:moveTo>
                <a:cubicBezTo>
                  <a:pt x="440266" y="34204"/>
                  <a:pt x="774625" y="-131878"/>
                  <a:pt x="1175657" y="206864"/>
                </a:cubicBezTo>
                <a:cubicBezTo>
                  <a:pt x="1383695" y="453607"/>
                  <a:pt x="1594114" y="833699"/>
                  <a:pt x="1799771" y="947092"/>
                </a:cubicBezTo>
                <a:cubicBezTo>
                  <a:pt x="2138400" y="1110378"/>
                  <a:pt x="2496079" y="904570"/>
                  <a:pt x="2718027" y="932124"/>
                </a:cubicBezTo>
                <a:cubicBezTo>
                  <a:pt x="3090410" y="1001445"/>
                  <a:pt x="3200854" y="1451766"/>
                  <a:pt x="3439886" y="1716349"/>
                </a:cubicBezTo>
                <a:lnTo>
                  <a:pt x="0" y="1716349"/>
                </a:lnTo>
                <a:lnTo>
                  <a:pt x="72571" y="90749"/>
                </a:lnTo>
                <a:close/>
              </a:path>
            </a:pathLst>
          </a:custGeom>
          <a:gradFill>
            <a:gsLst>
              <a:gs pos="0">
                <a:srgbClr val="3D3ED3"/>
              </a:gs>
              <a:gs pos="74000">
                <a:srgbClr val="2296E5"/>
              </a:gs>
              <a:gs pos="100000">
                <a:srgbClr val="2296E5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A20034F9-E825-4588-86BA-317B555EF686}"/>
              </a:ext>
            </a:extLst>
          </p:cNvPr>
          <p:cNvSpPr/>
          <p:nvPr/>
        </p:nvSpPr>
        <p:spPr>
          <a:xfrm flipV="1">
            <a:off x="10539200" y="2008741"/>
            <a:ext cx="1633945" cy="1633945"/>
          </a:xfrm>
          <a:prstGeom prst="ellipse">
            <a:avLst/>
          </a:prstGeom>
          <a:gradFill flip="none" rotWithShape="1">
            <a:gsLst>
              <a:gs pos="0">
                <a:srgbClr val="05CFFE"/>
              </a:gs>
              <a:gs pos="50000">
                <a:srgbClr val="228BFB"/>
              </a:gs>
              <a:gs pos="100000">
                <a:srgbClr val="3D3ED3"/>
              </a:gs>
            </a:gsLst>
            <a:lin ang="16200000" scaled="1"/>
            <a:tileRect/>
          </a:gradFill>
          <a:ln>
            <a:noFill/>
          </a:ln>
          <a:effectLst>
            <a:outerShdw blurRad="304800" dist="1143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52717A9A-7630-4F68-992F-D9B39FA85BD8}"/>
              </a:ext>
            </a:extLst>
          </p:cNvPr>
          <p:cNvSpPr/>
          <p:nvPr/>
        </p:nvSpPr>
        <p:spPr>
          <a:xfrm>
            <a:off x="436088" y="4426857"/>
            <a:ext cx="1794580" cy="1794580"/>
          </a:xfrm>
          <a:prstGeom prst="ellipse">
            <a:avLst/>
          </a:prstGeom>
          <a:gradFill flip="none" rotWithShape="1">
            <a:gsLst>
              <a:gs pos="0">
                <a:srgbClr val="05CFFE"/>
              </a:gs>
              <a:gs pos="50000">
                <a:srgbClr val="228BFB"/>
              </a:gs>
              <a:gs pos="100000">
                <a:srgbClr val="3D3ED3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FB994A4-D0FC-425F-9819-7A8B4CF111C9}"/>
              </a:ext>
            </a:extLst>
          </p:cNvPr>
          <p:cNvGrpSpPr/>
          <p:nvPr/>
        </p:nvGrpSpPr>
        <p:grpSpPr>
          <a:xfrm>
            <a:off x="2114556" y="1784981"/>
            <a:ext cx="4770812" cy="3473245"/>
            <a:chOff x="3553518" y="2343956"/>
            <a:chExt cx="3814318" cy="3127929"/>
          </a:xfrm>
          <a:scene3d>
            <a:camera prst="perspectiveHeroicExtremeRightFacing" fov="6300000">
              <a:rot lat="0" lon="20400000" rev="0"/>
            </a:camera>
            <a:lightRig rig="threePt" dir="t"/>
          </a:scene3d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C205207C-72B1-4117-A415-C849F97F35CF}"/>
                </a:ext>
              </a:extLst>
            </p:cNvPr>
            <p:cNvGrpSpPr/>
            <p:nvPr/>
          </p:nvGrpSpPr>
          <p:grpSpPr>
            <a:xfrm>
              <a:off x="4008827" y="2504284"/>
              <a:ext cx="3103797" cy="2807273"/>
              <a:chOff x="3988968" y="2487815"/>
              <a:chExt cx="3103797" cy="2807273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0B119B78-A76C-44DF-A320-0712C1BB24C3}"/>
                  </a:ext>
                </a:extLst>
              </p:cNvPr>
              <p:cNvSpPr txBox="1"/>
              <p:nvPr/>
            </p:nvSpPr>
            <p:spPr>
              <a:xfrm>
                <a:off x="3988968" y="2487815"/>
                <a:ext cx="2587916" cy="8315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冯注龙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368EA50E-0510-41FB-9C05-88A1BEAE6740}"/>
                  </a:ext>
                </a:extLst>
              </p:cNvPr>
              <p:cNvSpPr txBox="1"/>
              <p:nvPr/>
            </p:nvSpPr>
            <p:spPr>
              <a:xfrm>
                <a:off x="4041583" y="3667400"/>
                <a:ext cx="28381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向天歌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创始人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30788CD5-1C72-4AE9-871F-A84C7FFA8C71}"/>
                  </a:ext>
                </a:extLst>
              </p:cNvPr>
              <p:cNvSpPr txBox="1"/>
              <p:nvPr/>
            </p:nvSpPr>
            <p:spPr>
              <a:xfrm>
                <a:off x="4041583" y="4076593"/>
                <a:ext cx="24480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场景化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倡导者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xmlns="" id="{B964D522-F06E-48F3-ACD0-85703622A7C6}"/>
                  </a:ext>
                </a:extLst>
              </p:cNvPr>
              <p:cNvSpPr txBox="1"/>
              <p:nvPr/>
            </p:nvSpPr>
            <p:spPr>
              <a:xfrm>
                <a:off x="4041583" y="4485786"/>
                <a:ext cx="30511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全网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付费学员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10W+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xmlns="" id="{E3FF3871-E48D-46F5-809D-F8E6B25684E6}"/>
                  </a:ext>
                </a:extLst>
              </p:cNvPr>
              <p:cNvSpPr txBox="1"/>
              <p:nvPr/>
            </p:nvSpPr>
            <p:spPr>
              <a:xfrm>
                <a:off x="4041583" y="4894978"/>
                <a:ext cx="30511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微信公众号：向天歌</a:t>
                </a:r>
              </a:p>
            </p:txBody>
          </p: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D67980AB-A94E-46E8-828D-6E41EDCAA9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8202" y="3505177"/>
                <a:ext cx="403405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98C28EB3-B580-466F-90E8-7084061B59A0}"/>
                </a:ext>
              </a:extLst>
            </p:cNvPr>
            <p:cNvSpPr/>
            <p:nvPr/>
          </p:nvSpPr>
          <p:spPr>
            <a:xfrm>
              <a:off x="3553518" y="2343956"/>
              <a:ext cx="3814318" cy="3127929"/>
            </a:xfrm>
            <a:prstGeom prst="rect">
              <a:avLst/>
            </a:prstGeom>
            <a:noFill/>
            <a:ln w="50800">
              <a:gradFill flip="none" rotWithShape="1">
                <a:gsLst>
                  <a:gs pos="0">
                    <a:schemeClr val="bg1"/>
                  </a:gs>
                  <a:gs pos="37000">
                    <a:schemeClr val="bg1"/>
                  </a:gs>
                  <a:gs pos="100000">
                    <a:schemeClr val="bg1">
                      <a:alpha val="1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D3FA1892-77F8-4550-8850-1E5EB25F3692}"/>
              </a:ext>
            </a:extLst>
          </p:cNvPr>
          <p:cNvCxnSpPr>
            <a:cxnSpLocks/>
          </p:cNvCxnSpPr>
          <p:nvPr/>
        </p:nvCxnSpPr>
        <p:spPr>
          <a:xfrm flipV="1">
            <a:off x="1529012" y="1131441"/>
            <a:ext cx="0" cy="2839037"/>
          </a:xfrm>
          <a:prstGeom prst="line">
            <a:avLst/>
          </a:prstGeom>
          <a:ln w="57150">
            <a:gradFill flip="none" rotWithShape="1">
              <a:gsLst>
                <a:gs pos="0">
                  <a:srgbClr val="0DBCFD"/>
                </a:gs>
                <a:gs pos="88000">
                  <a:srgbClr val="3C53D8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xmlns="" id="{34CDB4C8-E980-4090-87A6-9FFFAD892C37}"/>
              </a:ext>
            </a:extLst>
          </p:cNvPr>
          <p:cNvCxnSpPr>
            <a:cxnSpLocks/>
          </p:cNvCxnSpPr>
          <p:nvPr/>
        </p:nvCxnSpPr>
        <p:spPr>
          <a:xfrm>
            <a:off x="1509962" y="1131440"/>
            <a:ext cx="3459843" cy="517071"/>
          </a:xfrm>
          <a:prstGeom prst="line">
            <a:avLst/>
          </a:prstGeom>
          <a:ln w="57150">
            <a:gradFill>
              <a:gsLst>
                <a:gs pos="0">
                  <a:srgbClr val="0DBCFD"/>
                </a:gs>
                <a:gs pos="82000">
                  <a:srgbClr val="2E70E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xmlns="" id="{FA81E93D-A0AC-44A5-8362-F8415E7832DD}"/>
              </a:ext>
            </a:extLst>
          </p:cNvPr>
          <p:cNvCxnSpPr>
            <a:cxnSpLocks/>
          </p:cNvCxnSpPr>
          <p:nvPr/>
        </p:nvCxnSpPr>
        <p:spPr>
          <a:xfrm>
            <a:off x="6202330" y="3858201"/>
            <a:ext cx="1" cy="928343"/>
          </a:xfrm>
          <a:prstGeom prst="line">
            <a:avLst/>
          </a:prstGeom>
          <a:ln w="38100">
            <a:gradFill flip="none" rotWithShape="1">
              <a:gsLst>
                <a:gs pos="0">
                  <a:srgbClr val="0DBCFD">
                    <a:alpha val="14000"/>
                  </a:srgbClr>
                </a:gs>
                <a:gs pos="88000">
                  <a:srgbClr val="2C71E0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xmlns="" id="{840C8474-F734-4241-BE80-52F7C75E3D17}"/>
              </a:ext>
            </a:extLst>
          </p:cNvPr>
          <p:cNvCxnSpPr>
            <a:cxnSpLocks/>
          </p:cNvCxnSpPr>
          <p:nvPr/>
        </p:nvCxnSpPr>
        <p:spPr>
          <a:xfrm flipH="1">
            <a:off x="5335120" y="4781616"/>
            <a:ext cx="885615" cy="141398"/>
          </a:xfrm>
          <a:prstGeom prst="line">
            <a:avLst/>
          </a:prstGeom>
          <a:ln w="38100">
            <a:gradFill flip="none" rotWithShape="1">
              <a:gsLst>
                <a:gs pos="21000">
                  <a:srgbClr val="0DBCFD">
                    <a:alpha val="14000"/>
                  </a:srgbClr>
                </a:gs>
                <a:gs pos="100000">
                  <a:srgbClr val="2C71E0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47017703-5B8F-4DD2-95E0-33391C25D540}"/>
              </a:ext>
            </a:extLst>
          </p:cNvPr>
          <p:cNvGrpSpPr/>
          <p:nvPr/>
        </p:nvGrpSpPr>
        <p:grpSpPr>
          <a:xfrm>
            <a:off x="7079387" y="639351"/>
            <a:ext cx="4260641" cy="6218649"/>
            <a:chOff x="1024539" y="633039"/>
            <a:chExt cx="4271382" cy="6234326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F67AFBF1-9785-4F37-B445-0C57BEE5F8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28181"/>
            <a:stretch/>
          </p:blipFill>
          <p:spPr>
            <a:xfrm>
              <a:off x="1024539" y="2375207"/>
              <a:ext cx="4271382" cy="4492158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47C905FE-CD01-472D-A72A-33552E9BBD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347856083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F020D3D-B5FA-4C15-AC64-379BA6B2ECE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3D3ED3"/>
              </a:gs>
              <a:gs pos="50000">
                <a:srgbClr val="2B71E0"/>
              </a:gs>
              <a:gs pos="100000">
                <a:srgbClr val="3D3ED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155A499A-C1FC-4B9D-8AA4-7FD7A3013360}"/>
              </a:ext>
            </a:extLst>
          </p:cNvPr>
          <p:cNvSpPr/>
          <p:nvPr/>
        </p:nvSpPr>
        <p:spPr>
          <a:xfrm>
            <a:off x="-91924" y="3909783"/>
            <a:ext cx="5892798" cy="3314698"/>
          </a:xfrm>
          <a:custGeom>
            <a:avLst/>
            <a:gdLst>
              <a:gd name="connsiteX0" fmla="*/ 0 w 12191998"/>
              <a:gd name="connsiteY0" fmla="*/ 0 h 6857998"/>
              <a:gd name="connsiteX1" fmla="*/ 137547 w 12191998"/>
              <a:gd name="connsiteY1" fmla="*/ 0 h 6857998"/>
              <a:gd name="connsiteX2" fmla="*/ 361654 w 12191998"/>
              <a:gd name="connsiteY2" fmla="*/ 65984 h 6857998"/>
              <a:gd name="connsiteX3" fmla="*/ 6180494 w 12191998"/>
              <a:gd name="connsiteY3" fmla="*/ 3421426 h 6857998"/>
              <a:gd name="connsiteX4" fmla="*/ 11927781 w 12191998"/>
              <a:gd name="connsiteY4" fmla="*/ 6107845 h 6857998"/>
              <a:gd name="connsiteX5" fmla="*/ 12191998 w 12191998"/>
              <a:gd name="connsiteY5" fmla="*/ 6242238 h 6857998"/>
              <a:gd name="connsiteX6" fmla="*/ 12191998 w 12191998"/>
              <a:gd name="connsiteY6" fmla="*/ 6857998 h 6857998"/>
              <a:gd name="connsiteX7" fmla="*/ 0 w 12191998"/>
              <a:gd name="connsiteY7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6857998">
                <a:moveTo>
                  <a:pt x="0" y="0"/>
                </a:moveTo>
                <a:lnTo>
                  <a:pt x="137547" y="0"/>
                </a:lnTo>
                <a:lnTo>
                  <a:pt x="361654" y="65984"/>
                </a:lnTo>
                <a:cubicBezTo>
                  <a:pt x="3387963" y="1059652"/>
                  <a:pt x="2194798" y="3804848"/>
                  <a:pt x="6180494" y="3421426"/>
                </a:cubicBezTo>
                <a:cubicBezTo>
                  <a:pt x="9300590" y="3000460"/>
                  <a:pt x="9313757" y="4714876"/>
                  <a:pt x="11927781" y="6107845"/>
                </a:cubicBezTo>
                <a:lnTo>
                  <a:pt x="12191998" y="6242238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gradFill>
            <a:gsLst>
              <a:gs pos="0">
                <a:srgbClr val="3D3ED3"/>
              </a:gs>
              <a:gs pos="50000">
                <a:srgbClr val="2B71E0"/>
              </a:gs>
              <a:gs pos="100000">
                <a:srgbClr val="3D3ED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974A687F-94AF-49EA-82BC-0FFE4E717911}"/>
              </a:ext>
            </a:extLst>
          </p:cNvPr>
          <p:cNvSpPr/>
          <p:nvPr/>
        </p:nvSpPr>
        <p:spPr>
          <a:xfrm>
            <a:off x="6275133" y="0"/>
            <a:ext cx="5916866" cy="3338286"/>
          </a:xfrm>
          <a:custGeom>
            <a:avLst/>
            <a:gdLst>
              <a:gd name="connsiteX0" fmla="*/ 188595 w 12283922"/>
              <a:gd name="connsiteY0" fmla="*/ 0 h 6930568"/>
              <a:gd name="connsiteX1" fmla="*/ 12283922 w 12283922"/>
              <a:gd name="connsiteY1" fmla="*/ 0 h 6930568"/>
              <a:gd name="connsiteX2" fmla="*/ 12283922 w 12283922"/>
              <a:gd name="connsiteY2" fmla="*/ 6274998 h 6930568"/>
              <a:gd name="connsiteX3" fmla="*/ 12079244 w 12283922"/>
              <a:gd name="connsiteY3" fmla="*/ 6170889 h 6930568"/>
              <a:gd name="connsiteX4" fmla="*/ 6258978 w 12283922"/>
              <a:gd name="connsiteY4" fmla="*/ 3450357 h 6930568"/>
              <a:gd name="connsiteX5" fmla="*/ 366249 w 12283922"/>
              <a:gd name="connsiteY5" fmla="*/ 52307 h 6930568"/>
              <a:gd name="connsiteX6" fmla="*/ 0 w 12283922"/>
              <a:gd name="connsiteY6" fmla="*/ 0 h 6930568"/>
              <a:gd name="connsiteX7" fmla="*/ 2 w 12283922"/>
              <a:gd name="connsiteY7" fmla="*/ 0 h 6930568"/>
              <a:gd name="connsiteX8" fmla="*/ 2 w 12283922"/>
              <a:gd name="connsiteY8" fmla="*/ 6930568 h 6930568"/>
              <a:gd name="connsiteX9" fmla="*/ 0 w 12283922"/>
              <a:gd name="connsiteY9" fmla="*/ 6930568 h 6930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83922" h="6930568">
                <a:moveTo>
                  <a:pt x="188595" y="0"/>
                </a:moveTo>
                <a:lnTo>
                  <a:pt x="12283922" y="0"/>
                </a:lnTo>
                <a:lnTo>
                  <a:pt x="12283922" y="6274998"/>
                </a:lnTo>
                <a:lnTo>
                  <a:pt x="12079244" y="6170889"/>
                </a:lnTo>
                <a:cubicBezTo>
                  <a:pt x="9432027" y="4760232"/>
                  <a:pt x="9418692" y="3024046"/>
                  <a:pt x="6258978" y="3450357"/>
                </a:cubicBezTo>
                <a:cubicBezTo>
                  <a:pt x="2222671" y="3838648"/>
                  <a:pt x="3430987" y="1058593"/>
                  <a:pt x="366249" y="52307"/>
                </a:cubicBezTo>
                <a:close/>
                <a:moveTo>
                  <a:pt x="0" y="0"/>
                </a:moveTo>
                <a:lnTo>
                  <a:pt x="2" y="0"/>
                </a:lnTo>
                <a:lnTo>
                  <a:pt x="2" y="6930568"/>
                </a:lnTo>
                <a:lnTo>
                  <a:pt x="0" y="6930568"/>
                </a:lnTo>
                <a:close/>
              </a:path>
            </a:pathLst>
          </a:custGeom>
          <a:gradFill>
            <a:gsLst>
              <a:gs pos="0">
                <a:srgbClr val="3D3ED3"/>
              </a:gs>
              <a:gs pos="50000">
                <a:srgbClr val="2B71E0"/>
              </a:gs>
              <a:gs pos="100000">
                <a:srgbClr val="3D3ED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5475F19-38A1-45A6-920E-112106C2B239}"/>
              </a:ext>
            </a:extLst>
          </p:cNvPr>
          <p:cNvSpPr/>
          <p:nvPr/>
        </p:nvSpPr>
        <p:spPr>
          <a:xfrm flipV="1">
            <a:off x="10539200" y="2008741"/>
            <a:ext cx="1633945" cy="1633945"/>
          </a:xfrm>
          <a:prstGeom prst="ellipse">
            <a:avLst/>
          </a:prstGeom>
          <a:gradFill flip="none" rotWithShape="1">
            <a:gsLst>
              <a:gs pos="0">
                <a:srgbClr val="05CFFE"/>
              </a:gs>
              <a:gs pos="50000">
                <a:srgbClr val="228BFB"/>
              </a:gs>
              <a:gs pos="100000">
                <a:srgbClr val="3D3ED3"/>
              </a:gs>
            </a:gsLst>
            <a:lin ang="16200000" scaled="1"/>
            <a:tileRect/>
          </a:gradFill>
          <a:ln>
            <a:noFill/>
          </a:ln>
          <a:effectLst>
            <a:outerShdw blurRad="304800" dist="114300" dir="2700000" algn="tl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A9DD7C0-6F10-4CC7-948D-16A2136AD9D4}"/>
              </a:ext>
            </a:extLst>
          </p:cNvPr>
          <p:cNvSpPr/>
          <p:nvPr/>
        </p:nvSpPr>
        <p:spPr>
          <a:xfrm>
            <a:off x="436088" y="4426857"/>
            <a:ext cx="1794580" cy="1794580"/>
          </a:xfrm>
          <a:prstGeom prst="ellipse">
            <a:avLst/>
          </a:prstGeom>
          <a:gradFill flip="none" rotWithShape="1">
            <a:gsLst>
              <a:gs pos="0">
                <a:srgbClr val="05CFFE"/>
              </a:gs>
              <a:gs pos="50000">
                <a:srgbClr val="228BFB"/>
              </a:gs>
              <a:gs pos="100000">
                <a:srgbClr val="3D3ED3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1AB30D8-031B-47D9-925B-05B5CFA59A69}"/>
              </a:ext>
            </a:extLst>
          </p:cNvPr>
          <p:cNvGrpSpPr/>
          <p:nvPr/>
        </p:nvGrpSpPr>
        <p:grpSpPr>
          <a:xfrm>
            <a:off x="1509962" y="1131440"/>
            <a:ext cx="5375406" cy="4126786"/>
            <a:chOff x="1509962" y="1131440"/>
            <a:chExt cx="5375406" cy="4126786"/>
          </a:xfrm>
        </p:grpSpPr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F038E7CD-81B3-4BEA-A974-C0243FE7BED6}"/>
                </a:ext>
              </a:extLst>
            </p:cNvPr>
            <p:cNvGrpSpPr/>
            <p:nvPr/>
          </p:nvGrpSpPr>
          <p:grpSpPr>
            <a:xfrm>
              <a:off x="2684040" y="1963009"/>
              <a:ext cx="3882118" cy="3117189"/>
              <a:chOff x="3988968" y="2487815"/>
              <a:chExt cx="3103797" cy="2807273"/>
            </a:xfrm>
            <a:scene3d>
              <a:camera prst="perspectiveHeroicExtremeRightFacing" fov="6300000">
                <a:rot lat="0" lon="20400000" rev="0"/>
              </a:camera>
              <a:lightRig rig="threePt" dir="t"/>
            </a:scene3d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xmlns="" id="{19F9AE25-50A5-4C4A-82A1-36697F44506A}"/>
                  </a:ext>
                </a:extLst>
              </p:cNvPr>
              <p:cNvSpPr txBox="1"/>
              <p:nvPr/>
            </p:nvSpPr>
            <p:spPr>
              <a:xfrm>
                <a:off x="3988968" y="2487815"/>
                <a:ext cx="258791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思源黑体 CN Heavy" panose="020B0A00000000000000" pitchFamily="34" charset="-122"/>
                    <a:ea typeface="思源黑体 CN Heavy" panose="020B0A00000000000000" pitchFamily="34" charset="-122"/>
                    <a:cs typeface="+mn-cs"/>
                  </a:rPr>
                  <a:t>冯注龙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9EE0196E-06E0-4D05-BD71-A4C28207640D}"/>
                  </a:ext>
                </a:extLst>
              </p:cNvPr>
              <p:cNvSpPr txBox="1"/>
              <p:nvPr/>
            </p:nvSpPr>
            <p:spPr>
              <a:xfrm>
                <a:off x="4041583" y="3667400"/>
                <a:ext cx="283818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向天歌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创始人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48AE68C9-8701-40E3-A6BF-8A8F37B2C1CF}"/>
                  </a:ext>
                </a:extLst>
              </p:cNvPr>
              <p:cNvSpPr txBox="1"/>
              <p:nvPr/>
            </p:nvSpPr>
            <p:spPr>
              <a:xfrm>
                <a:off x="4041583" y="4076593"/>
                <a:ext cx="244805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场景化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倡导者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xmlns="" id="{BCE1F993-0344-4F7C-82C9-50CAFC98B845}"/>
                  </a:ext>
                </a:extLst>
              </p:cNvPr>
              <p:cNvSpPr txBox="1"/>
              <p:nvPr/>
            </p:nvSpPr>
            <p:spPr>
              <a:xfrm>
                <a:off x="4041583" y="4485786"/>
                <a:ext cx="305118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全网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PPT</a:t>
                </a: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付费学员</a:t>
                </a:r>
                <a:r>
                  <a:rPr kumimoji="0" lang="en-US" altLang="zh-CN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10W+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571C1F96-39B4-44DF-80D1-22BC509AA8E5}"/>
                  </a:ext>
                </a:extLst>
              </p:cNvPr>
              <p:cNvSpPr txBox="1"/>
              <p:nvPr/>
            </p:nvSpPr>
            <p:spPr>
              <a:xfrm>
                <a:off x="4041583" y="4894978"/>
                <a:ext cx="305118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微信公众号：向天歌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11E5CD59-F14B-45AC-8542-BFA65A0E17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8202" y="3505177"/>
                <a:ext cx="403405" cy="0"/>
              </a:xfrm>
              <a:prstGeom prst="line">
                <a:avLst/>
              </a:prstGeom>
              <a:ln w="444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81E32DC0-9577-4859-9723-77203357AF55}"/>
                </a:ext>
              </a:extLst>
            </p:cNvPr>
            <p:cNvSpPr/>
            <p:nvPr/>
          </p:nvSpPr>
          <p:spPr>
            <a:xfrm>
              <a:off x="2114556" y="1784981"/>
              <a:ext cx="4770812" cy="3473245"/>
            </a:xfrm>
            <a:prstGeom prst="rect">
              <a:avLst/>
            </a:prstGeom>
            <a:noFill/>
            <a:ln w="50800">
              <a:gradFill flip="none" rotWithShape="1">
                <a:gsLst>
                  <a:gs pos="0">
                    <a:schemeClr val="bg1"/>
                  </a:gs>
                  <a:gs pos="37000">
                    <a:schemeClr val="bg1"/>
                  </a:gs>
                  <a:gs pos="100000">
                    <a:schemeClr val="bg1">
                      <a:alpha val="14000"/>
                    </a:schemeClr>
                  </a:gs>
                </a:gsLst>
                <a:lin ang="0" scaled="1"/>
                <a:tileRect/>
              </a:gradFill>
            </a:ln>
            <a:scene3d>
              <a:camera prst="perspectiveHeroicExtremeRightFacing" fov="6300000">
                <a:rot lat="0" lon="204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6563963A-B081-495C-86F7-DFA049AD6E9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29012" y="1131441"/>
              <a:ext cx="0" cy="2839037"/>
            </a:xfrm>
            <a:prstGeom prst="line">
              <a:avLst/>
            </a:prstGeom>
            <a:ln w="57150">
              <a:gradFill flip="none" rotWithShape="1">
                <a:gsLst>
                  <a:gs pos="0">
                    <a:srgbClr val="0DBCFD"/>
                  </a:gs>
                  <a:gs pos="88000">
                    <a:srgbClr val="3C53D8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7389A719-C200-48A6-958E-5CC34B8CBBF7}"/>
                </a:ext>
              </a:extLst>
            </p:cNvPr>
            <p:cNvCxnSpPr>
              <a:cxnSpLocks/>
            </p:cNvCxnSpPr>
            <p:nvPr/>
          </p:nvCxnSpPr>
          <p:spPr>
            <a:xfrm>
              <a:off x="1509962" y="1131440"/>
              <a:ext cx="3459843" cy="517071"/>
            </a:xfrm>
            <a:prstGeom prst="line">
              <a:avLst/>
            </a:prstGeom>
            <a:ln w="57150">
              <a:gradFill>
                <a:gsLst>
                  <a:gs pos="0">
                    <a:srgbClr val="0DBCFD"/>
                  </a:gs>
                  <a:gs pos="82000">
                    <a:srgbClr val="2E70E0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3C8AA2DF-A6DB-473A-BA0F-B0BC043E66D9}"/>
                </a:ext>
              </a:extLst>
            </p:cNvPr>
            <p:cNvCxnSpPr>
              <a:cxnSpLocks/>
            </p:cNvCxnSpPr>
            <p:nvPr/>
          </p:nvCxnSpPr>
          <p:spPr>
            <a:xfrm>
              <a:off x="6202330" y="3858201"/>
              <a:ext cx="1" cy="928343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rgbClr val="0DBCFD">
                      <a:alpha val="14000"/>
                    </a:srgbClr>
                  </a:gs>
                  <a:gs pos="88000">
                    <a:srgbClr val="2C71E0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1F16DE4D-BFCD-4C8E-983F-D36516DD513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35120" y="4781616"/>
              <a:ext cx="885615" cy="141398"/>
            </a:xfrm>
            <a:prstGeom prst="line">
              <a:avLst/>
            </a:prstGeom>
            <a:ln w="38100">
              <a:gradFill flip="none" rotWithShape="1">
                <a:gsLst>
                  <a:gs pos="21000">
                    <a:srgbClr val="0DBCFD">
                      <a:alpha val="14000"/>
                    </a:srgbClr>
                  </a:gs>
                  <a:gs pos="100000">
                    <a:srgbClr val="2C71E0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344DF85E-E154-4D49-A538-ED81DF3AB8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028"/>
          <a:stretch/>
        </p:blipFill>
        <p:spPr>
          <a:xfrm>
            <a:off x="7078789" y="625419"/>
            <a:ext cx="4235614" cy="6232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05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5CF0FBD-9E84-4BF7-BD94-D31F1A3559D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915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BF137A8-E8AF-4046-A665-F2DD2AFF7189}"/>
              </a:ext>
            </a:extLst>
          </p:cNvPr>
          <p:cNvSpPr/>
          <p:nvPr/>
        </p:nvSpPr>
        <p:spPr>
          <a:xfrm rot="489303">
            <a:off x="6448770" y="1782066"/>
            <a:ext cx="3710464" cy="3723362"/>
          </a:xfrm>
          <a:custGeom>
            <a:avLst/>
            <a:gdLst>
              <a:gd name="connsiteX0" fmla="*/ 0 w 3237745"/>
              <a:gd name="connsiteY0" fmla="*/ 0 h 3160141"/>
              <a:gd name="connsiteX1" fmla="*/ 3237745 w 3237745"/>
              <a:gd name="connsiteY1" fmla="*/ 0 h 3160141"/>
              <a:gd name="connsiteX2" fmla="*/ 3237745 w 3237745"/>
              <a:gd name="connsiteY2" fmla="*/ 3160141 h 3160141"/>
              <a:gd name="connsiteX3" fmla="*/ 0 w 3237745"/>
              <a:gd name="connsiteY3" fmla="*/ 3160141 h 3160141"/>
              <a:gd name="connsiteX4" fmla="*/ 0 w 3237745"/>
              <a:gd name="connsiteY4" fmla="*/ 0 h 3160141"/>
              <a:gd name="connsiteX0" fmla="*/ 0 w 3237745"/>
              <a:gd name="connsiteY0" fmla="*/ 30700 h 3190841"/>
              <a:gd name="connsiteX1" fmla="*/ 3210252 w 3237745"/>
              <a:gd name="connsiteY1" fmla="*/ 0 h 3190841"/>
              <a:gd name="connsiteX2" fmla="*/ 3237745 w 3237745"/>
              <a:gd name="connsiteY2" fmla="*/ 3190841 h 3190841"/>
              <a:gd name="connsiteX3" fmla="*/ 0 w 3237745"/>
              <a:gd name="connsiteY3" fmla="*/ 3190841 h 3190841"/>
              <a:gd name="connsiteX4" fmla="*/ 0 w 3237745"/>
              <a:gd name="connsiteY4" fmla="*/ 30700 h 3190841"/>
              <a:gd name="connsiteX0" fmla="*/ 0 w 3237745"/>
              <a:gd name="connsiteY0" fmla="*/ 59779 h 3219920"/>
              <a:gd name="connsiteX1" fmla="*/ 3171444 w 3237745"/>
              <a:gd name="connsiteY1" fmla="*/ 0 h 3219920"/>
              <a:gd name="connsiteX2" fmla="*/ 3237745 w 3237745"/>
              <a:gd name="connsiteY2" fmla="*/ 3219920 h 3219920"/>
              <a:gd name="connsiteX3" fmla="*/ 0 w 3237745"/>
              <a:gd name="connsiteY3" fmla="*/ 3219920 h 3219920"/>
              <a:gd name="connsiteX4" fmla="*/ 0 w 3237745"/>
              <a:gd name="connsiteY4" fmla="*/ 59779 h 3219920"/>
              <a:gd name="connsiteX0" fmla="*/ 0 w 3237745"/>
              <a:gd name="connsiteY0" fmla="*/ 59779 h 3242549"/>
              <a:gd name="connsiteX1" fmla="*/ 3171444 w 3237745"/>
              <a:gd name="connsiteY1" fmla="*/ 0 h 3242549"/>
              <a:gd name="connsiteX2" fmla="*/ 3237745 w 3237745"/>
              <a:gd name="connsiteY2" fmla="*/ 3219920 h 3242549"/>
              <a:gd name="connsiteX3" fmla="*/ 3243 w 3237745"/>
              <a:gd name="connsiteY3" fmla="*/ 3242549 h 3242549"/>
              <a:gd name="connsiteX4" fmla="*/ 0 w 3237745"/>
              <a:gd name="connsiteY4" fmla="*/ 59779 h 3242549"/>
              <a:gd name="connsiteX0" fmla="*/ 0 w 3237745"/>
              <a:gd name="connsiteY0" fmla="*/ 59779 h 3237685"/>
              <a:gd name="connsiteX1" fmla="*/ 3171444 w 3237745"/>
              <a:gd name="connsiteY1" fmla="*/ 0 h 3237685"/>
              <a:gd name="connsiteX2" fmla="*/ 3237745 w 3237745"/>
              <a:gd name="connsiteY2" fmla="*/ 3219920 h 3237685"/>
              <a:gd name="connsiteX3" fmla="*/ 37187 w 3237745"/>
              <a:gd name="connsiteY3" fmla="*/ 3237685 h 3237685"/>
              <a:gd name="connsiteX4" fmla="*/ 0 w 3237745"/>
              <a:gd name="connsiteY4" fmla="*/ 59779 h 3237685"/>
              <a:gd name="connsiteX0" fmla="*/ 0 w 3237745"/>
              <a:gd name="connsiteY0" fmla="*/ 59779 h 3248999"/>
              <a:gd name="connsiteX1" fmla="*/ 3171444 w 3237745"/>
              <a:gd name="connsiteY1" fmla="*/ 0 h 3248999"/>
              <a:gd name="connsiteX2" fmla="*/ 3237745 w 3237745"/>
              <a:gd name="connsiteY2" fmla="*/ 3219920 h 3248999"/>
              <a:gd name="connsiteX3" fmla="*/ 38808 w 3237745"/>
              <a:gd name="connsiteY3" fmla="*/ 3248999 h 3248999"/>
              <a:gd name="connsiteX4" fmla="*/ 0 w 3237745"/>
              <a:gd name="connsiteY4" fmla="*/ 59779 h 324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745" h="3248999">
                <a:moveTo>
                  <a:pt x="0" y="59779"/>
                </a:moveTo>
                <a:lnTo>
                  <a:pt x="3171444" y="0"/>
                </a:lnTo>
                <a:lnTo>
                  <a:pt x="3237745" y="3219920"/>
                </a:lnTo>
                <a:lnTo>
                  <a:pt x="38808" y="3248999"/>
                </a:lnTo>
                <a:lnTo>
                  <a:pt x="0" y="59779"/>
                </a:lnTo>
                <a:close/>
              </a:path>
            </a:pathLst>
          </a:custGeom>
          <a:solidFill>
            <a:srgbClr val="DD4C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4">
            <a:extLst>
              <a:ext uri="{FF2B5EF4-FFF2-40B4-BE49-F238E27FC236}">
                <a16:creationId xmlns:a16="http://schemas.microsoft.com/office/drawing/2014/main" xmlns="" id="{A00A8CA7-6EBE-46AB-9251-74BE79D6E388}"/>
              </a:ext>
            </a:extLst>
          </p:cNvPr>
          <p:cNvSpPr/>
          <p:nvPr/>
        </p:nvSpPr>
        <p:spPr>
          <a:xfrm>
            <a:off x="6385010" y="1717467"/>
            <a:ext cx="3813350" cy="3826605"/>
          </a:xfrm>
          <a:custGeom>
            <a:avLst/>
            <a:gdLst>
              <a:gd name="connsiteX0" fmla="*/ 0 w 3237745"/>
              <a:gd name="connsiteY0" fmla="*/ 0 h 3160141"/>
              <a:gd name="connsiteX1" fmla="*/ 3237745 w 3237745"/>
              <a:gd name="connsiteY1" fmla="*/ 0 h 3160141"/>
              <a:gd name="connsiteX2" fmla="*/ 3237745 w 3237745"/>
              <a:gd name="connsiteY2" fmla="*/ 3160141 h 3160141"/>
              <a:gd name="connsiteX3" fmla="*/ 0 w 3237745"/>
              <a:gd name="connsiteY3" fmla="*/ 3160141 h 3160141"/>
              <a:gd name="connsiteX4" fmla="*/ 0 w 3237745"/>
              <a:gd name="connsiteY4" fmla="*/ 0 h 3160141"/>
              <a:gd name="connsiteX0" fmla="*/ 0 w 3237745"/>
              <a:gd name="connsiteY0" fmla="*/ 30700 h 3190841"/>
              <a:gd name="connsiteX1" fmla="*/ 3210252 w 3237745"/>
              <a:gd name="connsiteY1" fmla="*/ 0 h 3190841"/>
              <a:gd name="connsiteX2" fmla="*/ 3237745 w 3237745"/>
              <a:gd name="connsiteY2" fmla="*/ 3190841 h 3190841"/>
              <a:gd name="connsiteX3" fmla="*/ 0 w 3237745"/>
              <a:gd name="connsiteY3" fmla="*/ 3190841 h 3190841"/>
              <a:gd name="connsiteX4" fmla="*/ 0 w 3237745"/>
              <a:gd name="connsiteY4" fmla="*/ 30700 h 3190841"/>
              <a:gd name="connsiteX0" fmla="*/ 0 w 3237745"/>
              <a:gd name="connsiteY0" fmla="*/ 59779 h 3219920"/>
              <a:gd name="connsiteX1" fmla="*/ 3171444 w 3237745"/>
              <a:gd name="connsiteY1" fmla="*/ 0 h 3219920"/>
              <a:gd name="connsiteX2" fmla="*/ 3237745 w 3237745"/>
              <a:gd name="connsiteY2" fmla="*/ 3219920 h 3219920"/>
              <a:gd name="connsiteX3" fmla="*/ 0 w 3237745"/>
              <a:gd name="connsiteY3" fmla="*/ 3219920 h 3219920"/>
              <a:gd name="connsiteX4" fmla="*/ 0 w 3237745"/>
              <a:gd name="connsiteY4" fmla="*/ 59779 h 3219920"/>
              <a:gd name="connsiteX0" fmla="*/ 0 w 3237745"/>
              <a:gd name="connsiteY0" fmla="*/ 59779 h 3242549"/>
              <a:gd name="connsiteX1" fmla="*/ 3171444 w 3237745"/>
              <a:gd name="connsiteY1" fmla="*/ 0 h 3242549"/>
              <a:gd name="connsiteX2" fmla="*/ 3237745 w 3237745"/>
              <a:gd name="connsiteY2" fmla="*/ 3219920 h 3242549"/>
              <a:gd name="connsiteX3" fmla="*/ 3243 w 3237745"/>
              <a:gd name="connsiteY3" fmla="*/ 3242549 h 3242549"/>
              <a:gd name="connsiteX4" fmla="*/ 0 w 3237745"/>
              <a:gd name="connsiteY4" fmla="*/ 59779 h 3242549"/>
              <a:gd name="connsiteX0" fmla="*/ 0 w 3237745"/>
              <a:gd name="connsiteY0" fmla="*/ 59779 h 3237685"/>
              <a:gd name="connsiteX1" fmla="*/ 3171444 w 3237745"/>
              <a:gd name="connsiteY1" fmla="*/ 0 h 3237685"/>
              <a:gd name="connsiteX2" fmla="*/ 3237745 w 3237745"/>
              <a:gd name="connsiteY2" fmla="*/ 3219920 h 3237685"/>
              <a:gd name="connsiteX3" fmla="*/ 37187 w 3237745"/>
              <a:gd name="connsiteY3" fmla="*/ 3237685 h 3237685"/>
              <a:gd name="connsiteX4" fmla="*/ 0 w 3237745"/>
              <a:gd name="connsiteY4" fmla="*/ 59779 h 3237685"/>
              <a:gd name="connsiteX0" fmla="*/ 0 w 3237745"/>
              <a:gd name="connsiteY0" fmla="*/ 59779 h 3248999"/>
              <a:gd name="connsiteX1" fmla="*/ 3171444 w 3237745"/>
              <a:gd name="connsiteY1" fmla="*/ 0 h 3248999"/>
              <a:gd name="connsiteX2" fmla="*/ 3237745 w 3237745"/>
              <a:gd name="connsiteY2" fmla="*/ 3219920 h 3248999"/>
              <a:gd name="connsiteX3" fmla="*/ 38808 w 3237745"/>
              <a:gd name="connsiteY3" fmla="*/ 3248999 h 3248999"/>
              <a:gd name="connsiteX4" fmla="*/ 0 w 3237745"/>
              <a:gd name="connsiteY4" fmla="*/ 59779 h 324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745" h="3248999">
                <a:moveTo>
                  <a:pt x="0" y="59779"/>
                </a:moveTo>
                <a:lnTo>
                  <a:pt x="3171444" y="0"/>
                </a:lnTo>
                <a:lnTo>
                  <a:pt x="3237745" y="3219920"/>
                </a:lnTo>
                <a:lnTo>
                  <a:pt x="38808" y="3248999"/>
                </a:lnTo>
                <a:lnTo>
                  <a:pt x="0" y="597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4">
            <a:extLst>
              <a:ext uri="{FF2B5EF4-FFF2-40B4-BE49-F238E27FC236}">
                <a16:creationId xmlns:a16="http://schemas.microsoft.com/office/drawing/2014/main" xmlns="" id="{7D3EB1FD-F1FA-47E4-A3A2-BF528BE13169}"/>
              </a:ext>
            </a:extLst>
          </p:cNvPr>
          <p:cNvSpPr/>
          <p:nvPr/>
        </p:nvSpPr>
        <p:spPr>
          <a:xfrm>
            <a:off x="6517732" y="1879385"/>
            <a:ext cx="3535086" cy="2899047"/>
          </a:xfrm>
          <a:custGeom>
            <a:avLst/>
            <a:gdLst>
              <a:gd name="connsiteX0" fmla="*/ 0 w 3237745"/>
              <a:gd name="connsiteY0" fmla="*/ 0 h 3160141"/>
              <a:gd name="connsiteX1" fmla="*/ 3237745 w 3237745"/>
              <a:gd name="connsiteY1" fmla="*/ 0 h 3160141"/>
              <a:gd name="connsiteX2" fmla="*/ 3237745 w 3237745"/>
              <a:gd name="connsiteY2" fmla="*/ 3160141 h 3160141"/>
              <a:gd name="connsiteX3" fmla="*/ 0 w 3237745"/>
              <a:gd name="connsiteY3" fmla="*/ 3160141 h 3160141"/>
              <a:gd name="connsiteX4" fmla="*/ 0 w 3237745"/>
              <a:gd name="connsiteY4" fmla="*/ 0 h 3160141"/>
              <a:gd name="connsiteX0" fmla="*/ 0 w 3237745"/>
              <a:gd name="connsiteY0" fmla="*/ 30700 h 3190841"/>
              <a:gd name="connsiteX1" fmla="*/ 3210252 w 3237745"/>
              <a:gd name="connsiteY1" fmla="*/ 0 h 3190841"/>
              <a:gd name="connsiteX2" fmla="*/ 3237745 w 3237745"/>
              <a:gd name="connsiteY2" fmla="*/ 3190841 h 3190841"/>
              <a:gd name="connsiteX3" fmla="*/ 0 w 3237745"/>
              <a:gd name="connsiteY3" fmla="*/ 3190841 h 3190841"/>
              <a:gd name="connsiteX4" fmla="*/ 0 w 3237745"/>
              <a:gd name="connsiteY4" fmla="*/ 30700 h 3190841"/>
              <a:gd name="connsiteX0" fmla="*/ 0 w 3237745"/>
              <a:gd name="connsiteY0" fmla="*/ 59779 h 3219920"/>
              <a:gd name="connsiteX1" fmla="*/ 3171444 w 3237745"/>
              <a:gd name="connsiteY1" fmla="*/ 0 h 3219920"/>
              <a:gd name="connsiteX2" fmla="*/ 3237745 w 3237745"/>
              <a:gd name="connsiteY2" fmla="*/ 3219920 h 3219920"/>
              <a:gd name="connsiteX3" fmla="*/ 0 w 3237745"/>
              <a:gd name="connsiteY3" fmla="*/ 3219920 h 3219920"/>
              <a:gd name="connsiteX4" fmla="*/ 0 w 3237745"/>
              <a:gd name="connsiteY4" fmla="*/ 59779 h 3219920"/>
              <a:gd name="connsiteX0" fmla="*/ 0 w 3237745"/>
              <a:gd name="connsiteY0" fmla="*/ 59779 h 3242549"/>
              <a:gd name="connsiteX1" fmla="*/ 3171444 w 3237745"/>
              <a:gd name="connsiteY1" fmla="*/ 0 h 3242549"/>
              <a:gd name="connsiteX2" fmla="*/ 3237745 w 3237745"/>
              <a:gd name="connsiteY2" fmla="*/ 3219920 h 3242549"/>
              <a:gd name="connsiteX3" fmla="*/ 3243 w 3237745"/>
              <a:gd name="connsiteY3" fmla="*/ 3242549 h 3242549"/>
              <a:gd name="connsiteX4" fmla="*/ 0 w 3237745"/>
              <a:gd name="connsiteY4" fmla="*/ 59779 h 3242549"/>
              <a:gd name="connsiteX0" fmla="*/ 0 w 3237745"/>
              <a:gd name="connsiteY0" fmla="*/ 59779 h 3237685"/>
              <a:gd name="connsiteX1" fmla="*/ 3171444 w 3237745"/>
              <a:gd name="connsiteY1" fmla="*/ 0 h 3237685"/>
              <a:gd name="connsiteX2" fmla="*/ 3237745 w 3237745"/>
              <a:gd name="connsiteY2" fmla="*/ 3219920 h 3237685"/>
              <a:gd name="connsiteX3" fmla="*/ 37187 w 3237745"/>
              <a:gd name="connsiteY3" fmla="*/ 3237685 h 3237685"/>
              <a:gd name="connsiteX4" fmla="*/ 0 w 3237745"/>
              <a:gd name="connsiteY4" fmla="*/ 59779 h 3237685"/>
              <a:gd name="connsiteX0" fmla="*/ 0 w 3237745"/>
              <a:gd name="connsiteY0" fmla="*/ 59779 h 3248999"/>
              <a:gd name="connsiteX1" fmla="*/ 3171444 w 3237745"/>
              <a:gd name="connsiteY1" fmla="*/ 0 h 3248999"/>
              <a:gd name="connsiteX2" fmla="*/ 3237745 w 3237745"/>
              <a:gd name="connsiteY2" fmla="*/ 3219920 h 3248999"/>
              <a:gd name="connsiteX3" fmla="*/ 38808 w 3237745"/>
              <a:gd name="connsiteY3" fmla="*/ 3248999 h 3248999"/>
              <a:gd name="connsiteX4" fmla="*/ 0 w 3237745"/>
              <a:gd name="connsiteY4" fmla="*/ 59779 h 3248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7745" h="3248999">
                <a:moveTo>
                  <a:pt x="0" y="59779"/>
                </a:moveTo>
                <a:lnTo>
                  <a:pt x="3171444" y="0"/>
                </a:lnTo>
                <a:lnTo>
                  <a:pt x="3237745" y="3219920"/>
                </a:lnTo>
                <a:lnTo>
                  <a:pt x="38808" y="3248999"/>
                </a:lnTo>
                <a:lnTo>
                  <a:pt x="0" y="5977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5F1A310-944A-4A25-A61F-5C25359B7C0E}"/>
              </a:ext>
            </a:extLst>
          </p:cNvPr>
          <p:cNvSpPr txBox="1"/>
          <p:nvPr/>
        </p:nvSpPr>
        <p:spPr>
          <a:xfrm>
            <a:off x="1875550" y="1913350"/>
            <a:ext cx="2352198" cy="697897"/>
          </a:xfrm>
          <a:custGeom>
            <a:avLst/>
            <a:gdLst/>
            <a:ahLst/>
            <a:cxnLst/>
            <a:rect l="l" t="t" r="r" b="b"/>
            <a:pathLst>
              <a:path w="2352198" h="697897">
                <a:moveTo>
                  <a:pt x="184323" y="493014"/>
                </a:moveTo>
                <a:lnTo>
                  <a:pt x="582922" y="493014"/>
                </a:lnTo>
                <a:lnTo>
                  <a:pt x="582922" y="544735"/>
                </a:lnTo>
                <a:lnTo>
                  <a:pt x="184323" y="544735"/>
                </a:lnTo>
                <a:close/>
                <a:moveTo>
                  <a:pt x="956983" y="431204"/>
                </a:moveTo>
                <a:lnTo>
                  <a:pt x="1003479" y="454836"/>
                </a:lnTo>
                <a:lnTo>
                  <a:pt x="881634" y="695612"/>
                </a:lnTo>
                <a:lnTo>
                  <a:pt x="835152" y="672033"/>
                </a:lnTo>
                <a:close/>
                <a:moveTo>
                  <a:pt x="89092" y="327657"/>
                </a:moveTo>
                <a:lnTo>
                  <a:pt x="140119" y="341358"/>
                </a:lnTo>
                <a:lnTo>
                  <a:pt x="51054" y="662147"/>
                </a:lnTo>
                <a:lnTo>
                  <a:pt x="0" y="647695"/>
                </a:lnTo>
                <a:close/>
                <a:moveTo>
                  <a:pt x="884682" y="227076"/>
                </a:moveTo>
                <a:lnTo>
                  <a:pt x="936403" y="227076"/>
                </a:lnTo>
                <a:lnTo>
                  <a:pt x="936403" y="370999"/>
                </a:lnTo>
                <a:lnTo>
                  <a:pt x="884682" y="370999"/>
                </a:lnTo>
                <a:close/>
                <a:moveTo>
                  <a:pt x="268158" y="112699"/>
                </a:moveTo>
                <a:lnTo>
                  <a:pt x="319983" y="118035"/>
                </a:lnTo>
                <a:lnTo>
                  <a:pt x="295595" y="331470"/>
                </a:lnTo>
                <a:lnTo>
                  <a:pt x="595878" y="331470"/>
                </a:lnTo>
                <a:cubicBezTo>
                  <a:pt x="622873" y="332212"/>
                  <a:pt x="645431" y="341756"/>
                  <a:pt x="663552" y="360103"/>
                </a:cubicBezTo>
                <a:cubicBezTo>
                  <a:pt x="681673" y="378449"/>
                  <a:pt x="691089" y="401144"/>
                  <a:pt x="691801" y="428187"/>
                </a:cubicBezTo>
                <a:lnTo>
                  <a:pt x="691801" y="601176"/>
                </a:lnTo>
                <a:cubicBezTo>
                  <a:pt x="691089" y="628189"/>
                  <a:pt x="681673" y="650757"/>
                  <a:pt x="663552" y="668882"/>
                </a:cubicBezTo>
                <a:cubicBezTo>
                  <a:pt x="645431" y="687006"/>
                  <a:pt x="622873" y="696424"/>
                  <a:pt x="595878" y="697135"/>
                </a:cubicBezTo>
                <a:lnTo>
                  <a:pt x="355042" y="697135"/>
                </a:lnTo>
                <a:lnTo>
                  <a:pt x="355042" y="645414"/>
                </a:lnTo>
                <a:lnTo>
                  <a:pt x="595878" y="645414"/>
                </a:lnTo>
                <a:cubicBezTo>
                  <a:pt x="608358" y="645096"/>
                  <a:pt x="618646" y="640774"/>
                  <a:pt x="626744" y="632447"/>
                </a:cubicBezTo>
                <a:cubicBezTo>
                  <a:pt x="634841" y="624121"/>
                  <a:pt x="639032" y="613697"/>
                  <a:pt x="639318" y="601176"/>
                </a:cubicBezTo>
                <a:lnTo>
                  <a:pt x="639318" y="428187"/>
                </a:lnTo>
                <a:cubicBezTo>
                  <a:pt x="639032" y="415333"/>
                  <a:pt x="634841" y="404815"/>
                  <a:pt x="626744" y="396632"/>
                </a:cubicBezTo>
                <a:cubicBezTo>
                  <a:pt x="618646" y="388449"/>
                  <a:pt x="608358" y="384223"/>
                  <a:pt x="595878" y="383953"/>
                </a:cubicBezTo>
                <a:lnTo>
                  <a:pt x="236148" y="383953"/>
                </a:lnTo>
                <a:close/>
                <a:moveTo>
                  <a:pt x="55626" y="44958"/>
                </a:moveTo>
                <a:lnTo>
                  <a:pt x="107347" y="44958"/>
                </a:lnTo>
                <a:lnTo>
                  <a:pt x="107347" y="182784"/>
                </a:lnTo>
                <a:lnTo>
                  <a:pt x="55626" y="182784"/>
                </a:lnTo>
                <a:close/>
                <a:moveTo>
                  <a:pt x="884682" y="14478"/>
                </a:moveTo>
                <a:lnTo>
                  <a:pt x="936403" y="14478"/>
                </a:lnTo>
                <a:lnTo>
                  <a:pt x="936403" y="158400"/>
                </a:lnTo>
                <a:lnTo>
                  <a:pt x="884682" y="158400"/>
                </a:lnTo>
                <a:close/>
                <a:moveTo>
                  <a:pt x="230813" y="9906"/>
                </a:moveTo>
                <a:lnTo>
                  <a:pt x="566917" y="9906"/>
                </a:lnTo>
                <a:cubicBezTo>
                  <a:pt x="593915" y="10617"/>
                  <a:pt x="616474" y="20033"/>
                  <a:pt x="634596" y="38155"/>
                </a:cubicBezTo>
                <a:cubicBezTo>
                  <a:pt x="652717" y="56277"/>
                  <a:pt x="662133" y="78838"/>
                  <a:pt x="662845" y="105839"/>
                </a:cubicBezTo>
                <a:lnTo>
                  <a:pt x="662845" y="307839"/>
                </a:lnTo>
                <a:lnTo>
                  <a:pt x="611124" y="307839"/>
                </a:lnTo>
                <a:lnTo>
                  <a:pt x="611124" y="105839"/>
                </a:lnTo>
                <a:cubicBezTo>
                  <a:pt x="610806" y="93325"/>
                  <a:pt x="606487" y="82907"/>
                  <a:pt x="598166" y="74585"/>
                </a:cubicBezTo>
                <a:cubicBezTo>
                  <a:pt x="589845" y="66264"/>
                  <a:pt x="579429" y="61944"/>
                  <a:pt x="566917" y="61626"/>
                </a:cubicBezTo>
                <a:lnTo>
                  <a:pt x="230813" y="61626"/>
                </a:lnTo>
                <a:close/>
                <a:moveTo>
                  <a:pt x="1254252" y="8382"/>
                </a:moveTo>
                <a:lnTo>
                  <a:pt x="1305973" y="8382"/>
                </a:lnTo>
                <a:lnTo>
                  <a:pt x="1305973" y="104394"/>
                </a:lnTo>
                <a:lnTo>
                  <a:pt x="1514761" y="104394"/>
                </a:lnTo>
                <a:lnTo>
                  <a:pt x="1514761" y="156114"/>
                </a:lnTo>
                <a:lnTo>
                  <a:pt x="1305973" y="156114"/>
                </a:lnTo>
                <a:lnTo>
                  <a:pt x="1305973" y="361188"/>
                </a:lnTo>
                <a:lnTo>
                  <a:pt x="1504093" y="361188"/>
                </a:lnTo>
                <a:lnTo>
                  <a:pt x="1504093" y="412909"/>
                </a:lnTo>
                <a:lnTo>
                  <a:pt x="1305973" y="412909"/>
                </a:lnTo>
                <a:lnTo>
                  <a:pt x="1305973" y="644652"/>
                </a:lnTo>
                <a:lnTo>
                  <a:pt x="1533049" y="644652"/>
                </a:lnTo>
                <a:lnTo>
                  <a:pt x="1533049" y="696373"/>
                </a:lnTo>
                <a:lnTo>
                  <a:pt x="1027108" y="696373"/>
                </a:lnTo>
                <a:lnTo>
                  <a:pt x="1027108" y="644652"/>
                </a:lnTo>
                <a:lnTo>
                  <a:pt x="1254252" y="644652"/>
                </a:lnTo>
                <a:lnTo>
                  <a:pt x="1254252" y="412909"/>
                </a:lnTo>
                <a:lnTo>
                  <a:pt x="1056073" y="412909"/>
                </a:lnTo>
                <a:lnTo>
                  <a:pt x="1056073" y="361188"/>
                </a:lnTo>
                <a:lnTo>
                  <a:pt x="1254252" y="361188"/>
                </a:lnTo>
                <a:lnTo>
                  <a:pt x="1254252" y="156114"/>
                </a:lnTo>
                <a:lnTo>
                  <a:pt x="1046164" y="156114"/>
                </a:lnTo>
                <a:lnTo>
                  <a:pt x="1046164" y="104394"/>
                </a:lnTo>
                <a:lnTo>
                  <a:pt x="1254252" y="104394"/>
                </a:lnTo>
                <a:close/>
                <a:moveTo>
                  <a:pt x="1904238" y="0"/>
                </a:moveTo>
                <a:lnTo>
                  <a:pt x="1956721" y="3048"/>
                </a:lnTo>
                <a:cubicBezTo>
                  <a:pt x="1955611" y="22495"/>
                  <a:pt x="1954407" y="41513"/>
                  <a:pt x="1953107" y="60102"/>
                </a:cubicBezTo>
                <a:cubicBezTo>
                  <a:pt x="1951808" y="78692"/>
                  <a:pt x="1950224" y="96758"/>
                  <a:pt x="1948354" y="114300"/>
                </a:cubicBezTo>
                <a:lnTo>
                  <a:pt x="2237967" y="114300"/>
                </a:lnTo>
                <a:cubicBezTo>
                  <a:pt x="2250818" y="113982"/>
                  <a:pt x="2261333" y="109664"/>
                  <a:pt x="2269514" y="101346"/>
                </a:cubicBezTo>
                <a:cubicBezTo>
                  <a:pt x="2277694" y="93027"/>
                  <a:pt x="2281920" y="82613"/>
                  <a:pt x="2282190" y="70104"/>
                </a:cubicBezTo>
                <a:lnTo>
                  <a:pt x="2282190" y="24384"/>
                </a:lnTo>
                <a:lnTo>
                  <a:pt x="2333911" y="24384"/>
                </a:lnTo>
                <a:lnTo>
                  <a:pt x="2333911" y="70104"/>
                </a:lnTo>
                <a:cubicBezTo>
                  <a:pt x="2333200" y="97096"/>
                  <a:pt x="2323783" y="119653"/>
                  <a:pt x="2305660" y="137773"/>
                </a:cubicBezTo>
                <a:cubicBezTo>
                  <a:pt x="2287537" y="155893"/>
                  <a:pt x="2264972" y="165309"/>
                  <a:pt x="2237967" y="166020"/>
                </a:cubicBezTo>
                <a:lnTo>
                  <a:pt x="2131981" y="166020"/>
                </a:lnTo>
                <a:lnTo>
                  <a:pt x="2131981" y="419055"/>
                </a:lnTo>
                <a:cubicBezTo>
                  <a:pt x="2162878" y="392427"/>
                  <a:pt x="2191629" y="363751"/>
                  <a:pt x="2218234" y="333027"/>
                </a:cubicBezTo>
                <a:cubicBezTo>
                  <a:pt x="2244839" y="302303"/>
                  <a:pt x="2269200" y="269244"/>
                  <a:pt x="2291317" y="233852"/>
                </a:cubicBezTo>
                <a:lnTo>
                  <a:pt x="2334672" y="262052"/>
                </a:lnTo>
                <a:cubicBezTo>
                  <a:pt x="2307222" y="305828"/>
                  <a:pt x="2276506" y="346317"/>
                  <a:pt x="2242525" y="383519"/>
                </a:cubicBezTo>
                <a:cubicBezTo>
                  <a:pt x="2208544" y="420722"/>
                  <a:pt x="2171696" y="454923"/>
                  <a:pt x="2131981" y="486124"/>
                </a:cubicBezTo>
                <a:lnTo>
                  <a:pt x="2131981" y="601971"/>
                </a:lnTo>
                <a:cubicBezTo>
                  <a:pt x="2132298" y="614483"/>
                  <a:pt x="2136619" y="624899"/>
                  <a:pt x="2144943" y="633219"/>
                </a:cubicBezTo>
                <a:cubicBezTo>
                  <a:pt x="2153267" y="641539"/>
                  <a:pt x="2163687" y="645858"/>
                  <a:pt x="2176205" y="646176"/>
                </a:cubicBezTo>
                <a:lnTo>
                  <a:pt x="2352198" y="646176"/>
                </a:lnTo>
                <a:lnTo>
                  <a:pt x="2352198" y="697897"/>
                </a:lnTo>
                <a:lnTo>
                  <a:pt x="2176205" y="697897"/>
                </a:lnTo>
                <a:cubicBezTo>
                  <a:pt x="2149199" y="697185"/>
                  <a:pt x="2126634" y="687769"/>
                  <a:pt x="2108511" y="669648"/>
                </a:cubicBezTo>
                <a:cubicBezTo>
                  <a:pt x="2090388" y="651527"/>
                  <a:pt x="2080971" y="628968"/>
                  <a:pt x="2080260" y="601971"/>
                </a:cubicBezTo>
                <a:lnTo>
                  <a:pt x="2080260" y="524232"/>
                </a:lnTo>
                <a:cubicBezTo>
                  <a:pt x="2052375" y="543285"/>
                  <a:pt x="2023307" y="561196"/>
                  <a:pt x="1993056" y="577963"/>
                </a:cubicBezTo>
                <a:cubicBezTo>
                  <a:pt x="1962806" y="594731"/>
                  <a:pt x="1931675" y="610355"/>
                  <a:pt x="1899666" y="624836"/>
                </a:cubicBezTo>
                <a:lnTo>
                  <a:pt x="1878330" y="576820"/>
                </a:lnTo>
                <a:cubicBezTo>
                  <a:pt x="1914897" y="560434"/>
                  <a:pt x="1950060" y="542523"/>
                  <a:pt x="1983817" y="523088"/>
                </a:cubicBezTo>
                <a:cubicBezTo>
                  <a:pt x="2017575" y="503654"/>
                  <a:pt x="2049722" y="482694"/>
                  <a:pt x="2080260" y="460211"/>
                </a:cubicBezTo>
                <a:lnTo>
                  <a:pt x="2080260" y="166020"/>
                </a:lnTo>
                <a:lnTo>
                  <a:pt x="1943029" y="166020"/>
                </a:lnTo>
                <a:cubicBezTo>
                  <a:pt x="1934691" y="237503"/>
                  <a:pt x="1922286" y="303367"/>
                  <a:pt x="1905815" y="363612"/>
                </a:cubicBezTo>
                <a:cubicBezTo>
                  <a:pt x="1889344" y="423856"/>
                  <a:pt x="1867112" y="480962"/>
                  <a:pt x="1839121" y="534929"/>
                </a:cubicBezTo>
                <a:cubicBezTo>
                  <a:pt x="1811130" y="588896"/>
                  <a:pt x="1775686" y="642204"/>
                  <a:pt x="1732788" y="694854"/>
                </a:cubicBezTo>
                <a:lnTo>
                  <a:pt x="1692402" y="662148"/>
                </a:lnTo>
                <a:cubicBezTo>
                  <a:pt x="1732275" y="613000"/>
                  <a:pt x="1765305" y="563129"/>
                  <a:pt x="1791490" y="512536"/>
                </a:cubicBezTo>
                <a:cubicBezTo>
                  <a:pt x="1817676" y="461942"/>
                  <a:pt x="1838569" y="408340"/>
                  <a:pt x="1854172" y="351730"/>
                </a:cubicBezTo>
                <a:cubicBezTo>
                  <a:pt x="1869774" y="295120"/>
                  <a:pt x="1881637" y="233217"/>
                  <a:pt x="1889760" y="166020"/>
                </a:cubicBezTo>
                <a:lnTo>
                  <a:pt x="1705356" y="166020"/>
                </a:lnTo>
                <a:lnTo>
                  <a:pt x="1705356" y="114300"/>
                </a:lnTo>
                <a:lnTo>
                  <a:pt x="1895094" y="114300"/>
                </a:lnTo>
                <a:cubicBezTo>
                  <a:pt x="1898904" y="78486"/>
                  <a:pt x="1901952" y="40386"/>
                  <a:pt x="1904238" y="0"/>
                </a:cubicBez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造字工房悦黑体验版常规体" pitchFamily="50" charset="-122"/>
              <a:ea typeface="造字工房悦黑体验版常规体" pitchFamily="50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125A3D7-203C-446B-9093-A6FC407D3937}"/>
              </a:ext>
            </a:extLst>
          </p:cNvPr>
          <p:cNvSpPr txBox="1"/>
          <p:nvPr/>
        </p:nvSpPr>
        <p:spPr>
          <a:xfrm>
            <a:off x="1758535" y="3489253"/>
            <a:ext cx="307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创始人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B63E669C-EA75-4D02-BA90-8EF84344BE86}"/>
              </a:ext>
            </a:extLst>
          </p:cNvPr>
          <p:cNvSpPr txBox="1"/>
          <p:nvPr/>
        </p:nvSpPr>
        <p:spPr>
          <a:xfrm>
            <a:off x="1758535" y="4756211"/>
            <a:ext cx="307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微信公众号：向天歌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13AF2652-D601-460D-8F31-CE32ABBF1DCC}"/>
              </a:ext>
            </a:extLst>
          </p:cNvPr>
          <p:cNvSpPr txBox="1"/>
          <p:nvPr/>
        </p:nvSpPr>
        <p:spPr>
          <a:xfrm>
            <a:off x="1758535" y="3911572"/>
            <a:ext cx="307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插坐学院首席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06F469AE-97D4-4ED3-979E-3054BA416DA8}"/>
              </a:ext>
            </a:extLst>
          </p:cNvPr>
          <p:cNvSpPr txBox="1"/>
          <p:nvPr/>
        </p:nvSpPr>
        <p:spPr>
          <a:xfrm>
            <a:off x="1758535" y="4333891"/>
            <a:ext cx="3077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300EFC6-D75F-46FC-97AB-60CCBCF4C08E}"/>
              </a:ext>
            </a:extLst>
          </p:cNvPr>
          <p:cNvCxnSpPr>
            <a:cxnSpLocks/>
          </p:cNvCxnSpPr>
          <p:nvPr/>
        </p:nvCxnSpPr>
        <p:spPr>
          <a:xfrm flipV="1">
            <a:off x="1878532" y="3102318"/>
            <a:ext cx="750040" cy="1"/>
          </a:xfrm>
          <a:prstGeom prst="line">
            <a:avLst/>
          </a:prstGeom>
          <a:ln w="76200">
            <a:solidFill>
              <a:srgbClr val="DD4C7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ABD406F-0720-4702-A148-0F28E872AD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925"/>
          <a:stretch/>
        </p:blipFill>
        <p:spPr>
          <a:xfrm>
            <a:off x="7074170" y="1259745"/>
            <a:ext cx="2997698" cy="349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74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矩形 160">
            <a:extLst>
              <a:ext uri="{FF2B5EF4-FFF2-40B4-BE49-F238E27FC236}">
                <a16:creationId xmlns:a16="http://schemas.microsoft.com/office/drawing/2014/main" xmlns="" id="{032B3DCD-19EE-4A98-A66D-A835323C127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D338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1" name="文本框 190">
            <a:extLst>
              <a:ext uri="{FF2B5EF4-FFF2-40B4-BE49-F238E27FC236}">
                <a16:creationId xmlns:a16="http://schemas.microsoft.com/office/drawing/2014/main" xmlns="" id="{F5177144-0928-4564-B0D9-533755B8BBFD}"/>
              </a:ext>
            </a:extLst>
          </p:cNvPr>
          <p:cNvSpPr txBox="1"/>
          <p:nvPr/>
        </p:nvSpPr>
        <p:spPr>
          <a:xfrm>
            <a:off x="1913163" y="1524618"/>
            <a:ext cx="2152651" cy="761924"/>
          </a:xfrm>
          <a:custGeom>
            <a:avLst/>
            <a:gdLst/>
            <a:ahLst/>
            <a:cxnLst/>
            <a:rect l="l" t="t" r="r" b="b"/>
            <a:pathLst>
              <a:path w="2152651" h="761924">
                <a:moveTo>
                  <a:pt x="194463" y="522198"/>
                </a:moveTo>
                <a:lnTo>
                  <a:pt x="502082" y="522198"/>
                </a:lnTo>
                <a:lnTo>
                  <a:pt x="502082" y="637032"/>
                </a:lnTo>
                <a:lnTo>
                  <a:pt x="194463" y="637032"/>
                </a:lnTo>
                <a:close/>
                <a:moveTo>
                  <a:pt x="837515" y="381381"/>
                </a:moveTo>
                <a:lnTo>
                  <a:pt x="976656" y="409879"/>
                </a:lnTo>
                <a:lnTo>
                  <a:pt x="902056" y="743483"/>
                </a:lnTo>
                <a:lnTo>
                  <a:pt x="764591" y="712470"/>
                </a:lnTo>
                <a:close/>
                <a:moveTo>
                  <a:pt x="89688" y="315163"/>
                </a:moveTo>
                <a:lnTo>
                  <a:pt x="213742" y="352044"/>
                </a:lnTo>
                <a:lnTo>
                  <a:pt x="129921" y="699059"/>
                </a:lnTo>
                <a:lnTo>
                  <a:pt x="0" y="657149"/>
                </a:lnTo>
                <a:close/>
                <a:moveTo>
                  <a:pt x="807340" y="206197"/>
                </a:moveTo>
                <a:lnTo>
                  <a:pt x="960730" y="206197"/>
                </a:lnTo>
                <a:lnTo>
                  <a:pt x="960730" y="334441"/>
                </a:lnTo>
                <a:lnTo>
                  <a:pt x="807340" y="334441"/>
                </a:lnTo>
                <a:close/>
                <a:moveTo>
                  <a:pt x="36043" y="58674"/>
                </a:moveTo>
                <a:lnTo>
                  <a:pt x="187757" y="58674"/>
                </a:lnTo>
                <a:lnTo>
                  <a:pt x="187757" y="202844"/>
                </a:lnTo>
                <a:lnTo>
                  <a:pt x="36043" y="202844"/>
                </a:lnTo>
                <a:close/>
                <a:moveTo>
                  <a:pt x="807340" y="30175"/>
                </a:moveTo>
                <a:lnTo>
                  <a:pt x="960730" y="30175"/>
                </a:lnTo>
                <a:lnTo>
                  <a:pt x="960730" y="158419"/>
                </a:lnTo>
                <a:lnTo>
                  <a:pt x="807340" y="158419"/>
                </a:lnTo>
                <a:close/>
                <a:moveTo>
                  <a:pt x="1917116" y="26822"/>
                </a:moveTo>
                <a:lnTo>
                  <a:pt x="2056258" y="26822"/>
                </a:lnTo>
                <a:lnTo>
                  <a:pt x="2056258" y="120700"/>
                </a:lnTo>
                <a:lnTo>
                  <a:pt x="1917116" y="120700"/>
                </a:lnTo>
                <a:close/>
                <a:moveTo>
                  <a:pt x="203683" y="15925"/>
                </a:moveTo>
                <a:lnTo>
                  <a:pt x="598475" y="15925"/>
                </a:lnTo>
                <a:lnTo>
                  <a:pt x="598475" y="330250"/>
                </a:lnTo>
                <a:lnTo>
                  <a:pt x="667208" y="330250"/>
                </a:lnTo>
                <a:lnTo>
                  <a:pt x="667208" y="743483"/>
                </a:lnTo>
                <a:lnTo>
                  <a:pt x="500406" y="743483"/>
                </a:lnTo>
                <a:lnTo>
                  <a:pt x="535610" y="700735"/>
                </a:lnTo>
                <a:lnTo>
                  <a:pt x="535610" y="436702"/>
                </a:lnTo>
                <a:lnTo>
                  <a:pt x="239726" y="436702"/>
                </a:lnTo>
                <a:lnTo>
                  <a:pt x="239726" y="173507"/>
                </a:lnTo>
                <a:lnTo>
                  <a:pt x="372161" y="173507"/>
                </a:lnTo>
                <a:lnTo>
                  <a:pt x="372161" y="330250"/>
                </a:lnTo>
                <a:lnTo>
                  <a:pt x="465202" y="330250"/>
                </a:lnTo>
                <a:lnTo>
                  <a:pt x="465202" y="131597"/>
                </a:lnTo>
                <a:lnTo>
                  <a:pt x="203683" y="131597"/>
                </a:lnTo>
                <a:close/>
                <a:moveTo>
                  <a:pt x="1674038" y="5029"/>
                </a:moveTo>
                <a:lnTo>
                  <a:pt x="1809827" y="5029"/>
                </a:lnTo>
                <a:lnTo>
                  <a:pt x="1809827" y="148361"/>
                </a:lnTo>
                <a:lnTo>
                  <a:pt x="2126666" y="148361"/>
                </a:lnTo>
                <a:lnTo>
                  <a:pt x="2126666" y="278282"/>
                </a:lnTo>
                <a:lnTo>
                  <a:pt x="1808989" y="278282"/>
                </a:lnTo>
                <a:cubicBezTo>
                  <a:pt x="1806963" y="320349"/>
                  <a:pt x="1802423" y="362364"/>
                  <a:pt x="1795368" y="404326"/>
                </a:cubicBezTo>
                <a:cubicBezTo>
                  <a:pt x="1788313" y="446289"/>
                  <a:pt x="1778324" y="487256"/>
                  <a:pt x="1765402" y="527227"/>
                </a:cubicBezTo>
                <a:lnTo>
                  <a:pt x="1860957" y="463524"/>
                </a:lnTo>
                <a:lnTo>
                  <a:pt x="1860957" y="309295"/>
                </a:lnTo>
                <a:lnTo>
                  <a:pt x="1998422" y="309295"/>
                </a:lnTo>
                <a:lnTo>
                  <a:pt x="1998422" y="370484"/>
                </a:lnTo>
                <a:lnTo>
                  <a:pt x="2045361" y="338632"/>
                </a:lnTo>
                <a:lnTo>
                  <a:pt x="2117446" y="448437"/>
                </a:lnTo>
                <a:lnTo>
                  <a:pt x="1998422" y="530580"/>
                </a:lnTo>
                <a:lnTo>
                  <a:pt x="1998422" y="619430"/>
                </a:lnTo>
                <a:lnTo>
                  <a:pt x="2117446" y="619430"/>
                </a:lnTo>
                <a:lnTo>
                  <a:pt x="2152651" y="579196"/>
                </a:lnTo>
                <a:lnTo>
                  <a:pt x="2152651" y="743483"/>
                </a:lnTo>
                <a:lnTo>
                  <a:pt x="1860957" y="743483"/>
                </a:lnTo>
                <a:lnTo>
                  <a:pt x="1860957" y="625297"/>
                </a:lnTo>
                <a:lnTo>
                  <a:pt x="1833296" y="644576"/>
                </a:lnTo>
                <a:lnTo>
                  <a:pt x="1761211" y="539800"/>
                </a:lnTo>
                <a:cubicBezTo>
                  <a:pt x="1747451" y="580593"/>
                  <a:pt x="1730338" y="619709"/>
                  <a:pt x="1709871" y="657149"/>
                </a:cubicBezTo>
                <a:cubicBezTo>
                  <a:pt x="1689405" y="694588"/>
                  <a:pt x="1665167" y="729513"/>
                  <a:pt x="1637158" y="761924"/>
                </a:cubicBezTo>
                <a:cubicBezTo>
                  <a:pt x="1636501" y="761550"/>
                  <a:pt x="1629956" y="757791"/>
                  <a:pt x="1617525" y="750647"/>
                </a:cubicBezTo>
                <a:cubicBezTo>
                  <a:pt x="1605094" y="743503"/>
                  <a:pt x="1590718" y="735212"/>
                  <a:pt x="1574397" y="725776"/>
                </a:cubicBezTo>
                <a:cubicBezTo>
                  <a:pt x="1558077" y="716340"/>
                  <a:pt x="1543753" y="707997"/>
                  <a:pt x="1531427" y="700748"/>
                </a:cubicBezTo>
                <a:cubicBezTo>
                  <a:pt x="1519100" y="693499"/>
                  <a:pt x="1512713" y="689583"/>
                  <a:pt x="1512266" y="689000"/>
                </a:cubicBezTo>
                <a:cubicBezTo>
                  <a:pt x="1527162" y="674368"/>
                  <a:pt x="1546078" y="648125"/>
                  <a:pt x="1569015" y="610271"/>
                </a:cubicBezTo>
                <a:cubicBezTo>
                  <a:pt x="1591952" y="572418"/>
                  <a:pt x="1613352" y="525251"/>
                  <a:pt x="1633215" y="468771"/>
                </a:cubicBezTo>
                <a:cubicBezTo>
                  <a:pt x="1653078" y="412291"/>
                  <a:pt x="1665848" y="348794"/>
                  <a:pt x="1671524" y="278282"/>
                </a:cubicBezTo>
                <a:lnTo>
                  <a:pt x="1547470" y="278282"/>
                </a:lnTo>
                <a:lnTo>
                  <a:pt x="1547470" y="148361"/>
                </a:lnTo>
                <a:lnTo>
                  <a:pt x="1674038" y="148361"/>
                </a:lnTo>
                <a:close/>
                <a:moveTo>
                  <a:pt x="1141781" y="0"/>
                </a:moveTo>
                <a:lnTo>
                  <a:pt x="1280084" y="0"/>
                </a:lnTo>
                <a:lnTo>
                  <a:pt x="1280084" y="125730"/>
                </a:lnTo>
                <a:lnTo>
                  <a:pt x="1429284" y="125730"/>
                </a:lnTo>
                <a:lnTo>
                  <a:pt x="1429284" y="243916"/>
                </a:lnTo>
                <a:lnTo>
                  <a:pt x="1280084" y="243916"/>
                </a:lnTo>
                <a:lnTo>
                  <a:pt x="1280084" y="370484"/>
                </a:lnTo>
                <a:lnTo>
                  <a:pt x="1413358" y="370484"/>
                </a:lnTo>
                <a:lnTo>
                  <a:pt x="1413358" y="489508"/>
                </a:lnTo>
                <a:lnTo>
                  <a:pt x="1280084" y="489508"/>
                </a:lnTo>
                <a:lnTo>
                  <a:pt x="1280084" y="616077"/>
                </a:lnTo>
                <a:lnTo>
                  <a:pt x="1449401" y="616077"/>
                </a:lnTo>
                <a:lnTo>
                  <a:pt x="1449401" y="734263"/>
                </a:lnTo>
                <a:lnTo>
                  <a:pt x="976656" y="734263"/>
                </a:lnTo>
                <a:lnTo>
                  <a:pt x="976656" y="616077"/>
                </a:lnTo>
                <a:lnTo>
                  <a:pt x="1141781" y="616077"/>
                </a:lnTo>
                <a:lnTo>
                  <a:pt x="1141781" y="489508"/>
                </a:lnTo>
                <a:lnTo>
                  <a:pt x="1007669" y="489508"/>
                </a:lnTo>
                <a:lnTo>
                  <a:pt x="1007669" y="370484"/>
                </a:lnTo>
                <a:lnTo>
                  <a:pt x="1141781" y="370484"/>
                </a:lnTo>
                <a:lnTo>
                  <a:pt x="1141781" y="243916"/>
                </a:lnTo>
                <a:lnTo>
                  <a:pt x="992582" y="243916"/>
                </a:lnTo>
                <a:lnTo>
                  <a:pt x="992582" y="125730"/>
                </a:lnTo>
                <a:lnTo>
                  <a:pt x="1141781" y="125730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10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192" name="文本框 191">
            <a:extLst>
              <a:ext uri="{FF2B5EF4-FFF2-40B4-BE49-F238E27FC236}">
                <a16:creationId xmlns:a16="http://schemas.microsoft.com/office/drawing/2014/main" xmlns="" id="{622CE2A2-CBB8-4489-9A4D-700A419DF709}"/>
              </a:ext>
            </a:extLst>
          </p:cNvPr>
          <p:cNvSpPr txBox="1"/>
          <p:nvPr/>
        </p:nvSpPr>
        <p:spPr>
          <a:xfrm>
            <a:off x="1881769" y="2800693"/>
            <a:ext cx="1959331" cy="273405"/>
          </a:xfrm>
          <a:custGeom>
            <a:avLst/>
            <a:gdLst/>
            <a:ahLst/>
            <a:cxnLst/>
            <a:rect l="l" t="t" r="r" b="b"/>
            <a:pathLst>
              <a:path w="1959331" h="273405">
                <a:moveTo>
                  <a:pt x="708279" y="200253"/>
                </a:moveTo>
                <a:lnTo>
                  <a:pt x="708279" y="219761"/>
                </a:lnTo>
                <a:lnTo>
                  <a:pt x="716204" y="219761"/>
                </a:lnTo>
                <a:lnTo>
                  <a:pt x="716204" y="200253"/>
                </a:lnTo>
                <a:close/>
                <a:moveTo>
                  <a:pt x="1650187" y="182575"/>
                </a:moveTo>
                <a:lnTo>
                  <a:pt x="1650187" y="243230"/>
                </a:lnTo>
                <a:lnTo>
                  <a:pt x="1694079" y="243230"/>
                </a:lnTo>
                <a:lnTo>
                  <a:pt x="1694079" y="182575"/>
                </a:lnTo>
                <a:close/>
                <a:moveTo>
                  <a:pt x="686943" y="178917"/>
                </a:moveTo>
                <a:lnTo>
                  <a:pt x="737540" y="178917"/>
                </a:lnTo>
                <a:lnTo>
                  <a:pt x="737540" y="241097"/>
                </a:lnTo>
                <a:lnTo>
                  <a:pt x="686943" y="241097"/>
                </a:lnTo>
                <a:close/>
                <a:moveTo>
                  <a:pt x="1628851" y="161239"/>
                </a:moveTo>
                <a:lnTo>
                  <a:pt x="1715415" y="161239"/>
                </a:lnTo>
                <a:lnTo>
                  <a:pt x="1715415" y="264566"/>
                </a:lnTo>
                <a:lnTo>
                  <a:pt x="1628851" y="264566"/>
                </a:lnTo>
                <a:close/>
                <a:moveTo>
                  <a:pt x="0" y="131064"/>
                </a:moveTo>
                <a:lnTo>
                  <a:pt x="22860" y="131064"/>
                </a:lnTo>
                <a:lnTo>
                  <a:pt x="22860" y="160629"/>
                </a:lnTo>
                <a:lnTo>
                  <a:pt x="0" y="160629"/>
                </a:lnTo>
                <a:close/>
                <a:moveTo>
                  <a:pt x="1309954" y="122834"/>
                </a:moveTo>
                <a:lnTo>
                  <a:pt x="1386764" y="122834"/>
                </a:lnTo>
                <a:lnTo>
                  <a:pt x="1386764" y="196901"/>
                </a:lnTo>
                <a:lnTo>
                  <a:pt x="1365428" y="196901"/>
                </a:lnTo>
                <a:lnTo>
                  <a:pt x="1365428" y="144170"/>
                </a:lnTo>
                <a:lnTo>
                  <a:pt x="1331290" y="144170"/>
                </a:lnTo>
                <a:lnTo>
                  <a:pt x="1331290" y="234696"/>
                </a:lnTo>
                <a:lnTo>
                  <a:pt x="1401699" y="234696"/>
                </a:lnTo>
                <a:lnTo>
                  <a:pt x="1401699" y="256032"/>
                </a:lnTo>
                <a:lnTo>
                  <a:pt x="1309954" y="256032"/>
                </a:lnTo>
                <a:close/>
                <a:moveTo>
                  <a:pt x="288722" y="119786"/>
                </a:moveTo>
                <a:lnTo>
                  <a:pt x="288722" y="200863"/>
                </a:lnTo>
                <a:lnTo>
                  <a:pt x="315849" y="200863"/>
                </a:lnTo>
                <a:lnTo>
                  <a:pt x="315849" y="119786"/>
                </a:lnTo>
                <a:close/>
                <a:moveTo>
                  <a:pt x="267386" y="98450"/>
                </a:moveTo>
                <a:lnTo>
                  <a:pt x="337185" y="98450"/>
                </a:lnTo>
                <a:lnTo>
                  <a:pt x="337185" y="222199"/>
                </a:lnTo>
                <a:lnTo>
                  <a:pt x="267386" y="222199"/>
                </a:lnTo>
                <a:close/>
                <a:moveTo>
                  <a:pt x="708279" y="74981"/>
                </a:moveTo>
                <a:lnTo>
                  <a:pt x="708279" y="92659"/>
                </a:lnTo>
                <a:lnTo>
                  <a:pt x="716204" y="92659"/>
                </a:lnTo>
                <a:lnTo>
                  <a:pt x="716204" y="74981"/>
                </a:lnTo>
                <a:close/>
                <a:moveTo>
                  <a:pt x="1564843" y="71323"/>
                </a:moveTo>
                <a:lnTo>
                  <a:pt x="1551737" y="190500"/>
                </a:lnTo>
                <a:lnTo>
                  <a:pt x="1565148" y="203301"/>
                </a:lnTo>
                <a:cubicBezTo>
                  <a:pt x="1574400" y="179438"/>
                  <a:pt x="1580814" y="155918"/>
                  <a:pt x="1584389" y="132740"/>
                </a:cubicBezTo>
                <a:cubicBezTo>
                  <a:pt x="1587964" y="109563"/>
                  <a:pt x="1589881" y="89090"/>
                  <a:pt x="1590142" y="71323"/>
                </a:cubicBezTo>
                <a:close/>
                <a:moveTo>
                  <a:pt x="1062000" y="62179"/>
                </a:moveTo>
                <a:lnTo>
                  <a:pt x="1062000" y="148437"/>
                </a:lnTo>
                <a:lnTo>
                  <a:pt x="1083031" y="148437"/>
                </a:lnTo>
                <a:cubicBezTo>
                  <a:pt x="1091857" y="148520"/>
                  <a:pt x="1098436" y="146297"/>
                  <a:pt x="1102767" y="141770"/>
                </a:cubicBezTo>
                <a:cubicBezTo>
                  <a:pt x="1107097" y="137242"/>
                  <a:pt x="1109256" y="129914"/>
                  <a:pt x="1109244" y="119786"/>
                </a:cubicBezTo>
                <a:lnTo>
                  <a:pt x="1109244" y="91440"/>
                </a:lnTo>
                <a:cubicBezTo>
                  <a:pt x="1109313" y="81686"/>
                  <a:pt x="1107421" y="74371"/>
                  <a:pt x="1103567" y="69494"/>
                </a:cubicBezTo>
                <a:cubicBezTo>
                  <a:pt x="1099712" y="64617"/>
                  <a:pt x="1093477" y="62179"/>
                  <a:pt x="1084860" y="62179"/>
                </a:cubicBezTo>
                <a:close/>
                <a:moveTo>
                  <a:pt x="938175" y="62179"/>
                </a:moveTo>
                <a:lnTo>
                  <a:pt x="938175" y="148437"/>
                </a:lnTo>
                <a:lnTo>
                  <a:pt x="959206" y="148437"/>
                </a:lnTo>
                <a:cubicBezTo>
                  <a:pt x="968032" y="148520"/>
                  <a:pt x="974611" y="146297"/>
                  <a:pt x="978942" y="141770"/>
                </a:cubicBezTo>
                <a:cubicBezTo>
                  <a:pt x="983272" y="137242"/>
                  <a:pt x="985431" y="129914"/>
                  <a:pt x="985419" y="119786"/>
                </a:cubicBezTo>
                <a:lnTo>
                  <a:pt x="985419" y="91440"/>
                </a:lnTo>
                <a:cubicBezTo>
                  <a:pt x="985488" y="81686"/>
                  <a:pt x="983596" y="74371"/>
                  <a:pt x="979742" y="69494"/>
                </a:cubicBezTo>
                <a:cubicBezTo>
                  <a:pt x="975887" y="64617"/>
                  <a:pt x="969652" y="62179"/>
                  <a:pt x="961035" y="62179"/>
                </a:cubicBezTo>
                <a:close/>
                <a:moveTo>
                  <a:pt x="686943" y="53645"/>
                </a:moveTo>
                <a:lnTo>
                  <a:pt x="737540" y="53645"/>
                </a:lnTo>
                <a:lnTo>
                  <a:pt x="737540" y="113995"/>
                </a:lnTo>
                <a:lnTo>
                  <a:pt x="686943" y="113995"/>
                </a:lnTo>
                <a:close/>
                <a:moveTo>
                  <a:pt x="1153821" y="40538"/>
                </a:moveTo>
                <a:lnTo>
                  <a:pt x="1256233" y="40538"/>
                </a:lnTo>
                <a:lnTo>
                  <a:pt x="1256233" y="62179"/>
                </a:lnTo>
                <a:lnTo>
                  <a:pt x="1216914" y="62179"/>
                </a:lnTo>
                <a:lnTo>
                  <a:pt x="1216914" y="253898"/>
                </a:lnTo>
                <a:lnTo>
                  <a:pt x="1193140" y="253898"/>
                </a:lnTo>
                <a:lnTo>
                  <a:pt x="1193140" y="62179"/>
                </a:lnTo>
                <a:lnTo>
                  <a:pt x="1153821" y="62179"/>
                </a:lnTo>
                <a:close/>
                <a:moveTo>
                  <a:pt x="1038225" y="40538"/>
                </a:moveTo>
                <a:lnTo>
                  <a:pt x="1084860" y="40538"/>
                </a:lnTo>
                <a:cubicBezTo>
                  <a:pt x="1101522" y="40691"/>
                  <a:pt x="1113689" y="45339"/>
                  <a:pt x="1121359" y="54483"/>
                </a:cubicBezTo>
                <a:cubicBezTo>
                  <a:pt x="1129030" y="63627"/>
                  <a:pt x="1132815" y="76352"/>
                  <a:pt x="1132713" y="92659"/>
                </a:cubicBezTo>
                <a:lnTo>
                  <a:pt x="1132713" y="118262"/>
                </a:lnTo>
                <a:cubicBezTo>
                  <a:pt x="1132758" y="135210"/>
                  <a:pt x="1128706" y="148025"/>
                  <a:pt x="1120559" y="156705"/>
                </a:cubicBezTo>
                <a:cubicBezTo>
                  <a:pt x="1112412" y="165385"/>
                  <a:pt x="1099903" y="169742"/>
                  <a:pt x="1083031" y="169773"/>
                </a:cubicBezTo>
                <a:lnTo>
                  <a:pt x="1062000" y="169773"/>
                </a:lnTo>
                <a:lnTo>
                  <a:pt x="1062000" y="253898"/>
                </a:lnTo>
                <a:lnTo>
                  <a:pt x="1038225" y="253898"/>
                </a:lnTo>
                <a:close/>
                <a:moveTo>
                  <a:pt x="914400" y="40538"/>
                </a:moveTo>
                <a:lnTo>
                  <a:pt x="961035" y="40538"/>
                </a:lnTo>
                <a:cubicBezTo>
                  <a:pt x="977697" y="40691"/>
                  <a:pt x="989864" y="45339"/>
                  <a:pt x="997534" y="54483"/>
                </a:cubicBezTo>
                <a:cubicBezTo>
                  <a:pt x="1005205" y="63627"/>
                  <a:pt x="1008990" y="76352"/>
                  <a:pt x="1008888" y="92659"/>
                </a:cubicBezTo>
                <a:lnTo>
                  <a:pt x="1008888" y="118262"/>
                </a:lnTo>
                <a:cubicBezTo>
                  <a:pt x="1008933" y="135210"/>
                  <a:pt x="1004881" y="148025"/>
                  <a:pt x="996734" y="156705"/>
                </a:cubicBezTo>
                <a:cubicBezTo>
                  <a:pt x="988587" y="165385"/>
                  <a:pt x="976078" y="169742"/>
                  <a:pt x="959206" y="169773"/>
                </a:cubicBezTo>
                <a:lnTo>
                  <a:pt x="938175" y="169773"/>
                </a:lnTo>
                <a:lnTo>
                  <a:pt x="938175" y="253898"/>
                </a:lnTo>
                <a:lnTo>
                  <a:pt x="914400" y="253898"/>
                </a:lnTo>
                <a:close/>
                <a:moveTo>
                  <a:pt x="451866" y="23165"/>
                </a:moveTo>
                <a:lnTo>
                  <a:pt x="625907" y="23165"/>
                </a:lnTo>
                <a:lnTo>
                  <a:pt x="625907" y="44501"/>
                </a:lnTo>
                <a:lnTo>
                  <a:pt x="549402" y="44501"/>
                </a:lnTo>
                <a:lnTo>
                  <a:pt x="549402" y="108204"/>
                </a:lnTo>
                <a:lnTo>
                  <a:pt x="634746" y="108204"/>
                </a:lnTo>
                <a:lnTo>
                  <a:pt x="634746" y="129540"/>
                </a:lnTo>
                <a:lnTo>
                  <a:pt x="552755" y="129540"/>
                </a:lnTo>
                <a:cubicBezTo>
                  <a:pt x="556435" y="137424"/>
                  <a:pt x="561877" y="147259"/>
                  <a:pt x="569081" y="159043"/>
                </a:cubicBezTo>
                <a:cubicBezTo>
                  <a:pt x="576285" y="170828"/>
                  <a:pt x="584203" y="182977"/>
                  <a:pt x="592836" y="195491"/>
                </a:cubicBezTo>
                <a:cubicBezTo>
                  <a:pt x="601469" y="208004"/>
                  <a:pt x="609768" y="219296"/>
                  <a:pt x="617735" y="229366"/>
                </a:cubicBezTo>
                <a:cubicBezTo>
                  <a:pt x="625701" y="239437"/>
                  <a:pt x="632286" y="246700"/>
                  <a:pt x="637489" y="251155"/>
                </a:cubicBezTo>
                <a:lnTo>
                  <a:pt x="623773" y="267309"/>
                </a:lnTo>
                <a:cubicBezTo>
                  <a:pt x="617854" y="262212"/>
                  <a:pt x="609677" y="253068"/>
                  <a:pt x="599243" y="239877"/>
                </a:cubicBezTo>
                <a:cubicBezTo>
                  <a:pt x="588808" y="226686"/>
                  <a:pt x="578102" y="211988"/>
                  <a:pt x="567126" y="195783"/>
                </a:cubicBezTo>
                <a:cubicBezTo>
                  <a:pt x="556149" y="179578"/>
                  <a:pt x="546888" y="164405"/>
                  <a:pt x="539344" y="150266"/>
                </a:cubicBezTo>
                <a:cubicBezTo>
                  <a:pt x="533255" y="163177"/>
                  <a:pt x="525485" y="177183"/>
                  <a:pt x="516032" y="192283"/>
                </a:cubicBezTo>
                <a:cubicBezTo>
                  <a:pt x="506580" y="207384"/>
                  <a:pt x="496619" y="221706"/>
                  <a:pt x="486151" y="235249"/>
                </a:cubicBezTo>
                <a:cubicBezTo>
                  <a:pt x="475682" y="248792"/>
                  <a:pt x="465879" y="259682"/>
                  <a:pt x="456743" y="267919"/>
                </a:cubicBezTo>
                <a:lnTo>
                  <a:pt x="442417" y="251765"/>
                </a:lnTo>
                <a:cubicBezTo>
                  <a:pt x="453228" y="242037"/>
                  <a:pt x="464322" y="229420"/>
                  <a:pt x="475697" y="213913"/>
                </a:cubicBezTo>
                <a:cubicBezTo>
                  <a:pt x="487072" y="198406"/>
                  <a:pt x="497263" y="182899"/>
                  <a:pt x="506267" y="167391"/>
                </a:cubicBezTo>
                <a:cubicBezTo>
                  <a:pt x="515272" y="151884"/>
                  <a:pt x="521624" y="139267"/>
                  <a:pt x="525323" y="129540"/>
                </a:cubicBezTo>
                <a:lnTo>
                  <a:pt x="442722" y="129540"/>
                </a:lnTo>
                <a:lnTo>
                  <a:pt x="442722" y="108204"/>
                </a:lnTo>
                <a:lnTo>
                  <a:pt x="528066" y="108204"/>
                </a:lnTo>
                <a:lnTo>
                  <a:pt x="528066" y="44501"/>
                </a:lnTo>
                <a:lnTo>
                  <a:pt x="451866" y="44501"/>
                </a:lnTo>
                <a:close/>
                <a:moveTo>
                  <a:pt x="682676" y="16459"/>
                </a:moveTo>
                <a:lnTo>
                  <a:pt x="782955" y="16459"/>
                </a:lnTo>
                <a:lnTo>
                  <a:pt x="782955" y="37795"/>
                </a:lnTo>
                <a:lnTo>
                  <a:pt x="768020" y="37795"/>
                </a:lnTo>
                <a:lnTo>
                  <a:pt x="768020" y="136550"/>
                </a:lnTo>
                <a:lnTo>
                  <a:pt x="784784" y="136550"/>
                </a:lnTo>
                <a:lnTo>
                  <a:pt x="784784" y="157886"/>
                </a:lnTo>
                <a:lnTo>
                  <a:pt x="768020" y="157886"/>
                </a:lnTo>
                <a:lnTo>
                  <a:pt x="768020" y="272186"/>
                </a:lnTo>
                <a:lnTo>
                  <a:pt x="746684" y="272186"/>
                </a:lnTo>
                <a:lnTo>
                  <a:pt x="746684" y="157886"/>
                </a:lnTo>
                <a:lnTo>
                  <a:pt x="682371" y="157886"/>
                </a:lnTo>
                <a:lnTo>
                  <a:pt x="682371" y="136550"/>
                </a:lnTo>
                <a:lnTo>
                  <a:pt x="746684" y="136550"/>
                </a:lnTo>
                <a:lnTo>
                  <a:pt x="746684" y="37795"/>
                </a:lnTo>
                <a:lnTo>
                  <a:pt x="682676" y="37795"/>
                </a:lnTo>
                <a:close/>
                <a:moveTo>
                  <a:pt x="1350188" y="13411"/>
                </a:moveTo>
                <a:lnTo>
                  <a:pt x="1416025" y="98755"/>
                </a:lnTo>
                <a:lnTo>
                  <a:pt x="1398956" y="111861"/>
                </a:lnTo>
                <a:lnTo>
                  <a:pt x="1349883" y="47853"/>
                </a:lnTo>
                <a:lnTo>
                  <a:pt x="1293495" y="117043"/>
                </a:lnTo>
                <a:lnTo>
                  <a:pt x="1277036" y="103632"/>
                </a:lnTo>
                <a:close/>
                <a:moveTo>
                  <a:pt x="1457782" y="8229"/>
                </a:moveTo>
                <a:lnTo>
                  <a:pt x="1479118" y="8229"/>
                </a:lnTo>
                <a:lnTo>
                  <a:pt x="1479118" y="271577"/>
                </a:lnTo>
                <a:lnTo>
                  <a:pt x="1457782" y="271577"/>
                </a:lnTo>
                <a:close/>
                <a:moveTo>
                  <a:pt x="1416025" y="8229"/>
                </a:moveTo>
                <a:lnTo>
                  <a:pt x="1437361" y="8229"/>
                </a:lnTo>
                <a:lnTo>
                  <a:pt x="1437361" y="257861"/>
                </a:lnTo>
                <a:lnTo>
                  <a:pt x="1416025" y="257861"/>
                </a:lnTo>
                <a:lnTo>
                  <a:pt x="1416025" y="98755"/>
                </a:lnTo>
                <a:close/>
                <a:moveTo>
                  <a:pt x="1877644" y="6401"/>
                </a:moveTo>
                <a:lnTo>
                  <a:pt x="1897456" y="14935"/>
                </a:lnTo>
                <a:lnTo>
                  <a:pt x="1869110" y="81991"/>
                </a:lnTo>
                <a:lnTo>
                  <a:pt x="1959331" y="253289"/>
                </a:lnTo>
                <a:lnTo>
                  <a:pt x="1940738" y="263347"/>
                </a:lnTo>
                <a:lnTo>
                  <a:pt x="1858442" y="106985"/>
                </a:lnTo>
                <a:lnTo>
                  <a:pt x="1791386" y="264871"/>
                </a:lnTo>
                <a:lnTo>
                  <a:pt x="1771879" y="256337"/>
                </a:lnTo>
                <a:close/>
                <a:moveTo>
                  <a:pt x="1653845" y="3048"/>
                </a:moveTo>
                <a:lnTo>
                  <a:pt x="1674267" y="8534"/>
                </a:lnTo>
                <a:lnTo>
                  <a:pt x="1647749" y="105461"/>
                </a:lnTo>
                <a:lnTo>
                  <a:pt x="1698651" y="105461"/>
                </a:lnTo>
                <a:lnTo>
                  <a:pt x="1680058" y="49377"/>
                </a:lnTo>
                <a:lnTo>
                  <a:pt x="1700175" y="42672"/>
                </a:lnTo>
                <a:lnTo>
                  <a:pt x="1728216" y="126797"/>
                </a:lnTo>
                <a:lnTo>
                  <a:pt x="1619707" y="126797"/>
                </a:lnTo>
                <a:close/>
                <a:moveTo>
                  <a:pt x="1550823" y="3048"/>
                </a:moveTo>
                <a:lnTo>
                  <a:pt x="1572159" y="5486"/>
                </a:lnTo>
                <a:lnTo>
                  <a:pt x="1567282" y="49987"/>
                </a:lnTo>
                <a:lnTo>
                  <a:pt x="1611478" y="49987"/>
                </a:lnTo>
                <a:lnTo>
                  <a:pt x="1611478" y="60655"/>
                </a:lnTo>
                <a:cubicBezTo>
                  <a:pt x="1611572" y="73441"/>
                  <a:pt x="1610842" y="88441"/>
                  <a:pt x="1609288" y="105652"/>
                </a:cubicBezTo>
                <a:cubicBezTo>
                  <a:pt x="1607734" y="122864"/>
                  <a:pt x="1604791" y="141160"/>
                  <a:pt x="1600460" y="160539"/>
                </a:cubicBezTo>
                <a:cubicBezTo>
                  <a:pt x="1596129" y="179918"/>
                  <a:pt x="1589844" y="199252"/>
                  <a:pt x="1581607" y="218541"/>
                </a:cubicBezTo>
                <a:lnTo>
                  <a:pt x="1613307" y="248107"/>
                </a:lnTo>
                <a:lnTo>
                  <a:pt x="1598981" y="263652"/>
                </a:lnTo>
                <a:lnTo>
                  <a:pt x="1571854" y="238353"/>
                </a:lnTo>
                <a:cubicBezTo>
                  <a:pt x="1568507" y="244462"/>
                  <a:pt x="1564913" y="250456"/>
                  <a:pt x="1561072" y="256337"/>
                </a:cubicBezTo>
                <a:cubicBezTo>
                  <a:pt x="1557230" y="262217"/>
                  <a:pt x="1553102" y="267906"/>
                  <a:pt x="1548689" y="273405"/>
                </a:cubicBezTo>
                <a:lnTo>
                  <a:pt x="1532230" y="259689"/>
                </a:lnTo>
                <a:cubicBezTo>
                  <a:pt x="1541425" y="248361"/>
                  <a:pt x="1549248" y="236271"/>
                  <a:pt x="1555699" y="223418"/>
                </a:cubicBezTo>
                <a:lnTo>
                  <a:pt x="1529182" y="198729"/>
                </a:lnTo>
                <a:lnTo>
                  <a:pt x="1543203" y="71323"/>
                </a:lnTo>
                <a:lnTo>
                  <a:pt x="1523695" y="71323"/>
                </a:lnTo>
                <a:lnTo>
                  <a:pt x="1523695" y="49987"/>
                </a:lnTo>
                <a:lnTo>
                  <a:pt x="1545641" y="49987"/>
                </a:lnTo>
                <a:close/>
                <a:moveTo>
                  <a:pt x="797281" y="0"/>
                </a:moveTo>
                <a:lnTo>
                  <a:pt x="818312" y="3657"/>
                </a:lnTo>
                <a:lnTo>
                  <a:pt x="810387" y="48768"/>
                </a:lnTo>
                <a:lnTo>
                  <a:pt x="883844" y="48768"/>
                </a:lnTo>
                <a:lnTo>
                  <a:pt x="883844" y="99365"/>
                </a:lnTo>
                <a:lnTo>
                  <a:pt x="862508" y="99365"/>
                </a:lnTo>
                <a:lnTo>
                  <a:pt x="862508" y="70104"/>
                </a:lnTo>
                <a:lnTo>
                  <a:pt x="845134" y="70104"/>
                </a:lnTo>
                <a:lnTo>
                  <a:pt x="844830" y="118872"/>
                </a:lnTo>
                <a:cubicBezTo>
                  <a:pt x="848818" y="138289"/>
                  <a:pt x="852965" y="155301"/>
                  <a:pt x="857270" y="169909"/>
                </a:cubicBezTo>
                <a:cubicBezTo>
                  <a:pt x="861575" y="184517"/>
                  <a:pt x="866489" y="198481"/>
                  <a:pt x="872013" y="211802"/>
                </a:cubicBezTo>
                <a:cubicBezTo>
                  <a:pt x="877537" y="225123"/>
                  <a:pt x="884122" y="239561"/>
                  <a:pt x="891769" y="255117"/>
                </a:cubicBezTo>
                <a:lnTo>
                  <a:pt x="872262" y="264261"/>
                </a:lnTo>
                <a:cubicBezTo>
                  <a:pt x="863822" y="246977"/>
                  <a:pt x="856621" y="230949"/>
                  <a:pt x="850659" y="216179"/>
                </a:cubicBezTo>
                <a:cubicBezTo>
                  <a:pt x="844696" y="201409"/>
                  <a:pt x="839400" y="185534"/>
                  <a:pt x="834771" y="168554"/>
                </a:cubicBezTo>
                <a:cubicBezTo>
                  <a:pt x="829615" y="185490"/>
                  <a:pt x="823697" y="201987"/>
                  <a:pt x="817017" y="218046"/>
                </a:cubicBezTo>
                <a:cubicBezTo>
                  <a:pt x="810336" y="234105"/>
                  <a:pt x="803656" y="249612"/>
                  <a:pt x="796976" y="264566"/>
                </a:cubicBezTo>
                <a:lnTo>
                  <a:pt x="777469" y="255727"/>
                </a:lnTo>
                <a:cubicBezTo>
                  <a:pt x="787114" y="234721"/>
                  <a:pt x="796322" y="212725"/>
                  <a:pt x="805091" y="189738"/>
                </a:cubicBezTo>
                <a:cubicBezTo>
                  <a:pt x="813861" y="166751"/>
                  <a:pt x="820096" y="143535"/>
                  <a:pt x="823798" y="120091"/>
                </a:cubicBezTo>
                <a:lnTo>
                  <a:pt x="823798" y="70104"/>
                </a:lnTo>
                <a:lnTo>
                  <a:pt x="806730" y="70104"/>
                </a:lnTo>
                <a:lnTo>
                  <a:pt x="798805" y="115824"/>
                </a:lnTo>
                <a:lnTo>
                  <a:pt x="777774" y="112166"/>
                </a:lnTo>
                <a:close/>
                <a:moveTo>
                  <a:pt x="294513" y="0"/>
                </a:moveTo>
                <a:lnTo>
                  <a:pt x="315544" y="3353"/>
                </a:lnTo>
                <a:lnTo>
                  <a:pt x="308839" y="45415"/>
                </a:lnTo>
                <a:lnTo>
                  <a:pt x="385039" y="45415"/>
                </a:lnTo>
                <a:lnTo>
                  <a:pt x="385039" y="271577"/>
                </a:lnTo>
                <a:lnTo>
                  <a:pt x="363703" y="271577"/>
                </a:lnTo>
                <a:lnTo>
                  <a:pt x="363703" y="66751"/>
                </a:lnTo>
                <a:lnTo>
                  <a:pt x="242392" y="66751"/>
                </a:lnTo>
                <a:lnTo>
                  <a:pt x="242392" y="271577"/>
                </a:lnTo>
                <a:lnTo>
                  <a:pt x="221056" y="271577"/>
                </a:lnTo>
                <a:lnTo>
                  <a:pt x="221056" y="45415"/>
                </a:lnTo>
                <a:lnTo>
                  <a:pt x="286893" y="45415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8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30E4F57B-F665-44FB-94DD-7E68F5EADEAA}"/>
              </a:ext>
            </a:extLst>
          </p:cNvPr>
          <p:cNvSpPr txBox="1"/>
          <p:nvPr/>
        </p:nvSpPr>
        <p:spPr>
          <a:xfrm>
            <a:off x="1881769" y="4324434"/>
            <a:ext cx="2748915" cy="273405"/>
          </a:xfrm>
          <a:custGeom>
            <a:avLst/>
            <a:gdLst/>
            <a:ahLst/>
            <a:cxnLst/>
            <a:rect l="l" t="t" r="r" b="b"/>
            <a:pathLst>
              <a:path w="2748915" h="273405">
                <a:moveTo>
                  <a:pt x="685419" y="224332"/>
                </a:moveTo>
                <a:lnTo>
                  <a:pt x="871042" y="224332"/>
                </a:lnTo>
                <a:lnTo>
                  <a:pt x="871042" y="245668"/>
                </a:lnTo>
                <a:lnTo>
                  <a:pt x="685419" y="245668"/>
                </a:lnTo>
                <a:close/>
                <a:moveTo>
                  <a:pt x="508864" y="213360"/>
                </a:moveTo>
                <a:lnTo>
                  <a:pt x="516484" y="233172"/>
                </a:lnTo>
                <a:lnTo>
                  <a:pt x="441198" y="262432"/>
                </a:lnTo>
                <a:lnTo>
                  <a:pt x="433273" y="242620"/>
                </a:lnTo>
                <a:close/>
                <a:moveTo>
                  <a:pt x="1634262" y="206349"/>
                </a:moveTo>
                <a:lnTo>
                  <a:pt x="1634262" y="226466"/>
                </a:lnTo>
                <a:lnTo>
                  <a:pt x="1660779" y="222199"/>
                </a:lnTo>
                <a:lnTo>
                  <a:pt x="1660779" y="206349"/>
                </a:lnTo>
                <a:close/>
                <a:moveTo>
                  <a:pt x="1634262" y="172212"/>
                </a:moveTo>
                <a:lnTo>
                  <a:pt x="1634262" y="185013"/>
                </a:lnTo>
                <a:lnTo>
                  <a:pt x="1660779" y="185013"/>
                </a:lnTo>
                <a:lnTo>
                  <a:pt x="1660779" y="172212"/>
                </a:lnTo>
                <a:close/>
                <a:moveTo>
                  <a:pt x="1694002" y="153314"/>
                </a:moveTo>
                <a:lnTo>
                  <a:pt x="1776908" y="153314"/>
                </a:lnTo>
                <a:lnTo>
                  <a:pt x="1776603" y="164287"/>
                </a:lnTo>
                <a:cubicBezTo>
                  <a:pt x="1776317" y="175222"/>
                  <a:pt x="1774298" y="186194"/>
                  <a:pt x="1770545" y="197205"/>
                </a:cubicBezTo>
                <a:cubicBezTo>
                  <a:pt x="1766792" y="208216"/>
                  <a:pt x="1761192" y="218579"/>
                  <a:pt x="1753743" y="228295"/>
                </a:cubicBezTo>
                <a:cubicBezTo>
                  <a:pt x="1759134" y="232429"/>
                  <a:pt x="1764659" y="235972"/>
                  <a:pt x="1770317" y="238925"/>
                </a:cubicBezTo>
                <a:cubicBezTo>
                  <a:pt x="1775975" y="241877"/>
                  <a:pt x="1781423" y="244125"/>
                  <a:pt x="1786662" y="245668"/>
                </a:cubicBezTo>
                <a:lnTo>
                  <a:pt x="1780566" y="266090"/>
                </a:lnTo>
                <a:cubicBezTo>
                  <a:pt x="1773816" y="264096"/>
                  <a:pt x="1766894" y="261226"/>
                  <a:pt x="1759801" y="257479"/>
                </a:cubicBezTo>
                <a:cubicBezTo>
                  <a:pt x="1752708" y="253733"/>
                  <a:pt x="1745710" y="249186"/>
                  <a:pt x="1738808" y="243840"/>
                </a:cubicBezTo>
                <a:cubicBezTo>
                  <a:pt x="1733176" y="248577"/>
                  <a:pt x="1726914" y="252742"/>
                  <a:pt x="1720025" y="256336"/>
                </a:cubicBezTo>
                <a:cubicBezTo>
                  <a:pt x="1713135" y="259931"/>
                  <a:pt x="1705578" y="262877"/>
                  <a:pt x="1697355" y="265176"/>
                </a:cubicBezTo>
                <a:lnTo>
                  <a:pt x="1692174" y="244449"/>
                </a:lnTo>
                <a:cubicBezTo>
                  <a:pt x="1698422" y="242893"/>
                  <a:pt x="1704137" y="240823"/>
                  <a:pt x="1709319" y="238239"/>
                </a:cubicBezTo>
                <a:cubicBezTo>
                  <a:pt x="1714500" y="235654"/>
                  <a:pt x="1719148" y="232746"/>
                  <a:pt x="1723263" y="229514"/>
                </a:cubicBezTo>
                <a:cubicBezTo>
                  <a:pt x="1718361" y="224186"/>
                  <a:pt x="1713992" y="218459"/>
                  <a:pt x="1710157" y="212331"/>
                </a:cubicBezTo>
                <a:cubicBezTo>
                  <a:pt x="1706321" y="206203"/>
                  <a:pt x="1703172" y="199637"/>
                  <a:pt x="1700708" y="192633"/>
                </a:cubicBezTo>
                <a:lnTo>
                  <a:pt x="1720825" y="185318"/>
                </a:lnTo>
                <a:cubicBezTo>
                  <a:pt x="1722673" y="190646"/>
                  <a:pt x="1725073" y="195688"/>
                  <a:pt x="1728026" y="200444"/>
                </a:cubicBezTo>
                <a:cubicBezTo>
                  <a:pt x="1730978" y="205200"/>
                  <a:pt x="1734369" y="209708"/>
                  <a:pt x="1738198" y="213969"/>
                </a:cubicBezTo>
                <a:cubicBezTo>
                  <a:pt x="1742739" y="207816"/>
                  <a:pt x="1746307" y="201377"/>
                  <a:pt x="1748905" y="194653"/>
                </a:cubicBezTo>
                <a:cubicBezTo>
                  <a:pt x="1751502" y="187928"/>
                  <a:pt x="1753318" y="181260"/>
                  <a:pt x="1754353" y="174650"/>
                </a:cubicBezTo>
                <a:lnTo>
                  <a:pt x="1694002" y="174650"/>
                </a:lnTo>
                <a:close/>
                <a:moveTo>
                  <a:pt x="242697" y="150571"/>
                </a:moveTo>
                <a:lnTo>
                  <a:pt x="242392" y="206349"/>
                </a:lnTo>
                <a:cubicBezTo>
                  <a:pt x="242303" y="210280"/>
                  <a:pt x="242862" y="214534"/>
                  <a:pt x="244069" y="219113"/>
                </a:cubicBezTo>
                <a:cubicBezTo>
                  <a:pt x="245275" y="223691"/>
                  <a:pt x="247663" y="227869"/>
                  <a:pt x="251232" y="231648"/>
                </a:cubicBezTo>
                <a:cubicBezTo>
                  <a:pt x="254445" y="234854"/>
                  <a:pt x="258534" y="237280"/>
                  <a:pt x="263500" y="238925"/>
                </a:cubicBezTo>
                <a:cubicBezTo>
                  <a:pt x="268465" y="240569"/>
                  <a:pt x="274231" y="241395"/>
                  <a:pt x="280797" y="241401"/>
                </a:cubicBezTo>
                <a:lnTo>
                  <a:pt x="403327" y="241401"/>
                </a:lnTo>
                <a:lnTo>
                  <a:pt x="403327" y="262737"/>
                </a:lnTo>
                <a:lnTo>
                  <a:pt x="280188" y="262737"/>
                </a:lnTo>
                <a:cubicBezTo>
                  <a:pt x="270878" y="262725"/>
                  <a:pt x="262522" y="261378"/>
                  <a:pt x="255118" y="258699"/>
                </a:cubicBezTo>
                <a:cubicBezTo>
                  <a:pt x="247714" y="256019"/>
                  <a:pt x="241338" y="252082"/>
                  <a:pt x="235992" y="246888"/>
                </a:cubicBezTo>
                <a:cubicBezTo>
                  <a:pt x="233858" y="245059"/>
                  <a:pt x="232029" y="242925"/>
                  <a:pt x="230505" y="240487"/>
                </a:cubicBezTo>
                <a:lnTo>
                  <a:pt x="209779" y="261213"/>
                </a:lnTo>
                <a:lnTo>
                  <a:pt x="194843" y="245973"/>
                </a:lnTo>
                <a:lnTo>
                  <a:pt x="221971" y="219151"/>
                </a:lnTo>
                <a:cubicBezTo>
                  <a:pt x="221361" y="215188"/>
                  <a:pt x="221056" y="210921"/>
                  <a:pt x="221056" y="206349"/>
                </a:cubicBezTo>
                <a:lnTo>
                  <a:pt x="221056" y="172212"/>
                </a:lnTo>
                <a:lnTo>
                  <a:pt x="200939" y="172212"/>
                </a:lnTo>
                <a:lnTo>
                  <a:pt x="200635" y="150876"/>
                </a:lnTo>
                <a:close/>
                <a:moveTo>
                  <a:pt x="1957731" y="147523"/>
                </a:moveTo>
                <a:lnTo>
                  <a:pt x="1979067" y="147523"/>
                </a:lnTo>
                <a:lnTo>
                  <a:pt x="1979067" y="174955"/>
                </a:lnTo>
                <a:lnTo>
                  <a:pt x="2026615" y="174955"/>
                </a:lnTo>
                <a:lnTo>
                  <a:pt x="2026615" y="196291"/>
                </a:lnTo>
                <a:lnTo>
                  <a:pt x="1979067" y="196291"/>
                </a:lnTo>
                <a:lnTo>
                  <a:pt x="1979067" y="241401"/>
                </a:lnTo>
                <a:lnTo>
                  <a:pt x="2035759" y="241401"/>
                </a:lnTo>
                <a:lnTo>
                  <a:pt x="2035759" y="262737"/>
                </a:lnTo>
                <a:lnTo>
                  <a:pt x="1903781" y="262737"/>
                </a:lnTo>
                <a:lnTo>
                  <a:pt x="1903781" y="241401"/>
                </a:lnTo>
                <a:lnTo>
                  <a:pt x="1957731" y="241401"/>
                </a:lnTo>
                <a:lnTo>
                  <a:pt x="1957731" y="196291"/>
                </a:lnTo>
                <a:lnTo>
                  <a:pt x="1911096" y="196291"/>
                </a:lnTo>
                <a:lnTo>
                  <a:pt x="1911096" y="174955"/>
                </a:lnTo>
                <a:lnTo>
                  <a:pt x="1957731" y="174955"/>
                </a:lnTo>
                <a:close/>
                <a:moveTo>
                  <a:pt x="976579" y="135940"/>
                </a:moveTo>
                <a:lnTo>
                  <a:pt x="976579" y="187756"/>
                </a:lnTo>
                <a:lnTo>
                  <a:pt x="1020166" y="187756"/>
                </a:lnTo>
                <a:lnTo>
                  <a:pt x="1020166" y="135940"/>
                </a:lnTo>
                <a:close/>
                <a:moveTo>
                  <a:pt x="1634262" y="135636"/>
                </a:moveTo>
                <a:lnTo>
                  <a:pt x="1634262" y="150876"/>
                </a:lnTo>
                <a:lnTo>
                  <a:pt x="1660779" y="150876"/>
                </a:lnTo>
                <a:lnTo>
                  <a:pt x="1660779" y="135636"/>
                </a:lnTo>
                <a:close/>
                <a:moveTo>
                  <a:pt x="705536" y="132588"/>
                </a:moveTo>
                <a:lnTo>
                  <a:pt x="851230" y="132588"/>
                </a:lnTo>
                <a:lnTo>
                  <a:pt x="851230" y="153924"/>
                </a:lnTo>
                <a:lnTo>
                  <a:pt x="705536" y="153924"/>
                </a:lnTo>
                <a:close/>
                <a:moveTo>
                  <a:pt x="0" y="132283"/>
                </a:moveTo>
                <a:lnTo>
                  <a:pt x="22860" y="132283"/>
                </a:lnTo>
                <a:lnTo>
                  <a:pt x="22860" y="161848"/>
                </a:lnTo>
                <a:lnTo>
                  <a:pt x="0" y="161848"/>
                </a:lnTo>
                <a:close/>
                <a:moveTo>
                  <a:pt x="2140687" y="131368"/>
                </a:moveTo>
                <a:lnTo>
                  <a:pt x="2247976" y="131368"/>
                </a:lnTo>
                <a:lnTo>
                  <a:pt x="2247062" y="142646"/>
                </a:lnTo>
                <a:cubicBezTo>
                  <a:pt x="2245665" y="157207"/>
                  <a:pt x="2241753" y="171215"/>
                  <a:pt x="2235327" y="184670"/>
                </a:cubicBezTo>
                <a:cubicBezTo>
                  <a:pt x="2228901" y="198126"/>
                  <a:pt x="2221027" y="210534"/>
                  <a:pt x="2211705" y="221894"/>
                </a:cubicBezTo>
                <a:cubicBezTo>
                  <a:pt x="2218741" y="228212"/>
                  <a:pt x="2226158" y="233864"/>
                  <a:pt x="2233956" y="238849"/>
                </a:cubicBezTo>
                <a:cubicBezTo>
                  <a:pt x="2241753" y="243833"/>
                  <a:pt x="2249780" y="247732"/>
                  <a:pt x="2258035" y="250545"/>
                </a:cubicBezTo>
                <a:lnTo>
                  <a:pt x="2251329" y="270967"/>
                </a:lnTo>
                <a:cubicBezTo>
                  <a:pt x="2241233" y="267392"/>
                  <a:pt x="2231631" y="262731"/>
                  <a:pt x="2222526" y="256984"/>
                </a:cubicBezTo>
                <a:cubicBezTo>
                  <a:pt x="2213420" y="251237"/>
                  <a:pt x="2205038" y="244824"/>
                  <a:pt x="2197380" y="237744"/>
                </a:cubicBezTo>
                <a:cubicBezTo>
                  <a:pt x="2190007" y="244938"/>
                  <a:pt x="2182654" y="251199"/>
                  <a:pt x="2175320" y="256527"/>
                </a:cubicBezTo>
                <a:cubicBezTo>
                  <a:pt x="2167985" y="261855"/>
                  <a:pt x="2161013" y="266058"/>
                  <a:pt x="2154403" y="269138"/>
                </a:cubicBezTo>
                <a:lnTo>
                  <a:pt x="2145564" y="249631"/>
                </a:lnTo>
                <a:cubicBezTo>
                  <a:pt x="2151107" y="247142"/>
                  <a:pt x="2157013" y="243586"/>
                  <a:pt x="2163280" y="238963"/>
                </a:cubicBezTo>
                <a:cubicBezTo>
                  <a:pt x="2169548" y="234340"/>
                  <a:pt x="2175834" y="228955"/>
                  <a:pt x="2182140" y="222808"/>
                </a:cubicBezTo>
                <a:cubicBezTo>
                  <a:pt x="2175561" y="215277"/>
                  <a:pt x="2169820" y="207937"/>
                  <a:pt x="2164918" y="200787"/>
                </a:cubicBezTo>
                <a:cubicBezTo>
                  <a:pt x="2160016" y="193637"/>
                  <a:pt x="2156105" y="187058"/>
                  <a:pt x="2153184" y="181051"/>
                </a:cubicBezTo>
                <a:lnTo>
                  <a:pt x="2172386" y="171602"/>
                </a:lnTo>
                <a:cubicBezTo>
                  <a:pt x="2175155" y="177120"/>
                  <a:pt x="2178609" y="182848"/>
                  <a:pt x="2182749" y="188785"/>
                </a:cubicBezTo>
                <a:cubicBezTo>
                  <a:pt x="2186889" y="194722"/>
                  <a:pt x="2191563" y="200679"/>
                  <a:pt x="2196770" y="206654"/>
                </a:cubicBezTo>
                <a:cubicBezTo>
                  <a:pt x="2203101" y="198539"/>
                  <a:pt x="2208651" y="189928"/>
                  <a:pt x="2213420" y="180822"/>
                </a:cubicBezTo>
                <a:cubicBezTo>
                  <a:pt x="2218188" y="171716"/>
                  <a:pt x="2221681" y="162344"/>
                  <a:pt x="2223897" y="152704"/>
                </a:cubicBezTo>
                <a:lnTo>
                  <a:pt x="2140687" y="152704"/>
                </a:lnTo>
                <a:close/>
                <a:moveTo>
                  <a:pt x="527761" y="131064"/>
                </a:moveTo>
                <a:lnTo>
                  <a:pt x="557632" y="161239"/>
                </a:lnTo>
                <a:lnTo>
                  <a:pt x="542392" y="176479"/>
                </a:lnTo>
                <a:lnTo>
                  <a:pt x="512521" y="145999"/>
                </a:lnTo>
                <a:close/>
                <a:moveTo>
                  <a:pt x="1591894" y="114300"/>
                </a:moveTo>
                <a:lnTo>
                  <a:pt x="1791843" y="114300"/>
                </a:lnTo>
                <a:lnTo>
                  <a:pt x="1791843" y="135636"/>
                </a:lnTo>
                <a:lnTo>
                  <a:pt x="1682115" y="135636"/>
                </a:lnTo>
                <a:lnTo>
                  <a:pt x="1682115" y="273405"/>
                </a:lnTo>
                <a:lnTo>
                  <a:pt x="1660779" y="273405"/>
                </a:lnTo>
                <a:lnTo>
                  <a:pt x="1660779" y="243840"/>
                </a:lnTo>
                <a:lnTo>
                  <a:pt x="1595552" y="254203"/>
                </a:lnTo>
                <a:lnTo>
                  <a:pt x="1592199" y="233172"/>
                </a:lnTo>
                <a:lnTo>
                  <a:pt x="1612926" y="229819"/>
                </a:lnTo>
                <a:lnTo>
                  <a:pt x="1612926" y="135636"/>
                </a:lnTo>
                <a:lnTo>
                  <a:pt x="1591894" y="135636"/>
                </a:lnTo>
                <a:close/>
                <a:moveTo>
                  <a:pt x="544830" y="103936"/>
                </a:moveTo>
                <a:lnTo>
                  <a:pt x="575005" y="132892"/>
                </a:lnTo>
                <a:lnTo>
                  <a:pt x="575005" y="115519"/>
                </a:lnTo>
                <a:lnTo>
                  <a:pt x="596341" y="115519"/>
                </a:lnTo>
                <a:lnTo>
                  <a:pt x="596341" y="180136"/>
                </a:lnTo>
                <a:lnTo>
                  <a:pt x="640842" y="180136"/>
                </a:lnTo>
                <a:lnTo>
                  <a:pt x="640842" y="201472"/>
                </a:lnTo>
                <a:lnTo>
                  <a:pt x="601828" y="201472"/>
                </a:lnTo>
                <a:cubicBezTo>
                  <a:pt x="611835" y="220065"/>
                  <a:pt x="627177" y="235915"/>
                  <a:pt x="647853" y="249021"/>
                </a:cubicBezTo>
                <a:lnTo>
                  <a:pt x="636575" y="267004"/>
                </a:lnTo>
                <a:cubicBezTo>
                  <a:pt x="625164" y="259848"/>
                  <a:pt x="615220" y="251987"/>
                  <a:pt x="606743" y="243421"/>
                </a:cubicBezTo>
                <a:cubicBezTo>
                  <a:pt x="598265" y="234854"/>
                  <a:pt x="591141" y="225545"/>
                  <a:pt x="585369" y="215493"/>
                </a:cubicBezTo>
                <a:cubicBezTo>
                  <a:pt x="579082" y="225583"/>
                  <a:pt x="570700" y="235273"/>
                  <a:pt x="560223" y="244564"/>
                </a:cubicBezTo>
                <a:cubicBezTo>
                  <a:pt x="549745" y="253854"/>
                  <a:pt x="537401" y="261639"/>
                  <a:pt x="523189" y="267919"/>
                </a:cubicBezTo>
                <a:lnTo>
                  <a:pt x="514655" y="248412"/>
                </a:lnTo>
                <a:cubicBezTo>
                  <a:pt x="527355" y="242722"/>
                  <a:pt x="538302" y="235661"/>
                  <a:pt x="547497" y="227228"/>
                </a:cubicBezTo>
                <a:cubicBezTo>
                  <a:pt x="556692" y="218795"/>
                  <a:pt x="563829" y="210210"/>
                  <a:pt x="568909" y="201472"/>
                </a:cubicBezTo>
                <a:lnTo>
                  <a:pt x="518617" y="201472"/>
                </a:lnTo>
                <a:lnTo>
                  <a:pt x="518617" y="180136"/>
                </a:lnTo>
                <a:lnTo>
                  <a:pt x="575005" y="180136"/>
                </a:lnTo>
                <a:lnTo>
                  <a:pt x="575005" y="135331"/>
                </a:lnTo>
                <a:lnTo>
                  <a:pt x="561594" y="149352"/>
                </a:lnTo>
                <a:lnTo>
                  <a:pt x="530200" y="119481"/>
                </a:lnTo>
                <a:close/>
                <a:moveTo>
                  <a:pt x="2061439" y="94792"/>
                </a:moveTo>
                <a:lnTo>
                  <a:pt x="2117217" y="94792"/>
                </a:lnTo>
                <a:lnTo>
                  <a:pt x="2117217" y="217322"/>
                </a:lnTo>
                <a:lnTo>
                  <a:pt x="2137029" y="205740"/>
                </a:lnTo>
                <a:lnTo>
                  <a:pt x="2147697" y="224028"/>
                </a:lnTo>
                <a:lnTo>
                  <a:pt x="2080641" y="262737"/>
                </a:lnTo>
                <a:lnTo>
                  <a:pt x="2069973" y="244449"/>
                </a:lnTo>
                <a:lnTo>
                  <a:pt x="2095881" y="229514"/>
                </a:lnTo>
                <a:lnTo>
                  <a:pt x="2095881" y="116128"/>
                </a:lnTo>
                <a:lnTo>
                  <a:pt x="2061439" y="116128"/>
                </a:lnTo>
                <a:close/>
                <a:moveTo>
                  <a:pt x="2300173" y="91440"/>
                </a:moveTo>
                <a:lnTo>
                  <a:pt x="2356257" y="91440"/>
                </a:lnTo>
                <a:lnTo>
                  <a:pt x="2356257" y="216712"/>
                </a:lnTo>
                <a:lnTo>
                  <a:pt x="2388565" y="200253"/>
                </a:lnTo>
                <a:lnTo>
                  <a:pt x="2398319" y="219151"/>
                </a:lnTo>
                <a:lnTo>
                  <a:pt x="2319071" y="259689"/>
                </a:lnTo>
                <a:lnTo>
                  <a:pt x="2309317" y="240487"/>
                </a:lnTo>
                <a:lnTo>
                  <a:pt x="2334920" y="227685"/>
                </a:lnTo>
                <a:lnTo>
                  <a:pt x="2334920" y="112776"/>
                </a:lnTo>
                <a:lnTo>
                  <a:pt x="2300173" y="112776"/>
                </a:lnTo>
                <a:close/>
                <a:moveTo>
                  <a:pt x="213131" y="77724"/>
                </a:moveTo>
                <a:lnTo>
                  <a:pt x="234468" y="77724"/>
                </a:lnTo>
                <a:lnTo>
                  <a:pt x="234468" y="124053"/>
                </a:lnTo>
                <a:lnTo>
                  <a:pt x="213131" y="124053"/>
                </a:lnTo>
                <a:close/>
                <a:moveTo>
                  <a:pt x="1661694" y="77419"/>
                </a:moveTo>
                <a:lnTo>
                  <a:pt x="1724178" y="77419"/>
                </a:lnTo>
                <a:lnTo>
                  <a:pt x="1724178" y="98755"/>
                </a:lnTo>
                <a:lnTo>
                  <a:pt x="1661694" y="98755"/>
                </a:lnTo>
                <a:close/>
                <a:moveTo>
                  <a:pt x="1366800" y="63398"/>
                </a:moveTo>
                <a:lnTo>
                  <a:pt x="1366800" y="149656"/>
                </a:lnTo>
                <a:lnTo>
                  <a:pt x="1387831" y="149656"/>
                </a:lnTo>
                <a:cubicBezTo>
                  <a:pt x="1396657" y="149739"/>
                  <a:pt x="1403236" y="147516"/>
                  <a:pt x="1407567" y="142989"/>
                </a:cubicBezTo>
                <a:cubicBezTo>
                  <a:pt x="1411897" y="138461"/>
                  <a:pt x="1414056" y="131133"/>
                  <a:pt x="1414044" y="121005"/>
                </a:cubicBezTo>
                <a:lnTo>
                  <a:pt x="1414044" y="92659"/>
                </a:lnTo>
                <a:cubicBezTo>
                  <a:pt x="1414113" y="82905"/>
                  <a:pt x="1412221" y="75590"/>
                  <a:pt x="1408367" y="70713"/>
                </a:cubicBezTo>
                <a:cubicBezTo>
                  <a:pt x="1404512" y="65836"/>
                  <a:pt x="1398277" y="63398"/>
                  <a:pt x="1389660" y="63398"/>
                </a:cubicBezTo>
                <a:close/>
                <a:moveTo>
                  <a:pt x="1661694" y="46634"/>
                </a:moveTo>
                <a:lnTo>
                  <a:pt x="1724178" y="46634"/>
                </a:lnTo>
                <a:lnTo>
                  <a:pt x="1724178" y="67970"/>
                </a:lnTo>
                <a:lnTo>
                  <a:pt x="1661694" y="67970"/>
                </a:lnTo>
                <a:close/>
                <a:moveTo>
                  <a:pt x="1343025" y="41757"/>
                </a:moveTo>
                <a:lnTo>
                  <a:pt x="1389660" y="41757"/>
                </a:lnTo>
                <a:cubicBezTo>
                  <a:pt x="1406322" y="41910"/>
                  <a:pt x="1418489" y="46558"/>
                  <a:pt x="1426159" y="55702"/>
                </a:cubicBezTo>
                <a:cubicBezTo>
                  <a:pt x="1433830" y="64846"/>
                  <a:pt x="1437615" y="77571"/>
                  <a:pt x="1437513" y="93878"/>
                </a:cubicBezTo>
                <a:lnTo>
                  <a:pt x="1437513" y="119481"/>
                </a:lnTo>
                <a:cubicBezTo>
                  <a:pt x="1437558" y="136429"/>
                  <a:pt x="1433506" y="149244"/>
                  <a:pt x="1425359" y="157924"/>
                </a:cubicBezTo>
                <a:cubicBezTo>
                  <a:pt x="1417212" y="166605"/>
                  <a:pt x="1404703" y="170961"/>
                  <a:pt x="1387831" y="170992"/>
                </a:cubicBezTo>
                <a:lnTo>
                  <a:pt x="1366800" y="170992"/>
                </a:lnTo>
                <a:lnTo>
                  <a:pt x="1366800" y="255117"/>
                </a:lnTo>
                <a:lnTo>
                  <a:pt x="1343025" y="255117"/>
                </a:lnTo>
                <a:close/>
                <a:moveTo>
                  <a:pt x="1147344" y="41757"/>
                </a:moveTo>
                <a:lnTo>
                  <a:pt x="1170508" y="41757"/>
                </a:lnTo>
                <a:lnTo>
                  <a:pt x="1195502" y="223418"/>
                </a:lnTo>
                <a:lnTo>
                  <a:pt x="1219276" y="42062"/>
                </a:lnTo>
                <a:lnTo>
                  <a:pt x="1242746" y="42062"/>
                </a:lnTo>
                <a:lnTo>
                  <a:pt x="1266216" y="223723"/>
                </a:lnTo>
                <a:lnTo>
                  <a:pt x="1290295" y="41757"/>
                </a:lnTo>
                <a:lnTo>
                  <a:pt x="1311021" y="41757"/>
                </a:lnTo>
                <a:lnTo>
                  <a:pt x="1282065" y="255117"/>
                </a:lnTo>
                <a:lnTo>
                  <a:pt x="1250671" y="255117"/>
                </a:lnTo>
                <a:lnTo>
                  <a:pt x="1230249" y="110337"/>
                </a:lnTo>
                <a:lnTo>
                  <a:pt x="1209218" y="255117"/>
                </a:lnTo>
                <a:lnTo>
                  <a:pt x="1176604" y="255117"/>
                </a:lnTo>
                <a:close/>
                <a:moveTo>
                  <a:pt x="697002" y="40233"/>
                </a:moveTo>
                <a:lnTo>
                  <a:pt x="860070" y="40233"/>
                </a:lnTo>
                <a:lnTo>
                  <a:pt x="860070" y="61569"/>
                </a:lnTo>
                <a:lnTo>
                  <a:pt x="697002" y="61569"/>
                </a:lnTo>
                <a:close/>
                <a:moveTo>
                  <a:pt x="1511656" y="39624"/>
                </a:moveTo>
                <a:cubicBezTo>
                  <a:pt x="1527772" y="39827"/>
                  <a:pt x="1539735" y="44678"/>
                  <a:pt x="1547546" y="54178"/>
                </a:cubicBezTo>
                <a:cubicBezTo>
                  <a:pt x="1555356" y="63677"/>
                  <a:pt x="1559243" y="76606"/>
                  <a:pt x="1559205" y="92964"/>
                </a:cubicBezTo>
                <a:lnTo>
                  <a:pt x="1559205" y="98755"/>
                </a:lnTo>
                <a:lnTo>
                  <a:pt x="1536649" y="98755"/>
                </a:lnTo>
                <a:lnTo>
                  <a:pt x="1536649" y="91744"/>
                </a:lnTo>
                <a:cubicBezTo>
                  <a:pt x="1536700" y="82073"/>
                  <a:pt x="1534770" y="74593"/>
                  <a:pt x="1530858" y="69304"/>
                </a:cubicBezTo>
                <a:cubicBezTo>
                  <a:pt x="1526947" y="64014"/>
                  <a:pt x="1520749" y="61334"/>
                  <a:pt x="1512265" y="61264"/>
                </a:cubicBezTo>
                <a:cubicBezTo>
                  <a:pt x="1503782" y="61341"/>
                  <a:pt x="1497584" y="64008"/>
                  <a:pt x="1493673" y="69265"/>
                </a:cubicBezTo>
                <a:cubicBezTo>
                  <a:pt x="1489761" y="74523"/>
                  <a:pt x="1487831" y="81915"/>
                  <a:pt x="1487881" y="91440"/>
                </a:cubicBezTo>
                <a:cubicBezTo>
                  <a:pt x="1488254" y="103146"/>
                  <a:pt x="1491985" y="112919"/>
                  <a:pt x="1499073" y="120758"/>
                </a:cubicBezTo>
                <a:cubicBezTo>
                  <a:pt x="1506161" y="128597"/>
                  <a:pt x="1514369" y="136045"/>
                  <a:pt x="1523695" y="143103"/>
                </a:cubicBezTo>
                <a:cubicBezTo>
                  <a:pt x="1533022" y="150161"/>
                  <a:pt x="1541229" y="158372"/>
                  <a:pt x="1548317" y="167735"/>
                </a:cubicBezTo>
                <a:cubicBezTo>
                  <a:pt x="1555406" y="177098"/>
                  <a:pt x="1559136" y="189157"/>
                  <a:pt x="1559509" y="203911"/>
                </a:cubicBezTo>
                <a:cubicBezTo>
                  <a:pt x="1559541" y="220268"/>
                  <a:pt x="1555591" y="233197"/>
                  <a:pt x="1547660" y="242697"/>
                </a:cubicBezTo>
                <a:cubicBezTo>
                  <a:pt x="1539729" y="252196"/>
                  <a:pt x="1527626" y="257048"/>
                  <a:pt x="1511351" y="257251"/>
                </a:cubicBezTo>
                <a:cubicBezTo>
                  <a:pt x="1495089" y="257048"/>
                  <a:pt x="1483036" y="252196"/>
                  <a:pt x="1475194" y="242697"/>
                </a:cubicBezTo>
                <a:cubicBezTo>
                  <a:pt x="1467352" y="233197"/>
                  <a:pt x="1463453" y="220268"/>
                  <a:pt x="1463497" y="203911"/>
                </a:cubicBezTo>
                <a:lnTo>
                  <a:pt x="1463497" y="191719"/>
                </a:lnTo>
                <a:lnTo>
                  <a:pt x="1485748" y="191719"/>
                </a:lnTo>
                <a:lnTo>
                  <a:pt x="1485748" y="205130"/>
                </a:lnTo>
                <a:cubicBezTo>
                  <a:pt x="1485722" y="214801"/>
                  <a:pt x="1487754" y="222281"/>
                  <a:pt x="1491844" y="227571"/>
                </a:cubicBezTo>
                <a:cubicBezTo>
                  <a:pt x="1495933" y="232860"/>
                  <a:pt x="1502232" y="235540"/>
                  <a:pt x="1510741" y="235610"/>
                </a:cubicBezTo>
                <a:cubicBezTo>
                  <a:pt x="1519250" y="235540"/>
                  <a:pt x="1525550" y="232860"/>
                  <a:pt x="1529639" y="227571"/>
                </a:cubicBezTo>
                <a:cubicBezTo>
                  <a:pt x="1533728" y="222281"/>
                  <a:pt x="1535760" y="214801"/>
                  <a:pt x="1535735" y="205130"/>
                </a:cubicBezTo>
                <a:cubicBezTo>
                  <a:pt x="1535363" y="193499"/>
                  <a:pt x="1531649" y="183785"/>
                  <a:pt x="1524591" y="175988"/>
                </a:cubicBezTo>
                <a:cubicBezTo>
                  <a:pt x="1517533" y="168191"/>
                  <a:pt x="1509360" y="160773"/>
                  <a:pt x="1500073" y="153733"/>
                </a:cubicBezTo>
                <a:cubicBezTo>
                  <a:pt x="1490787" y="146693"/>
                  <a:pt x="1482614" y="138494"/>
                  <a:pt x="1475556" y="129135"/>
                </a:cubicBezTo>
                <a:cubicBezTo>
                  <a:pt x="1468498" y="119776"/>
                  <a:pt x="1464783" y="107719"/>
                  <a:pt x="1464412" y="92964"/>
                </a:cubicBezTo>
                <a:cubicBezTo>
                  <a:pt x="1464380" y="76339"/>
                  <a:pt x="1468253" y="63335"/>
                  <a:pt x="1476032" y="53949"/>
                </a:cubicBezTo>
                <a:cubicBezTo>
                  <a:pt x="1483811" y="44564"/>
                  <a:pt x="1495686" y="39789"/>
                  <a:pt x="1511656" y="39624"/>
                </a:cubicBezTo>
                <a:close/>
                <a:moveTo>
                  <a:pt x="2544699" y="37490"/>
                </a:moveTo>
                <a:lnTo>
                  <a:pt x="2566035" y="37490"/>
                </a:lnTo>
                <a:lnTo>
                  <a:pt x="2566035" y="184404"/>
                </a:lnTo>
                <a:lnTo>
                  <a:pt x="2544699" y="184404"/>
                </a:lnTo>
                <a:close/>
                <a:moveTo>
                  <a:pt x="2151355" y="21031"/>
                </a:moveTo>
                <a:lnTo>
                  <a:pt x="2236089" y="21031"/>
                </a:lnTo>
                <a:lnTo>
                  <a:pt x="2236089" y="81381"/>
                </a:lnTo>
                <a:lnTo>
                  <a:pt x="2265655" y="81381"/>
                </a:lnTo>
                <a:lnTo>
                  <a:pt x="2265655" y="102717"/>
                </a:lnTo>
                <a:lnTo>
                  <a:pt x="2214753" y="102717"/>
                </a:lnTo>
                <a:lnTo>
                  <a:pt x="2214753" y="42367"/>
                </a:lnTo>
                <a:lnTo>
                  <a:pt x="2172691" y="42367"/>
                </a:lnTo>
                <a:lnTo>
                  <a:pt x="2172691" y="110947"/>
                </a:lnTo>
                <a:lnTo>
                  <a:pt x="2151355" y="110947"/>
                </a:lnTo>
                <a:close/>
                <a:moveTo>
                  <a:pt x="2621204" y="19202"/>
                </a:moveTo>
                <a:lnTo>
                  <a:pt x="2748915" y="19202"/>
                </a:lnTo>
                <a:lnTo>
                  <a:pt x="2748915" y="40538"/>
                </a:lnTo>
                <a:lnTo>
                  <a:pt x="2695270" y="40538"/>
                </a:lnTo>
                <a:lnTo>
                  <a:pt x="2695270" y="81381"/>
                </a:lnTo>
                <a:lnTo>
                  <a:pt x="2740685" y="81381"/>
                </a:lnTo>
                <a:lnTo>
                  <a:pt x="2740685" y="227380"/>
                </a:lnTo>
                <a:lnTo>
                  <a:pt x="2719350" y="227380"/>
                </a:lnTo>
                <a:lnTo>
                  <a:pt x="2719350" y="102717"/>
                </a:lnTo>
                <a:lnTo>
                  <a:pt x="2695270" y="102717"/>
                </a:lnTo>
                <a:lnTo>
                  <a:pt x="2695270" y="273100"/>
                </a:lnTo>
                <a:lnTo>
                  <a:pt x="2673934" y="273100"/>
                </a:lnTo>
                <a:lnTo>
                  <a:pt x="2673934" y="102717"/>
                </a:lnTo>
                <a:lnTo>
                  <a:pt x="2649855" y="102717"/>
                </a:lnTo>
                <a:lnTo>
                  <a:pt x="2649855" y="227076"/>
                </a:lnTo>
                <a:lnTo>
                  <a:pt x="2628519" y="227076"/>
                </a:lnTo>
                <a:lnTo>
                  <a:pt x="2628519" y="81381"/>
                </a:lnTo>
                <a:lnTo>
                  <a:pt x="2673934" y="81381"/>
                </a:lnTo>
                <a:lnTo>
                  <a:pt x="2673934" y="40538"/>
                </a:lnTo>
                <a:lnTo>
                  <a:pt x="2621204" y="40538"/>
                </a:lnTo>
                <a:close/>
                <a:moveTo>
                  <a:pt x="2086128" y="18288"/>
                </a:moveTo>
                <a:lnTo>
                  <a:pt x="2107464" y="18288"/>
                </a:lnTo>
                <a:lnTo>
                  <a:pt x="2107464" y="64922"/>
                </a:lnTo>
                <a:lnTo>
                  <a:pt x="2086128" y="64922"/>
                </a:lnTo>
                <a:close/>
                <a:moveTo>
                  <a:pt x="213436" y="15240"/>
                </a:moveTo>
                <a:lnTo>
                  <a:pt x="234772" y="15240"/>
                </a:lnTo>
                <a:lnTo>
                  <a:pt x="234772" y="61264"/>
                </a:lnTo>
                <a:lnTo>
                  <a:pt x="213436" y="61264"/>
                </a:lnTo>
                <a:close/>
                <a:moveTo>
                  <a:pt x="2325472" y="14935"/>
                </a:moveTo>
                <a:lnTo>
                  <a:pt x="2346808" y="14935"/>
                </a:lnTo>
                <a:lnTo>
                  <a:pt x="2346808" y="61569"/>
                </a:lnTo>
                <a:lnTo>
                  <a:pt x="2325472" y="61569"/>
                </a:lnTo>
                <a:close/>
                <a:moveTo>
                  <a:pt x="1626337" y="13411"/>
                </a:moveTo>
                <a:lnTo>
                  <a:pt x="1759839" y="13411"/>
                </a:lnTo>
                <a:lnTo>
                  <a:pt x="1759839" y="102717"/>
                </a:lnTo>
                <a:lnTo>
                  <a:pt x="1738503" y="102717"/>
                </a:lnTo>
                <a:lnTo>
                  <a:pt x="1738503" y="34747"/>
                </a:lnTo>
                <a:lnTo>
                  <a:pt x="1647673" y="34747"/>
                </a:lnTo>
                <a:lnTo>
                  <a:pt x="1647673" y="102717"/>
                </a:lnTo>
                <a:lnTo>
                  <a:pt x="1626337" y="102717"/>
                </a:lnTo>
                <a:close/>
                <a:moveTo>
                  <a:pt x="2587371" y="8839"/>
                </a:moveTo>
                <a:lnTo>
                  <a:pt x="2608707" y="8839"/>
                </a:lnTo>
                <a:lnTo>
                  <a:pt x="2608707" y="172212"/>
                </a:lnTo>
                <a:cubicBezTo>
                  <a:pt x="2607831" y="188055"/>
                  <a:pt x="2606002" y="204146"/>
                  <a:pt x="2603221" y="220484"/>
                </a:cubicBezTo>
                <a:cubicBezTo>
                  <a:pt x="2600439" y="236823"/>
                  <a:pt x="2596477" y="254362"/>
                  <a:pt x="2591334" y="273100"/>
                </a:cubicBezTo>
                <a:lnTo>
                  <a:pt x="2570912" y="267614"/>
                </a:lnTo>
                <a:cubicBezTo>
                  <a:pt x="2575770" y="249618"/>
                  <a:pt x="2579542" y="232803"/>
                  <a:pt x="2582228" y="217170"/>
                </a:cubicBezTo>
                <a:cubicBezTo>
                  <a:pt x="2584914" y="201536"/>
                  <a:pt x="2586628" y="186245"/>
                  <a:pt x="2587371" y="171297"/>
                </a:cubicBezTo>
                <a:close/>
                <a:moveTo>
                  <a:pt x="296647" y="8229"/>
                </a:moveTo>
                <a:lnTo>
                  <a:pt x="317678" y="11887"/>
                </a:lnTo>
                <a:lnTo>
                  <a:pt x="313411" y="35052"/>
                </a:lnTo>
                <a:lnTo>
                  <a:pt x="399974" y="35052"/>
                </a:lnTo>
                <a:lnTo>
                  <a:pt x="399974" y="56388"/>
                </a:lnTo>
                <a:lnTo>
                  <a:pt x="309448" y="56388"/>
                </a:lnTo>
                <a:lnTo>
                  <a:pt x="299390" y="111556"/>
                </a:lnTo>
                <a:lnTo>
                  <a:pt x="324993" y="111556"/>
                </a:lnTo>
                <a:lnTo>
                  <a:pt x="324993" y="77724"/>
                </a:lnTo>
                <a:lnTo>
                  <a:pt x="346329" y="77724"/>
                </a:lnTo>
                <a:lnTo>
                  <a:pt x="346329" y="111556"/>
                </a:lnTo>
                <a:lnTo>
                  <a:pt x="390830" y="111556"/>
                </a:lnTo>
                <a:lnTo>
                  <a:pt x="390830" y="132892"/>
                </a:lnTo>
                <a:lnTo>
                  <a:pt x="346329" y="132892"/>
                </a:lnTo>
                <a:lnTo>
                  <a:pt x="346329" y="164896"/>
                </a:lnTo>
                <a:lnTo>
                  <a:pt x="402412" y="164896"/>
                </a:lnTo>
                <a:lnTo>
                  <a:pt x="402412" y="186232"/>
                </a:lnTo>
                <a:lnTo>
                  <a:pt x="346329" y="186232"/>
                </a:lnTo>
                <a:lnTo>
                  <a:pt x="346329" y="225552"/>
                </a:lnTo>
                <a:lnTo>
                  <a:pt x="324993" y="225552"/>
                </a:lnTo>
                <a:lnTo>
                  <a:pt x="324993" y="186232"/>
                </a:lnTo>
                <a:lnTo>
                  <a:pt x="258852" y="186232"/>
                </a:lnTo>
                <a:lnTo>
                  <a:pt x="258852" y="164896"/>
                </a:lnTo>
                <a:lnTo>
                  <a:pt x="324993" y="164896"/>
                </a:lnTo>
                <a:lnTo>
                  <a:pt x="324993" y="132892"/>
                </a:lnTo>
                <a:lnTo>
                  <a:pt x="274092" y="132892"/>
                </a:lnTo>
                <a:lnTo>
                  <a:pt x="287808" y="56388"/>
                </a:lnTo>
                <a:lnTo>
                  <a:pt x="258852" y="56388"/>
                </a:lnTo>
                <a:lnTo>
                  <a:pt x="258852" y="35052"/>
                </a:lnTo>
                <a:lnTo>
                  <a:pt x="291770" y="35052"/>
                </a:lnTo>
                <a:close/>
                <a:moveTo>
                  <a:pt x="1957731" y="5791"/>
                </a:moveTo>
                <a:lnTo>
                  <a:pt x="1979067" y="5791"/>
                </a:lnTo>
                <a:lnTo>
                  <a:pt x="1979067" y="43586"/>
                </a:lnTo>
                <a:lnTo>
                  <a:pt x="2026310" y="43586"/>
                </a:lnTo>
                <a:lnTo>
                  <a:pt x="2026310" y="64922"/>
                </a:lnTo>
                <a:lnTo>
                  <a:pt x="1979067" y="64922"/>
                </a:lnTo>
                <a:lnTo>
                  <a:pt x="1979067" y="104851"/>
                </a:lnTo>
                <a:lnTo>
                  <a:pt x="2035759" y="104851"/>
                </a:lnTo>
                <a:lnTo>
                  <a:pt x="2035759" y="126187"/>
                </a:lnTo>
                <a:lnTo>
                  <a:pt x="1903781" y="126187"/>
                </a:lnTo>
                <a:lnTo>
                  <a:pt x="1903781" y="104851"/>
                </a:lnTo>
                <a:lnTo>
                  <a:pt x="1957731" y="104851"/>
                </a:lnTo>
                <a:lnTo>
                  <a:pt x="1957731" y="64922"/>
                </a:lnTo>
                <a:lnTo>
                  <a:pt x="1910487" y="64922"/>
                </a:lnTo>
                <a:lnTo>
                  <a:pt x="1910487" y="43586"/>
                </a:lnTo>
                <a:lnTo>
                  <a:pt x="1957731" y="43586"/>
                </a:lnTo>
                <a:close/>
                <a:moveTo>
                  <a:pt x="473812" y="5181"/>
                </a:moveTo>
                <a:lnTo>
                  <a:pt x="493624" y="13106"/>
                </a:lnTo>
                <a:lnTo>
                  <a:pt x="462229" y="94183"/>
                </a:lnTo>
                <a:lnTo>
                  <a:pt x="480213" y="104546"/>
                </a:lnTo>
                <a:lnTo>
                  <a:pt x="493319" y="71323"/>
                </a:lnTo>
                <a:lnTo>
                  <a:pt x="513131" y="78943"/>
                </a:lnTo>
                <a:lnTo>
                  <a:pt x="478689" y="167030"/>
                </a:lnTo>
                <a:lnTo>
                  <a:pt x="509778" y="156057"/>
                </a:lnTo>
                <a:lnTo>
                  <a:pt x="516789" y="176479"/>
                </a:lnTo>
                <a:lnTo>
                  <a:pt x="437236" y="203911"/>
                </a:lnTo>
                <a:lnTo>
                  <a:pt x="430225" y="183794"/>
                </a:lnTo>
                <a:lnTo>
                  <a:pt x="452476" y="176174"/>
                </a:lnTo>
                <a:lnTo>
                  <a:pt x="472288" y="124663"/>
                </a:lnTo>
                <a:lnTo>
                  <a:pt x="435712" y="103632"/>
                </a:lnTo>
                <a:close/>
                <a:moveTo>
                  <a:pt x="1881531" y="3962"/>
                </a:moveTo>
                <a:lnTo>
                  <a:pt x="1901038" y="12192"/>
                </a:lnTo>
                <a:lnTo>
                  <a:pt x="1885188" y="49987"/>
                </a:lnTo>
                <a:lnTo>
                  <a:pt x="1885188" y="273100"/>
                </a:lnTo>
                <a:lnTo>
                  <a:pt x="1863852" y="273100"/>
                </a:lnTo>
                <a:lnTo>
                  <a:pt x="1863852" y="100888"/>
                </a:lnTo>
                <a:lnTo>
                  <a:pt x="1840687" y="156057"/>
                </a:lnTo>
                <a:lnTo>
                  <a:pt x="1820875" y="147828"/>
                </a:lnTo>
                <a:close/>
                <a:moveTo>
                  <a:pt x="2435200" y="2743"/>
                </a:moveTo>
                <a:lnTo>
                  <a:pt x="2456536" y="2743"/>
                </a:lnTo>
                <a:lnTo>
                  <a:pt x="2456536" y="99364"/>
                </a:lnTo>
                <a:lnTo>
                  <a:pt x="2513838" y="99364"/>
                </a:lnTo>
                <a:lnTo>
                  <a:pt x="2513838" y="120700"/>
                </a:lnTo>
                <a:lnTo>
                  <a:pt x="2456536" y="120700"/>
                </a:lnTo>
                <a:lnTo>
                  <a:pt x="2456536" y="273100"/>
                </a:lnTo>
                <a:lnTo>
                  <a:pt x="2435200" y="273100"/>
                </a:lnTo>
                <a:lnTo>
                  <a:pt x="2435200" y="120700"/>
                </a:lnTo>
                <a:lnTo>
                  <a:pt x="2377897" y="120700"/>
                </a:lnTo>
                <a:lnTo>
                  <a:pt x="2377897" y="99364"/>
                </a:lnTo>
                <a:lnTo>
                  <a:pt x="2435200" y="99364"/>
                </a:lnTo>
                <a:close/>
                <a:moveTo>
                  <a:pt x="567690" y="1524"/>
                </a:moveTo>
                <a:lnTo>
                  <a:pt x="589026" y="1524"/>
                </a:lnTo>
                <a:lnTo>
                  <a:pt x="589026" y="30784"/>
                </a:lnTo>
                <a:lnTo>
                  <a:pt x="631698" y="30784"/>
                </a:lnTo>
                <a:lnTo>
                  <a:pt x="631698" y="52120"/>
                </a:lnTo>
                <a:lnTo>
                  <a:pt x="589026" y="52120"/>
                </a:lnTo>
                <a:lnTo>
                  <a:pt x="589026" y="80162"/>
                </a:lnTo>
                <a:lnTo>
                  <a:pt x="638099" y="80162"/>
                </a:lnTo>
                <a:lnTo>
                  <a:pt x="638099" y="141122"/>
                </a:lnTo>
                <a:lnTo>
                  <a:pt x="616763" y="141122"/>
                </a:lnTo>
                <a:lnTo>
                  <a:pt x="616763" y="101498"/>
                </a:lnTo>
                <a:lnTo>
                  <a:pt x="517093" y="101498"/>
                </a:lnTo>
                <a:lnTo>
                  <a:pt x="517093" y="80162"/>
                </a:lnTo>
                <a:lnTo>
                  <a:pt x="567690" y="80162"/>
                </a:lnTo>
                <a:lnTo>
                  <a:pt x="567690" y="52120"/>
                </a:lnTo>
                <a:lnTo>
                  <a:pt x="526237" y="52120"/>
                </a:lnTo>
                <a:lnTo>
                  <a:pt x="526237" y="30784"/>
                </a:lnTo>
                <a:lnTo>
                  <a:pt x="567690" y="30784"/>
                </a:lnTo>
                <a:close/>
                <a:moveTo>
                  <a:pt x="960120" y="0"/>
                </a:moveTo>
                <a:lnTo>
                  <a:pt x="980847" y="5791"/>
                </a:lnTo>
                <a:lnTo>
                  <a:pt x="970179" y="44196"/>
                </a:lnTo>
                <a:lnTo>
                  <a:pt x="1107034" y="44196"/>
                </a:lnTo>
                <a:lnTo>
                  <a:pt x="1107034" y="65532"/>
                </a:lnTo>
                <a:lnTo>
                  <a:pt x="1041502" y="65532"/>
                </a:lnTo>
                <a:lnTo>
                  <a:pt x="1041502" y="114604"/>
                </a:lnTo>
                <a:lnTo>
                  <a:pt x="1103071" y="114604"/>
                </a:lnTo>
                <a:lnTo>
                  <a:pt x="1103071" y="135940"/>
                </a:lnTo>
                <a:lnTo>
                  <a:pt x="1041502" y="135940"/>
                </a:lnTo>
                <a:lnTo>
                  <a:pt x="1041502" y="187756"/>
                </a:lnTo>
                <a:lnTo>
                  <a:pt x="1114044" y="187756"/>
                </a:lnTo>
                <a:lnTo>
                  <a:pt x="1114044" y="209092"/>
                </a:lnTo>
                <a:lnTo>
                  <a:pt x="1041502" y="209092"/>
                </a:lnTo>
                <a:lnTo>
                  <a:pt x="1041502" y="273405"/>
                </a:lnTo>
                <a:lnTo>
                  <a:pt x="1020166" y="273405"/>
                </a:lnTo>
                <a:lnTo>
                  <a:pt x="1020166" y="209092"/>
                </a:lnTo>
                <a:lnTo>
                  <a:pt x="917448" y="209092"/>
                </a:lnTo>
                <a:lnTo>
                  <a:pt x="917448" y="187756"/>
                </a:lnTo>
                <a:lnTo>
                  <a:pt x="955243" y="187756"/>
                </a:lnTo>
                <a:lnTo>
                  <a:pt x="955243" y="114604"/>
                </a:lnTo>
                <a:lnTo>
                  <a:pt x="1020166" y="114604"/>
                </a:lnTo>
                <a:lnTo>
                  <a:pt x="1020166" y="65532"/>
                </a:lnTo>
                <a:lnTo>
                  <a:pt x="964387" y="65532"/>
                </a:lnTo>
                <a:lnTo>
                  <a:pt x="955243" y="99669"/>
                </a:lnTo>
                <a:lnTo>
                  <a:pt x="934517" y="94183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8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93" name="文本框 192">
            <a:extLst>
              <a:ext uri="{FF2B5EF4-FFF2-40B4-BE49-F238E27FC236}">
                <a16:creationId xmlns:a16="http://schemas.microsoft.com/office/drawing/2014/main" xmlns="" id="{82F19993-1340-4B4F-99AB-F84943C26319}"/>
              </a:ext>
            </a:extLst>
          </p:cNvPr>
          <p:cNvSpPr txBox="1"/>
          <p:nvPr/>
        </p:nvSpPr>
        <p:spPr>
          <a:xfrm>
            <a:off x="1881768" y="3307794"/>
            <a:ext cx="1963598" cy="275234"/>
          </a:xfrm>
          <a:custGeom>
            <a:avLst/>
            <a:gdLst/>
            <a:ahLst/>
            <a:cxnLst/>
            <a:rect l="l" t="t" r="r" b="b"/>
            <a:pathLst>
              <a:path w="1963598" h="275234">
                <a:moveTo>
                  <a:pt x="1833448" y="219456"/>
                </a:moveTo>
                <a:lnTo>
                  <a:pt x="1833448" y="242620"/>
                </a:lnTo>
                <a:lnTo>
                  <a:pt x="1911172" y="242620"/>
                </a:lnTo>
                <a:lnTo>
                  <a:pt x="1911172" y="219456"/>
                </a:lnTo>
                <a:close/>
                <a:moveTo>
                  <a:pt x="607314" y="219151"/>
                </a:moveTo>
                <a:lnTo>
                  <a:pt x="623164" y="261823"/>
                </a:lnTo>
                <a:lnTo>
                  <a:pt x="603352" y="269138"/>
                </a:lnTo>
                <a:lnTo>
                  <a:pt x="587197" y="226466"/>
                </a:lnTo>
                <a:close/>
                <a:moveTo>
                  <a:pt x="472288" y="219151"/>
                </a:moveTo>
                <a:lnTo>
                  <a:pt x="492100" y="226771"/>
                </a:lnTo>
                <a:lnTo>
                  <a:pt x="475945" y="269443"/>
                </a:lnTo>
                <a:lnTo>
                  <a:pt x="455829" y="261823"/>
                </a:lnTo>
                <a:close/>
                <a:moveTo>
                  <a:pt x="1391641" y="215798"/>
                </a:moveTo>
                <a:lnTo>
                  <a:pt x="1391641" y="240182"/>
                </a:lnTo>
                <a:lnTo>
                  <a:pt x="1459611" y="240182"/>
                </a:lnTo>
                <a:lnTo>
                  <a:pt x="1459611" y="215798"/>
                </a:lnTo>
                <a:close/>
                <a:moveTo>
                  <a:pt x="1577035" y="209702"/>
                </a:moveTo>
                <a:lnTo>
                  <a:pt x="1598371" y="209702"/>
                </a:lnTo>
                <a:lnTo>
                  <a:pt x="1598371" y="251764"/>
                </a:lnTo>
                <a:lnTo>
                  <a:pt x="1577035" y="251764"/>
                </a:lnTo>
                <a:close/>
                <a:moveTo>
                  <a:pt x="1833448" y="174345"/>
                </a:moveTo>
                <a:lnTo>
                  <a:pt x="1833448" y="198120"/>
                </a:lnTo>
                <a:lnTo>
                  <a:pt x="1911172" y="198120"/>
                </a:lnTo>
                <a:lnTo>
                  <a:pt x="1911172" y="174345"/>
                </a:lnTo>
                <a:close/>
                <a:moveTo>
                  <a:pt x="1391641" y="170383"/>
                </a:moveTo>
                <a:lnTo>
                  <a:pt x="1391641" y="194462"/>
                </a:lnTo>
                <a:lnTo>
                  <a:pt x="1459611" y="194462"/>
                </a:lnTo>
                <a:lnTo>
                  <a:pt x="1459611" y="170383"/>
                </a:lnTo>
                <a:close/>
                <a:moveTo>
                  <a:pt x="489966" y="169164"/>
                </a:moveTo>
                <a:lnTo>
                  <a:pt x="489966" y="185623"/>
                </a:lnTo>
                <a:lnTo>
                  <a:pt x="589026" y="185623"/>
                </a:lnTo>
                <a:lnTo>
                  <a:pt x="589026" y="169164"/>
                </a:lnTo>
                <a:close/>
                <a:moveTo>
                  <a:pt x="1370305" y="149047"/>
                </a:moveTo>
                <a:lnTo>
                  <a:pt x="1480947" y="149047"/>
                </a:lnTo>
                <a:lnTo>
                  <a:pt x="1480947" y="261518"/>
                </a:lnTo>
                <a:lnTo>
                  <a:pt x="1370305" y="261518"/>
                </a:lnTo>
                <a:close/>
                <a:moveTo>
                  <a:pt x="468630" y="147828"/>
                </a:moveTo>
                <a:lnTo>
                  <a:pt x="610362" y="147828"/>
                </a:lnTo>
                <a:lnTo>
                  <a:pt x="610362" y="206959"/>
                </a:lnTo>
                <a:lnTo>
                  <a:pt x="550317" y="206959"/>
                </a:lnTo>
                <a:lnTo>
                  <a:pt x="550317" y="273710"/>
                </a:lnTo>
                <a:lnTo>
                  <a:pt x="528981" y="273710"/>
                </a:lnTo>
                <a:lnTo>
                  <a:pt x="528981" y="206959"/>
                </a:lnTo>
                <a:lnTo>
                  <a:pt x="468630" y="206959"/>
                </a:lnTo>
                <a:close/>
                <a:moveTo>
                  <a:pt x="0" y="132283"/>
                </a:moveTo>
                <a:lnTo>
                  <a:pt x="22860" y="132283"/>
                </a:lnTo>
                <a:lnTo>
                  <a:pt x="22860" y="161848"/>
                </a:lnTo>
                <a:lnTo>
                  <a:pt x="0" y="161848"/>
                </a:lnTo>
                <a:close/>
                <a:moveTo>
                  <a:pt x="1400480" y="82905"/>
                </a:moveTo>
                <a:lnTo>
                  <a:pt x="1400480" y="102412"/>
                </a:lnTo>
                <a:lnTo>
                  <a:pt x="1450772" y="102412"/>
                </a:lnTo>
                <a:lnTo>
                  <a:pt x="1450772" y="82905"/>
                </a:lnTo>
                <a:close/>
                <a:moveTo>
                  <a:pt x="1062000" y="63398"/>
                </a:moveTo>
                <a:lnTo>
                  <a:pt x="1062000" y="149656"/>
                </a:lnTo>
                <a:lnTo>
                  <a:pt x="1083031" y="149656"/>
                </a:lnTo>
                <a:cubicBezTo>
                  <a:pt x="1091857" y="149739"/>
                  <a:pt x="1098436" y="147516"/>
                  <a:pt x="1102767" y="142989"/>
                </a:cubicBezTo>
                <a:cubicBezTo>
                  <a:pt x="1107097" y="138461"/>
                  <a:pt x="1109256" y="131133"/>
                  <a:pt x="1109244" y="121005"/>
                </a:cubicBezTo>
                <a:lnTo>
                  <a:pt x="1109244" y="92659"/>
                </a:lnTo>
                <a:cubicBezTo>
                  <a:pt x="1109313" y="82905"/>
                  <a:pt x="1107421" y="75590"/>
                  <a:pt x="1103567" y="70713"/>
                </a:cubicBezTo>
                <a:cubicBezTo>
                  <a:pt x="1099712" y="65836"/>
                  <a:pt x="1093477" y="63398"/>
                  <a:pt x="1084860" y="63398"/>
                </a:cubicBezTo>
                <a:close/>
                <a:moveTo>
                  <a:pt x="938175" y="63398"/>
                </a:moveTo>
                <a:lnTo>
                  <a:pt x="938175" y="149656"/>
                </a:lnTo>
                <a:lnTo>
                  <a:pt x="959206" y="149656"/>
                </a:lnTo>
                <a:cubicBezTo>
                  <a:pt x="968032" y="149739"/>
                  <a:pt x="974611" y="147516"/>
                  <a:pt x="978942" y="142989"/>
                </a:cubicBezTo>
                <a:cubicBezTo>
                  <a:pt x="983272" y="138461"/>
                  <a:pt x="985431" y="131133"/>
                  <a:pt x="985419" y="121005"/>
                </a:cubicBezTo>
                <a:lnTo>
                  <a:pt x="985419" y="92659"/>
                </a:lnTo>
                <a:cubicBezTo>
                  <a:pt x="985488" y="82905"/>
                  <a:pt x="983596" y="75590"/>
                  <a:pt x="979742" y="70713"/>
                </a:cubicBezTo>
                <a:cubicBezTo>
                  <a:pt x="975887" y="65836"/>
                  <a:pt x="969652" y="63398"/>
                  <a:pt x="961035" y="63398"/>
                </a:cubicBezTo>
                <a:close/>
                <a:moveTo>
                  <a:pt x="495757" y="62788"/>
                </a:moveTo>
                <a:lnTo>
                  <a:pt x="495757" y="72237"/>
                </a:lnTo>
                <a:lnTo>
                  <a:pt x="583540" y="72237"/>
                </a:lnTo>
                <a:lnTo>
                  <a:pt x="583540" y="62788"/>
                </a:lnTo>
                <a:close/>
                <a:moveTo>
                  <a:pt x="1400480" y="42367"/>
                </a:moveTo>
                <a:lnTo>
                  <a:pt x="1400480" y="61569"/>
                </a:lnTo>
                <a:lnTo>
                  <a:pt x="1450772" y="61569"/>
                </a:lnTo>
                <a:lnTo>
                  <a:pt x="1450772" y="42367"/>
                </a:lnTo>
                <a:close/>
                <a:moveTo>
                  <a:pt x="1153821" y="41757"/>
                </a:moveTo>
                <a:lnTo>
                  <a:pt x="1256233" y="41757"/>
                </a:lnTo>
                <a:lnTo>
                  <a:pt x="1256233" y="63398"/>
                </a:lnTo>
                <a:lnTo>
                  <a:pt x="1216914" y="63398"/>
                </a:lnTo>
                <a:lnTo>
                  <a:pt x="1216914" y="255117"/>
                </a:lnTo>
                <a:lnTo>
                  <a:pt x="1193140" y="255117"/>
                </a:lnTo>
                <a:lnTo>
                  <a:pt x="1193140" y="63398"/>
                </a:lnTo>
                <a:lnTo>
                  <a:pt x="1153821" y="63398"/>
                </a:lnTo>
                <a:close/>
                <a:moveTo>
                  <a:pt x="1038225" y="41757"/>
                </a:moveTo>
                <a:lnTo>
                  <a:pt x="1084860" y="41757"/>
                </a:lnTo>
                <a:cubicBezTo>
                  <a:pt x="1101522" y="41910"/>
                  <a:pt x="1113689" y="46558"/>
                  <a:pt x="1121359" y="55702"/>
                </a:cubicBezTo>
                <a:cubicBezTo>
                  <a:pt x="1129030" y="64846"/>
                  <a:pt x="1132815" y="77571"/>
                  <a:pt x="1132713" y="93878"/>
                </a:cubicBezTo>
                <a:lnTo>
                  <a:pt x="1132713" y="119481"/>
                </a:lnTo>
                <a:cubicBezTo>
                  <a:pt x="1132758" y="136429"/>
                  <a:pt x="1128706" y="149244"/>
                  <a:pt x="1120559" y="157924"/>
                </a:cubicBezTo>
                <a:cubicBezTo>
                  <a:pt x="1112412" y="166604"/>
                  <a:pt x="1099903" y="170961"/>
                  <a:pt x="1083031" y="170992"/>
                </a:cubicBezTo>
                <a:lnTo>
                  <a:pt x="1062000" y="170992"/>
                </a:lnTo>
                <a:lnTo>
                  <a:pt x="1062000" y="255117"/>
                </a:lnTo>
                <a:lnTo>
                  <a:pt x="1038225" y="255117"/>
                </a:lnTo>
                <a:close/>
                <a:moveTo>
                  <a:pt x="914400" y="41757"/>
                </a:moveTo>
                <a:lnTo>
                  <a:pt x="961035" y="41757"/>
                </a:lnTo>
                <a:cubicBezTo>
                  <a:pt x="977697" y="41910"/>
                  <a:pt x="989864" y="46558"/>
                  <a:pt x="997534" y="55702"/>
                </a:cubicBezTo>
                <a:cubicBezTo>
                  <a:pt x="1005205" y="64846"/>
                  <a:pt x="1008990" y="77571"/>
                  <a:pt x="1008888" y="93878"/>
                </a:cubicBezTo>
                <a:lnTo>
                  <a:pt x="1008888" y="119481"/>
                </a:lnTo>
                <a:cubicBezTo>
                  <a:pt x="1008933" y="136429"/>
                  <a:pt x="1004881" y="149244"/>
                  <a:pt x="996734" y="157924"/>
                </a:cubicBezTo>
                <a:cubicBezTo>
                  <a:pt x="988587" y="166604"/>
                  <a:pt x="976078" y="170961"/>
                  <a:pt x="959206" y="170992"/>
                </a:cubicBezTo>
                <a:lnTo>
                  <a:pt x="938175" y="170992"/>
                </a:lnTo>
                <a:lnTo>
                  <a:pt x="938175" y="255117"/>
                </a:lnTo>
                <a:lnTo>
                  <a:pt x="914400" y="255117"/>
                </a:lnTo>
                <a:close/>
                <a:moveTo>
                  <a:pt x="1574597" y="36880"/>
                </a:moveTo>
                <a:lnTo>
                  <a:pt x="1574597" y="65227"/>
                </a:lnTo>
                <a:lnTo>
                  <a:pt x="1673352" y="65227"/>
                </a:lnTo>
                <a:lnTo>
                  <a:pt x="1673352" y="36880"/>
                </a:lnTo>
                <a:close/>
                <a:moveTo>
                  <a:pt x="495757" y="31089"/>
                </a:moveTo>
                <a:lnTo>
                  <a:pt x="495757" y="41452"/>
                </a:lnTo>
                <a:lnTo>
                  <a:pt x="583540" y="41452"/>
                </a:lnTo>
                <a:lnTo>
                  <a:pt x="583540" y="31089"/>
                </a:lnTo>
                <a:close/>
                <a:moveTo>
                  <a:pt x="1379144" y="21031"/>
                </a:moveTo>
                <a:lnTo>
                  <a:pt x="1472108" y="21031"/>
                </a:lnTo>
                <a:lnTo>
                  <a:pt x="1472108" y="123748"/>
                </a:lnTo>
                <a:lnTo>
                  <a:pt x="1379144" y="123748"/>
                </a:lnTo>
                <a:close/>
                <a:moveTo>
                  <a:pt x="1553261" y="15544"/>
                </a:moveTo>
                <a:lnTo>
                  <a:pt x="1694688" y="15544"/>
                </a:lnTo>
                <a:lnTo>
                  <a:pt x="1694688" y="86563"/>
                </a:lnTo>
                <a:lnTo>
                  <a:pt x="1574597" y="86563"/>
                </a:lnTo>
                <a:lnTo>
                  <a:pt x="1574597" y="113690"/>
                </a:lnTo>
                <a:lnTo>
                  <a:pt x="1717243" y="113690"/>
                </a:lnTo>
                <a:lnTo>
                  <a:pt x="1717243" y="135026"/>
                </a:lnTo>
                <a:lnTo>
                  <a:pt x="1678839" y="135026"/>
                </a:lnTo>
                <a:lnTo>
                  <a:pt x="1678839" y="164896"/>
                </a:lnTo>
                <a:lnTo>
                  <a:pt x="1719377" y="164896"/>
                </a:lnTo>
                <a:lnTo>
                  <a:pt x="1719377" y="186232"/>
                </a:lnTo>
                <a:lnTo>
                  <a:pt x="1678839" y="186232"/>
                </a:lnTo>
                <a:lnTo>
                  <a:pt x="1678839" y="273405"/>
                </a:lnTo>
                <a:lnTo>
                  <a:pt x="1657503" y="273405"/>
                </a:lnTo>
                <a:lnTo>
                  <a:pt x="1657503" y="186232"/>
                </a:lnTo>
                <a:lnTo>
                  <a:pt x="1531011" y="186232"/>
                </a:lnTo>
                <a:lnTo>
                  <a:pt x="1531011" y="164896"/>
                </a:lnTo>
                <a:lnTo>
                  <a:pt x="1657503" y="164896"/>
                </a:lnTo>
                <a:lnTo>
                  <a:pt x="1657503" y="135026"/>
                </a:lnTo>
                <a:lnTo>
                  <a:pt x="1553261" y="135026"/>
                </a:lnTo>
                <a:close/>
                <a:moveTo>
                  <a:pt x="474421" y="9753"/>
                </a:moveTo>
                <a:lnTo>
                  <a:pt x="604876" y="9753"/>
                </a:lnTo>
                <a:lnTo>
                  <a:pt x="604876" y="93573"/>
                </a:lnTo>
                <a:lnTo>
                  <a:pt x="550317" y="93573"/>
                </a:lnTo>
                <a:lnTo>
                  <a:pt x="550317" y="110032"/>
                </a:lnTo>
                <a:lnTo>
                  <a:pt x="636270" y="110032"/>
                </a:lnTo>
                <a:lnTo>
                  <a:pt x="636270" y="131368"/>
                </a:lnTo>
                <a:lnTo>
                  <a:pt x="444246" y="131368"/>
                </a:lnTo>
                <a:lnTo>
                  <a:pt x="444246" y="110032"/>
                </a:lnTo>
                <a:lnTo>
                  <a:pt x="528981" y="110032"/>
                </a:lnTo>
                <a:lnTo>
                  <a:pt x="528981" y="93573"/>
                </a:lnTo>
                <a:lnTo>
                  <a:pt x="474421" y="93573"/>
                </a:lnTo>
                <a:close/>
                <a:moveTo>
                  <a:pt x="225933" y="8229"/>
                </a:moveTo>
                <a:lnTo>
                  <a:pt x="247269" y="8229"/>
                </a:lnTo>
                <a:lnTo>
                  <a:pt x="247269" y="87477"/>
                </a:lnTo>
                <a:lnTo>
                  <a:pt x="271958" y="87477"/>
                </a:lnTo>
                <a:lnTo>
                  <a:pt x="271958" y="108813"/>
                </a:lnTo>
                <a:lnTo>
                  <a:pt x="247269" y="108813"/>
                </a:lnTo>
                <a:lnTo>
                  <a:pt x="247269" y="195072"/>
                </a:lnTo>
                <a:lnTo>
                  <a:pt x="269824" y="193548"/>
                </a:lnTo>
                <a:lnTo>
                  <a:pt x="307315" y="120396"/>
                </a:lnTo>
                <a:lnTo>
                  <a:pt x="290551" y="120396"/>
                </a:lnTo>
                <a:lnTo>
                  <a:pt x="326822" y="43891"/>
                </a:lnTo>
                <a:lnTo>
                  <a:pt x="272872" y="43891"/>
                </a:lnTo>
                <a:lnTo>
                  <a:pt x="272872" y="22555"/>
                </a:lnTo>
                <a:lnTo>
                  <a:pt x="360655" y="22555"/>
                </a:lnTo>
                <a:lnTo>
                  <a:pt x="324384" y="99060"/>
                </a:lnTo>
                <a:lnTo>
                  <a:pt x="398450" y="99060"/>
                </a:lnTo>
                <a:lnTo>
                  <a:pt x="398145" y="110032"/>
                </a:lnTo>
                <a:cubicBezTo>
                  <a:pt x="397773" y="123603"/>
                  <a:pt x="397061" y="139980"/>
                  <a:pt x="396012" y="159162"/>
                </a:cubicBezTo>
                <a:cubicBezTo>
                  <a:pt x="394962" y="178343"/>
                  <a:pt x="393370" y="198152"/>
                  <a:pt x="391236" y="218586"/>
                </a:cubicBezTo>
                <a:cubicBezTo>
                  <a:pt x="389103" y="239021"/>
                  <a:pt x="386224" y="257904"/>
                  <a:pt x="382600" y="275234"/>
                </a:cubicBezTo>
                <a:lnTo>
                  <a:pt x="361569" y="270662"/>
                </a:lnTo>
                <a:cubicBezTo>
                  <a:pt x="364600" y="256381"/>
                  <a:pt x="367106" y="240780"/>
                  <a:pt x="369088" y="223858"/>
                </a:cubicBezTo>
                <a:cubicBezTo>
                  <a:pt x="371069" y="206936"/>
                  <a:pt x="372627" y="190251"/>
                  <a:pt x="373761" y="173803"/>
                </a:cubicBezTo>
                <a:cubicBezTo>
                  <a:pt x="374896" y="157355"/>
                  <a:pt x="375708" y="142702"/>
                  <a:pt x="376200" y="129844"/>
                </a:cubicBezTo>
                <a:lnTo>
                  <a:pt x="305486" y="272491"/>
                </a:lnTo>
                <a:lnTo>
                  <a:pt x="286588" y="263042"/>
                </a:lnTo>
                <a:lnTo>
                  <a:pt x="356997" y="120396"/>
                </a:lnTo>
                <a:lnTo>
                  <a:pt x="331089" y="120396"/>
                </a:lnTo>
                <a:lnTo>
                  <a:pt x="284760" y="211836"/>
                </a:lnTo>
                <a:lnTo>
                  <a:pt x="270739" y="204825"/>
                </a:lnTo>
                <a:lnTo>
                  <a:pt x="271348" y="214884"/>
                </a:lnTo>
                <a:lnTo>
                  <a:pt x="198196" y="219151"/>
                </a:lnTo>
                <a:lnTo>
                  <a:pt x="196977" y="197815"/>
                </a:lnTo>
                <a:lnTo>
                  <a:pt x="225933" y="196291"/>
                </a:lnTo>
                <a:lnTo>
                  <a:pt x="225933" y="108813"/>
                </a:lnTo>
                <a:lnTo>
                  <a:pt x="194843" y="108813"/>
                </a:lnTo>
                <a:lnTo>
                  <a:pt x="194843" y="87477"/>
                </a:lnTo>
                <a:lnTo>
                  <a:pt x="225933" y="87477"/>
                </a:lnTo>
                <a:close/>
                <a:moveTo>
                  <a:pt x="801548" y="7924"/>
                </a:moveTo>
                <a:lnTo>
                  <a:pt x="822884" y="7924"/>
                </a:lnTo>
                <a:lnTo>
                  <a:pt x="822884" y="110032"/>
                </a:lnTo>
                <a:lnTo>
                  <a:pt x="880186" y="110032"/>
                </a:lnTo>
                <a:lnTo>
                  <a:pt x="880186" y="131368"/>
                </a:lnTo>
                <a:lnTo>
                  <a:pt x="822884" y="131368"/>
                </a:lnTo>
                <a:lnTo>
                  <a:pt x="822884" y="235305"/>
                </a:lnTo>
                <a:lnTo>
                  <a:pt x="880796" y="235305"/>
                </a:lnTo>
                <a:lnTo>
                  <a:pt x="880796" y="256641"/>
                </a:lnTo>
                <a:lnTo>
                  <a:pt x="801548" y="256641"/>
                </a:lnTo>
                <a:close/>
                <a:moveTo>
                  <a:pt x="1838630" y="2743"/>
                </a:moveTo>
                <a:lnTo>
                  <a:pt x="1859966" y="2743"/>
                </a:lnTo>
                <a:lnTo>
                  <a:pt x="1859966" y="38404"/>
                </a:lnTo>
                <a:lnTo>
                  <a:pt x="1906296" y="38404"/>
                </a:lnTo>
                <a:lnTo>
                  <a:pt x="1906296" y="59740"/>
                </a:lnTo>
                <a:lnTo>
                  <a:pt x="1859966" y="59740"/>
                </a:lnTo>
                <a:lnTo>
                  <a:pt x="1859966" y="95402"/>
                </a:lnTo>
                <a:lnTo>
                  <a:pt x="1873377" y="95402"/>
                </a:lnTo>
                <a:cubicBezTo>
                  <a:pt x="1888135" y="81254"/>
                  <a:pt x="1901520" y="67640"/>
                  <a:pt x="1913535" y="54559"/>
                </a:cubicBezTo>
                <a:cubicBezTo>
                  <a:pt x="1925549" y="41478"/>
                  <a:pt x="1935429" y="29692"/>
                  <a:pt x="1943176" y="19202"/>
                </a:cubicBezTo>
                <a:lnTo>
                  <a:pt x="1960245" y="32004"/>
                </a:lnTo>
                <a:cubicBezTo>
                  <a:pt x="1953629" y="40913"/>
                  <a:pt x="1945526" y="50755"/>
                  <a:pt x="1935937" y="61531"/>
                </a:cubicBezTo>
                <a:cubicBezTo>
                  <a:pt x="1926349" y="72307"/>
                  <a:pt x="1915656" y="83597"/>
                  <a:pt x="1903857" y="95402"/>
                </a:cubicBezTo>
                <a:lnTo>
                  <a:pt x="1963598" y="95402"/>
                </a:lnTo>
                <a:lnTo>
                  <a:pt x="1963598" y="116738"/>
                </a:lnTo>
                <a:lnTo>
                  <a:pt x="1881912" y="116738"/>
                </a:lnTo>
                <a:cubicBezTo>
                  <a:pt x="1875492" y="122840"/>
                  <a:pt x="1868900" y="128924"/>
                  <a:pt x="1862138" y="134988"/>
                </a:cubicBezTo>
                <a:cubicBezTo>
                  <a:pt x="1855375" y="141052"/>
                  <a:pt x="1848555" y="147059"/>
                  <a:pt x="1841678" y="153009"/>
                </a:cubicBezTo>
                <a:lnTo>
                  <a:pt x="1932508" y="153009"/>
                </a:lnTo>
                <a:lnTo>
                  <a:pt x="1932508" y="263956"/>
                </a:lnTo>
                <a:lnTo>
                  <a:pt x="1812112" y="263956"/>
                </a:lnTo>
                <a:lnTo>
                  <a:pt x="1812112" y="177698"/>
                </a:lnTo>
                <a:cubicBezTo>
                  <a:pt x="1804785" y="183495"/>
                  <a:pt x="1797495" y="189045"/>
                  <a:pt x="1790243" y="194348"/>
                </a:cubicBezTo>
                <a:cubicBezTo>
                  <a:pt x="1782991" y="199650"/>
                  <a:pt x="1775854" y="204666"/>
                  <a:pt x="1768831" y="209397"/>
                </a:cubicBezTo>
                <a:lnTo>
                  <a:pt x="1756944" y="191719"/>
                </a:lnTo>
                <a:cubicBezTo>
                  <a:pt x="1772139" y="181394"/>
                  <a:pt x="1787697" y="169811"/>
                  <a:pt x="1803616" y="156972"/>
                </a:cubicBezTo>
                <a:cubicBezTo>
                  <a:pt x="1819536" y="144132"/>
                  <a:pt x="1835169" y="130721"/>
                  <a:pt x="1850517" y="116738"/>
                </a:cubicBezTo>
                <a:lnTo>
                  <a:pt x="1763040" y="116738"/>
                </a:lnTo>
                <a:lnTo>
                  <a:pt x="1763040" y="95402"/>
                </a:lnTo>
                <a:lnTo>
                  <a:pt x="1838630" y="95402"/>
                </a:lnTo>
                <a:lnTo>
                  <a:pt x="1838630" y="59740"/>
                </a:lnTo>
                <a:lnTo>
                  <a:pt x="1785595" y="59740"/>
                </a:lnTo>
                <a:lnTo>
                  <a:pt x="1785595" y="38404"/>
                </a:lnTo>
                <a:lnTo>
                  <a:pt x="1838630" y="38404"/>
                </a:lnTo>
                <a:close/>
                <a:moveTo>
                  <a:pt x="1345921" y="914"/>
                </a:moveTo>
                <a:lnTo>
                  <a:pt x="1365123" y="10058"/>
                </a:lnTo>
                <a:lnTo>
                  <a:pt x="1341654" y="59436"/>
                </a:lnTo>
                <a:lnTo>
                  <a:pt x="1341654" y="272796"/>
                </a:lnTo>
                <a:lnTo>
                  <a:pt x="1320318" y="272796"/>
                </a:lnTo>
                <a:lnTo>
                  <a:pt x="1320318" y="104241"/>
                </a:lnTo>
                <a:lnTo>
                  <a:pt x="1296543" y="153924"/>
                </a:lnTo>
                <a:lnTo>
                  <a:pt x="1277341" y="144780"/>
                </a:lnTo>
                <a:close/>
                <a:moveTo>
                  <a:pt x="742722" y="0"/>
                </a:moveTo>
                <a:lnTo>
                  <a:pt x="761924" y="9144"/>
                </a:lnTo>
                <a:lnTo>
                  <a:pt x="740588" y="54864"/>
                </a:lnTo>
                <a:lnTo>
                  <a:pt x="740588" y="272796"/>
                </a:lnTo>
                <a:lnTo>
                  <a:pt x="719252" y="272796"/>
                </a:lnTo>
                <a:lnTo>
                  <a:pt x="719252" y="100584"/>
                </a:lnTo>
                <a:lnTo>
                  <a:pt x="693649" y="155143"/>
                </a:lnTo>
                <a:lnTo>
                  <a:pt x="674142" y="145999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8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xmlns="" id="{60B29592-72BE-4351-9CF0-83730A48A082}"/>
              </a:ext>
            </a:extLst>
          </p:cNvPr>
          <p:cNvSpPr txBox="1"/>
          <p:nvPr/>
        </p:nvSpPr>
        <p:spPr>
          <a:xfrm>
            <a:off x="1881769" y="5342295"/>
            <a:ext cx="2320519" cy="273710"/>
          </a:xfrm>
          <a:custGeom>
            <a:avLst/>
            <a:gdLst/>
            <a:ahLst/>
            <a:cxnLst/>
            <a:rect l="l" t="t" r="r" b="b"/>
            <a:pathLst>
              <a:path w="2320519" h="273710">
                <a:moveTo>
                  <a:pt x="1422959" y="211531"/>
                </a:moveTo>
                <a:lnTo>
                  <a:pt x="1450391" y="211531"/>
                </a:lnTo>
                <a:lnTo>
                  <a:pt x="1450391" y="256032"/>
                </a:lnTo>
                <a:lnTo>
                  <a:pt x="1422959" y="256032"/>
                </a:lnTo>
                <a:close/>
                <a:moveTo>
                  <a:pt x="552145" y="204216"/>
                </a:moveTo>
                <a:lnTo>
                  <a:pt x="552145" y="240792"/>
                </a:lnTo>
                <a:lnTo>
                  <a:pt x="607314" y="240792"/>
                </a:lnTo>
                <a:lnTo>
                  <a:pt x="607314" y="204216"/>
                </a:lnTo>
                <a:close/>
                <a:moveTo>
                  <a:pt x="2137029" y="200253"/>
                </a:moveTo>
                <a:lnTo>
                  <a:pt x="2137029" y="219761"/>
                </a:lnTo>
                <a:lnTo>
                  <a:pt x="2144954" y="219761"/>
                </a:lnTo>
                <a:lnTo>
                  <a:pt x="2144954" y="200253"/>
                </a:lnTo>
                <a:close/>
                <a:moveTo>
                  <a:pt x="530809" y="182880"/>
                </a:moveTo>
                <a:lnTo>
                  <a:pt x="628650" y="182880"/>
                </a:lnTo>
                <a:lnTo>
                  <a:pt x="628650" y="262128"/>
                </a:lnTo>
                <a:lnTo>
                  <a:pt x="530809" y="262128"/>
                </a:lnTo>
                <a:close/>
                <a:moveTo>
                  <a:pt x="2115693" y="178917"/>
                </a:moveTo>
                <a:lnTo>
                  <a:pt x="2166290" y="178917"/>
                </a:lnTo>
                <a:lnTo>
                  <a:pt x="2166290" y="241097"/>
                </a:lnTo>
                <a:lnTo>
                  <a:pt x="2115693" y="241097"/>
                </a:lnTo>
                <a:close/>
                <a:moveTo>
                  <a:pt x="522885" y="139598"/>
                </a:moveTo>
                <a:lnTo>
                  <a:pt x="635661" y="139598"/>
                </a:lnTo>
                <a:lnTo>
                  <a:pt x="635661" y="160934"/>
                </a:lnTo>
                <a:lnTo>
                  <a:pt x="522885" y="160934"/>
                </a:lnTo>
                <a:close/>
                <a:moveTo>
                  <a:pt x="0" y="131064"/>
                </a:moveTo>
                <a:lnTo>
                  <a:pt x="22860" y="131064"/>
                </a:lnTo>
                <a:lnTo>
                  <a:pt x="22860" y="160629"/>
                </a:lnTo>
                <a:lnTo>
                  <a:pt x="0" y="160629"/>
                </a:lnTo>
                <a:close/>
                <a:moveTo>
                  <a:pt x="1154049" y="121920"/>
                </a:moveTo>
                <a:lnTo>
                  <a:pt x="1353084" y="121920"/>
                </a:lnTo>
                <a:lnTo>
                  <a:pt x="1353084" y="143256"/>
                </a:lnTo>
                <a:lnTo>
                  <a:pt x="1226592" y="143256"/>
                </a:lnTo>
                <a:lnTo>
                  <a:pt x="1224458" y="176784"/>
                </a:lnTo>
                <a:lnTo>
                  <a:pt x="1321080" y="176784"/>
                </a:lnTo>
                <a:lnTo>
                  <a:pt x="1319556" y="272186"/>
                </a:lnTo>
                <a:lnTo>
                  <a:pt x="1298220" y="271577"/>
                </a:lnTo>
                <a:lnTo>
                  <a:pt x="1299439" y="198120"/>
                </a:lnTo>
                <a:lnTo>
                  <a:pt x="1201903" y="198120"/>
                </a:lnTo>
                <a:lnTo>
                  <a:pt x="1205256" y="143256"/>
                </a:lnTo>
                <a:lnTo>
                  <a:pt x="1154049" y="143256"/>
                </a:lnTo>
                <a:close/>
                <a:moveTo>
                  <a:pt x="1717472" y="119786"/>
                </a:moveTo>
                <a:lnTo>
                  <a:pt x="1717472" y="200863"/>
                </a:lnTo>
                <a:lnTo>
                  <a:pt x="1744599" y="200863"/>
                </a:lnTo>
                <a:lnTo>
                  <a:pt x="1744599" y="119786"/>
                </a:lnTo>
                <a:close/>
                <a:moveTo>
                  <a:pt x="764972" y="106070"/>
                </a:moveTo>
                <a:lnTo>
                  <a:pt x="784784" y="113690"/>
                </a:lnTo>
                <a:lnTo>
                  <a:pt x="739978" y="231038"/>
                </a:lnTo>
                <a:lnTo>
                  <a:pt x="825322" y="231038"/>
                </a:lnTo>
                <a:lnTo>
                  <a:pt x="800329" y="167640"/>
                </a:lnTo>
                <a:lnTo>
                  <a:pt x="820141" y="160020"/>
                </a:lnTo>
                <a:lnTo>
                  <a:pt x="856717" y="252374"/>
                </a:lnTo>
                <a:lnTo>
                  <a:pt x="709194" y="252374"/>
                </a:lnTo>
                <a:close/>
                <a:moveTo>
                  <a:pt x="1047903" y="105156"/>
                </a:moveTo>
                <a:lnTo>
                  <a:pt x="1068629" y="110337"/>
                </a:lnTo>
                <a:lnTo>
                  <a:pt x="1057351" y="154838"/>
                </a:lnTo>
                <a:lnTo>
                  <a:pt x="1117092" y="256641"/>
                </a:lnTo>
                <a:lnTo>
                  <a:pt x="1098804" y="267309"/>
                </a:lnTo>
                <a:lnTo>
                  <a:pt x="1050036" y="184099"/>
                </a:lnTo>
                <a:lnTo>
                  <a:pt x="1027786" y="272491"/>
                </a:lnTo>
                <a:lnTo>
                  <a:pt x="1007364" y="267309"/>
                </a:lnTo>
                <a:close/>
                <a:moveTo>
                  <a:pt x="968350" y="102717"/>
                </a:moveTo>
                <a:lnTo>
                  <a:pt x="989076" y="108204"/>
                </a:lnTo>
                <a:lnTo>
                  <a:pt x="975665" y="158801"/>
                </a:lnTo>
                <a:lnTo>
                  <a:pt x="1015289" y="194767"/>
                </a:lnTo>
                <a:lnTo>
                  <a:pt x="1000963" y="210312"/>
                </a:lnTo>
                <a:lnTo>
                  <a:pt x="969569" y="181965"/>
                </a:lnTo>
                <a:lnTo>
                  <a:pt x="945185" y="273710"/>
                </a:lnTo>
                <a:lnTo>
                  <a:pt x="924763" y="268224"/>
                </a:lnTo>
                <a:close/>
                <a:moveTo>
                  <a:pt x="522885" y="100889"/>
                </a:moveTo>
                <a:lnTo>
                  <a:pt x="635965" y="100889"/>
                </a:lnTo>
                <a:lnTo>
                  <a:pt x="635965" y="122225"/>
                </a:lnTo>
                <a:lnTo>
                  <a:pt x="522885" y="122225"/>
                </a:lnTo>
                <a:close/>
                <a:moveTo>
                  <a:pt x="1696136" y="98450"/>
                </a:moveTo>
                <a:lnTo>
                  <a:pt x="1765935" y="98450"/>
                </a:lnTo>
                <a:lnTo>
                  <a:pt x="1765935" y="222199"/>
                </a:lnTo>
                <a:lnTo>
                  <a:pt x="1696136" y="222199"/>
                </a:lnTo>
                <a:close/>
                <a:moveTo>
                  <a:pt x="1422959" y="97231"/>
                </a:moveTo>
                <a:lnTo>
                  <a:pt x="1450391" y="97231"/>
                </a:lnTo>
                <a:lnTo>
                  <a:pt x="1450391" y="141732"/>
                </a:lnTo>
                <a:lnTo>
                  <a:pt x="1422959" y="141732"/>
                </a:lnTo>
                <a:close/>
                <a:moveTo>
                  <a:pt x="358216" y="78029"/>
                </a:moveTo>
                <a:lnTo>
                  <a:pt x="356997" y="84429"/>
                </a:lnTo>
                <a:cubicBezTo>
                  <a:pt x="358343" y="94659"/>
                  <a:pt x="359918" y="105137"/>
                  <a:pt x="361722" y="115862"/>
                </a:cubicBezTo>
                <a:cubicBezTo>
                  <a:pt x="363525" y="126587"/>
                  <a:pt x="365709" y="137446"/>
                  <a:pt x="368275" y="148437"/>
                </a:cubicBezTo>
                <a:cubicBezTo>
                  <a:pt x="370681" y="135769"/>
                  <a:pt x="372498" y="123539"/>
                  <a:pt x="373723" y="111747"/>
                </a:cubicBezTo>
                <a:cubicBezTo>
                  <a:pt x="374949" y="99955"/>
                  <a:pt x="375774" y="88716"/>
                  <a:pt x="376200" y="78029"/>
                </a:cubicBezTo>
                <a:close/>
                <a:moveTo>
                  <a:pt x="2137029" y="74981"/>
                </a:moveTo>
                <a:lnTo>
                  <a:pt x="2137029" y="92659"/>
                </a:lnTo>
                <a:lnTo>
                  <a:pt x="2144954" y="92659"/>
                </a:lnTo>
                <a:lnTo>
                  <a:pt x="2144954" y="74981"/>
                </a:lnTo>
                <a:close/>
                <a:moveTo>
                  <a:pt x="510997" y="58217"/>
                </a:moveTo>
                <a:lnTo>
                  <a:pt x="646938" y="58217"/>
                </a:lnTo>
                <a:lnTo>
                  <a:pt x="646938" y="79553"/>
                </a:lnTo>
                <a:lnTo>
                  <a:pt x="510997" y="79553"/>
                </a:lnTo>
                <a:close/>
                <a:moveTo>
                  <a:pt x="2115693" y="53645"/>
                </a:moveTo>
                <a:lnTo>
                  <a:pt x="2166290" y="53645"/>
                </a:lnTo>
                <a:lnTo>
                  <a:pt x="2166290" y="113995"/>
                </a:lnTo>
                <a:lnTo>
                  <a:pt x="2115693" y="113995"/>
                </a:lnTo>
                <a:close/>
                <a:moveTo>
                  <a:pt x="1206475" y="35052"/>
                </a:moveTo>
                <a:lnTo>
                  <a:pt x="1206475" y="71933"/>
                </a:lnTo>
                <a:lnTo>
                  <a:pt x="1303096" y="71933"/>
                </a:lnTo>
                <a:lnTo>
                  <a:pt x="1303096" y="35052"/>
                </a:lnTo>
                <a:close/>
                <a:moveTo>
                  <a:pt x="1880616" y="23165"/>
                </a:moveTo>
                <a:lnTo>
                  <a:pt x="2054657" y="23165"/>
                </a:lnTo>
                <a:lnTo>
                  <a:pt x="2054657" y="44501"/>
                </a:lnTo>
                <a:lnTo>
                  <a:pt x="1978152" y="44501"/>
                </a:lnTo>
                <a:lnTo>
                  <a:pt x="1978152" y="108204"/>
                </a:lnTo>
                <a:lnTo>
                  <a:pt x="2063496" y="108204"/>
                </a:lnTo>
                <a:lnTo>
                  <a:pt x="2063496" y="129540"/>
                </a:lnTo>
                <a:lnTo>
                  <a:pt x="1981505" y="129540"/>
                </a:lnTo>
                <a:cubicBezTo>
                  <a:pt x="1985185" y="137424"/>
                  <a:pt x="1990627" y="147259"/>
                  <a:pt x="1997831" y="159044"/>
                </a:cubicBezTo>
                <a:cubicBezTo>
                  <a:pt x="2005035" y="170828"/>
                  <a:pt x="2012953" y="182977"/>
                  <a:pt x="2021586" y="195491"/>
                </a:cubicBezTo>
                <a:cubicBezTo>
                  <a:pt x="2030219" y="208004"/>
                  <a:pt x="2038518" y="219296"/>
                  <a:pt x="2046485" y="229367"/>
                </a:cubicBezTo>
                <a:cubicBezTo>
                  <a:pt x="2054450" y="239437"/>
                  <a:pt x="2061036" y="246700"/>
                  <a:pt x="2066239" y="251155"/>
                </a:cubicBezTo>
                <a:lnTo>
                  <a:pt x="2052523" y="267309"/>
                </a:lnTo>
                <a:cubicBezTo>
                  <a:pt x="2046604" y="262213"/>
                  <a:pt x="2038427" y="253069"/>
                  <a:pt x="2027993" y="239877"/>
                </a:cubicBezTo>
                <a:cubicBezTo>
                  <a:pt x="2017558" y="226686"/>
                  <a:pt x="2006852" y="211988"/>
                  <a:pt x="1995876" y="195783"/>
                </a:cubicBezTo>
                <a:cubicBezTo>
                  <a:pt x="1984899" y="179578"/>
                  <a:pt x="1975639" y="164406"/>
                  <a:pt x="1968094" y="150266"/>
                </a:cubicBezTo>
                <a:cubicBezTo>
                  <a:pt x="1962005" y="163177"/>
                  <a:pt x="1954235" y="177183"/>
                  <a:pt x="1944782" y="192283"/>
                </a:cubicBezTo>
                <a:cubicBezTo>
                  <a:pt x="1935330" y="207384"/>
                  <a:pt x="1925369" y="221706"/>
                  <a:pt x="1914901" y="235249"/>
                </a:cubicBezTo>
                <a:cubicBezTo>
                  <a:pt x="1904432" y="248792"/>
                  <a:pt x="1894630" y="259682"/>
                  <a:pt x="1885493" y="267919"/>
                </a:cubicBezTo>
                <a:lnTo>
                  <a:pt x="1871167" y="251765"/>
                </a:lnTo>
                <a:cubicBezTo>
                  <a:pt x="1881979" y="242037"/>
                  <a:pt x="1893072" y="229420"/>
                  <a:pt x="1904447" y="213913"/>
                </a:cubicBezTo>
                <a:cubicBezTo>
                  <a:pt x="1915823" y="198406"/>
                  <a:pt x="1926013" y="182899"/>
                  <a:pt x="1935017" y="167391"/>
                </a:cubicBezTo>
                <a:cubicBezTo>
                  <a:pt x="1944022" y="151884"/>
                  <a:pt x="1950374" y="139267"/>
                  <a:pt x="1954073" y="129540"/>
                </a:cubicBezTo>
                <a:lnTo>
                  <a:pt x="1871472" y="129540"/>
                </a:lnTo>
                <a:lnTo>
                  <a:pt x="1871472" y="108204"/>
                </a:lnTo>
                <a:lnTo>
                  <a:pt x="1956816" y="108204"/>
                </a:lnTo>
                <a:lnTo>
                  <a:pt x="1956816" y="44501"/>
                </a:lnTo>
                <a:lnTo>
                  <a:pt x="1880616" y="44501"/>
                </a:lnTo>
                <a:close/>
                <a:moveTo>
                  <a:pt x="2111426" y="16459"/>
                </a:moveTo>
                <a:lnTo>
                  <a:pt x="2211705" y="16459"/>
                </a:lnTo>
                <a:lnTo>
                  <a:pt x="2211705" y="37795"/>
                </a:lnTo>
                <a:lnTo>
                  <a:pt x="2196770" y="37795"/>
                </a:lnTo>
                <a:lnTo>
                  <a:pt x="2196770" y="136550"/>
                </a:lnTo>
                <a:lnTo>
                  <a:pt x="2213534" y="136550"/>
                </a:lnTo>
                <a:lnTo>
                  <a:pt x="2213534" y="157886"/>
                </a:lnTo>
                <a:lnTo>
                  <a:pt x="2196770" y="157886"/>
                </a:lnTo>
                <a:lnTo>
                  <a:pt x="2196770" y="272186"/>
                </a:lnTo>
                <a:lnTo>
                  <a:pt x="2175434" y="272186"/>
                </a:lnTo>
                <a:lnTo>
                  <a:pt x="2175434" y="157886"/>
                </a:lnTo>
                <a:lnTo>
                  <a:pt x="2111121" y="157886"/>
                </a:lnTo>
                <a:lnTo>
                  <a:pt x="2111121" y="136550"/>
                </a:lnTo>
                <a:lnTo>
                  <a:pt x="2175434" y="136550"/>
                </a:lnTo>
                <a:lnTo>
                  <a:pt x="2175434" y="37795"/>
                </a:lnTo>
                <a:lnTo>
                  <a:pt x="2111426" y="37795"/>
                </a:lnTo>
                <a:close/>
                <a:moveTo>
                  <a:pt x="751561" y="15240"/>
                </a:moveTo>
                <a:lnTo>
                  <a:pt x="769849" y="26517"/>
                </a:lnTo>
                <a:lnTo>
                  <a:pt x="698221" y="145389"/>
                </a:lnTo>
                <a:lnTo>
                  <a:pt x="679933" y="134417"/>
                </a:lnTo>
                <a:close/>
                <a:moveTo>
                  <a:pt x="808254" y="14021"/>
                </a:moveTo>
                <a:lnTo>
                  <a:pt x="878053" y="134721"/>
                </a:lnTo>
                <a:lnTo>
                  <a:pt x="859460" y="145389"/>
                </a:lnTo>
                <a:lnTo>
                  <a:pt x="789966" y="24689"/>
                </a:lnTo>
                <a:close/>
                <a:moveTo>
                  <a:pt x="1185139" y="13716"/>
                </a:moveTo>
                <a:lnTo>
                  <a:pt x="1324432" y="13716"/>
                </a:lnTo>
                <a:lnTo>
                  <a:pt x="1324432" y="93269"/>
                </a:lnTo>
                <a:lnTo>
                  <a:pt x="1185139" y="93269"/>
                </a:lnTo>
                <a:close/>
                <a:moveTo>
                  <a:pt x="525933" y="13716"/>
                </a:moveTo>
                <a:lnTo>
                  <a:pt x="632917" y="13716"/>
                </a:lnTo>
                <a:lnTo>
                  <a:pt x="632917" y="35052"/>
                </a:lnTo>
                <a:lnTo>
                  <a:pt x="525933" y="35052"/>
                </a:lnTo>
                <a:close/>
                <a:moveTo>
                  <a:pt x="1016813" y="10058"/>
                </a:moveTo>
                <a:lnTo>
                  <a:pt x="1115568" y="109118"/>
                </a:lnTo>
                <a:lnTo>
                  <a:pt x="1100328" y="124053"/>
                </a:lnTo>
                <a:lnTo>
                  <a:pt x="1016813" y="39929"/>
                </a:lnTo>
                <a:lnTo>
                  <a:pt x="929640" y="125577"/>
                </a:lnTo>
                <a:lnTo>
                  <a:pt x="914705" y="110337"/>
                </a:lnTo>
                <a:close/>
                <a:moveTo>
                  <a:pt x="233553" y="7620"/>
                </a:moveTo>
                <a:lnTo>
                  <a:pt x="251841" y="18593"/>
                </a:lnTo>
                <a:lnTo>
                  <a:pt x="209474" y="89306"/>
                </a:lnTo>
                <a:lnTo>
                  <a:pt x="191186" y="78333"/>
                </a:lnTo>
                <a:close/>
                <a:moveTo>
                  <a:pt x="353035" y="2133"/>
                </a:moveTo>
                <a:lnTo>
                  <a:pt x="373761" y="6705"/>
                </a:lnTo>
                <a:lnTo>
                  <a:pt x="362788" y="56693"/>
                </a:lnTo>
                <a:lnTo>
                  <a:pt x="409118" y="56693"/>
                </a:lnTo>
                <a:lnTo>
                  <a:pt x="409118" y="78029"/>
                </a:lnTo>
                <a:lnTo>
                  <a:pt x="397536" y="78029"/>
                </a:lnTo>
                <a:cubicBezTo>
                  <a:pt x="396875" y="94532"/>
                  <a:pt x="395224" y="112274"/>
                  <a:pt x="392583" y="131254"/>
                </a:cubicBezTo>
                <a:cubicBezTo>
                  <a:pt x="389941" y="150234"/>
                  <a:pt x="385699" y="170186"/>
                  <a:pt x="379857" y="191109"/>
                </a:cubicBezTo>
                <a:cubicBezTo>
                  <a:pt x="383648" y="202705"/>
                  <a:pt x="388030" y="214185"/>
                  <a:pt x="393002" y="225552"/>
                </a:cubicBezTo>
                <a:cubicBezTo>
                  <a:pt x="397974" y="236918"/>
                  <a:pt x="403651" y="248094"/>
                  <a:pt x="410032" y="259080"/>
                </a:cubicBezTo>
                <a:lnTo>
                  <a:pt x="391440" y="269748"/>
                </a:lnTo>
                <a:cubicBezTo>
                  <a:pt x="382651" y="254559"/>
                  <a:pt x="375234" y="239217"/>
                  <a:pt x="369189" y="223723"/>
                </a:cubicBezTo>
                <a:cubicBezTo>
                  <a:pt x="363398" y="238963"/>
                  <a:pt x="356388" y="254508"/>
                  <a:pt x="348158" y="270357"/>
                </a:cubicBezTo>
                <a:lnTo>
                  <a:pt x="329260" y="260604"/>
                </a:lnTo>
                <a:lnTo>
                  <a:pt x="335356" y="248717"/>
                </a:lnTo>
                <a:lnTo>
                  <a:pt x="300609" y="259994"/>
                </a:lnTo>
                <a:lnTo>
                  <a:pt x="300609" y="192633"/>
                </a:lnTo>
                <a:lnTo>
                  <a:pt x="283845" y="192633"/>
                </a:lnTo>
                <a:lnTo>
                  <a:pt x="283845" y="267309"/>
                </a:lnTo>
                <a:lnTo>
                  <a:pt x="262509" y="267309"/>
                </a:lnTo>
                <a:lnTo>
                  <a:pt x="262509" y="171297"/>
                </a:lnTo>
                <a:lnTo>
                  <a:pt x="321945" y="171297"/>
                </a:lnTo>
                <a:lnTo>
                  <a:pt x="321945" y="230733"/>
                </a:lnTo>
                <a:lnTo>
                  <a:pt x="333832" y="226771"/>
                </a:lnTo>
                <a:lnTo>
                  <a:pt x="338709" y="241401"/>
                </a:lnTo>
                <a:cubicBezTo>
                  <a:pt x="346380" y="224282"/>
                  <a:pt x="352679" y="207619"/>
                  <a:pt x="357607" y="191414"/>
                </a:cubicBezTo>
                <a:cubicBezTo>
                  <a:pt x="352425" y="174041"/>
                  <a:pt x="348158" y="156972"/>
                  <a:pt x="344805" y="140208"/>
                </a:cubicBezTo>
                <a:lnTo>
                  <a:pt x="339624" y="164897"/>
                </a:lnTo>
                <a:lnTo>
                  <a:pt x="318592" y="160325"/>
                </a:lnTo>
                <a:lnTo>
                  <a:pt x="321945" y="145085"/>
                </a:lnTo>
                <a:lnTo>
                  <a:pt x="258242" y="145085"/>
                </a:lnTo>
                <a:lnTo>
                  <a:pt x="258242" y="123749"/>
                </a:lnTo>
                <a:lnTo>
                  <a:pt x="324079" y="123749"/>
                </a:lnTo>
                <a:lnTo>
                  <a:pt x="324079" y="135331"/>
                </a:lnTo>
                <a:close/>
                <a:moveTo>
                  <a:pt x="281712" y="1524"/>
                </a:moveTo>
                <a:lnTo>
                  <a:pt x="303048" y="1524"/>
                </a:lnTo>
                <a:lnTo>
                  <a:pt x="303048" y="75285"/>
                </a:lnTo>
                <a:lnTo>
                  <a:pt x="307010" y="75285"/>
                </a:lnTo>
                <a:lnTo>
                  <a:pt x="307010" y="18593"/>
                </a:lnTo>
                <a:lnTo>
                  <a:pt x="328346" y="18593"/>
                </a:lnTo>
                <a:lnTo>
                  <a:pt x="328346" y="96621"/>
                </a:lnTo>
                <a:lnTo>
                  <a:pt x="256108" y="96621"/>
                </a:lnTo>
                <a:lnTo>
                  <a:pt x="256108" y="90525"/>
                </a:lnTo>
                <a:lnTo>
                  <a:pt x="243307" y="113081"/>
                </a:lnTo>
                <a:lnTo>
                  <a:pt x="243307" y="271881"/>
                </a:lnTo>
                <a:lnTo>
                  <a:pt x="221971" y="271881"/>
                </a:lnTo>
                <a:lnTo>
                  <a:pt x="221971" y="150571"/>
                </a:lnTo>
                <a:lnTo>
                  <a:pt x="204902" y="180746"/>
                </a:lnTo>
                <a:lnTo>
                  <a:pt x="186309" y="170078"/>
                </a:lnTo>
                <a:lnTo>
                  <a:pt x="245745" y="65532"/>
                </a:lnTo>
                <a:lnTo>
                  <a:pt x="256108" y="71323"/>
                </a:lnTo>
                <a:lnTo>
                  <a:pt x="256108" y="18593"/>
                </a:lnTo>
                <a:lnTo>
                  <a:pt x="277444" y="18593"/>
                </a:lnTo>
                <a:lnTo>
                  <a:pt x="277444" y="75285"/>
                </a:lnTo>
                <a:lnTo>
                  <a:pt x="281712" y="75285"/>
                </a:lnTo>
                <a:close/>
                <a:moveTo>
                  <a:pt x="495148" y="305"/>
                </a:moveTo>
                <a:lnTo>
                  <a:pt x="514350" y="8839"/>
                </a:lnTo>
                <a:lnTo>
                  <a:pt x="492405" y="57912"/>
                </a:lnTo>
                <a:lnTo>
                  <a:pt x="492100" y="271577"/>
                </a:lnTo>
                <a:lnTo>
                  <a:pt x="470764" y="271272"/>
                </a:lnTo>
                <a:lnTo>
                  <a:pt x="471069" y="105156"/>
                </a:lnTo>
                <a:lnTo>
                  <a:pt x="447904" y="156362"/>
                </a:lnTo>
                <a:lnTo>
                  <a:pt x="428701" y="147828"/>
                </a:lnTo>
                <a:close/>
                <a:moveTo>
                  <a:pt x="2226031" y="0"/>
                </a:moveTo>
                <a:lnTo>
                  <a:pt x="2247062" y="3657"/>
                </a:lnTo>
                <a:lnTo>
                  <a:pt x="2239137" y="48768"/>
                </a:lnTo>
                <a:lnTo>
                  <a:pt x="2312594" y="48768"/>
                </a:lnTo>
                <a:lnTo>
                  <a:pt x="2312594" y="99365"/>
                </a:lnTo>
                <a:lnTo>
                  <a:pt x="2291258" y="99365"/>
                </a:lnTo>
                <a:lnTo>
                  <a:pt x="2291258" y="70104"/>
                </a:lnTo>
                <a:lnTo>
                  <a:pt x="2273884" y="70104"/>
                </a:lnTo>
                <a:lnTo>
                  <a:pt x="2273580" y="118872"/>
                </a:lnTo>
                <a:cubicBezTo>
                  <a:pt x="2277568" y="138289"/>
                  <a:pt x="2281715" y="155301"/>
                  <a:pt x="2286020" y="169909"/>
                </a:cubicBezTo>
                <a:cubicBezTo>
                  <a:pt x="2290325" y="184517"/>
                  <a:pt x="2295239" y="198481"/>
                  <a:pt x="2300763" y="211802"/>
                </a:cubicBezTo>
                <a:cubicBezTo>
                  <a:pt x="2306287" y="225123"/>
                  <a:pt x="2312872" y="239561"/>
                  <a:pt x="2320519" y="255117"/>
                </a:cubicBezTo>
                <a:lnTo>
                  <a:pt x="2301012" y="264261"/>
                </a:lnTo>
                <a:cubicBezTo>
                  <a:pt x="2292572" y="246977"/>
                  <a:pt x="2285372" y="230949"/>
                  <a:pt x="2279409" y="216179"/>
                </a:cubicBezTo>
                <a:cubicBezTo>
                  <a:pt x="2273446" y="201409"/>
                  <a:pt x="2268150" y="185534"/>
                  <a:pt x="2263521" y="168554"/>
                </a:cubicBezTo>
                <a:cubicBezTo>
                  <a:pt x="2258365" y="185490"/>
                  <a:pt x="2252447" y="201987"/>
                  <a:pt x="2245767" y="218046"/>
                </a:cubicBezTo>
                <a:cubicBezTo>
                  <a:pt x="2239086" y="234105"/>
                  <a:pt x="2232406" y="249612"/>
                  <a:pt x="2225726" y="264566"/>
                </a:cubicBezTo>
                <a:lnTo>
                  <a:pt x="2206219" y="255727"/>
                </a:lnTo>
                <a:cubicBezTo>
                  <a:pt x="2215864" y="234721"/>
                  <a:pt x="2225072" y="212725"/>
                  <a:pt x="2233841" y="189738"/>
                </a:cubicBezTo>
                <a:cubicBezTo>
                  <a:pt x="2242611" y="166751"/>
                  <a:pt x="2248846" y="143535"/>
                  <a:pt x="2252548" y="120091"/>
                </a:cubicBezTo>
                <a:lnTo>
                  <a:pt x="2252548" y="70104"/>
                </a:lnTo>
                <a:lnTo>
                  <a:pt x="2235480" y="70104"/>
                </a:lnTo>
                <a:lnTo>
                  <a:pt x="2227555" y="115824"/>
                </a:lnTo>
                <a:lnTo>
                  <a:pt x="2206524" y="112166"/>
                </a:lnTo>
                <a:close/>
                <a:moveTo>
                  <a:pt x="1723263" y="0"/>
                </a:moveTo>
                <a:lnTo>
                  <a:pt x="1744294" y="3353"/>
                </a:lnTo>
                <a:lnTo>
                  <a:pt x="1737589" y="45415"/>
                </a:lnTo>
                <a:lnTo>
                  <a:pt x="1813789" y="45415"/>
                </a:lnTo>
                <a:lnTo>
                  <a:pt x="1813789" y="271577"/>
                </a:lnTo>
                <a:lnTo>
                  <a:pt x="1792453" y="271577"/>
                </a:lnTo>
                <a:lnTo>
                  <a:pt x="1792453" y="66751"/>
                </a:lnTo>
                <a:lnTo>
                  <a:pt x="1671142" y="66751"/>
                </a:lnTo>
                <a:lnTo>
                  <a:pt x="1671142" y="271577"/>
                </a:lnTo>
                <a:lnTo>
                  <a:pt x="1649807" y="271577"/>
                </a:lnTo>
                <a:lnTo>
                  <a:pt x="1649807" y="45415"/>
                </a:lnTo>
                <a:lnTo>
                  <a:pt x="1715643" y="45415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8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94" name="文本框 193">
            <a:extLst>
              <a:ext uri="{FF2B5EF4-FFF2-40B4-BE49-F238E27FC236}">
                <a16:creationId xmlns:a16="http://schemas.microsoft.com/office/drawing/2014/main" xmlns="" id="{391F9633-4E75-44AF-A910-DF49A6F722D5}"/>
              </a:ext>
            </a:extLst>
          </p:cNvPr>
          <p:cNvSpPr txBox="1"/>
          <p:nvPr/>
        </p:nvSpPr>
        <p:spPr>
          <a:xfrm>
            <a:off x="1881769" y="3811542"/>
            <a:ext cx="2527021" cy="278282"/>
          </a:xfrm>
          <a:custGeom>
            <a:avLst/>
            <a:gdLst/>
            <a:ahLst/>
            <a:cxnLst/>
            <a:rect l="l" t="t" r="r" b="b"/>
            <a:pathLst>
              <a:path w="2527021" h="278282">
                <a:moveTo>
                  <a:pt x="1379144" y="192938"/>
                </a:moveTo>
                <a:lnTo>
                  <a:pt x="1400480" y="192938"/>
                </a:lnTo>
                <a:lnTo>
                  <a:pt x="1400480" y="211226"/>
                </a:lnTo>
                <a:cubicBezTo>
                  <a:pt x="1405507" y="214744"/>
                  <a:pt x="1413300" y="219663"/>
                  <a:pt x="1423859" y="225981"/>
                </a:cubicBezTo>
                <a:cubicBezTo>
                  <a:pt x="1434418" y="232299"/>
                  <a:pt x="1445011" y="238413"/>
                  <a:pt x="1455638" y="244325"/>
                </a:cubicBezTo>
                <a:cubicBezTo>
                  <a:pt x="1466264" y="250237"/>
                  <a:pt x="1474193" y="254342"/>
                  <a:pt x="1479423" y="256641"/>
                </a:cubicBezTo>
                <a:lnTo>
                  <a:pt x="1471194" y="276453"/>
                </a:lnTo>
                <a:cubicBezTo>
                  <a:pt x="1466529" y="274303"/>
                  <a:pt x="1459094" y="270408"/>
                  <a:pt x="1448887" y="264769"/>
                </a:cubicBezTo>
                <a:cubicBezTo>
                  <a:pt x="1438680" y="259130"/>
                  <a:pt x="1428083" y="253068"/>
                  <a:pt x="1417097" y="246583"/>
                </a:cubicBezTo>
                <a:cubicBezTo>
                  <a:pt x="1406111" y="240097"/>
                  <a:pt x="1397118" y="234509"/>
                  <a:pt x="1390117" y="229819"/>
                </a:cubicBezTo>
                <a:cubicBezTo>
                  <a:pt x="1383114" y="234726"/>
                  <a:pt x="1374124" y="240558"/>
                  <a:pt x="1363148" y="247317"/>
                </a:cubicBezTo>
                <a:cubicBezTo>
                  <a:pt x="1352171" y="254075"/>
                  <a:pt x="1341601" y="260359"/>
                  <a:pt x="1331437" y="266169"/>
                </a:cubicBezTo>
                <a:cubicBezTo>
                  <a:pt x="1321273" y="271979"/>
                  <a:pt x="1313909" y="275915"/>
                  <a:pt x="1309345" y="277977"/>
                </a:cubicBezTo>
                <a:lnTo>
                  <a:pt x="1300810" y="258470"/>
                </a:lnTo>
                <a:cubicBezTo>
                  <a:pt x="1305841" y="256250"/>
                  <a:pt x="1313627" y="252054"/>
                  <a:pt x="1324167" y="245883"/>
                </a:cubicBezTo>
                <a:cubicBezTo>
                  <a:pt x="1334707" y="239712"/>
                  <a:pt x="1345247" y="233303"/>
                  <a:pt x="1355787" y="226658"/>
                </a:cubicBezTo>
                <a:cubicBezTo>
                  <a:pt x="1366327" y="220012"/>
                  <a:pt x="1374113" y="214868"/>
                  <a:pt x="1379144" y="211226"/>
                </a:cubicBezTo>
                <a:close/>
                <a:moveTo>
                  <a:pt x="1853870" y="166420"/>
                </a:moveTo>
                <a:lnTo>
                  <a:pt x="1875206" y="166420"/>
                </a:lnTo>
                <a:lnTo>
                  <a:pt x="1875206" y="199948"/>
                </a:lnTo>
                <a:cubicBezTo>
                  <a:pt x="1877831" y="203484"/>
                  <a:pt x="1883520" y="208842"/>
                  <a:pt x="1892275" y="216024"/>
                </a:cubicBezTo>
                <a:cubicBezTo>
                  <a:pt x="1901029" y="223205"/>
                  <a:pt x="1911122" y="230505"/>
                  <a:pt x="1922552" y="237924"/>
                </a:cubicBezTo>
                <a:cubicBezTo>
                  <a:pt x="1933982" y="245343"/>
                  <a:pt x="1945022" y="251175"/>
                  <a:pt x="1955673" y="255422"/>
                </a:cubicBezTo>
                <a:lnTo>
                  <a:pt x="1948053" y="275539"/>
                </a:lnTo>
                <a:cubicBezTo>
                  <a:pt x="1939684" y="272249"/>
                  <a:pt x="1930362" y="267550"/>
                  <a:pt x="1920088" y="261442"/>
                </a:cubicBezTo>
                <a:cubicBezTo>
                  <a:pt x="1909814" y="255333"/>
                  <a:pt x="1899425" y="248348"/>
                  <a:pt x="1888922" y="240487"/>
                </a:cubicBezTo>
                <a:cubicBezTo>
                  <a:pt x="1883467" y="236385"/>
                  <a:pt x="1878832" y="232702"/>
                  <a:pt x="1875016" y="229438"/>
                </a:cubicBezTo>
                <a:cubicBezTo>
                  <a:pt x="1871199" y="226174"/>
                  <a:pt x="1868012" y="223253"/>
                  <a:pt x="1865452" y="220675"/>
                </a:cubicBezTo>
                <a:cubicBezTo>
                  <a:pt x="1859607" y="227713"/>
                  <a:pt x="1852096" y="234972"/>
                  <a:pt x="1842920" y="242451"/>
                </a:cubicBezTo>
                <a:cubicBezTo>
                  <a:pt x="1833744" y="249930"/>
                  <a:pt x="1823840" y="256850"/>
                  <a:pt x="1813207" y="263211"/>
                </a:cubicBezTo>
                <a:cubicBezTo>
                  <a:pt x="1802575" y="269573"/>
                  <a:pt x="1792152" y="274596"/>
                  <a:pt x="1781937" y="278282"/>
                </a:cubicBezTo>
                <a:lnTo>
                  <a:pt x="1774927" y="258165"/>
                </a:lnTo>
                <a:cubicBezTo>
                  <a:pt x="1787444" y="253510"/>
                  <a:pt x="1799459" y="247309"/>
                  <a:pt x="1810972" y="239561"/>
                </a:cubicBezTo>
                <a:cubicBezTo>
                  <a:pt x="1822485" y="231813"/>
                  <a:pt x="1832152" y="224235"/>
                  <a:pt x="1839973" y="216825"/>
                </a:cubicBezTo>
                <a:cubicBezTo>
                  <a:pt x="1847795" y="209416"/>
                  <a:pt x="1852427" y="203892"/>
                  <a:pt x="1853870" y="200253"/>
                </a:cubicBezTo>
                <a:close/>
                <a:moveTo>
                  <a:pt x="1318489" y="155752"/>
                </a:moveTo>
                <a:lnTo>
                  <a:pt x="1461440" y="155752"/>
                </a:lnTo>
                <a:lnTo>
                  <a:pt x="1461440" y="220980"/>
                </a:lnTo>
                <a:lnTo>
                  <a:pt x="1440104" y="220980"/>
                </a:lnTo>
                <a:lnTo>
                  <a:pt x="1440104" y="177088"/>
                </a:lnTo>
                <a:lnTo>
                  <a:pt x="1339825" y="177088"/>
                </a:lnTo>
                <a:lnTo>
                  <a:pt x="1339825" y="220675"/>
                </a:lnTo>
                <a:lnTo>
                  <a:pt x="1318489" y="220675"/>
                </a:lnTo>
                <a:close/>
                <a:moveTo>
                  <a:pt x="1144372" y="150266"/>
                </a:moveTo>
                <a:lnTo>
                  <a:pt x="1165708" y="150266"/>
                </a:lnTo>
                <a:lnTo>
                  <a:pt x="1165708" y="216408"/>
                </a:lnTo>
                <a:lnTo>
                  <a:pt x="1144372" y="216408"/>
                </a:lnTo>
                <a:close/>
                <a:moveTo>
                  <a:pt x="0" y="136855"/>
                </a:moveTo>
                <a:lnTo>
                  <a:pt x="22860" y="136855"/>
                </a:lnTo>
                <a:lnTo>
                  <a:pt x="22860" y="166420"/>
                </a:lnTo>
                <a:lnTo>
                  <a:pt x="0" y="166420"/>
                </a:lnTo>
                <a:close/>
                <a:moveTo>
                  <a:pt x="1790776" y="126187"/>
                </a:moveTo>
                <a:lnTo>
                  <a:pt x="1939519" y="126187"/>
                </a:lnTo>
                <a:lnTo>
                  <a:pt x="1939519" y="218236"/>
                </a:lnTo>
                <a:lnTo>
                  <a:pt x="1918183" y="218236"/>
                </a:lnTo>
                <a:lnTo>
                  <a:pt x="1918183" y="147523"/>
                </a:lnTo>
                <a:lnTo>
                  <a:pt x="1812112" y="147523"/>
                </a:lnTo>
                <a:lnTo>
                  <a:pt x="1812112" y="218236"/>
                </a:lnTo>
                <a:lnTo>
                  <a:pt x="1790776" y="218236"/>
                </a:lnTo>
                <a:close/>
                <a:moveTo>
                  <a:pt x="229591" y="120091"/>
                </a:moveTo>
                <a:lnTo>
                  <a:pt x="374676" y="120091"/>
                </a:lnTo>
                <a:lnTo>
                  <a:pt x="374676" y="141427"/>
                </a:lnTo>
                <a:lnTo>
                  <a:pt x="313106" y="141427"/>
                </a:lnTo>
                <a:lnTo>
                  <a:pt x="313106" y="183489"/>
                </a:lnTo>
                <a:lnTo>
                  <a:pt x="371323" y="183489"/>
                </a:lnTo>
                <a:lnTo>
                  <a:pt x="371323" y="204825"/>
                </a:lnTo>
                <a:lnTo>
                  <a:pt x="313106" y="204825"/>
                </a:lnTo>
                <a:lnTo>
                  <a:pt x="313106" y="247497"/>
                </a:lnTo>
                <a:lnTo>
                  <a:pt x="387477" y="247497"/>
                </a:lnTo>
                <a:lnTo>
                  <a:pt x="387477" y="268833"/>
                </a:lnTo>
                <a:lnTo>
                  <a:pt x="216789" y="268833"/>
                </a:lnTo>
                <a:lnTo>
                  <a:pt x="216789" y="247497"/>
                </a:lnTo>
                <a:lnTo>
                  <a:pt x="291770" y="247497"/>
                </a:lnTo>
                <a:lnTo>
                  <a:pt x="291770" y="204825"/>
                </a:lnTo>
                <a:lnTo>
                  <a:pt x="233248" y="204825"/>
                </a:lnTo>
                <a:lnTo>
                  <a:pt x="233248" y="183489"/>
                </a:lnTo>
                <a:lnTo>
                  <a:pt x="291770" y="183489"/>
                </a:lnTo>
                <a:lnTo>
                  <a:pt x="291770" y="141427"/>
                </a:lnTo>
                <a:lnTo>
                  <a:pt x="229591" y="141427"/>
                </a:lnTo>
                <a:close/>
                <a:moveTo>
                  <a:pt x="536601" y="114604"/>
                </a:moveTo>
                <a:cubicBezTo>
                  <a:pt x="535242" y="122250"/>
                  <a:pt x="533768" y="130124"/>
                  <a:pt x="532181" y="138226"/>
                </a:cubicBezTo>
                <a:cubicBezTo>
                  <a:pt x="530593" y="146329"/>
                  <a:pt x="528815" y="154508"/>
                  <a:pt x="526847" y="162763"/>
                </a:cubicBezTo>
                <a:lnTo>
                  <a:pt x="546659" y="209397"/>
                </a:lnTo>
                <a:cubicBezTo>
                  <a:pt x="548640" y="202819"/>
                  <a:pt x="550621" y="195783"/>
                  <a:pt x="552603" y="188290"/>
                </a:cubicBezTo>
                <a:cubicBezTo>
                  <a:pt x="554584" y="180797"/>
                  <a:pt x="556565" y="172999"/>
                  <a:pt x="558546" y="164896"/>
                </a:cubicBezTo>
                <a:close/>
                <a:moveTo>
                  <a:pt x="1564539" y="113385"/>
                </a:moveTo>
                <a:lnTo>
                  <a:pt x="1679448" y="113385"/>
                </a:lnTo>
                <a:lnTo>
                  <a:pt x="1632814" y="170992"/>
                </a:lnTo>
                <a:lnTo>
                  <a:pt x="1632814" y="178917"/>
                </a:lnTo>
                <a:lnTo>
                  <a:pt x="1724254" y="178917"/>
                </a:lnTo>
                <a:lnTo>
                  <a:pt x="1724254" y="200253"/>
                </a:lnTo>
                <a:lnTo>
                  <a:pt x="1632814" y="200253"/>
                </a:lnTo>
                <a:lnTo>
                  <a:pt x="1632814" y="277672"/>
                </a:lnTo>
                <a:lnTo>
                  <a:pt x="1611478" y="277672"/>
                </a:lnTo>
                <a:lnTo>
                  <a:pt x="1611478" y="200253"/>
                </a:lnTo>
                <a:lnTo>
                  <a:pt x="1525829" y="200253"/>
                </a:lnTo>
                <a:lnTo>
                  <a:pt x="1525829" y="178917"/>
                </a:lnTo>
                <a:lnTo>
                  <a:pt x="1611478" y="178917"/>
                </a:lnTo>
                <a:lnTo>
                  <a:pt x="1611478" y="163372"/>
                </a:lnTo>
                <a:lnTo>
                  <a:pt x="1634643" y="134721"/>
                </a:lnTo>
                <a:lnTo>
                  <a:pt x="1564539" y="134721"/>
                </a:lnTo>
                <a:close/>
                <a:moveTo>
                  <a:pt x="2467890" y="102108"/>
                </a:moveTo>
                <a:lnTo>
                  <a:pt x="2484958" y="102108"/>
                </a:lnTo>
                <a:lnTo>
                  <a:pt x="2484958" y="144475"/>
                </a:lnTo>
                <a:lnTo>
                  <a:pt x="2527021" y="144475"/>
                </a:lnTo>
                <a:lnTo>
                  <a:pt x="2527021" y="161544"/>
                </a:lnTo>
                <a:lnTo>
                  <a:pt x="2484958" y="161544"/>
                </a:lnTo>
                <a:lnTo>
                  <a:pt x="2484958" y="204520"/>
                </a:lnTo>
                <a:lnTo>
                  <a:pt x="2467890" y="204520"/>
                </a:lnTo>
                <a:lnTo>
                  <a:pt x="2467890" y="161544"/>
                </a:lnTo>
                <a:lnTo>
                  <a:pt x="2425827" y="161544"/>
                </a:lnTo>
                <a:lnTo>
                  <a:pt x="2425827" y="144475"/>
                </a:lnTo>
                <a:lnTo>
                  <a:pt x="2467890" y="144475"/>
                </a:lnTo>
                <a:close/>
                <a:moveTo>
                  <a:pt x="1376401" y="78333"/>
                </a:moveTo>
                <a:lnTo>
                  <a:pt x="1376401" y="96012"/>
                </a:lnTo>
                <a:lnTo>
                  <a:pt x="1403223" y="96012"/>
                </a:lnTo>
                <a:lnTo>
                  <a:pt x="1403223" y="78333"/>
                </a:lnTo>
                <a:close/>
                <a:moveTo>
                  <a:pt x="1325804" y="78333"/>
                </a:moveTo>
                <a:lnTo>
                  <a:pt x="1325804" y="96012"/>
                </a:lnTo>
                <a:lnTo>
                  <a:pt x="1355065" y="96012"/>
                </a:lnTo>
                <a:lnTo>
                  <a:pt x="1355065" y="78333"/>
                </a:lnTo>
                <a:close/>
                <a:moveTo>
                  <a:pt x="823875" y="67970"/>
                </a:moveTo>
                <a:lnTo>
                  <a:pt x="823875" y="154228"/>
                </a:lnTo>
                <a:lnTo>
                  <a:pt x="844906" y="154228"/>
                </a:lnTo>
                <a:cubicBezTo>
                  <a:pt x="853732" y="154311"/>
                  <a:pt x="860311" y="152088"/>
                  <a:pt x="864642" y="147561"/>
                </a:cubicBezTo>
                <a:cubicBezTo>
                  <a:pt x="868972" y="143033"/>
                  <a:pt x="871131" y="135705"/>
                  <a:pt x="871119" y="125577"/>
                </a:cubicBezTo>
                <a:lnTo>
                  <a:pt x="871119" y="97231"/>
                </a:lnTo>
                <a:cubicBezTo>
                  <a:pt x="871188" y="87477"/>
                  <a:pt x="869296" y="80162"/>
                  <a:pt x="865442" y="75285"/>
                </a:cubicBezTo>
                <a:cubicBezTo>
                  <a:pt x="861587" y="70408"/>
                  <a:pt x="855351" y="67970"/>
                  <a:pt x="846735" y="67970"/>
                </a:cubicBezTo>
                <a:close/>
                <a:moveTo>
                  <a:pt x="700050" y="67970"/>
                </a:moveTo>
                <a:lnTo>
                  <a:pt x="700050" y="154228"/>
                </a:lnTo>
                <a:lnTo>
                  <a:pt x="721081" y="154228"/>
                </a:lnTo>
                <a:cubicBezTo>
                  <a:pt x="729907" y="154311"/>
                  <a:pt x="736486" y="152088"/>
                  <a:pt x="740817" y="147561"/>
                </a:cubicBezTo>
                <a:cubicBezTo>
                  <a:pt x="745147" y="143033"/>
                  <a:pt x="747306" y="135705"/>
                  <a:pt x="747294" y="125577"/>
                </a:cubicBezTo>
                <a:lnTo>
                  <a:pt x="747294" y="97231"/>
                </a:lnTo>
                <a:cubicBezTo>
                  <a:pt x="747363" y="87477"/>
                  <a:pt x="745471" y="80162"/>
                  <a:pt x="741617" y="75285"/>
                </a:cubicBezTo>
                <a:cubicBezTo>
                  <a:pt x="737762" y="70408"/>
                  <a:pt x="731526" y="67970"/>
                  <a:pt x="722910" y="67970"/>
                </a:cubicBezTo>
                <a:close/>
                <a:moveTo>
                  <a:pt x="522885" y="66141"/>
                </a:moveTo>
                <a:lnTo>
                  <a:pt x="543916" y="68580"/>
                </a:lnTo>
                <a:cubicBezTo>
                  <a:pt x="543001" y="75895"/>
                  <a:pt x="541782" y="84124"/>
                  <a:pt x="540258" y="93268"/>
                </a:cubicBezTo>
                <a:lnTo>
                  <a:pt x="549402" y="89306"/>
                </a:lnTo>
                <a:lnTo>
                  <a:pt x="566471" y="129540"/>
                </a:lnTo>
                <a:cubicBezTo>
                  <a:pt x="568903" y="118364"/>
                  <a:pt x="571126" y="107416"/>
                  <a:pt x="573138" y="96697"/>
                </a:cubicBezTo>
                <a:cubicBezTo>
                  <a:pt x="575151" y="85979"/>
                  <a:pt x="576993" y="75793"/>
                  <a:pt x="578663" y="66141"/>
                </a:cubicBezTo>
                <a:lnTo>
                  <a:pt x="599694" y="69494"/>
                </a:lnTo>
                <a:cubicBezTo>
                  <a:pt x="597383" y="83680"/>
                  <a:pt x="594614" y="98818"/>
                  <a:pt x="591388" y="114909"/>
                </a:cubicBezTo>
                <a:cubicBezTo>
                  <a:pt x="588163" y="131000"/>
                  <a:pt x="584632" y="147053"/>
                  <a:pt x="580797" y="163068"/>
                </a:cubicBezTo>
                <a:lnTo>
                  <a:pt x="602742" y="213664"/>
                </a:lnTo>
                <a:lnTo>
                  <a:pt x="583235" y="222199"/>
                </a:lnTo>
                <a:lnTo>
                  <a:pt x="572262" y="196900"/>
                </a:lnTo>
                <a:cubicBezTo>
                  <a:pt x="569500" y="207473"/>
                  <a:pt x="566719" y="217112"/>
                  <a:pt x="563918" y="225818"/>
                </a:cubicBezTo>
                <a:cubicBezTo>
                  <a:pt x="561118" y="234524"/>
                  <a:pt x="558413" y="241954"/>
                  <a:pt x="555803" y="248107"/>
                </a:cubicBezTo>
                <a:lnTo>
                  <a:pt x="536296" y="239877"/>
                </a:lnTo>
                <a:cubicBezTo>
                  <a:pt x="537661" y="236664"/>
                  <a:pt x="539045" y="233032"/>
                  <a:pt x="540449" y="228981"/>
                </a:cubicBezTo>
                <a:cubicBezTo>
                  <a:pt x="541852" y="224929"/>
                  <a:pt x="543313" y="220535"/>
                  <a:pt x="544830" y="215798"/>
                </a:cubicBezTo>
                <a:lnTo>
                  <a:pt x="528981" y="222199"/>
                </a:lnTo>
                <a:lnTo>
                  <a:pt x="518313" y="196900"/>
                </a:lnTo>
                <a:cubicBezTo>
                  <a:pt x="515576" y="206559"/>
                  <a:pt x="512744" y="215741"/>
                  <a:pt x="509816" y="224447"/>
                </a:cubicBezTo>
                <a:cubicBezTo>
                  <a:pt x="506889" y="233152"/>
                  <a:pt x="503828" y="241039"/>
                  <a:pt x="500634" y="248107"/>
                </a:cubicBezTo>
                <a:lnTo>
                  <a:pt x="481127" y="239268"/>
                </a:lnTo>
                <a:cubicBezTo>
                  <a:pt x="485400" y="229660"/>
                  <a:pt x="489503" y="218395"/>
                  <a:pt x="493433" y="205473"/>
                </a:cubicBezTo>
                <a:cubicBezTo>
                  <a:pt x="497364" y="192551"/>
                  <a:pt x="501085" y="178923"/>
                  <a:pt x="504597" y="164592"/>
                </a:cubicBezTo>
                <a:lnTo>
                  <a:pt x="476555" y="97840"/>
                </a:lnTo>
                <a:lnTo>
                  <a:pt x="496062" y="89611"/>
                </a:lnTo>
                <a:lnTo>
                  <a:pt x="512521" y="128625"/>
                </a:lnTo>
                <a:cubicBezTo>
                  <a:pt x="514820" y="116820"/>
                  <a:pt x="516852" y="105606"/>
                  <a:pt x="518617" y="94983"/>
                </a:cubicBezTo>
                <a:cubicBezTo>
                  <a:pt x="520383" y="84359"/>
                  <a:pt x="521805" y="74745"/>
                  <a:pt x="522885" y="66141"/>
                </a:cubicBezTo>
                <a:close/>
                <a:moveTo>
                  <a:pt x="2161489" y="65532"/>
                </a:moveTo>
                <a:cubicBezTo>
                  <a:pt x="2152968" y="65608"/>
                  <a:pt x="2146618" y="68351"/>
                  <a:pt x="2142439" y="73761"/>
                </a:cubicBezTo>
                <a:cubicBezTo>
                  <a:pt x="2138261" y="79171"/>
                  <a:pt x="2136178" y="86791"/>
                  <a:pt x="2136191" y="96621"/>
                </a:cubicBezTo>
                <a:lnTo>
                  <a:pt x="2136191" y="209397"/>
                </a:lnTo>
                <a:cubicBezTo>
                  <a:pt x="2136178" y="219081"/>
                  <a:pt x="2138261" y="226612"/>
                  <a:pt x="2142439" y="231990"/>
                </a:cubicBezTo>
                <a:cubicBezTo>
                  <a:pt x="2146618" y="237369"/>
                  <a:pt x="2152968" y="240099"/>
                  <a:pt x="2161489" y="240182"/>
                </a:cubicBezTo>
                <a:cubicBezTo>
                  <a:pt x="2170144" y="240099"/>
                  <a:pt x="2176532" y="237369"/>
                  <a:pt x="2180654" y="231990"/>
                </a:cubicBezTo>
                <a:cubicBezTo>
                  <a:pt x="2184775" y="226612"/>
                  <a:pt x="2186819" y="219081"/>
                  <a:pt x="2186788" y="209397"/>
                </a:cubicBezTo>
                <a:lnTo>
                  <a:pt x="2186788" y="96621"/>
                </a:lnTo>
                <a:cubicBezTo>
                  <a:pt x="2186819" y="86791"/>
                  <a:pt x="2184775" y="79171"/>
                  <a:pt x="2180654" y="73761"/>
                </a:cubicBezTo>
                <a:cubicBezTo>
                  <a:pt x="2176532" y="68351"/>
                  <a:pt x="2170144" y="65608"/>
                  <a:pt x="2161489" y="65532"/>
                </a:cubicBezTo>
                <a:close/>
                <a:moveTo>
                  <a:pt x="2233194" y="46329"/>
                </a:moveTo>
                <a:lnTo>
                  <a:pt x="2256358" y="46329"/>
                </a:lnTo>
                <a:lnTo>
                  <a:pt x="2281352" y="227990"/>
                </a:lnTo>
                <a:lnTo>
                  <a:pt x="2305126" y="46634"/>
                </a:lnTo>
                <a:lnTo>
                  <a:pt x="2328596" y="46634"/>
                </a:lnTo>
                <a:lnTo>
                  <a:pt x="2352066" y="228295"/>
                </a:lnTo>
                <a:lnTo>
                  <a:pt x="2376145" y="46329"/>
                </a:lnTo>
                <a:lnTo>
                  <a:pt x="2396871" y="46329"/>
                </a:lnTo>
                <a:lnTo>
                  <a:pt x="2367915" y="259689"/>
                </a:lnTo>
                <a:lnTo>
                  <a:pt x="2336521" y="259689"/>
                </a:lnTo>
                <a:lnTo>
                  <a:pt x="2316099" y="114909"/>
                </a:lnTo>
                <a:lnTo>
                  <a:pt x="2295068" y="259689"/>
                </a:lnTo>
                <a:lnTo>
                  <a:pt x="2262454" y="259689"/>
                </a:lnTo>
                <a:close/>
                <a:moveTo>
                  <a:pt x="2050847" y="46329"/>
                </a:moveTo>
                <a:lnTo>
                  <a:pt x="2067306" y="46329"/>
                </a:lnTo>
                <a:lnTo>
                  <a:pt x="2067306" y="259689"/>
                </a:lnTo>
                <a:lnTo>
                  <a:pt x="2043836" y="259689"/>
                </a:lnTo>
                <a:lnTo>
                  <a:pt x="2043836" y="85039"/>
                </a:lnTo>
                <a:cubicBezTo>
                  <a:pt x="2039842" y="87515"/>
                  <a:pt x="2035334" y="89573"/>
                  <a:pt x="2030311" y="91211"/>
                </a:cubicBezTo>
                <a:cubicBezTo>
                  <a:pt x="2025288" y="92849"/>
                  <a:pt x="2019941" y="93840"/>
                  <a:pt x="2014271" y="94183"/>
                </a:cubicBezTo>
                <a:lnTo>
                  <a:pt x="2014271" y="74676"/>
                </a:lnTo>
                <a:cubicBezTo>
                  <a:pt x="2025587" y="74028"/>
                  <a:pt x="2033892" y="71056"/>
                  <a:pt x="2039188" y="65760"/>
                </a:cubicBezTo>
                <a:cubicBezTo>
                  <a:pt x="2044484" y="60464"/>
                  <a:pt x="2048370" y="53987"/>
                  <a:pt x="2050847" y="46329"/>
                </a:cubicBezTo>
                <a:close/>
                <a:moveTo>
                  <a:pt x="915696" y="46329"/>
                </a:moveTo>
                <a:lnTo>
                  <a:pt x="1018108" y="46329"/>
                </a:lnTo>
                <a:lnTo>
                  <a:pt x="1018108" y="67970"/>
                </a:lnTo>
                <a:lnTo>
                  <a:pt x="978789" y="67970"/>
                </a:lnTo>
                <a:lnTo>
                  <a:pt x="978789" y="259689"/>
                </a:lnTo>
                <a:lnTo>
                  <a:pt x="955015" y="259689"/>
                </a:lnTo>
                <a:lnTo>
                  <a:pt x="955015" y="67970"/>
                </a:lnTo>
                <a:lnTo>
                  <a:pt x="915696" y="67970"/>
                </a:lnTo>
                <a:close/>
                <a:moveTo>
                  <a:pt x="800100" y="46329"/>
                </a:moveTo>
                <a:lnTo>
                  <a:pt x="846735" y="46329"/>
                </a:lnTo>
                <a:cubicBezTo>
                  <a:pt x="863397" y="46482"/>
                  <a:pt x="875564" y="51130"/>
                  <a:pt x="883234" y="60274"/>
                </a:cubicBezTo>
                <a:cubicBezTo>
                  <a:pt x="890905" y="69418"/>
                  <a:pt x="894690" y="82143"/>
                  <a:pt x="894588" y="98450"/>
                </a:cubicBezTo>
                <a:lnTo>
                  <a:pt x="894588" y="124053"/>
                </a:lnTo>
                <a:cubicBezTo>
                  <a:pt x="894633" y="141001"/>
                  <a:pt x="890581" y="153816"/>
                  <a:pt x="882434" y="162496"/>
                </a:cubicBezTo>
                <a:cubicBezTo>
                  <a:pt x="874287" y="171176"/>
                  <a:pt x="861778" y="175533"/>
                  <a:pt x="844906" y="175564"/>
                </a:cubicBezTo>
                <a:lnTo>
                  <a:pt x="823875" y="175564"/>
                </a:lnTo>
                <a:lnTo>
                  <a:pt x="823875" y="259689"/>
                </a:lnTo>
                <a:lnTo>
                  <a:pt x="800100" y="259689"/>
                </a:lnTo>
                <a:close/>
                <a:moveTo>
                  <a:pt x="676275" y="46329"/>
                </a:moveTo>
                <a:lnTo>
                  <a:pt x="722910" y="46329"/>
                </a:lnTo>
                <a:cubicBezTo>
                  <a:pt x="739572" y="46482"/>
                  <a:pt x="751739" y="51130"/>
                  <a:pt x="759409" y="60274"/>
                </a:cubicBezTo>
                <a:cubicBezTo>
                  <a:pt x="767080" y="69418"/>
                  <a:pt x="770865" y="82143"/>
                  <a:pt x="770763" y="98450"/>
                </a:cubicBezTo>
                <a:lnTo>
                  <a:pt x="770763" y="124053"/>
                </a:lnTo>
                <a:cubicBezTo>
                  <a:pt x="770808" y="141001"/>
                  <a:pt x="766756" y="153816"/>
                  <a:pt x="758609" y="162496"/>
                </a:cubicBezTo>
                <a:cubicBezTo>
                  <a:pt x="750462" y="171176"/>
                  <a:pt x="737953" y="175533"/>
                  <a:pt x="721081" y="175564"/>
                </a:cubicBezTo>
                <a:lnTo>
                  <a:pt x="700050" y="175564"/>
                </a:lnTo>
                <a:lnTo>
                  <a:pt x="700050" y="259689"/>
                </a:lnTo>
                <a:lnTo>
                  <a:pt x="676275" y="259689"/>
                </a:lnTo>
                <a:close/>
                <a:moveTo>
                  <a:pt x="2161489" y="44196"/>
                </a:moveTo>
                <a:cubicBezTo>
                  <a:pt x="2177936" y="44392"/>
                  <a:pt x="2190229" y="49256"/>
                  <a:pt x="2198370" y="58788"/>
                </a:cubicBezTo>
                <a:cubicBezTo>
                  <a:pt x="2206511" y="68319"/>
                  <a:pt x="2210575" y="81337"/>
                  <a:pt x="2210562" y="97840"/>
                </a:cubicBezTo>
                <a:lnTo>
                  <a:pt x="2210562" y="207873"/>
                </a:lnTo>
                <a:cubicBezTo>
                  <a:pt x="2210575" y="224389"/>
                  <a:pt x="2206511" y="237458"/>
                  <a:pt x="2198370" y="247078"/>
                </a:cubicBezTo>
                <a:cubicBezTo>
                  <a:pt x="2190229" y="256698"/>
                  <a:pt x="2177936" y="261613"/>
                  <a:pt x="2161489" y="261823"/>
                </a:cubicBezTo>
                <a:cubicBezTo>
                  <a:pt x="2145189" y="261613"/>
                  <a:pt x="2132984" y="256698"/>
                  <a:pt x="2124875" y="247078"/>
                </a:cubicBezTo>
                <a:cubicBezTo>
                  <a:pt x="2116766" y="237458"/>
                  <a:pt x="2112715" y="224389"/>
                  <a:pt x="2112721" y="207873"/>
                </a:cubicBezTo>
                <a:lnTo>
                  <a:pt x="2112721" y="97840"/>
                </a:lnTo>
                <a:cubicBezTo>
                  <a:pt x="2112715" y="81337"/>
                  <a:pt x="2116766" y="68319"/>
                  <a:pt x="2124875" y="58788"/>
                </a:cubicBezTo>
                <a:cubicBezTo>
                  <a:pt x="2132984" y="49256"/>
                  <a:pt x="2145189" y="44392"/>
                  <a:pt x="2161489" y="44196"/>
                </a:cubicBezTo>
                <a:close/>
                <a:moveTo>
                  <a:pt x="1424559" y="42976"/>
                </a:moveTo>
                <a:lnTo>
                  <a:pt x="1424559" y="56997"/>
                </a:lnTo>
                <a:lnTo>
                  <a:pt x="1453820" y="56997"/>
                </a:lnTo>
                <a:lnTo>
                  <a:pt x="1453820" y="42976"/>
                </a:lnTo>
                <a:close/>
                <a:moveTo>
                  <a:pt x="1376401" y="42976"/>
                </a:moveTo>
                <a:lnTo>
                  <a:pt x="1376401" y="56997"/>
                </a:lnTo>
                <a:lnTo>
                  <a:pt x="1403223" y="56997"/>
                </a:lnTo>
                <a:lnTo>
                  <a:pt x="1403223" y="42976"/>
                </a:lnTo>
                <a:close/>
                <a:moveTo>
                  <a:pt x="1818208" y="42367"/>
                </a:moveTo>
                <a:lnTo>
                  <a:pt x="1818208" y="73152"/>
                </a:lnTo>
                <a:lnTo>
                  <a:pt x="1910563" y="73152"/>
                </a:lnTo>
                <a:lnTo>
                  <a:pt x="1910563" y="42367"/>
                </a:lnTo>
                <a:close/>
                <a:moveTo>
                  <a:pt x="453390" y="25908"/>
                </a:moveTo>
                <a:lnTo>
                  <a:pt x="627126" y="25908"/>
                </a:lnTo>
                <a:lnTo>
                  <a:pt x="627126" y="277977"/>
                </a:lnTo>
                <a:lnTo>
                  <a:pt x="605790" y="277977"/>
                </a:lnTo>
                <a:lnTo>
                  <a:pt x="605790" y="47244"/>
                </a:lnTo>
                <a:lnTo>
                  <a:pt x="474726" y="47244"/>
                </a:lnTo>
                <a:lnTo>
                  <a:pt x="474726" y="277977"/>
                </a:lnTo>
                <a:lnTo>
                  <a:pt x="453390" y="277977"/>
                </a:lnTo>
                <a:close/>
                <a:moveTo>
                  <a:pt x="302133" y="21640"/>
                </a:moveTo>
                <a:lnTo>
                  <a:pt x="404241" y="103022"/>
                </a:lnTo>
                <a:lnTo>
                  <a:pt x="391135" y="119786"/>
                </a:lnTo>
                <a:lnTo>
                  <a:pt x="302133" y="49072"/>
                </a:lnTo>
                <a:lnTo>
                  <a:pt x="214960" y="119481"/>
                </a:lnTo>
                <a:lnTo>
                  <a:pt x="201549" y="103022"/>
                </a:lnTo>
                <a:close/>
                <a:moveTo>
                  <a:pt x="1796872" y="21031"/>
                </a:moveTo>
                <a:lnTo>
                  <a:pt x="1931899" y="21031"/>
                </a:lnTo>
                <a:lnTo>
                  <a:pt x="1931899" y="94488"/>
                </a:lnTo>
                <a:lnTo>
                  <a:pt x="1796872" y="94488"/>
                </a:lnTo>
                <a:close/>
                <a:moveTo>
                  <a:pt x="1201065" y="10058"/>
                </a:moveTo>
                <a:lnTo>
                  <a:pt x="1222401" y="10058"/>
                </a:lnTo>
                <a:lnTo>
                  <a:pt x="1222401" y="88392"/>
                </a:lnTo>
                <a:lnTo>
                  <a:pt x="1251661" y="88392"/>
                </a:lnTo>
                <a:lnTo>
                  <a:pt x="1251661" y="109728"/>
                </a:lnTo>
                <a:lnTo>
                  <a:pt x="1222401" y="109728"/>
                </a:lnTo>
                <a:lnTo>
                  <a:pt x="1222401" y="276758"/>
                </a:lnTo>
                <a:lnTo>
                  <a:pt x="1201065" y="276758"/>
                </a:lnTo>
                <a:lnTo>
                  <a:pt x="1201065" y="109728"/>
                </a:lnTo>
                <a:lnTo>
                  <a:pt x="1121512" y="109728"/>
                </a:lnTo>
                <a:lnTo>
                  <a:pt x="1121512" y="88392"/>
                </a:lnTo>
                <a:lnTo>
                  <a:pt x="1201065" y="88392"/>
                </a:lnTo>
                <a:close/>
                <a:moveTo>
                  <a:pt x="1350798" y="7924"/>
                </a:moveTo>
                <a:lnTo>
                  <a:pt x="1372134" y="7924"/>
                </a:lnTo>
                <a:lnTo>
                  <a:pt x="1372134" y="21640"/>
                </a:lnTo>
                <a:lnTo>
                  <a:pt x="1406881" y="21640"/>
                </a:lnTo>
                <a:lnTo>
                  <a:pt x="1406881" y="7924"/>
                </a:lnTo>
                <a:lnTo>
                  <a:pt x="1428217" y="7924"/>
                </a:lnTo>
                <a:lnTo>
                  <a:pt x="1428217" y="21640"/>
                </a:lnTo>
                <a:lnTo>
                  <a:pt x="1475156" y="21640"/>
                </a:lnTo>
                <a:lnTo>
                  <a:pt x="1475156" y="78333"/>
                </a:lnTo>
                <a:lnTo>
                  <a:pt x="1424559" y="78333"/>
                </a:lnTo>
                <a:lnTo>
                  <a:pt x="1424559" y="96012"/>
                </a:lnTo>
                <a:lnTo>
                  <a:pt x="1477594" y="96012"/>
                </a:lnTo>
                <a:lnTo>
                  <a:pt x="1477594" y="144780"/>
                </a:lnTo>
                <a:lnTo>
                  <a:pt x="1456258" y="144780"/>
                </a:lnTo>
                <a:lnTo>
                  <a:pt x="1456258" y="117348"/>
                </a:lnTo>
                <a:lnTo>
                  <a:pt x="1424559" y="117348"/>
                </a:lnTo>
                <a:lnTo>
                  <a:pt x="1424559" y="142951"/>
                </a:lnTo>
                <a:lnTo>
                  <a:pt x="1403223" y="142951"/>
                </a:lnTo>
                <a:lnTo>
                  <a:pt x="1403223" y="117348"/>
                </a:lnTo>
                <a:lnTo>
                  <a:pt x="1370000" y="117348"/>
                </a:lnTo>
                <a:lnTo>
                  <a:pt x="1362990" y="146608"/>
                </a:lnTo>
                <a:lnTo>
                  <a:pt x="1342263" y="141427"/>
                </a:lnTo>
                <a:lnTo>
                  <a:pt x="1348054" y="117348"/>
                </a:lnTo>
                <a:lnTo>
                  <a:pt x="1304468" y="117348"/>
                </a:lnTo>
                <a:lnTo>
                  <a:pt x="1304468" y="56997"/>
                </a:lnTo>
                <a:lnTo>
                  <a:pt x="1355065" y="56997"/>
                </a:lnTo>
                <a:lnTo>
                  <a:pt x="1355065" y="42976"/>
                </a:lnTo>
                <a:lnTo>
                  <a:pt x="1299591" y="42976"/>
                </a:lnTo>
                <a:lnTo>
                  <a:pt x="1299591" y="21640"/>
                </a:lnTo>
                <a:lnTo>
                  <a:pt x="1350798" y="21640"/>
                </a:lnTo>
                <a:close/>
                <a:moveTo>
                  <a:pt x="1690116" y="5181"/>
                </a:moveTo>
                <a:lnTo>
                  <a:pt x="1709319" y="14020"/>
                </a:lnTo>
                <a:lnTo>
                  <a:pt x="1691031" y="54254"/>
                </a:lnTo>
                <a:lnTo>
                  <a:pt x="1719987" y="54254"/>
                </a:lnTo>
                <a:lnTo>
                  <a:pt x="1719987" y="115519"/>
                </a:lnTo>
                <a:lnTo>
                  <a:pt x="1698651" y="115519"/>
                </a:lnTo>
                <a:lnTo>
                  <a:pt x="1698651" y="75590"/>
                </a:lnTo>
                <a:lnTo>
                  <a:pt x="1553566" y="75590"/>
                </a:lnTo>
                <a:lnTo>
                  <a:pt x="1553566" y="115519"/>
                </a:lnTo>
                <a:lnTo>
                  <a:pt x="1532230" y="115519"/>
                </a:lnTo>
                <a:lnTo>
                  <a:pt x="1532230" y="54254"/>
                </a:lnTo>
                <a:lnTo>
                  <a:pt x="1564234" y="54254"/>
                </a:lnTo>
                <a:lnTo>
                  <a:pt x="1544117" y="15544"/>
                </a:lnTo>
                <a:lnTo>
                  <a:pt x="1563319" y="5791"/>
                </a:lnTo>
                <a:lnTo>
                  <a:pt x="1584960" y="48158"/>
                </a:lnTo>
                <a:lnTo>
                  <a:pt x="1573073" y="54254"/>
                </a:lnTo>
                <a:lnTo>
                  <a:pt x="1667256" y="54254"/>
                </a:lnTo>
                <a:close/>
                <a:moveTo>
                  <a:pt x="1105967" y="4267"/>
                </a:moveTo>
                <a:lnTo>
                  <a:pt x="1125169" y="13106"/>
                </a:lnTo>
                <a:lnTo>
                  <a:pt x="1105662" y="56083"/>
                </a:lnTo>
                <a:lnTo>
                  <a:pt x="1105662" y="276758"/>
                </a:lnTo>
                <a:lnTo>
                  <a:pt x="1084326" y="276758"/>
                </a:lnTo>
                <a:lnTo>
                  <a:pt x="1084326" y="103022"/>
                </a:lnTo>
                <a:lnTo>
                  <a:pt x="1059637" y="157276"/>
                </a:lnTo>
                <a:lnTo>
                  <a:pt x="1040130" y="148437"/>
                </a:lnTo>
                <a:close/>
                <a:moveTo>
                  <a:pt x="1624584" y="0"/>
                </a:moveTo>
                <a:lnTo>
                  <a:pt x="1642567" y="44805"/>
                </a:lnTo>
                <a:lnTo>
                  <a:pt x="1622755" y="52730"/>
                </a:lnTo>
                <a:lnTo>
                  <a:pt x="1604772" y="7924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8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12DE2B38-98EC-47D8-9154-7DF75A0D7426}"/>
              </a:ext>
            </a:extLst>
          </p:cNvPr>
          <p:cNvSpPr txBox="1"/>
          <p:nvPr/>
        </p:nvSpPr>
        <p:spPr>
          <a:xfrm>
            <a:off x="1881769" y="4828182"/>
            <a:ext cx="2444115" cy="278587"/>
          </a:xfrm>
          <a:custGeom>
            <a:avLst/>
            <a:gdLst/>
            <a:ahLst/>
            <a:cxnLst/>
            <a:rect l="l" t="t" r="r" b="b"/>
            <a:pathLst>
              <a:path w="2444115" h="278587">
                <a:moveTo>
                  <a:pt x="1204341" y="221589"/>
                </a:moveTo>
                <a:lnTo>
                  <a:pt x="1204341" y="246888"/>
                </a:lnTo>
                <a:lnTo>
                  <a:pt x="1298220" y="246888"/>
                </a:lnTo>
                <a:lnTo>
                  <a:pt x="1298220" y="221589"/>
                </a:lnTo>
                <a:close/>
                <a:moveTo>
                  <a:pt x="2053285" y="214274"/>
                </a:moveTo>
                <a:lnTo>
                  <a:pt x="2074621" y="214274"/>
                </a:lnTo>
                <a:lnTo>
                  <a:pt x="2074621" y="256336"/>
                </a:lnTo>
                <a:lnTo>
                  <a:pt x="2053285" y="256336"/>
                </a:lnTo>
                <a:close/>
                <a:moveTo>
                  <a:pt x="1204341" y="179222"/>
                </a:moveTo>
                <a:lnTo>
                  <a:pt x="1204341" y="200253"/>
                </a:lnTo>
                <a:lnTo>
                  <a:pt x="1298220" y="200253"/>
                </a:lnTo>
                <a:lnTo>
                  <a:pt x="1298220" y="179222"/>
                </a:lnTo>
                <a:close/>
                <a:moveTo>
                  <a:pt x="996696" y="152095"/>
                </a:moveTo>
                <a:lnTo>
                  <a:pt x="1109472" y="152095"/>
                </a:lnTo>
                <a:lnTo>
                  <a:pt x="1109472" y="173431"/>
                </a:lnTo>
                <a:lnTo>
                  <a:pt x="1088746" y="173431"/>
                </a:lnTo>
                <a:lnTo>
                  <a:pt x="1088746" y="245059"/>
                </a:lnTo>
                <a:lnTo>
                  <a:pt x="1118311" y="245059"/>
                </a:lnTo>
                <a:lnTo>
                  <a:pt x="1118311" y="266395"/>
                </a:lnTo>
                <a:lnTo>
                  <a:pt x="1067410" y="266395"/>
                </a:lnTo>
                <a:lnTo>
                  <a:pt x="1067410" y="173431"/>
                </a:lnTo>
                <a:lnTo>
                  <a:pt x="1040892" y="173431"/>
                </a:lnTo>
                <a:cubicBezTo>
                  <a:pt x="1040269" y="184895"/>
                  <a:pt x="1039314" y="197053"/>
                  <a:pt x="1038025" y="209905"/>
                </a:cubicBezTo>
                <a:cubicBezTo>
                  <a:pt x="1036736" y="222758"/>
                  <a:pt x="1035193" y="235187"/>
                  <a:pt x="1033396" y="247192"/>
                </a:cubicBezTo>
                <a:cubicBezTo>
                  <a:pt x="1031600" y="259198"/>
                  <a:pt x="1029628" y="269663"/>
                  <a:pt x="1027481" y="278587"/>
                </a:cubicBezTo>
                <a:lnTo>
                  <a:pt x="1006755" y="273405"/>
                </a:lnTo>
                <a:cubicBezTo>
                  <a:pt x="1008700" y="264997"/>
                  <a:pt x="1010533" y="255093"/>
                  <a:pt x="1012252" y="243693"/>
                </a:cubicBezTo>
                <a:cubicBezTo>
                  <a:pt x="1013972" y="232293"/>
                  <a:pt x="1015488" y="220470"/>
                  <a:pt x="1016802" y="208223"/>
                </a:cubicBezTo>
                <a:cubicBezTo>
                  <a:pt x="1018115" y="195977"/>
                  <a:pt x="1019135" y="184379"/>
                  <a:pt x="1019861" y="173431"/>
                </a:cubicBezTo>
                <a:lnTo>
                  <a:pt x="996696" y="173431"/>
                </a:lnTo>
                <a:close/>
                <a:moveTo>
                  <a:pt x="0" y="136855"/>
                </a:moveTo>
                <a:lnTo>
                  <a:pt x="22860" y="136855"/>
                </a:lnTo>
                <a:lnTo>
                  <a:pt x="22860" y="166420"/>
                </a:lnTo>
                <a:lnTo>
                  <a:pt x="0" y="166420"/>
                </a:lnTo>
                <a:close/>
                <a:moveTo>
                  <a:pt x="1204341" y="133807"/>
                </a:moveTo>
                <a:lnTo>
                  <a:pt x="1204341" y="157886"/>
                </a:lnTo>
                <a:lnTo>
                  <a:pt x="1298220" y="157886"/>
                </a:lnTo>
                <a:lnTo>
                  <a:pt x="1298220" y="133807"/>
                </a:lnTo>
                <a:close/>
                <a:moveTo>
                  <a:pt x="1488796" y="119176"/>
                </a:moveTo>
                <a:lnTo>
                  <a:pt x="1488796" y="142036"/>
                </a:lnTo>
                <a:lnTo>
                  <a:pt x="1526591" y="142036"/>
                </a:lnTo>
                <a:lnTo>
                  <a:pt x="1526591" y="119176"/>
                </a:lnTo>
                <a:close/>
                <a:moveTo>
                  <a:pt x="716814" y="113385"/>
                </a:moveTo>
                <a:lnTo>
                  <a:pt x="831723" y="113385"/>
                </a:lnTo>
                <a:lnTo>
                  <a:pt x="785089" y="170992"/>
                </a:lnTo>
                <a:lnTo>
                  <a:pt x="785089" y="178917"/>
                </a:lnTo>
                <a:lnTo>
                  <a:pt x="876529" y="178917"/>
                </a:lnTo>
                <a:lnTo>
                  <a:pt x="876529" y="200253"/>
                </a:lnTo>
                <a:lnTo>
                  <a:pt x="785089" y="200253"/>
                </a:lnTo>
                <a:lnTo>
                  <a:pt x="785089" y="277672"/>
                </a:lnTo>
                <a:lnTo>
                  <a:pt x="763753" y="277672"/>
                </a:lnTo>
                <a:lnTo>
                  <a:pt x="763753" y="200253"/>
                </a:lnTo>
                <a:lnTo>
                  <a:pt x="678104" y="200253"/>
                </a:lnTo>
                <a:lnTo>
                  <a:pt x="678104" y="178917"/>
                </a:lnTo>
                <a:lnTo>
                  <a:pt x="763753" y="178917"/>
                </a:lnTo>
                <a:lnTo>
                  <a:pt x="763753" y="163372"/>
                </a:lnTo>
                <a:lnTo>
                  <a:pt x="786918" y="134721"/>
                </a:lnTo>
                <a:lnTo>
                  <a:pt x="716814" y="134721"/>
                </a:lnTo>
                <a:close/>
                <a:moveTo>
                  <a:pt x="1010107" y="103022"/>
                </a:moveTo>
                <a:lnTo>
                  <a:pt x="1097890" y="103022"/>
                </a:lnTo>
                <a:lnTo>
                  <a:pt x="1097890" y="124358"/>
                </a:lnTo>
                <a:lnTo>
                  <a:pt x="1010107" y="124358"/>
                </a:lnTo>
                <a:close/>
                <a:moveTo>
                  <a:pt x="1467460" y="71932"/>
                </a:moveTo>
                <a:lnTo>
                  <a:pt x="1488796" y="71932"/>
                </a:lnTo>
                <a:lnTo>
                  <a:pt x="1488796" y="97840"/>
                </a:lnTo>
                <a:lnTo>
                  <a:pt x="1526591" y="97840"/>
                </a:lnTo>
                <a:lnTo>
                  <a:pt x="1526591" y="71932"/>
                </a:lnTo>
                <a:lnTo>
                  <a:pt x="1547927" y="71932"/>
                </a:lnTo>
                <a:lnTo>
                  <a:pt x="1547927" y="97840"/>
                </a:lnTo>
                <a:lnTo>
                  <a:pt x="1574749" y="97840"/>
                </a:lnTo>
                <a:lnTo>
                  <a:pt x="1574749" y="119176"/>
                </a:lnTo>
                <a:lnTo>
                  <a:pt x="1547927" y="119176"/>
                </a:lnTo>
                <a:lnTo>
                  <a:pt x="1547927" y="163372"/>
                </a:lnTo>
                <a:lnTo>
                  <a:pt x="1518666" y="163372"/>
                </a:lnTo>
                <a:lnTo>
                  <a:pt x="1518666" y="187452"/>
                </a:lnTo>
                <a:lnTo>
                  <a:pt x="1566215" y="187452"/>
                </a:lnTo>
                <a:lnTo>
                  <a:pt x="1566215" y="258775"/>
                </a:lnTo>
                <a:lnTo>
                  <a:pt x="1544879" y="258775"/>
                </a:lnTo>
                <a:lnTo>
                  <a:pt x="1544879" y="208788"/>
                </a:lnTo>
                <a:lnTo>
                  <a:pt x="1518666" y="208788"/>
                </a:lnTo>
                <a:lnTo>
                  <a:pt x="1518666" y="276453"/>
                </a:lnTo>
                <a:lnTo>
                  <a:pt x="1497330" y="276453"/>
                </a:lnTo>
                <a:lnTo>
                  <a:pt x="1497330" y="208788"/>
                </a:lnTo>
                <a:lnTo>
                  <a:pt x="1470203" y="208788"/>
                </a:lnTo>
                <a:lnTo>
                  <a:pt x="1470203" y="258775"/>
                </a:lnTo>
                <a:lnTo>
                  <a:pt x="1448867" y="258775"/>
                </a:lnTo>
                <a:lnTo>
                  <a:pt x="1448867" y="187452"/>
                </a:lnTo>
                <a:lnTo>
                  <a:pt x="1497330" y="187452"/>
                </a:lnTo>
                <a:lnTo>
                  <a:pt x="1497330" y="163372"/>
                </a:lnTo>
                <a:lnTo>
                  <a:pt x="1467460" y="163372"/>
                </a:lnTo>
                <a:lnTo>
                  <a:pt x="1467460" y="119176"/>
                </a:lnTo>
                <a:lnTo>
                  <a:pt x="1443076" y="119176"/>
                </a:lnTo>
                <a:lnTo>
                  <a:pt x="1443076" y="97840"/>
                </a:lnTo>
                <a:lnTo>
                  <a:pt x="1467460" y="97840"/>
                </a:lnTo>
                <a:close/>
                <a:moveTo>
                  <a:pt x="1776375" y="67970"/>
                </a:moveTo>
                <a:lnTo>
                  <a:pt x="1776375" y="154228"/>
                </a:lnTo>
                <a:lnTo>
                  <a:pt x="1797406" y="154228"/>
                </a:lnTo>
                <a:cubicBezTo>
                  <a:pt x="1806232" y="154311"/>
                  <a:pt x="1812811" y="152088"/>
                  <a:pt x="1817142" y="147561"/>
                </a:cubicBezTo>
                <a:cubicBezTo>
                  <a:pt x="1821472" y="143033"/>
                  <a:pt x="1823631" y="135705"/>
                  <a:pt x="1823619" y="125577"/>
                </a:cubicBezTo>
                <a:lnTo>
                  <a:pt x="1823619" y="97231"/>
                </a:lnTo>
                <a:cubicBezTo>
                  <a:pt x="1823688" y="87477"/>
                  <a:pt x="1821796" y="80162"/>
                  <a:pt x="1817942" y="75285"/>
                </a:cubicBezTo>
                <a:cubicBezTo>
                  <a:pt x="1814087" y="70408"/>
                  <a:pt x="1807852" y="67970"/>
                  <a:pt x="1799235" y="67970"/>
                </a:cubicBezTo>
                <a:close/>
                <a:moveTo>
                  <a:pt x="1652550" y="67970"/>
                </a:moveTo>
                <a:lnTo>
                  <a:pt x="1652550" y="154228"/>
                </a:lnTo>
                <a:lnTo>
                  <a:pt x="1673581" y="154228"/>
                </a:lnTo>
                <a:cubicBezTo>
                  <a:pt x="1682407" y="154311"/>
                  <a:pt x="1688986" y="152088"/>
                  <a:pt x="1693317" y="147561"/>
                </a:cubicBezTo>
                <a:cubicBezTo>
                  <a:pt x="1697647" y="143033"/>
                  <a:pt x="1699806" y="135705"/>
                  <a:pt x="1699794" y="125577"/>
                </a:cubicBezTo>
                <a:lnTo>
                  <a:pt x="1699794" y="97231"/>
                </a:lnTo>
                <a:cubicBezTo>
                  <a:pt x="1699863" y="87477"/>
                  <a:pt x="1697971" y="80162"/>
                  <a:pt x="1694117" y="75285"/>
                </a:cubicBezTo>
                <a:cubicBezTo>
                  <a:pt x="1690262" y="70408"/>
                  <a:pt x="1684027" y="67970"/>
                  <a:pt x="1675410" y="67970"/>
                </a:cubicBezTo>
                <a:close/>
                <a:moveTo>
                  <a:pt x="1868196" y="46329"/>
                </a:moveTo>
                <a:lnTo>
                  <a:pt x="1970608" y="46329"/>
                </a:lnTo>
                <a:lnTo>
                  <a:pt x="1970608" y="67970"/>
                </a:lnTo>
                <a:lnTo>
                  <a:pt x="1931289" y="67970"/>
                </a:lnTo>
                <a:lnTo>
                  <a:pt x="1931289" y="259689"/>
                </a:lnTo>
                <a:lnTo>
                  <a:pt x="1907515" y="259689"/>
                </a:lnTo>
                <a:lnTo>
                  <a:pt x="1907515" y="67970"/>
                </a:lnTo>
                <a:lnTo>
                  <a:pt x="1868196" y="67970"/>
                </a:lnTo>
                <a:close/>
                <a:moveTo>
                  <a:pt x="1752600" y="46329"/>
                </a:moveTo>
                <a:lnTo>
                  <a:pt x="1799235" y="46329"/>
                </a:lnTo>
                <a:cubicBezTo>
                  <a:pt x="1815897" y="46482"/>
                  <a:pt x="1828064" y="51130"/>
                  <a:pt x="1835734" y="60274"/>
                </a:cubicBezTo>
                <a:cubicBezTo>
                  <a:pt x="1843405" y="69418"/>
                  <a:pt x="1847190" y="82143"/>
                  <a:pt x="1847088" y="98450"/>
                </a:cubicBezTo>
                <a:lnTo>
                  <a:pt x="1847088" y="124053"/>
                </a:lnTo>
                <a:cubicBezTo>
                  <a:pt x="1847133" y="141001"/>
                  <a:pt x="1843081" y="153816"/>
                  <a:pt x="1834934" y="162496"/>
                </a:cubicBezTo>
                <a:cubicBezTo>
                  <a:pt x="1826787" y="171177"/>
                  <a:pt x="1814278" y="175533"/>
                  <a:pt x="1797406" y="175564"/>
                </a:cubicBezTo>
                <a:lnTo>
                  <a:pt x="1776375" y="175564"/>
                </a:lnTo>
                <a:lnTo>
                  <a:pt x="1776375" y="259689"/>
                </a:lnTo>
                <a:lnTo>
                  <a:pt x="1752600" y="259689"/>
                </a:lnTo>
                <a:close/>
                <a:moveTo>
                  <a:pt x="1628775" y="46329"/>
                </a:moveTo>
                <a:lnTo>
                  <a:pt x="1675410" y="46329"/>
                </a:lnTo>
                <a:cubicBezTo>
                  <a:pt x="1692072" y="46482"/>
                  <a:pt x="1704239" y="51130"/>
                  <a:pt x="1711909" y="60274"/>
                </a:cubicBezTo>
                <a:cubicBezTo>
                  <a:pt x="1719580" y="69418"/>
                  <a:pt x="1723365" y="82143"/>
                  <a:pt x="1723263" y="98450"/>
                </a:cubicBezTo>
                <a:lnTo>
                  <a:pt x="1723263" y="124053"/>
                </a:lnTo>
                <a:cubicBezTo>
                  <a:pt x="1723308" y="141001"/>
                  <a:pt x="1719256" y="153816"/>
                  <a:pt x="1711109" y="162496"/>
                </a:cubicBezTo>
                <a:cubicBezTo>
                  <a:pt x="1702962" y="171177"/>
                  <a:pt x="1690453" y="175533"/>
                  <a:pt x="1673581" y="175564"/>
                </a:cubicBezTo>
                <a:lnTo>
                  <a:pt x="1652550" y="175564"/>
                </a:lnTo>
                <a:lnTo>
                  <a:pt x="1652550" y="259689"/>
                </a:lnTo>
                <a:lnTo>
                  <a:pt x="1628775" y="259689"/>
                </a:lnTo>
                <a:close/>
                <a:moveTo>
                  <a:pt x="940918" y="43586"/>
                </a:moveTo>
                <a:lnTo>
                  <a:pt x="940918" y="220675"/>
                </a:lnTo>
                <a:lnTo>
                  <a:pt x="944271" y="220370"/>
                </a:lnTo>
                <a:cubicBezTo>
                  <a:pt x="948525" y="220364"/>
                  <a:pt x="952208" y="219386"/>
                  <a:pt x="955320" y="217436"/>
                </a:cubicBezTo>
                <a:cubicBezTo>
                  <a:pt x="958431" y="215487"/>
                  <a:pt x="961047" y="212604"/>
                  <a:pt x="963168" y="208788"/>
                </a:cubicBezTo>
                <a:cubicBezTo>
                  <a:pt x="966397" y="202377"/>
                  <a:pt x="968101" y="194438"/>
                  <a:pt x="968282" y="184968"/>
                </a:cubicBezTo>
                <a:cubicBezTo>
                  <a:pt x="968463" y="175499"/>
                  <a:pt x="967255" y="165775"/>
                  <a:pt x="964658" y="155798"/>
                </a:cubicBezTo>
                <a:cubicBezTo>
                  <a:pt x="962062" y="145820"/>
                  <a:pt x="958212" y="136864"/>
                  <a:pt x="953110" y="128930"/>
                </a:cubicBezTo>
                <a:lnTo>
                  <a:pt x="950976" y="125272"/>
                </a:lnTo>
                <a:lnTo>
                  <a:pt x="965607" y="43586"/>
                </a:lnTo>
                <a:close/>
                <a:moveTo>
                  <a:pt x="2239899" y="42062"/>
                </a:moveTo>
                <a:lnTo>
                  <a:pt x="2261235" y="42062"/>
                </a:lnTo>
                <a:lnTo>
                  <a:pt x="2261235" y="188976"/>
                </a:lnTo>
                <a:lnTo>
                  <a:pt x="2239899" y="188976"/>
                </a:lnTo>
                <a:close/>
                <a:moveTo>
                  <a:pt x="2050847" y="41452"/>
                </a:moveTo>
                <a:lnTo>
                  <a:pt x="2050847" y="69799"/>
                </a:lnTo>
                <a:lnTo>
                  <a:pt x="2149602" y="69799"/>
                </a:lnTo>
                <a:lnTo>
                  <a:pt x="2149602" y="41452"/>
                </a:lnTo>
                <a:close/>
                <a:moveTo>
                  <a:pt x="2316404" y="23774"/>
                </a:moveTo>
                <a:lnTo>
                  <a:pt x="2444115" y="23774"/>
                </a:lnTo>
                <a:lnTo>
                  <a:pt x="2444115" y="45110"/>
                </a:lnTo>
                <a:lnTo>
                  <a:pt x="2390470" y="45110"/>
                </a:lnTo>
                <a:lnTo>
                  <a:pt x="2390470" y="85953"/>
                </a:lnTo>
                <a:lnTo>
                  <a:pt x="2435885" y="85953"/>
                </a:lnTo>
                <a:lnTo>
                  <a:pt x="2435885" y="231952"/>
                </a:lnTo>
                <a:lnTo>
                  <a:pt x="2414550" y="231952"/>
                </a:lnTo>
                <a:lnTo>
                  <a:pt x="2414550" y="107289"/>
                </a:lnTo>
                <a:lnTo>
                  <a:pt x="2390470" y="107289"/>
                </a:lnTo>
                <a:lnTo>
                  <a:pt x="2390470" y="277672"/>
                </a:lnTo>
                <a:lnTo>
                  <a:pt x="2369134" y="277672"/>
                </a:lnTo>
                <a:lnTo>
                  <a:pt x="2369134" y="107289"/>
                </a:lnTo>
                <a:lnTo>
                  <a:pt x="2345055" y="107289"/>
                </a:lnTo>
                <a:lnTo>
                  <a:pt x="2345055" y="231648"/>
                </a:lnTo>
                <a:lnTo>
                  <a:pt x="2323719" y="231648"/>
                </a:lnTo>
                <a:lnTo>
                  <a:pt x="2323719" y="85953"/>
                </a:lnTo>
                <a:lnTo>
                  <a:pt x="2369134" y="85953"/>
                </a:lnTo>
                <a:lnTo>
                  <a:pt x="2369134" y="45110"/>
                </a:lnTo>
                <a:lnTo>
                  <a:pt x="2316404" y="45110"/>
                </a:lnTo>
                <a:close/>
                <a:moveTo>
                  <a:pt x="919582" y="22250"/>
                </a:moveTo>
                <a:lnTo>
                  <a:pt x="991210" y="22250"/>
                </a:lnTo>
                <a:lnTo>
                  <a:pt x="973531" y="121005"/>
                </a:lnTo>
                <a:cubicBezTo>
                  <a:pt x="978796" y="130145"/>
                  <a:pt x="982897" y="140516"/>
                  <a:pt x="985836" y="152117"/>
                </a:cubicBezTo>
                <a:cubicBezTo>
                  <a:pt x="988775" y="163719"/>
                  <a:pt x="990055" y="175354"/>
                  <a:pt x="989674" y="187023"/>
                </a:cubicBezTo>
                <a:cubicBezTo>
                  <a:pt x="989294" y="198692"/>
                  <a:pt x="986758" y="209198"/>
                  <a:pt x="982066" y="218541"/>
                </a:cubicBezTo>
                <a:cubicBezTo>
                  <a:pt x="978065" y="225888"/>
                  <a:pt x="972884" y="231540"/>
                  <a:pt x="966521" y="235496"/>
                </a:cubicBezTo>
                <a:cubicBezTo>
                  <a:pt x="960158" y="239452"/>
                  <a:pt x="952843" y="241522"/>
                  <a:pt x="944575" y="241706"/>
                </a:cubicBezTo>
                <a:lnTo>
                  <a:pt x="940918" y="242011"/>
                </a:lnTo>
                <a:lnTo>
                  <a:pt x="940918" y="277672"/>
                </a:lnTo>
                <a:lnTo>
                  <a:pt x="919582" y="277672"/>
                </a:lnTo>
                <a:close/>
                <a:moveTo>
                  <a:pt x="2029511" y="20116"/>
                </a:moveTo>
                <a:lnTo>
                  <a:pt x="2170938" y="20116"/>
                </a:lnTo>
                <a:lnTo>
                  <a:pt x="2170938" y="91135"/>
                </a:lnTo>
                <a:lnTo>
                  <a:pt x="2050847" y="91135"/>
                </a:lnTo>
                <a:lnTo>
                  <a:pt x="2050847" y="118262"/>
                </a:lnTo>
                <a:lnTo>
                  <a:pt x="2193493" y="118262"/>
                </a:lnTo>
                <a:lnTo>
                  <a:pt x="2193493" y="139598"/>
                </a:lnTo>
                <a:lnTo>
                  <a:pt x="2155089" y="139598"/>
                </a:lnTo>
                <a:lnTo>
                  <a:pt x="2155089" y="169468"/>
                </a:lnTo>
                <a:lnTo>
                  <a:pt x="2195627" y="169468"/>
                </a:lnTo>
                <a:lnTo>
                  <a:pt x="2195627" y="190804"/>
                </a:lnTo>
                <a:lnTo>
                  <a:pt x="2155089" y="190804"/>
                </a:lnTo>
                <a:lnTo>
                  <a:pt x="2155089" y="277977"/>
                </a:lnTo>
                <a:lnTo>
                  <a:pt x="2133752" y="277977"/>
                </a:lnTo>
                <a:lnTo>
                  <a:pt x="2133752" y="190804"/>
                </a:lnTo>
                <a:lnTo>
                  <a:pt x="2007260" y="190804"/>
                </a:lnTo>
                <a:lnTo>
                  <a:pt x="2007260" y="169468"/>
                </a:lnTo>
                <a:lnTo>
                  <a:pt x="2133752" y="169468"/>
                </a:lnTo>
                <a:lnTo>
                  <a:pt x="2133752" y="139598"/>
                </a:lnTo>
                <a:lnTo>
                  <a:pt x="2029511" y="139598"/>
                </a:lnTo>
                <a:close/>
                <a:moveTo>
                  <a:pt x="403327" y="19507"/>
                </a:moveTo>
                <a:lnTo>
                  <a:pt x="404241" y="40843"/>
                </a:lnTo>
                <a:lnTo>
                  <a:pt x="349987" y="42976"/>
                </a:lnTo>
                <a:lnTo>
                  <a:pt x="349987" y="75590"/>
                </a:lnTo>
                <a:lnTo>
                  <a:pt x="408204" y="75590"/>
                </a:lnTo>
                <a:lnTo>
                  <a:pt x="408204" y="96926"/>
                </a:lnTo>
                <a:lnTo>
                  <a:pt x="349987" y="96926"/>
                </a:lnTo>
                <a:lnTo>
                  <a:pt x="349987" y="248412"/>
                </a:lnTo>
                <a:lnTo>
                  <a:pt x="379248" y="248412"/>
                </a:lnTo>
                <a:lnTo>
                  <a:pt x="379248" y="208483"/>
                </a:lnTo>
                <a:lnTo>
                  <a:pt x="361264" y="208483"/>
                </a:lnTo>
                <a:lnTo>
                  <a:pt x="361264" y="187147"/>
                </a:lnTo>
                <a:lnTo>
                  <a:pt x="379248" y="187147"/>
                </a:lnTo>
                <a:lnTo>
                  <a:pt x="379248" y="153314"/>
                </a:lnTo>
                <a:lnTo>
                  <a:pt x="362179" y="153314"/>
                </a:lnTo>
                <a:lnTo>
                  <a:pt x="362179" y="131978"/>
                </a:lnTo>
                <a:lnTo>
                  <a:pt x="400584" y="131978"/>
                </a:lnTo>
                <a:lnTo>
                  <a:pt x="400584" y="269748"/>
                </a:lnTo>
                <a:lnTo>
                  <a:pt x="277444" y="269748"/>
                </a:lnTo>
                <a:lnTo>
                  <a:pt x="278054" y="137769"/>
                </a:lnTo>
                <a:lnTo>
                  <a:pt x="311277" y="127406"/>
                </a:lnTo>
                <a:lnTo>
                  <a:pt x="317678" y="147828"/>
                </a:lnTo>
                <a:lnTo>
                  <a:pt x="299390" y="153619"/>
                </a:lnTo>
                <a:lnTo>
                  <a:pt x="299085" y="187452"/>
                </a:lnTo>
                <a:lnTo>
                  <a:pt x="317068" y="187452"/>
                </a:lnTo>
                <a:lnTo>
                  <a:pt x="317068" y="208788"/>
                </a:lnTo>
                <a:lnTo>
                  <a:pt x="299085" y="208788"/>
                </a:lnTo>
                <a:lnTo>
                  <a:pt x="299085" y="248412"/>
                </a:lnTo>
                <a:lnTo>
                  <a:pt x="328651" y="248412"/>
                </a:lnTo>
                <a:lnTo>
                  <a:pt x="328651" y="96926"/>
                </a:lnTo>
                <a:lnTo>
                  <a:pt x="271958" y="96926"/>
                </a:lnTo>
                <a:lnTo>
                  <a:pt x="271958" y="75590"/>
                </a:lnTo>
                <a:lnTo>
                  <a:pt x="328651" y="75590"/>
                </a:lnTo>
                <a:lnTo>
                  <a:pt x="328651" y="43891"/>
                </a:lnTo>
                <a:lnTo>
                  <a:pt x="274092" y="46024"/>
                </a:lnTo>
                <a:lnTo>
                  <a:pt x="273177" y="24688"/>
                </a:lnTo>
                <a:close/>
                <a:moveTo>
                  <a:pt x="2282571" y="13411"/>
                </a:moveTo>
                <a:lnTo>
                  <a:pt x="2303907" y="13411"/>
                </a:lnTo>
                <a:lnTo>
                  <a:pt x="2303907" y="176784"/>
                </a:lnTo>
                <a:cubicBezTo>
                  <a:pt x="2303031" y="192627"/>
                  <a:pt x="2301202" y="208718"/>
                  <a:pt x="2298421" y="225056"/>
                </a:cubicBezTo>
                <a:cubicBezTo>
                  <a:pt x="2295639" y="241395"/>
                  <a:pt x="2291677" y="258934"/>
                  <a:pt x="2286534" y="277672"/>
                </a:cubicBezTo>
                <a:lnTo>
                  <a:pt x="2266112" y="272186"/>
                </a:lnTo>
                <a:cubicBezTo>
                  <a:pt x="2270970" y="254190"/>
                  <a:pt x="2274742" y="237375"/>
                  <a:pt x="2277428" y="221742"/>
                </a:cubicBezTo>
                <a:cubicBezTo>
                  <a:pt x="2280114" y="206108"/>
                  <a:pt x="2281828" y="190817"/>
                  <a:pt x="2282571" y="175869"/>
                </a:cubicBezTo>
                <a:close/>
                <a:moveTo>
                  <a:pt x="224104" y="13411"/>
                </a:moveTo>
                <a:lnTo>
                  <a:pt x="245440" y="13411"/>
                </a:lnTo>
                <a:lnTo>
                  <a:pt x="245440" y="68275"/>
                </a:lnTo>
                <a:lnTo>
                  <a:pt x="267996" y="68275"/>
                </a:lnTo>
                <a:lnTo>
                  <a:pt x="267996" y="89611"/>
                </a:lnTo>
                <a:lnTo>
                  <a:pt x="245440" y="89611"/>
                </a:lnTo>
                <a:lnTo>
                  <a:pt x="245440" y="154533"/>
                </a:lnTo>
                <a:lnTo>
                  <a:pt x="267081" y="148132"/>
                </a:lnTo>
                <a:lnTo>
                  <a:pt x="272872" y="168554"/>
                </a:lnTo>
                <a:lnTo>
                  <a:pt x="245440" y="176479"/>
                </a:lnTo>
                <a:lnTo>
                  <a:pt x="245440" y="277977"/>
                </a:lnTo>
                <a:lnTo>
                  <a:pt x="224104" y="277977"/>
                </a:lnTo>
                <a:lnTo>
                  <a:pt x="224104" y="182880"/>
                </a:lnTo>
                <a:lnTo>
                  <a:pt x="199720" y="189890"/>
                </a:lnTo>
                <a:lnTo>
                  <a:pt x="193929" y="169468"/>
                </a:lnTo>
                <a:lnTo>
                  <a:pt x="224104" y="160629"/>
                </a:lnTo>
                <a:lnTo>
                  <a:pt x="224104" y="89611"/>
                </a:lnTo>
                <a:lnTo>
                  <a:pt x="197587" y="89611"/>
                </a:lnTo>
                <a:lnTo>
                  <a:pt x="197587" y="68275"/>
                </a:lnTo>
                <a:lnTo>
                  <a:pt x="224104" y="68275"/>
                </a:lnTo>
                <a:close/>
                <a:moveTo>
                  <a:pt x="1043026" y="7315"/>
                </a:moveTo>
                <a:lnTo>
                  <a:pt x="1064362" y="7315"/>
                </a:lnTo>
                <a:lnTo>
                  <a:pt x="1064362" y="32004"/>
                </a:lnTo>
                <a:lnTo>
                  <a:pt x="1109472" y="32004"/>
                </a:lnTo>
                <a:lnTo>
                  <a:pt x="1109472" y="87477"/>
                </a:lnTo>
                <a:lnTo>
                  <a:pt x="1088136" y="87477"/>
                </a:lnTo>
                <a:lnTo>
                  <a:pt x="1088136" y="53340"/>
                </a:lnTo>
                <a:lnTo>
                  <a:pt x="1020775" y="53340"/>
                </a:lnTo>
                <a:lnTo>
                  <a:pt x="1020775" y="87172"/>
                </a:lnTo>
                <a:lnTo>
                  <a:pt x="999439" y="87172"/>
                </a:lnTo>
                <a:lnTo>
                  <a:pt x="999439" y="32004"/>
                </a:lnTo>
                <a:lnTo>
                  <a:pt x="1043026" y="32004"/>
                </a:lnTo>
                <a:close/>
                <a:moveTo>
                  <a:pt x="1488796" y="7010"/>
                </a:moveTo>
                <a:lnTo>
                  <a:pt x="1510132" y="7010"/>
                </a:lnTo>
                <a:lnTo>
                  <a:pt x="1510132" y="33832"/>
                </a:lnTo>
                <a:lnTo>
                  <a:pt x="1587856" y="33832"/>
                </a:lnTo>
                <a:lnTo>
                  <a:pt x="1587856" y="55168"/>
                </a:lnTo>
                <a:lnTo>
                  <a:pt x="1429665" y="55168"/>
                </a:lnTo>
                <a:lnTo>
                  <a:pt x="1424178" y="278282"/>
                </a:lnTo>
                <a:lnTo>
                  <a:pt x="1402842" y="277672"/>
                </a:lnTo>
                <a:lnTo>
                  <a:pt x="1408938" y="33832"/>
                </a:lnTo>
                <a:lnTo>
                  <a:pt x="1488796" y="33832"/>
                </a:lnTo>
                <a:close/>
                <a:moveTo>
                  <a:pt x="528371" y="7010"/>
                </a:moveTo>
                <a:lnTo>
                  <a:pt x="549707" y="7010"/>
                </a:lnTo>
                <a:lnTo>
                  <a:pt x="549707" y="122224"/>
                </a:lnTo>
                <a:lnTo>
                  <a:pt x="594513" y="47244"/>
                </a:lnTo>
                <a:lnTo>
                  <a:pt x="638709" y="125272"/>
                </a:lnTo>
                <a:lnTo>
                  <a:pt x="620116" y="135636"/>
                </a:lnTo>
                <a:lnTo>
                  <a:pt x="593903" y="89611"/>
                </a:lnTo>
                <a:lnTo>
                  <a:pt x="566776" y="135636"/>
                </a:lnTo>
                <a:lnTo>
                  <a:pt x="549707" y="125577"/>
                </a:lnTo>
                <a:lnTo>
                  <a:pt x="549707" y="172212"/>
                </a:lnTo>
                <a:lnTo>
                  <a:pt x="621640" y="172212"/>
                </a:lnTo>
                <a:lnTo>
                  <a:pt x="621640" y="193548"/>
                </a:lnTo>
                <a:lnTo>
                  <a:pt x="549707" y="193548"/>
                </a:lnTo>
                <a:lnTo>
                  <a:pt x="549707" y="245973"/>
                </a:lnTo>
                <a:lnTo>
                  <a:pt x="639318" y="245973"/>
                </a:lnTo>
                <a:lnTo>
                  <a:pt x="639318" y="267309"/>
                </a:lnTo>
                <a:lnTo>
                  <a:pt x="438455" y="267309"/>
                </a:lnTo>
                <a:lnTo>
                  <a:pt x="438455" y="245973"/>
                </a:lnTo>
                <a:lnTo>
                  <a:pt x="528371" y="245973"/>
                </a:lnTo>
                <a:lnTo>
                  <a:pt x="528371" y="193548"/>
                </a:lnTo>
                <a:lnTo>
                  <a:pt x="456133" y="193548"/>
                </a:lnTo>
                <a:lnTo>
                  <a:pt x="456133" y="172212"/>
                </a:lnTo>
                <a:lnTo>
                  <a:pt x="528371" y="172212"/>
                </a:lnTo>
                <a:lnTo>
                  <a:pt x="528371" y="125272"/>
                </a:lnTo>
                <a:lnTo>
                  <a:pt x="511607" y="135026"/>
                </a:lnTo>
                <a:lnTo>
                  <a:pt x="486004" y="90220"/>
                </a:lnTo>
                <a:lnTo>
                  <a:pt x="457048" y="135940"/>
                </a:lnTo>
                <a:lnTo>
                  <a:pt x="439065" y="124358"/>
                </a:lnTo>
                <a:lnTo>
                  <a:pt x="486918" y="48768"/>
                </a:lnTo>
                <a:lnTo>
                  <a:pt x="528371" y="121615"/>
                </a:lnTo>
                <a:close/>
                <a:moveTo>
                  <a:pt x="842391" y="5181"/>
                </a:moveTo>
                <a:lnTo>
                  <a:pt x="861594" y="14020"/>
                </a:lnTo>
                <a:lnTo>
                  <a:pt x="843306" y="54254"/>
                </a:lnTo>
                <a:lnTo>
                  <a:pt x="872262" y="54254"/>
                </a:lnTo>
                <a:lnTo>
                  <a:pt x="872262" y="115519"/>
                </a:lnTo>
                <a:lnTo>
                  <a:pt x="850926" y="115519"/>
                </a:lnTo>
                <a:lnTo>
                  <a:pt x="850926" y="75590"/>
                </a:lnTo>
                <a:lnTo>
                  <a:pt x="705841" y="75590"/>
                </a:lnTo>
                <a:lnTo>
                  <a:pt x="705841" y="115519"/>
                </a:lnTo>
                <a:lnTo>
                  <a:pt x="684505" y="115519"/>
                </a:lnTo>
                <a:lnTo>
                  <a:pt x="684505" y="54254"/>
                </a:lnTo>
                <a:lnTo>
                  <a:pt x="716509" y="54254"/>
                </a:lnTo>
                <a:lnTo>
                  <a:pt x="696392" y="15544"/>
                </a:lnTo>
                <a:lnTo>
                  <a:pt x="715594" y="5791"/>
                </a:lnTo>
                <a:lnTo>
                  <a:pt x="737235" y="48158"/>
                </a:lnTo>
                <a:lnTo>
                  <a:pt x="725348" y="54254"/>
                </a:lnTo>
                <a:lnTo>
                  <a:pt x="819531" y="54254"/>
                </a:lnTo>
                <a:close/>
                <a:moveTo>
                  <a:pt x="1212876" y="4572"/>
                </a:moveTo>
                <a:lnTo>
                  <a:pt x="1225982" y="57607"/>
                </a:lnTo>
                <a:lnTo>
                  <a:pt x="1275360" y="57607"/>
                </a:lnTo>
                <a:lnTo>
                  <a:pt x="1289076" y="4572"/>
                </a:lnTo>
                <a:lnTo>
                  <a:pt x="1309802" y="9753"/>
                </a:lnTo>
                <a:lnTo>
                  <a:pt x="1297610" y="57607"/>
                </a:lnTo>
                <a:lnTo>
                  <a:pt x="1348207" y="57607"/>
                </a:lnTo>
                <a:lnTo>
                  <a:pt x="1348207" y="78943"/>
                </a:lnTo>
                <a:lnTo>
                  <a:pt x="1264387" y="78943"/>
                </a:lnTo>
                <a:lnTo>
                  <a:pt x="1254938" y="112471"/>
                </a:lnTo>
                <a:lnTo>
                  <a:pt x="1319556" y="112471"/>
                </a:lnTo>
                <a:lnTo>
                  <a:pt x="1319556" y="268224"/>
                </a:lnTo>
                <a:lnTo>
                  <a:pt x="1183005" y="268224"/>
                </a:lnTo>
                <a:lnTo>
                  <a:pt x="1183005" y="112471"/>
                </a:lnTo>
                <a:lnTo>
                  <a:pt x="1232688" y="112471"/>
                </a:lnTo>
                <a:lnTo>
                  <a:pt x="1242441" y="78943"/>
                </a:lnTo>
                <a:lnTo>
                  <a:pt x="1152830" y="78943"/>
                </a:lnTo>
                <a:lnTo>
                  <a:pt x="1152830" y="57607"/>
                </a:lnTo>
                <a:lnTo>
                  <a:pt x="1204036" y="57607"/>
                </a:lnTo>
                <a:lnTo>
                  <a:pt x="1192149" y="9753"/>
                </a:lnTo>
                <a:close/>
                <a:moveTo>
                  <a:pt x="776859" y="0"/>
                </a:moveTo>
                <a:lnTo>
                  <a:pt x="794842" y="44805"/>
                </a:lnTo>
                <a:lnTo>
                  <a:pt x="775030" y="52730"/>
                </a:lnTo>
                <a:lnTo>
                  <a:pt x="757047" y="7924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8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xmlns="" id="{94B0F829-3CE1-4F0F-8AA4-9D3070A63B51}"/>
              </a:ext>
            </a:extLst>
          </p:cNvPr>
          <p:cNvSpPr txBox="1"/>
          <p:nvPr/>
        </p:nvSpPr>
        <p:spPr>
          <a:xfrm rot="21228729">
            <a:off x="5664201" y="4601661"/>
            <a:ext cx="358423" cy="329750"/>
          </a:xfrm>
          <a:custGeom>
            <a:avLst/>
            <a:gdLst/>
            <a:ahLst/>
            <a:cxnLst/>
            <a:rect l="l" t="t" r="r" b="b"/>
            <a:pathLst>
              <a:path w="513457" h="472381">
                <a:moveTo>
                  <a:pt x="492918" y="0"/>
                </a:moveTo>
                <a:lnTo>
                  <a:pt x="492918" y="88999"/>
                </a:lnTo>
                <a:cubicBezTo>
                  <a:pt x="424457" y="120948"/>
                  <a:pt x="394791" y="175717"/>
                  <a:pt x="403919" y="253306"/>
                </a:cubicBezTo>
                <a:lnTo>
                  <a:pt x="513457" y="253306"/>
                </a:lnTo>
                <a:lnTo>
                  <a:pt x="513457" y="472381"/>
                </a:lnTo>
                <a:lnTo>
                  <a:pt x="308074" y="472381"/>
                </a:lnTo>
                <a:lnTo>
                  <a:pt x="308074" y="232767"/>
                </a:lnTo>
                <a:cubicBezTo>
                  <a:pt x="317202" y="123230"/>
                  <a:pt x="378817" y="45641"/>
                  <a:pt x="492918" y="0"/>
                </a:cubicBezTo>
                <a:close/>
                <a:moveTo>
                  <a:pt x="184844" y="0"/>
                </a:moveTo>
                <a:lnTo>
                  <a:pt x="184844" y="88999"/>
                </a:lnTo>
                <a:cubicBezTo>
                  <a:pt x="116383" y="139204"/>
                  <a:pt x="84435" y="193973"/>
                  <a:pt x="88999" y="253306"/>
                </a:cubicBezTo>
                <a:lnTo>
                  <a:pt x="198536" y="253306"/>
                </a:lnTo>
                <a:lnTo>
                  <a:pt x="198536" y="472381"/>
                </a:lnTo>
                <a:lnTo>
                  <a:pt x="0" y="472381"/>
                </a:lnTo>
                <a:lnTo>
                  <a:pt x="0" y="239614"/>
                </a:lnTo>
                <a:cubicBezTo>
                  <a:pt x="4564" y="134640"/>
                  <a:pt x="66179" y="54769"/>
                  <a:pt x="184844" y="0"/>
                </a:cubicBez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C18807B-302A-40D2-B5B5-C8602F0A1BBF}"/>
              </a:ext>
            </a:extLst>
          </p:cNvPr>
          <p:cNvGrpSpPr/>
          <p:nvPr/>
        </p:nvGrpSpPr>
        <p:grpSpPr>
          <a:xfrm>
            <a:off x="6862009" y="1352639"/>
            <a:ext cx="4035402" cy="3724986"/>
            <a:chOff x="4770202" y="1000999"/>
            <a:chExt cx="4127500" cy="3810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B0FB7059-5F8C-42CA-9DA1-55898DA653A5}"/>
                </a:ext>
              </a:extLst>
            </p:cNvPr>
            <p:cNvSpPr/>
            <p:nvPr/>
          </p:nvSpPr>
          <p:spPr>
            <a:xfrm>
              <a:off x="4770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881E701-D109-4DCD-B4C7-16475D1BBC0A}"/>
                </a:ext>
              </a:extLst>
            </p:cNvPr>
            <p:cNvSpPr/>
            <p:nvPr/>
          </p:nvSpPr>
          <p:spPr>
            <a:xfrm>
              <a:off x="50877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9D75EE19-85BA-4FAD-A524-B39A375297C5}"/>
                </a:ext>
              </a:extLst>
            </p:cNvPr>
            <p:cNvSpPr/>
            <p:nvPr/>
          </p:nvSpPr>
          <p:spPr>
            <a:xfrm>
              <a:off x="5405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6DE9C979-3374-405F-B85B-A852F616F80A}"/>
                </a:ext>
              </a:extLst>
            </p:cNvPr>
            <p:cNvSpPr/>
            <p:nvPr/>
          </p:nvSpPr>
          <p:spPr>
            <a:xfrm>
              <a:off x="57227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AB11D3E5-7622-4B9E-92B7-873DEC5037C8}"/>
                </a:ext>
              </a:extLst>
            </p:cNvPr>
            <p:cNvSpPr/>
            <p:nvPr/>
          </p:nvSpPr>
          <p:spPr>
            <a:xfrm>
              <a:off x="6040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5769619-FD62-406C-82ED-39EA4A8E32AF}"/>
                </a:ext>
              </a:extLst>
            </p:cNvPr>
            <p:cNvSpPr/>
            <p:nvPr/>
          </p:nvSpPr>
          <p:spPr>
            <a:xfrm>
              <a:off x="63577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83B2DF90-A4AA-409A-8F0C-16549D8AF7E0}"/>
                </a:ext>
              </a:extLst>
            </p:cNvPr>
            <p:cNvSpPr/>
            <p:nvPr/>
          </p:nvSpPr>
          <p:spPr>
            <a:xfrm>
              <a:off x="6675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65B00D13-918A-4577-B835-C0CA097FEC43}"/>
                </a:ext>
              </a:extLst>
            </p:cNvPr>
            <p:cNvSpPr/>
            <p:nvPr/>
          </p:nvSpPr>
          <p:spPr>
            <a:xfrm>
              <a:off x="69927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404499C-4099-4133-96B4-FDEE54662FCC}"/>
                </a:ext>
              </a:extLst>
            </p:cNvPr>
            <p:cNvSpPr/>
            <p:nvPr/>
          </p:nvSpPr>
          <p:spPr>
            <a:xfrm>
              <a:off x="7310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586480E-3AE0-4924-B7FB-C760EE67B09E}"/>
                </a:ext>
              </a:extLst>
            </p:cNvPr>
            <p:cNvSpPr/>
            <p:nvPr/>
          </p:nvSpPr>
          <p:spPr>
            <a:xfrm>
              <a:off x="76277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02540EB3-239E-4353-A5F1-2A66BC060AA9}"/>
                </a:ext>
              </a:extLst>
            </p:cNvPr>
            <p:cNvSpPr/>
            <p:nvPr/>
          </p:nvSpPr>
          <p:spPr>
            <a:xfrm>
              <a:off x="7945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52847507-4676-4D64-BFFB-C4AAC980B68A}"/>
                </a:ext>
              </a:extLst>
            </p:cNvPr>
            <p:cNvSpPr/>
            <p:nvPr/>
          </p:nvSpPr>
          <p:spPr>
            <a:xfrm>
              <a:off x="82627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1B4F7086-014B-42B5-8C57-444E06772A4C}"/>
                </a:ext>
              </a:extLst>
            </p:cNvPr>
            <p:cNvSpPr/>
            <p:nvPr/>
          </p:nvSpPr>
          <p:spPr>
            <a:xfrm>
              <a:off x="8580202" y="100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FBDD6E2-5D20-4CA3-88C7-F0D96D423B7C}"/>
                </a:ext>
              </a:extLst>
            </p:cNvPr>
            <p:cNvSpPr/>
            <p:nvPr/>
          </p:nvSpPr>
          <p:spPr>
            <a:xfrm>
              <a:off x="4770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0787CBD6-92E4-410C-BFD6-2843CAC56728}"/>
                </a:ext>
              </a:extLst>
            </p:cNvPr>
            <p:cNvSpPr/>
            <p:nvPr/>
          </p:nvSpPr>
          <p:spPr>
            <a:xfrm>
              <a:off x="50877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36B87E77-F770-49C5-9DD6-6D93989EBD5C}"/>
                </a:ext>
              </a:extLst>
            </p:cNvPr>
            <p:cNvSpPr/>
            <p:nvPr/>
          </p:nvSpPr>
          <p:spPr>
            <a:xfrm>
              <a:off x="5405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E582FC6E-5B6C-4426-8854-6D43039A748A}"/>
                </a:ext>
              </a:extLst>
            </p:cNvPr>
            <p:cNvSpPr/>
            <p:nvPr/>
          </p:nvSpPr>
          <p:spPr>
            <a:xfrm>
              <a:off x="57227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595EB849-1A5F-44B8-A70E-B417B8088D4C}"/>
                </a:ext>
              </a:extLst>
            </p:cNvPr>
            <p:cNvSpPr/>
            <p:nvPr/>
          </p:nvSpPr>
          <p:spPr>
            <a:xfrm>
              <a:off x="6040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7FBB4B11-4006-40FE-85CA-6B440023AA21}"/>
                </a:ext>
              </a:extLst>
            </p:cNvPr>
            <p:cNvSpPr/>
            <p:nvPr/>
          </p:nvSpPr>
          <p:spPr>
            <a:xfrm>
              <a:off x="63577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220F701-1A9D-4018-B9CF-717F79274912}"/>
                </a:ext>
              </a:extLst>
            </p:cNvPr>
            <p:cNvSpPr/>
            <p:nvPr/>
          </p:nvSpPr>
          <p:spPr>
            <a:xfrm>
              <a:off x="6675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31429874-39C4-4B5A-968F-BBD06D64AB67}"/>
                </a:ext>
              </a:extLst>
            </p:cNvPr>
            <p:cNvSpPr/>
            <p:nvPr/>
          </p:nvSpPr>
          <p:spPr>
            <a:xfrm>
              <a:off x="69927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7C1986F-B496-415C-8F4A-7D54883F2C13}"/>
                </a:ext>
              </a:extLst>
            </p:cNvPr>
            <p:cNvSpPr/>
            <p:nvPr/>
          </p:nvSpPr>
          <p:spPr>
            <a:xfrm>
              <a:off x="7310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E302187A-9ECB-4A84-B246-E8114D011B7F}"/>
                </a:ext>
              </a:extLst>
            </p:cNvPr>
            <p:cNvSpPr/>
            <p:nvPr/>
          </p:nvSpPr>
          <p:spPr>
            <a:xfrm>
              <a:off x="76277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A0A5184D-A78A-481D-880E-DE7D08351B9F}"/>
                </a:ext>
              </a:extLst>
            </p:cNvPr>
            <p:cNvSpPr/>
            <p:nvPr/>
          </p:nvSpPr>
          <p:spPr>
            <a:xfrm>
              <a:off x="7945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903CEF41-C7A8-42A8-8B6D-0152B8476E5B}"/>
                </a:ext>
              </a:extLst>
            </p:cNvPr>
            <p:cNvSpPr/>
            <p:nvPr/>
          </p:nvSpPr>
          <p:spPr>
            <a:xfrm>
              <a:off x="82627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154A39D-791D-4BAE-9C23-31067C93E6E2}"/>
                </a:ext>
              </a:extLst>
            </p:cNvPr>
            <p:cNvSpPr/>
            <p:nvPr/>
          </p:nvSpPr>
          <p:spPr>
            <a:xfrm>
              <a:off x="8580202" y="131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30EBEEAF-F85F-46A1-8199-E7FED90776F5}"/>
                </a:ext>
              </a:extLst>
            </p:cNvPr>
            <p:cNvSpPr/>
            <p:nvPr/>
          </p:nvSpPr>
          <p:spPr>
            <a:xfrm>
              <a:off x="4770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B7F5F3A7-6845-4445-AC4F-3DF4C3FEEF26}"/>
                </a:ext>
              </a:extLst>
            </p:cNvPr>
            <p:cNvSpPr/>
            <p:nvPr/>
          </p:nvSpPr>
          <p:spPr>
            <a:xfrm>
              <a:off x="50877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300B96ED-F803-45CC-8954-BF48B19C3C18}"/>
                </a:ext>
              </a:extLst>
            </p:cNvPr>
            <p:cNvSpPr/>
            <p:nvPr/>
          </p:nvSpPr>
          <p:spPr>
            <a:xfrm>
              <a:off x="5405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17FC9A29-C4B4-4B97-A9F6-284AB024C9C7}"/>
                </a:ext>
              </a:extLst>
            </p:cNvPr>
            <p:cNvSpPr/>
            <p:nvPr/>
          </p:nvSpPr>
          <p:spPr>
            <a:xfrm>
              <a:off x="57227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C34EEDD-4AEC-4F8E-9C40-9F1BF052098C}"/>
                </a:ext>
              </a:extLst>
            </p:cNvPr>
            <p:cNvSpPr/>
            <p:nvPr/>
          </p:nvSpPr>
          <p:spPr>
            <a:xfrm>
              <a:off x="6040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16B4E3A1-7A08-4C39-B142-0E87A6787087}"/>
                </a:ext>
              </a:extLst>
            </p:cNvPr>
            <p:cNvSpPr/>
            <p:nvPr/>
          </p:nvSpPr>
          <p:spPr>
            <a:xfrm>
              <a:off x="63577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D2597A0F-8347-4801-9D82-75B47D1E7AF6}"/>
                </a:ext>
              </a:extLst>
            </p:cNvPr>
            <p:cNvSpPr/>
            <p:nvPr/>
          </p:nvSpPr>
          <p:spPr>
            <a:xfrm>
              <a:off x="6675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364AF83C-896E-4D1E-9359-3F1B02BF3007}"/>
                </a:ext>
              </a:extLst>
            </p:cNvPr>
            <p:cNvSpPr/>
            <p:nvPr/>
          </p:nvSpPr>
          <p:spPr>
            <a:xfrm>
              <a:off x="69927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xmlns="" id="{F889D191-7B98-435C-A3FE-6A89472992BA}"/>
                </a:ext>
              </a:extLst>
            </p:cNvPr>
            <p:cNvSpPr/>
            <p:nvPr/>
          </p:nvSpPr>
          <p:spPr>
            <a:xfrm>
              <a:off x="7310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:a16="http://schemas.microsoft.com/office/drawing/2014/main" xmlns="" id="{BA209929-5E5F-40CF-80D8-BE5F559FF336}"/>
                </a:ext>
              </a:extLst>
            </p:cNvPr>
            <p:cNvSpPr/>
            <p:nvPr/>
          </p:nvSpPr>
          <p:spPr>
            <a:xfrm>
              <a:off x="76277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919FA6E8-CE63-4D44-A74B-88D3C7A0D3D2}"/>
                </a:ext>
              </a:extLst>
            </p:cNvPr>
            <p:cNvSpPr/>
            <p:nvPr/>
          </p:nvSpPr>
          <p:spPr>
            <a:xfrm>
              <a:off x="7945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780C5EEE-F1D9-420D-BC7B-0B126E08CFA7}"/>
                </a:ext>
              </a:extLst>
            </p:cNvPr>
            <p:cNvSpPr/>
            <p:nvPr/>
          </p:nvSpPr>
          <p:spPr>
            <a:xfrm>
              <a:off x="82627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B201940F-1B4E-4CAE-B3B0-2368A06A12EB}"/>
                </a:ext>
              </a:extLst>
            </p:cNvPr>
            <p:cNvSpPr/>
            <p:nvPr/>
          </p:nvSpPr>
          <p:spPr>
            <a:xfrm>
              <a:off x="8580202" y="163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A6A4D4D6-2329-483C-9571-AC848E7497AD}"/>
                </a:ext>
              </a:extLst>
            </p:cNvPr>
            <p:cNvSpPr/>
            <p:nvPr/>
          </p:nvSpPr>
          <p:spPr>
            <a:xfrm>
              <a:off x="4770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xmlns="" id="{A8993532-D2E9-46DA-B00F-9BF7412B2696}"/>
                </a:ext>
              </a:extLst>
            </p:cNvPr>
            <p:cNvSpPr/>
            <p:nvPr/>
          </p:nvSpPr>
          <p:spPr>
            <a:xfrm>
              <a:off x="50877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5A58F0DD-8F13-48A5-A421-58C79F5B0547}"/>
                </a:ext>
              </a:extLst>
            </p:cNvPr>
            <p:cNvSpPr/>
            <p:nvPr/>
          </p:nvSpPr>
          <p:spPr>
            <a:xfrm>
              <a:off x="5405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801D4520-A971-4E63-AC0C-2C4D311E7CE8}"/>
                </a:ext>
              </a:extLst>
            </p:cNvPr>
            <p:cNvSpPr/>
            <p:nvPr/>
          </p:nvSpPr>
          <p:spPr>
            <a:xfrm>
              <a:off x="57227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4A94E43B-28DB-4D91-8666-2B0FF76FB390}"/>
                </a:ext>
              </a:extLst>
            </p:cNvPr>
            <p:cNvSpPr/>
            <p:nvPr/>
          </p:nvSpPr>
          <p:spPr>
            <a:xfrm>
              <a:off x="6040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2A09F56A-D876-48F5-8F7E-EFFF34ADA7B2}"/>
                </a:ext>
              </a:extLst>
            </p:cNvPr>
            <p:cNvSpPr/>
            <p:nvPr/>
          </p:nvSpPr>
          <p:spPr>
            <a:xfrm>
              <a:off x="63577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xmlns="" id="{44DCDFAF-B23B-429C-A3FD-2D5341F6A756}"/>
                </a:ext>
              </a:extLst>
            </p:cNvPr>
            <p:cNvSpPr/>
            <p:nvPr/>
          </p:nvSpPr>
          <p:spPr>
            <a:xfrm>
              <a:off x="6675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95BEFB89-C8A2-4CE1-BF33-0BA4ABB180EE}"/>
                </a:ext>
              </a:extLst>
            </p:cNvPr>
            <p:cNvSpPr/>
            <p:nvPr/>
          </p:nvSpPr>
          <p:spPr>
            <a:xfrm>
              <a:off x="69927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B242B8AA-14EE-40BD-963A-B2D1B7C30413}"/>
                </a:ext>
              </a:extLst>
            </p:cNvPr>
            <p:cNvSpPr/>
            <p:nvPr/>
          </p:nvSpPr>
          <p:spPr>
            <a:xfrm>
              <a:off x="7310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6C1269CA-12B8-4B61-8620-278AA305BAF2}"/>
                </a:ext>
              </a:extLst>
            </p:cNvPr>
            <p:cNvSpPr/>
            <p:nvPr/>
          </p:nvSpPr>
          <p:spPr>
            <a:xfrm>
              <a:off x="76277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xmlns="" id="{EFCBDCAD-F90A-4B93-B3B2-2CDD057E1A86}"/>
                </a:ext>
              </a:extLst>
            </p:cNvPr>
            <p:cNvSpPr/>
            <p:nvPr/>
          </p:nvSpPr>
          <p:spPr>
            <a:xfrm>
              <a:off x="7945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02F56DF8-DB27-4B50-BF97-18096D8AA8D2}"/>
                </a:ext>
              </a:extLst>
            </p:cNvPr>
            <p:cNvSpPr/>
            <p:nvPr/>
          </p:nvSpPr>
          <p:spPr>
            <a:xfrm>
              <a:off x="82627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3F7F2F0C-4025-403C-B92B-59ACC549CB08}"/>
                </a:ext>
              </a:extLst>
            </p:cNvPr>
            <p:cNvSpPr/>
            <p:nvPr/>
          </p:nvSpPr>
          <p:spPr>
            <a:xfrm>
              <a:off x="8580202" y="195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CFB39137-4A5F-4901-9EA7-41BEDF5C83BD}"/>
                </a:ext>
              </a:extLst>
            </p:cNvPr>
            <p:cNvSpPr/>
            <p:nvPr/>
          </p:nvSpPr>
          <p:spPr>
            <a:xfrm>
              <a:off x="4770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43F2746-491D-4322-88CB-26173E5A3877}"/>
                </a:ext>
              </a:extLst>
            </p:cNvPr>
            <p:cNvSpPr/>
            <p:nvPr/>
          </p:nvSpPr>
          <p:spPr>
            <a:xfrm>
              <a:off x="50877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C6849A24-5482-4DB1-8073-1959391E59A1}"/>
                </a:ext>
              </a:extLst>
            </p:cNvPr>
            <p:cNvSpPr/>
            <p:nvPr/>
          </p:nvSpPr>
          <p:spPr>
            <a:xfrm>
              <a:off x="5405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B290EB5E-C52E-4E25-AD9C-0373FC380515}"/>
                </a:ext>
              </a:extLst>
            </p:cNvPr>
            <p:cNvSpPr/>
            <p:nvPr/>
          </p:nvSpPr>
          <p:spPr>
            <a:xfrm>
              <a:off x="57227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863F6500-E5A1-443E-8436-D2C8E3282FA2}"/>
                </a:ext>
              </a:extLst>
            </p:cNvPr>
            <p:cNvSpPr/>
            <p:nvPr/>
          </p:nvSpPr>
          <p:spPr>
            <a:xfrm>
              <a:off x="6040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4B92D601-E15E-44CA-9E4F-4D4C30222039}"/>
                </a:ext>
              </a:extLst>
            </p:cNvPr>
            <p:cNvSpPr/>
            <p:nvPr/>
          </p:nvSpPr>
          <p:spPr>
            <a:xfrm>
              <a:off x="63577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7DA634B8-F390-41D8-B7E8-1230DEFB9744}"/>
                </a:ext>
              </a:extLst>
            </p:cNvPr>
            <p:cNvSpPr/>
            <p:nvPr/>
          </p:nvSpPr>
          <p:spPr>
            <a:xfrm>
              <a:off x="6675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F882074A-53F2-4A4F-A696-32CECA5CCEA5}"/>
                </a:ext>
              </a:extLst>
            </p:cNvPr>
            <p:cNvSpPr/>
            <p:nvPr/>
          </p:nvSpPr>
          <p:spPr>
            <a:xfrm>
              <a:off x="69927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FB44201C-66FA-4173-88C8-FD98143CC03B}"/>
                </a:ext>
              </a:extLst>
            </p:cNvPr>
            <p:cNvSpPr/>
            <p:nvPr/>
          </p:nvSpPr>
          <p:spPr>
            <a:xfrm>
              <a:off x="7310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xmlns="" id="{B0195034-EBE9-4E9A-B24F-510D6E3A19DE}"/>
                </a:ext>
              </a:extLst>
            </p:cNvPr>
            <p:cNvSpPr/>
            <p:nvPr/>
          </p:nvSpPr>
          <p:spPr>
            <a:xfrm>
              <a:off x="76277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A8E9EF05-7BF6-483A-ACA5-399535E90156}"/>
                </a:ext>
              </a:extLst>
            </p:cNvPr>
            <p:cNvSpPr/>
            <p:nvPr/>
          </p:nvSpPr>
          <p:spPr>
            <a:xfrm>
              <a:off x="7945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C2E2787C-64B1-4003-BE9E-0BFE9B3A8252}"/>
                </a:ext>
              </a:extLst>
            </p:cNvPr>
            <p:cNvSpPr/>
            <p:nvPr/>
          </p:nvSpPr>
          <p:spPr>
            <a:xfrm>
              <a:off x="82627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BF8155E9-0D27-4321-BCE8-D5B31D85A081}"/>
                </a:ext>
              </a:extLst>
            </p:cNvPr>
            <p:cNvSpPr/>
            <p:nvPr/>
          </p:nvSpPr>
          <p:spPr>
            <a:xfrm>
              <a:off x="8580202" y="227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0290A98E-706F-4691-A107-ACF91962DBA7}"/>
                </a:ext>
              </a:extLst>
            </p:cNvPr>
            <p:cNvSpPr/>
            <p:nvPr/>
          </p:nvSpPr>
          <p:spPr>
            <a:xfrm>
              <a:off x="4770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1B120C32-B4CC-4829-8107-803252854353}"/>
                </a:ext>
              </a:extLst>
            </p:cNvPr>
            <p:cNvSpPr/>
            <p:nvPr/>
          </p:nvSpPr>
          <p:spPr>
            <a:xfrm>
              <a:off x="50877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D084EFFE-084A-49D8-9CDF-D0BC0D5B8F3C}"/>
                </a:ext>
              </a:extLst>
            </p:cNvPr>
            <p:cNvSpPr/>
            <p:nvPr/>
          </p:nvSpPr>
          <p:spPr>
            <a:xfrm>
              <a:off x="5405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xmlns="" id="{F35FF9B6-7C63-40D1-9126-650F03394113}"/>
                </a:ext>
              </a:extLst>
            </p:cNvPr>
            <p:cNvSpPr/>
            <p:nvPr/>
          </p:nvSpPr>
          <p:spPr>
            <a:xfrm>
              <a:off x="57227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xmlns="" id="{8CB3454D-E335-4AE3-92DF-22C272A45034}"/>
                </a:ext>
              </a:extLst>
            </p:cNvPr>
            <p:cNvSpPr/>
            <p:nvPr/>
          </p:nvSpPr>
          <p:spPr>
            <a:xfrm>
              <a:off x="6040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DEB71564-BC65-445D-910C-CD95C018042E}"/>
                </a:ext>
              </a:extLst>
            </p:cNvPr>
            <p:cNvSpPr/>
            <p:nvPr/>
          </p:nvSpPr>
          <p:spPr>
            <a:xfrm>
              <a:off x="63577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373D5375-715A-4F4C-B7D9-B91A1A035175}"/>
                </a:ext>
              </a:extLst>
            </p:cNvPr>
            <p:cNvSpPr/>
            <p:nvPr/>
          </p:nvSpPr>
          <p:spPr>
            <a:xfrm>
              <a:off x="6675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B2C2FE9D-8206-4FC5-B294-49A56CD66711}"/>
                </a:ext>
              </a:extLst>
            </p:cNvPr>
            <p:cNvSpPr/>
            <p:nvPr/>
          </p:nvSpPr>
          <p:spPr>
            <a:xfrm>
              <a:off x="69927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9EA3E547-D79C-4B7D-9C01-486C958877D7}"/>
                </a:ext>
              </a:extLst>
            </p:cNvPr>
            <p:cNvSpPr/>
            <p:nvPr/>
          </p:nvSpPr>
          <p:spPr>
            <a:xfrm>
              <a:off x="7310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4998230F-26E1-417B-8419-7AD04D1451FB}"/>
                </a:ext>
              </a:extLst>
            </p:cNvPr>
            <p:cNvSpPr/>
            <p:nvPr/>
          </p:nvSpPr>
          <p:spPr>
            <a:xfrm>
              <a:off x="76277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xmlns="" id="{ED1EAB32-9D8B-42B7-A47E-8B076B09EF0A}"/>
                </a:ext>
              </a:extLst>
            </p:cNvPr>
            <p:cNvSpPr/>
            <p:nvPr/>
          </p:nvSpPr>
          <p:spPr>
            <a:xfrm>
              <a:off x="7945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2D02892C-5A73-42BA-BE6A-1F2CA2E0501A}"/>
                </a:ext>
              </a:extLst>
            </p:cNvPr>
            <p:cNvSpPr/>
            <p:nvPr/>
          </p:nvSpPr>
          <p:spPr>
            <a:xfrm>
              <a:off x="82627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xmlns="" id="{630D74EA-0F79-488B-98D9-F3B1004580BC}"/>
                </a:ext>
              </a:extLst>
            </p:cNvPr>
            <p:cNvSpPr/>
            <p:nvPr/>
          </p:nvSpPr>
          <p:spPr>
            <a:xfrm>
              <a:off x="8580202" y="258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59C79346-66FF-449D-9F0B-37ED30834035}"/>
                </a:ext>
              </a:extLst>
            </p:cNvPr>
            <p:cNvSpPr/>
            <p:nvPr/>
          </p:nvSpPr>
          <p:spPr>
            <a:xfrm>
              <a:off x="4770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928A4F11-EED1-4CA8-A895-4ED257747210}"/>
                </a:ext>
              </a:extLst>
            </p:cNvPr>
            <p:cNvSpPr/>
            <p:nvPr/>
          </p:nvSpPr>
          <p:spPr>
            <a:xfrm>
              <a:off x="50877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66A4EC38-6789-45C2-AA00-80137E7C2288}"/>
                </a:ext>
              </a:extLst>
            </p:cNvPr>
            <p:cNvSpPr/>
            <p:nvPr/>
          </p:nvSpPr>
          <p:spPr>
            <a:xfrm>
              <a:off x="5405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xmlns="" id="{330B95A1-119F-476C-A4E7-6460B483B610}"/>
                </a:ext>
              </a:extLst>
            </p:cNvPr>
            <p:cNvSpPr/>
            <p:nvPr/>
          </p:nvSpPr>
          <p:spPr>
            <a:xfrm>
              <a:off x="57227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879B7C7F-D26C-4077-AA83-D51A02CF96AF}"/>
                </a:ext>
              </a:extLst>
            </p:cNvPr>
            <p:cNvSpPr/>
            <p:nvPr/>
          </p:nvSpPr>
          <p:spPr>
            <a:xfrm>
              <a:off x="6040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xmlns="" id="{B4603BA0-3245-4304-9A38-D08A2767C182}"/>
                </a:ext>
              </a:extLst>
            </p:cNvPr>
            <p:cNvSpPr/>
            <p:nvPr/>
          </p:nvSpPr>
          <p:spPr>
            <a:xfrm>
              <a:off x="63577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xmlns="" id="{C20D2516-265B-4979-AFC4-C8FCE16FE336}"/>
                </a:ext>
              </a:extLst>
            </p:cNvPr>
            <p:cNvSpPr/>
            <p:nvPr/>
          </p:nvSpPr>
          <p:spPr>
            <a:xfrm>
              <a:off x="6675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xmlns="" id="{ED383CF3-4B9E-4B5F-9B35-864F310184C5}"/>
                </a:ext>
              </a:extLst>
            </p:cNvPr>
            <p:cNvSpPr/>
            <p:nvPr/>
          </p:nvSpPr>
          <p:spPr>
            <a:xfrm>
              <a:off x="69927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:a16="http://schemas.microsoft.com/office/drawing/2014/main" xmlns="" id="{921697D1-B51E-416F-B87C-07C8FD67DC93}"/>
                </a:ext>
              </a:extLst>
            </p:cNvPr>
            <p:cNvSpPr/>
            <p:nvPr/>
          </p:nvSpPr>
          <p:spPr>
            <a:xfrm>
              <a:off x="7310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xmlns="" id="{6EDA7F97-9C72-4354-8353-900E79CB2329}"/>
                </a:ext>
              </a:extLst>
            </p:cNvPr>
            <p:cNvSpPr/>
            <p:nvPr/>
          </p:nvSpPr>
          <p:spPr>
            <a:xfrm>
              <a:off x="76277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1" name="矩形 90">
              <a:extLst>
                <a:ext uri="{FF2B5EF4-FFF2-40B4-BE49-F238E27FC236}">
                  <a16:creationId xmlns:a16="http://schemas.microsoft.com/office/drawing/2014/main" xmlns="" id="{E277E928-2D82-4D1A-875A-9B5CCCDF981A}"/>
                </a:ext>
              </a:extLst>
            </p:cNvPr>
            <p:cNvSpPr/>
            <p:nvPr/>
          </p:nvSpPr>
          <p:spPr>
            <a:xfrm>
              <a:off x="7945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2" name="矩形 91">
              <a:extLst>
                <a:ext uri="{FF2B5EF4-FFF2-40B4-BE49-F238E27FC236}">
                  <a16:creationId xmlns:a16="http://schemas.microsoft.com/office/drawing/2014/main" xmlns="" id="{BAD227E9-0973-42B1-A7C2-917434BDF323}"/>
                </a:ext>
              </a:extLst>
            </p:cNvPr>
            <p:cNvSpPr/>
            <p:nvPr/>
          </p:nvSpPr>
          <p:spPr>
            <a:xfrm>
              <a:off x="82627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xmlns="" id="{89746D30-F287-4F3D-A2FC-55DC2DEE3145}"/>
                </a:ext>
              </a:extLst>
            </p:cNvPr>
            <p:cNvSpPr/>
            <p:nvPr/>
          </p:nvSpPr>
          <p:spPr>
            <a:xfrm>
              <a:off x="8580202" y="290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xmlns="" id="{B0C03DC6-ABB6-4C6B-A143-B3CFF9B4CDBD}"/>
                </a:ext>
              </a:extLst>
            </p:cNvPr>
            <p:cNvSpPr/>
            <p:nvPr/>
          </p:nvSpPr>
          <p:spPr>
            <a:xfrm>
              <a:off x="4770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5" name="矩形 94">
              <a:extLst>
                <a:ext uri="{FF2B5EF4-FFF2-40B4-BE49-F238E27FC236}">
                  <a16:creationId xmlns:a16="http://schemas.microsoft.com/office/drawing/2014/main" xmlns="" id="{97C882BF-6013-4E3B-BA63-EA472972CACE}"/>
                </a:ext>
              </a:extLst>
            </p:cNvPr>
            <p:cNvSpPr/>
            <p:nvPr/>
          </p:nvSpPr>
          <p:spPr>
            <a:xfrm>
              <a:off x="50877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6" name="矩形 95">
              <a:extLst>
                <a:ext uri="{FF2B5EF4-FFF2-40B4-BE49-F238E27FC236}">
                  <a16:creationId xmlns:a16="http://schemas.microsoft.com/office/drawing/2014/main" xmlns="" id="{25174DD2-06C5-4F9C-9D6C-B3E4B131ECB2}"/>
                </a:ext>
              </a:extLst>
            </p:cNvPr>
            <p:cNvSpPr/>
            <p:nvPr/>
          </p:nvSpPr>
          <p:spPr>
            <a:xfrm>
              <a:off x="5405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xmlns="" id="{83595428-19E6-4149-973F-8B65AD32A536}"/>
                </a:ext>
              </a:extLst>
            </p:cNvPr>
            <p:cNvSpPr/>
            <p:nvPr/>
          </p:nvSpPr>
          <p:spPr>
            <a:xfrm>
              <a:off x="57227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8" name="矩形 97">
              <a:extLst>
                <a:ext uri="{FF2B5EF4-FFF2-40B4-BE49-F238E27FC236}">
                  <a16:creationId xmlns:a16="http://schemas.microsoft.com/office/drawing/2014/main" xmlns="" id="{65E7698C-49BC-4779-90F5-E63D1449C1D1}"/>
                </a:ext>
              </a:extLst>
            </p:cNvPr>
            <p:cNvSpPr/>
            <p:nvPr/>
          </p:nvSpPr>
          <p:spPr>
            <a:xfrm>
              <a:off x="6040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9" name="矩形 98">
              <a:extLst>
                <a:ext uri="{FF2B5EF4-FFF2-40B4-BE49-F238E27FC236}">
                  <a16:creationId xmlns:a16="http://schemas.microsoft.com/office/drawing/2014/main" xmlns="" id="{D8C74495-33A6-4A86-A226-1147A848FEA3}"/>
                </a:ext>
              </a:extLst>
            </p:cNvPr>
            <p:cNvSpPr/>
            <p:nvPr/>
          </p:nvSpPr>
          <p:spPr>
            <a:xfrm>
              <a:off x="63577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0" name="矩形 99">
              <a:extLst>
                <a:ext uri="{FF2B5EF4-FFF2-40B4-BE49-F238E27FC236}">
                  <a16:creationId xmlns:a16="http://schemas.microsoft.com/office/drawing/2014/main" xmlns="" id="{1A50F7B1-137D-4D06-96EB-15AEAC563FF5}"/>
                </a:ext>
              </a:extLst>
            </p:cNvPr>
            <p:cNvSpPr/>
            <p:nvPr/>
          </p:nvSpPr>
          <p:spPr>
            <a:xfrm>
              <a:off x="6675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xmlns="" id="{F6B923E3-00C2-44FF-93AE-E9407066C5A3}"/>
                </a:ext>
              </a:extLst>
            </p:cNvPr>
            <p:cNvSpPr/>
            <p:nvPr/>
          </p:nvSpPr>
          <p:spPr>
            <a:xfrm>
              <a:off x="69927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2" name="矩形 101">
              <a:extLst>
                <a:ext uri="{FF2B5EF4-FFF2-40B4-BE49-F238E27FC236}">
                  <a16:creationId xmlns:a16="http://schemas.microsoft.com/office/drawing/2014/main" xmlns="" id="{76A002CF-BF58-4260-A239-DFFA545BBE61}"/>
                </a:ext>
              </a:extLst>
            </p:cNvPr>
            <p:cNvSpPr/>
            <p:nvPr/>
          </p:nvSpPr>
          <p:spPr>
            <a:xfrm>
              <a:off x="7310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3" name="矩形 102">
              <a:extLst>
                <a:ext uri="{FF2B5EF4-FFF2-40B4-BE49-F238E27FC236}">
                  <a16:creationId xmlns:a16="http://schemas.microsoft.com/office/drawing/2014/main" xmlns="" id="{3B075753-D6F1-41A3-9042-C46761F04FE5}"/>
                </a:ext>
              </a:extLst>
            </p:cNvPr>
            <p:cNvSpPr/>
            <p:nvPr/>
          </p:nvSpPr>
          <p:spPr>
            <a:xfrm>
              <a:off x="76277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xmlns="" id="{58ECF4F8-BC3D-482F-AF6B-1D9693D73857}"/>
                </a:ext>
              </a:extLst>
            </p:cNvPr>
            <p:cNvSpPr/>
            <p:nvPr/>
          </p:nvSpPr>
          <p:spPr>
            <a:xfrm>
              <a:off x="7945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5" name="矩形 104">
              <a:extLst>
                <a:ext uri="{FF2B5EF4-FFF2-40B4-BE49-F238E27FC236}">
                  <a16:creationId xmlns:a16="http://schemas.microsoft.com/office/drawing/2014/main" xmlns="" id="{68A214DE-3AAA-494A-9BFA-85DB1BC9719E}"/>
                </a:ext>
              </a:extLst>
            </p:cNvPr>
            <p:cNvSpPr/>
            <p:nvPr/>
          </p:nvSpPr>
          <p:spPr>
            <a:xfrm>
              <a:off x="82627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6" name="矩形 105">
              <a:extLst>
                <a:ext uri="{FF2B5EF4-FFF2-40B4-BE49-F238E27FC236}">
                  <a16:creationId xmlns:a16="http://schemas.microsoft.com/office/drawing/2014/main" xmlns="" id="{4BAD3482-F520-470E-A13A-09646598E4D7}"/>
                </a:ext>
              </a:extLst>
            </p:cNvPr>
            <p:cNvSpPr/>
            <p:nvPr/>
          </p:nvSpPr>
          <p:spPr>
            <a:xfrm>
              <a:off x="8580202" y="322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7" name="矩形 106">
              <a:extLst>
                <a:ext uri="{FF2B5EF4-FFF2-40B4-BE49-F238E27FC236}">
                  <a16:creationId xmlns:a16="http://schemas.microsoft.com/office/drawing/2014/main" xmlns="" id="{4A92BC16-5BBA-42DE-8CA0-E0BC8A745897}"/>
                </a:ext>
              </a:extLst>
            </p:cNvPr>
            <p:cNvSpPr/>
            <p:nvPr/>
          </p:nvSpPr>
          <p:spPr>
            <a:xfrm>
              <a:off x="4770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xmlns="" id="{4167652B-89B7-4BF6-8474-738B4486DB59}"/>
                </a:ext>
              </a:extLst>
            </p:cNvPr>
            <p:cNvSpPr/>
            <p:nvPr/>
          </p:nvSpPr>
          <p:spPr>
            <a:xfrm>
              <a:off x="50877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09" name="矩形 108">
              <a:extLst>
                <a:ext uri="{FF2B5EF4-FFF2-40B4-BE49-F238E27FC236}">
                  <a16:creationId xmlns:a16="http://schemas.microsoft.com/office/drawing/2014/main" xmlns="" id="{A47A2B79-D8CD-40DA-BC5E-4FF741B55A24}"/>
                </a:ext>
              </a:extLst>
            </p:cNvPr>
            <p:cNvSpPr/>
            <p:nvPr/>
          </p:nvSpPr>
          <p:spPr>
            <a:xfrm>
              <a:off x="5405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xmlns="" id="{CC265BF7-75C3-403C-8173-E60CB6BCB10F}"/>
                </a:ext>
              </a:extLst>
            </p:cNvPr>
            <p:cNvSpPr/>
            <p:nvPr/>
          </p:nvSpPr>
          <p:spPr>
            <a:xfrm>
              <a:off x="57227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969A172B-B1E9-479D-94A8-2D5FAC99C3DB}"/>
                </a:ext>
              </a:extLst>
            </p:cNvPr>
            <p:cNvSpPr/>
            <p:nvPr/>
          </p:nvSpPr>
          <p:spPr>
            <a:xfrm>
              <a:off x="6040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矩形 111">
              <a:extLst>
                <a:ext uri="{FF2B5EF4-FFF2-40B4-BE49-F238E27FC236}">
                  <a16:creationId xmlns:a16="http://schemas.microsoft.com/office/drawing/2014/main" xmlns="" id="{EDFE82E5-AA9B-4494-AC98-96A4F2BF114C}"/>
                </a:ext>
              </a:extLst>
            </p:cNvPr>
            <p:cNvSpPr/>
            <p:nvPr/>
          </p:nvSpPr>
          <p:spPr>
            <a:xfrm>
              <a:off x="63577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A5C99BFB-FB52-49A9-B5FA-3765198EC269}"/>
                </a:ext>
              </a:extLst>
            </p:cNvPr>
            <p:cNvSpPr/>
            <p:nvPr/>
          </p:nvSpPr>
          <p:spPr>
            <a:xfrm>
              <a:off x="6675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xmlns="" id="{39285241-3053-4E47-9E61-AF41C8341C2F}"/>
                </a:ext>
              </a:extLst>
            </p:cNvPr>
            <p:cNvSpPr/>
            <p:nvPr/>
          </p:nvSpPr>
          <p:spPr>
            <a:xfrm>
              <a:off x="69927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5" name="矩形 114">
              <a:extLst>
                <a:ext uri="{FF2B5EF4-FFF2-40B4-BE49-F238E27FC236}">
                  <a16:creationId xmlns:a16="http://schemas.microsoft.com/office/drawing/2014/main" xmlns="" id="{AA29E045-1933-4570-8971-9D5F1957975F}"/>
                </a:ext>
              </a:extLst>
            </p:cNvPr>
            <p:cNvSpPr/>
            <p:nvPr/>
          </p:nvSpPr>
          <p:spPr>
            <a:xfrm>
              <a:off x="7310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1DB4D56F-995C-4CC6-B5FC-3D276510F55B}"/>
                </a:ext>
              </a:extLst>
            </p:cNvPr>
            <p:cNvSpPr/>
            <p:nvPr/>
          </p:nvSpPr>
          <p:spPr>
            <a:xfrm>
              <a:off x="76277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7" name="矩形 116">
              <a:extLst>
                <a:ext uri="{FF2B5EF4-FFF2-40B4-BE49-F238E27FC236}">
                  <a16:creationId xmlns:a16="http://schemas.microsoft.com/office/drawing/2014/main" xmlns="" id="{549F848A-C188-4C5A-8BC2-60AA6822ECFF}"/>
                </a:ext>
              </a:extLst>
            </p:cNvPr>
            <p:cNvSpPr/>
            <p:nvPr/>
          </p:nvSpPr>
          <p:spPr>
            <a:xfrm>
              <a:off x="7945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xmlns="" id="{8D948B43-7D9D-42A0-8AD9-D78D45CCBD2F}"/>
                </a:ext>
              </a:extLst>
            </p:cNvPr>
            <p:cNvSpPr/>
            <p:nvPr/>
          </p:nvSpPr>
          <p:spPr>
            <a:xfrm>
              <a:off x="82627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6AC19230-B74C-4146-B5A6-77FAE23E1828}"/>
                </a:ext>
              </a:extLst>
            </p:cNvPr>
            <p:cNvSpPr/>
            <p:nvPr/>
          </p:nvSpPr>
          <p:spPr>
            <a:xfrm>
              <a:off x="8580202" y="3540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xmlns="" id="{223F9800-F101-479E-997D-74D77FEDB7B4}"/>
                </a:ext>
              </a:extLst>
            </p:cNvPr>
            <p:cNvSpPr/>
            <p:nvPr/>
          </p:nvSpPr>
          <p:spPr>
            <a:xfrm>
              <a:off x="4770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A0041AB6-B189-4B8E-A6E8-AB4A950048EC}"/>
                </a:ext>
              </a:extLst>
            </p:cNvPr>
            <p:cNvSpPr/>
            <p:nvPr/>
          </p:nvSpPr>
          <p:spPr>
            <a:xfrm>
              <a:off x="50877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566DD6BC-19FD-407D-A982-E8C63463E252}"/>
                </a:ext>
              </a:extLst>
            </p:cNvPr>
            <p:cNvSpPr/>
            <p:nvPr/>
          </p:nvSpPr>
          <p:spPr>
            <a:xfrm>
              <a:off x="5405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="" id="{5B77634E-6917-47F7-800F-21E5AF9BD27F}"/>
                </a:ext>
              </a:extLst>
            </p:cNvPr>
            <p:cNvSpPr/>
            <p:nvPr/>
          </p:nvSpPr>
          <p:spPr>
            <a:xfrm>
              <a:off x="57227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="" id="{84D722D4-4E5A-4C70-BDD0-2618E6B168C7}"/>
                </a:ext>
              </a:extLst>
            </p:cNvPr>
            <p:cNvSpPr/>
            <p:nvPr/>
          </p:nvSpPr>
          <p:spPr>
            <a:xfrm>
              <a:off x="6040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5" name="矩形 124">
              <a:extLst>
                <a:ext uri="{FF2B5EF4-FFF2-40B4-BE49-F238E27FC236}">
                  <a16:creationId xmlns:a16="http://schemas.microsoft.com/office/drawing/2014/main" xmlns="" id="{EB5DC61A-A9A9-4687-B1AD-0919371C9819}"/>
                </a:ext>
              </a:extLst>
            </p:cNvPr>
            <p:cNvSpPr/>
            <p:nvPr/>
          </p:nvSpPr>
          <p:spPr>
            <a:xfrm>
              <a:off x="63577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6" name="矩形 125">
              <a:extLst>
                <a:ext uri="{FF2B5EF4-FFF2-40B4-BE49-F238E27FC236}">
                  <a16:creationId xmlns:a16="http://schemas.microsoft.com/office/drawing/2014/main" xmlns="" id="{90E0CD53-B756-49A9-AD60-D3FFC104B1E6}"/>
                </a:ext>
              </a:extLst>
            </p:cNvPr>
            <p:cNvSpPr/>
            <p:nvPr/>
          </p:nvSpPr>
          <p:spPr>
            <a:xfrm>
              <a:off x="6675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7" name="矩形 126">
              <a:extLst>
                <a:ext uri="{FF2B5EF4-FFF2-40B4-BE49-F238E27FC236}">
                  <a16:creationId xmlns:a16="http://schemas.microsoft.com/office/drawing/2014/main" xmlns="" id="{CD950BAD-FB0A-44C9-992E-D443764414F5}"/>
                </a:ext>
              </a:extLst>
            </p:cNvPr>
            <p:cNvSpPr/>
            <p:nvPr/>
          </p:nvSpPr>
          <p:spPr>
            <a:xfrm>
              <a:off x="69927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E0BBF891-CDF8-4AF5-B87C-F8D10C6A9FAA}"/>
                </a:ext>
              </a:extLst>
            </p:cNvPr>
            <p:cNvSpPr/>
            <p:nvPr/>
          </p:nvSpPr>
          <p:spPr>
            <a:xfrm>
              <a:off x="7310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D4D33D15-03C3-4E19-A27F-6AE82EF745E4}"/>
                </a:ext>
              </a:extLst>
            </p:cNvPr>
            <p:cNvSpPr/>
            <p:nvPr/>
          </p:nvSpPr>
          <p:spPr>
            <a:xfrm>
              <a:off x="76277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9EA1F646-C035-4DF5-9783-4857E62F923F}"/>
                </a:ext>
              </a:extLst>
            </p:cNvPr>
            <p:cNvSpPr/>
            <p:nvPr/>
          </p:nvSpPr>
          <p:spPr>
            <a:xfrm>
              <a:off x="7945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AB575D20-5EBF-4B7E-916C-6F9A5FE9A721}"/>
                </a:ext>
              </a:extLst>
            </p:cNvPr>
            <p:cNvSpPr/>
            <p:nvPr/>
          </p:nvSpPr>
          <p:spPr>
            <a:xfrm>
              <a:off x="82627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18257F92-7BF2-4EC6-A740-002B6578FC94}"/>
                </a:ext>
              </a:extLst>
            </p:cNvPr>
            <p:cNvSpPr/>
            <p:nvPr/>
          </p:nvSpPr>
          <p:spPr>
            <a:xfrm>
              <a:off x="8580202" y="3858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3" name="矩形 132">
              <a:extLst>
                <a:ext uri="{FF2B5EF4-FFF2-40B4-BE49-F238E27FC236}">
                  <a16:creationId xmlns:a16="http://schemas.microsoft.com/office/drawing/2014/main" xmlns="" id="{F5924C2D-2CD7-4DB7-B960-3F7782719EBB}"/>
                </a:ext>
              </a:extLst>
            </p:cNvPr>
            <p:cNvSpPr/>
            <p:nvPr/>
          </p:nvSpPr>
          <p:spPr>
            <a:xfrm>
              <a:off x="4770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4" name="矩形 133">
              <a:extLst>
                <a:ext uri="{FF2B5EF4-FFF2-40B4-BE49-F238E27FC236}">
                  <a16:creationId xmlns:a16="http://schemas.microsoft.com/office/drawing/2014/main" xmlns="" id="{E0ECB4FE-1155-455C-98FE-9DE7D3B7DFEB}"/>
                </a:ext>
              </a:extLst>
            </p:cNvPr>
            <p:cNvSpPr/>
            <p:nvPr/>
          </p:nvSpPr>
          <p:spPr>
            <a:xfrm>
              <a:off x="50877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5" name="矩形 134">
              <a:extLst>
                <a:ext uri="{FF2B5EF4-FFF2-40B4-BE49-F238E27FC236}">
                  <a16:creationId xmlns:a16="http://schemas.microsoft.com/office/drawing/2014/main" xmlns="" id="{576C6F16-65F4-401A-A088-7728EDCB1D2D}"/>
                </a:ext>
              </a:extLst>
            </p:cNvPr>
            <p:cNvSpPr/>
            <p:nvPr/>
          </p:nvSpPr>
          <p:spPr>
            <a:xfrm>
              <a:off x="5405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6" name="矩形 135">
              <a:extLst>
                <a:ext uri="{FF2B5EF4-FFF2-40B4-BE49-F238E27FC236}">
                  <a16:creationId xmlns:a16="http://schemas.microsoft.com/office/drawing/2014/main" xmlns="" id="{CFB22503-7812-45D1-A440-B3639F0CEC30}"/>
                </a:ext>
              </a:extLst>
            </p:cNvPr>
            <p:cNvSpPr/>
            <p:nvPr/>
          </p:nvSpPr>
          <p:spPr>
            <a:xfrm>
              <a:off x="57227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7" name="矩形 136">
              <a:extLst>
                <a:ext uri="{FF2B5EF4-FFF2-40B4-BE49-F238E27FC236}">
                  <a16:creationId xmlns:a16="http://schemas.microsoft.com/office/drawing/2014/main" xmlns="" id="{3803F83E-7003-4F58-9026-484DA8092040}"/>
                </a:ext>
              </a:extLst>
            </p:cNvPr>
            <p:cNvSpPr/>
            <p:nvPr/>
          </p:nvSpPr>
          <p:spPr>
            <a:xfrm>
              <a:off x="6040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8" name="矩形 137">
              <a:extLst>
                <a:ext uri="{FF2B5EF4-FFF2-40B4-BE49-F238E27FC236}">
                  <a16:creationId xmlns:a16="http://schemas.microsoft.com/office/drawing/2014/main" xmlns="" id="{54DCC0FE-94EE-47A3-AB2F-216D94C5A165}"/>
                </a:ext>
              </a:extLst>
            </p:cNvPr>
            <p:cNvSpPr/>
            <p:nvPr/>
          </p:nvSpPr>
          <p:spPr>
            <a:xfrm>
              <a:off x="63577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7E3AE0B8-D20B-4579-8990-204594A3BAC3}"/>
                </a:ext>
              </a:extLst>
            </p:cNvPr>
            <p:cNvSpPr/>
            <p:nvPr/>
          </p:nvSpPr>
          <p:spPr>
            <a:xfrm>
              <a:off x="6675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xmlns="" id="{627CC745-5E07-408B-AFBB-E29AA5996C7D}"/>
                </a:ext>
              </a:extLst>
            </p:cNvPr>
            <p:cNvSpPr/>
            <p:nvPr/>
          </p:nvSpPr>
          <p:spPr>
            <a:xfrm>
              <a:off x="69927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xmlns="" id="{EC173388-24A9-4DF3-936C-2AFE73D59589}"/>
                </a:ext>
              </a:extLst>
            </p:cNvPr>
            <p:cNvSpPr/>
            <p:nvPr/>
          </p:nvSpPr>
          <p:spPr>
            <a:xfrm>
              <a:off x="7310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2" name="矩形 141">
              <a:extLst>
                <a:ext uri="{FF2B5EF4-FFF2-40B4-BE49-F238E27FC236}">
                  <a16:creationId xmlns:a16="http://schemas.microsoft.com/office/drawing/2014/main" xmlns="" id="{7DD899ED-8372-4DC5-94D6-99B11E186B23}"/>
                </a:ext>
              </a:extLst>
            </p:cNvPr>
            <p:cNvSpPr/>
            <p:nvPr/>
          </p:nvSpPr>
          <p:spPr>
            <a:xfrm>
              <a:off x="76277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xmlns="" id="{C8FA35EC-AD7E-4998-9654-582928F948A4}"/>
                </a:ext>
              </a:extLst>
            </p:cNvPr>
            <p:cNvSpPr/>
            <p:nvPr/>
          </p:nvSpPr>
          <p:spPr>
            <a:xfrm>
              <a:off x="7945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xmlns="" id="{3882CF36-7220-41D6-AE0E-9912CE21EFDB}"/>
                </a:ext>
              </a:extLst>
            </p:cNvPr>
            <p:cNvSpPr/>
            <p:nvPr/>
          </p:nvSpPr>
          <p:spPr>
            <a:xfrm>
              <a:off x="82627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5" name="矩形 144">
              <a:extLst>
                <a:ext uri="{FF2B5EF4-FFF2-40B4-BE49-F238E27FC236}">
                  <a16:creationId xmlns:a16="http://schemas.microsoft.com/office/drawing/2014/main" xmlns="" id="{560B4B35-DA15-4869-8304-76C52D639DF0}"/>
                </a:ext>
              </a:extLst>
            </p:cNvPr>
            <p:cNvSpPr/>
            <p:nvPr/>
          </p:nvSpPr>
          <p:spPr>
            <a:xfrm>
              <a:off x="8580202" y="41759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xmlns="" id="{B258BDCD-186E-437C-820C-825594E5B574}"/>
                </a:ext>
              </a:extLst>
            </p:cNvPr>
            <p:cNvSpPr/>
            <p:nvPr/>
          </p:nvSpPr>
          <p:spPr>
            <a:xfrm>
              <a:off x="4770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7D1B78A8-64A9-492C-80D6-306420D57E75}"/>
                </a:ext>
              </a:extLst>
            </p:cNvPr>
            <p:cNvSpPr/>
            <p:nvPr/>
          </p:nvSpPr>
          <p:spPr>
            <a:xfrm>
              <a:off x="50877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xmlns="" id="{F99671F0-91FC-4557-B7A8-986340A010E8}"/>
                </a:ext>
              </a:extLst>
            </p:cNvPr>
            <p:cNvSpPr/>
            <p:nvPr/>
          </p:nvSpPr>
          <p:spPr>
            <a:xfrm>
              <a:off x="5405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EB461A2A-5869-496B-A92D-646B4A7510EA}"/>
                </a:ext>
              </a:extLst>
            </p:cNvPr>
            <p:cNvSpPr/>
            <p:nvPr/>
          </p:nvSpPr>
          <p:spPr>
            <a:xfrm>
              <a:off x="57227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4360C161-2D3E-41A4-ABBC-3E4FBD1B298F}"/>
                </a:ext>
              </a:extLst>
            </p:cNvPr>
            <p:cNvSpPr/>
            <p:nvPr/>
          </p:nvSpPr>
          <p:spPr>
            <a:xfrm>
              <a:off x="6040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1" name="矩形 150">
              <a:extLst>
                <a:ext uri="{FF2B5EF4-FFF2-40B4-BE49-F238E27FC236}">
                  <a16:creationId xmlns:a16="http://schemas.microsoft.com/office/drawing/2014/main" xmlns="" id="{8699AD8A-C3EA-4DDF-969F-BC975A1E1871}"/>
                </a:ext>
              </a:extLst>
            </p:cNvPr>
            <p:cNvSpPr/>
            <p:nvPr/>
          </p:nvSpPr>
          <p:spPr>
            <a:xfrm>
              <a:off x="63577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xmlns="" id="{1ACA0E94-617C-4DF8-A300-4C6670FE1067}"/>
                </a:ext>
              </a:extLst>
            </p:cNvPr>
            <p:cNvSpPr/>
            <p:nvPr/>
          </p:nvSpPr>
          <p:spPr>
            <a:xfrm>
              <a:off x="6675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xmlns="" id="{B596CC44-72AE-4F82-A79D-98AEA94261F9}"/>
                </a:ext>
              </a:extLst>
            </p:cNvPr>
            <p:cNvSpPr/>
            <p:nvPr/>
          </p:nvSpPr>
          <p:spPr>
            <a:xfrm>
              <a:off x="69927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xmlns="" id="{B034FDB2-47D2-4796-9CD3-7A8618946984}"/>
                </a:ext>
              </a:extLst>
            </p:cNvPr>
            <p:cNvSpPr/>
            <p:nvPr/>
          </p:nvSpPr>
          <p:spPr>
            <a:xfrm>
              <a:off x="7310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044EA6E1-A69D-4FD1-895B-D7EE594C7CF7}"/>
                </a:ext>
              </a:extLst>
            </p:cNvPr>
            <p:cNvSpPr/>
            <p:nvPr/>
          </p:nvSpPr>
          <p:spPr>
            <a:xfrm>
              <a:off x="76277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="" id="{814EF5C3-F541-4A72-A2EA-5946DB92B249}"/>
                </a:ext>
              </a:extLst>
            </p:cNvPr>
            <p:cNvSpPr/>
            <p:nvPr/>
          </p:nvSpPr>
          <p:spPr>
            <a:xfrm>
              <a:off x="7945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EB0E3554-2CAE-418A-B72E-B938B449D743}"/>
                </a:ext>
              </a:extLst>
            </p:cNvPr>
            <p:cNvSpPr/>
            <p:nvPr/>
          </p:nvSpPr>
          <p:spPr>
            <a:xfrm>
              <a:off x="82627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C7857317-8399-4AA9-AA1B-8975C7514673}"/>
                </a:ext>
              </a:extLst>
            </p:cNvPr>
            <p:cNvSpPr/>
            <p:nvPr/>
          </p:nvSpPr>
          <p:spPr>
            <a:xfrm>
              <a:off x="8580202" y="4493499"/>
              <a:ext cx="317500" cy="317500"/>
            </a:xfrm>
            <a:prstGeom prst="rect">
              <a:avLst/>
            </a:prstGeom>
            <a:noFill/>
            <a:ln w="19050">
              <a:solidFill>
                <a:srgbClr val="FFBA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59" name="矩形 158">
            <a:extLst>
              <a:ext uri="{FF2B5EF4-FFF2-40B4-BE49-F238E27FC236}">
                <a16:creationId xmlns:a16="http://schemas.microsoft.com/office/drawing/2014/main" xmlns="" id="{DC25D654-1A8E-4199-8281-7634DD793DB1}"/>
              </a:ext>
            </a:extLst>
          </p:cNvPr>
          <p:cNvSpPr/>
          <p:nvPr/>
        </p:nvSpPr>
        <p:spPr>
          <a:xfrm>
            <a:off x="6176002" y="1962857"/>
            <a:ext cx="4103237" cy="3815557"/>
          </a:xfrm>
          <a:prstGeom prst="rect">
            <a:avLst/>
          </a:prstGeom>
          <a:solidFill>
            <a:srgbClr val="FF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2" name="图片 181">
            <a:extLst>
              <a:ext uri="{FF2B5EF4-FFF2-40B4-BE49-F238E27FC236}">
                <a16:creationId xmlns:a16="http://schemas.microsoft.com/office/drawing/2014/main" xmlns="" id="{29433E21-D944-462D-8328-643736BB6A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4505"/>
          <a:stretch/>
        </p:blipFill>
        <p:spPr>
          <a:xfrm>
            <a:off x="6384859" y="606584"/>
            <a:ext cx="4048286" cy="6251416"/>
          </a:xfrm>
          <a:prstGeom prst="rect">
            <a:avLst/>
          </a:prstGeom>
        </p:spPr>
      </p:pic>
      <p:sp>
        <p:nvSpPr>
          <p:cNvPr id="176" name="平行四边形 175">
            <a:extLst>
              <a:ext uri="{FF2B5EF4-FFF2-40B4-BE49-F238E27FC236}">
                <a16:creationId xmlns:a16="http://schemas.microsoft.com/office/drawing/2014/main" xmlns="" id="{10CFB77D-C860-4A0F-A3E6-5FE2B6CBA5CF}"/>
              </a:ext>
            </a:extLst>
          </p:cNvPr>
          <p:cNvSpPr/>
          <p:nvPr/>
        </p:nvSpPr>
        <p:spPr>
          <a:xfrm rot="21150076">
            <a:off x="5854683" y="4570072"/>
            <a:ext cx="2422778" cy="728118"/>
          </a:xfrm>
          <a:custGeom>
            <a:avLst/>
            <a:gdLst>
              <a:gd name="connsiteX0" fmla="*/ 0 w 5019428"/>
              <a:gd name="connsiteY0" fmla="*/ 396493 h 396493"/>
              <a:gd name="connsiteX1" fmla="*/ 99123 w 5019428"/>
              <a:gd name="connsiteY1" fmla="*/ 0 h 396493"/>
              <a:gd name="connsiteX2" fmla="*/ 5019428 w 5019428"/>
              <a:gd name="connsiteY2" fmla="*/ 0 h 396493"/>
              <a:gd name="connsiteX3" fmla="*/ 4920305 w 5019428"/>
              <a:gd name="connsiteY3" fmla="*/ 396493 h 396493"/>
              <a:gd name="connsiteX4" fmla="*/ 0 w 5019428"/>
              <a:gd name="connsiteY4" fmla="*/ 396493 h 396493"/>
              <a:gd name="connsiteX0" fmla="*/ 0 w 5065610"/>
              <a:gd name="connsiteY0" fmla="*/ 645875 h 645875"/>
              <a:gd name="connsiteX1" fmla="*/ 99123 w 5065610"/>
              <a:gd name="connsiteY1" fmla="*/ 249382 h 645875"/>
              <a:gd name="connsiteX2" fmla="*/ 5065610 w 5065610"/>
              <a:gd name="connsiteY2" fmla="*/ 0 h 645875"/>
              <a:gd name="connsiteX3" fmla="*/ 4920305 w 5065610"/>
              <a:gd name="connsiteY3" fmla="*/ 645875 h 645875"/>
              <a:gd name="connsiteX4" fmla="*/ 0 w 5065610"/>
              <a:gd name="connsiteY4" fmla="*/ 645875 h 645875"/>
              <a:gd name="connsiteX0" fmla="*/ 0 w 5065610"/>
              <a:gd name="connsiteY0" fmla="*/ 812129 h 812129"/>
              <a:gd name="connsiteX1" fmla="*/ 99123 w 5065610"/>
              <a:gd name="connsiteY1" fmla="*/ 249382 h 812129"/>
              <a:gd name="connsiteX2" fmla="*/ 5065610 w 5065610"/>
              <a:gd name="connsiteY2" fmla="*/ 0 h 812129"/>
              <a:gd name="connsiteX3" fmla="*/ 4920305 w 5065610"/>
              <a:gd name="connsiteY3" fmla="*/ 645875 h 812129"/>
              <a:gd name="connsiteX4" fmla="*/ 0 w 5065610"/>
              <a:gd name="connsiteY4" fmla="*/ 812129 h 812129"/>
              <a:gd name="connsiteX0" fmla="*/ 0 w 5065610"/>
              <a:gd name="connsiteY0" fmla="*/ 812129 h 812129"/>
              <a:gd name="connsiteX1" fmla="*/ 34468 w 5065610"/>
              <a:gd name="connsiteY1" fmla="*/ 203200 h 812129"/>
              <a:gd name="connsiteX2" fmla="*/ 5065610 w 5065610"/>
              <a:gd name="connsiteY2" fmla="*/ 0 h 812129"/>
              <a:gd name="connsiteX3" fmla="*/ 4920305 w 5065610"/>
              <a:gd name="connsiteY3" fmla="*/ 645875 h 812129"/>
              <a:gd name="connsiteX4" fmla="*/ 0 w 5065610"/>
              <a:gd name="connsiteY4" fmla="*/ 812129 h 812129"/>
              <a:gd name="connsiteX0" fmla="*/ 0 w 5065610"/>
              <a:gd name="connsiteY0" fmla="*/ 812129 h 812129"/>
              <a:gd name="connsiteX1" fmla="*/ 145304 w 5065610"/>
              <a:gd name="connsiteY1" fmla="*/ 212436 h 812129"/>
              <a:gd name="connsiteX2" fmla="*/ 5065610 w 5065610"/>
              <a:gd name="connsiteY2" fmla="*/ 0 h 812129"/>
              <a:gd name="connsiteX3" fmla="*/ 4920305 w 5065610"/>
              <a:gd name="connsiteY3" fmla="*/ 645875 h 812129"/>
              <a:gd name="connsiteX4" fmla="*/ 0 w 5065610"/>
              <a:gd name="connsiteY4" fmla="*/ 812129 h 812129"/>
              <a:gd name="connsiteX0" fmla="*/ 0 w 5065610"/>
              <a:gd name="connsiteY0" fmla="*/ 812129 h 812129"/>
              <a:gd name="connsiteX1" fmla="*/ 145304 w 5065610"/>
              <a:gd name="connsiteY1" fmla="*/ 212436 h 812129"/>
              <a:gd name="connsiteX2" fmla="*/ 5065610 w 5065610"/>
              <a:gd name="connsiteY2" fmla="*/ 0 h 812129"/>
              <a:gd name="connsiteX3" fmla="*/ 4772523 w 5065610"/>
              <a:gd name="connsiteY3" fmla="*/ 581220 h 812129"/>
              <a:gd name="connsiteX4" fmla="*/ 0 w 5065610"/>
              <a:gd name="connsiteY4" fmla="*/ 812129 h 812129"/>
              <a:gd name="connsiteX0" fmla="*/ 0 w 5045900"/>
              <a:gd name="connsiteY0" fmla="*/ 776070 h 776070"/>
              <a:gd name="connsiteX1" fmla="*/ 145304 w 5045900"/>
              <a:gd name="connsiteY1" fmla="*/ 176377 h 776070"/>
              <a:gd name="connsiteX2" fmla="*/ 5045899 w 5045900"/>
              <a:gd name="connsiteY2" fmla="*/ 0 h 776070"/>
              <a:gd name="connsiteX3" fmla="*/ 4772523 w 5045900"/>
              <a:gd name="connsiteY3" fmla="*/ 545161 h 776070"/>
              <a:gd name="connsiteX4" fmla="*/ 0 w 5045900"/>
              <a:gd name="connsiteY4" fmla="*/ 776070 h 776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900" h="776070">
                <a:moveTo>
                  <a:pt x="0" y="776070"/>
                </a:moveTo>
                <a:lnTo>
                  <a:pt x="145304" y="176377"/>
                </a:lnTo>
                <a:lnTo>
                  <a:pt x="5045899" y="0"/>
                </a:lnTo>
                <a:lnTo>
                  <a:pt x="4772523" y="545161"/>
                </a:lnTo>
                <a:lnTo>
                  <a:pt x="0" y="776070"/>
                </a:lnTo>
                <a:close/>
              </a:path>
            </a:pathLst>
          </a:custGeom>
          <a:solidFill>
            <a:schemeClr val="bg1"/>
          </a:solidFill>
          <a:ln w="22225">
            <a:solidFill>
              <a:srgbClr val="2A5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xmlns="" id="{6784A935-090D-4D97-B5A9-B36D17FC1386}"/>
              </a:ext>
            </a:extLst>
          </p:cNvPr>
          <p:cNvSpPr/>
          <p:nvPr/>
        </p:nvSpPr>
        <p:spPr>
          <a:xfrm rot="20843726">
            <a:off x="6233831" y="4755713"/>
            <a:ext cx="1556586" cy="333042"/>
          </a:xfrm>
          <a:custGeom>
            <a:avLst/>
            <a:gdLst/>
            <a:ahLst/>
            <a:cxnLst/>
            <a:rect l="l" t="t" r="r" b="b"/>
            <a:pathLst>
              <a:path w="1556586" h="333042">
                <a:moveTo>
                  <a:pt x="186434" y="179384"/>
                </a:moveTo>
                <a:lnTo>
                  <a:pt x="137447" y="179384"/>
                </a:lnTo>
                <a:lnTo>
                  <a:pt x="116301" y="200177"/>
                </a:lnTo>
                <a:lnTo>
                  <a:pt x="145200" y="237182"/>
                </a:lnTo>
                <a:cubicBezTo>
                  <a:pt x="152953" y="228210"/>
                  <a:pt x="160266" y="218929"/>
                  <a:pt x="167138" y="209340"/>
                </a:cubicBezTo>
                <a:cubicBezTo>
                  <a:pt x="174011" y="199751"/>
                  <a:pt x="180442" y="189766"/>
                  <a:pt x="186434" y="179384"/>
                </a:cubicBezTo>
                <a:close/>
                <a:moveTo>
                  <a:pt x="163878" y="119824"/>
                </a:moveTo>
                <a:lnTo>
                  <a:pt x="180795" y="137446"/>
                </a:lnTo>
                <a:lnTo>
                  <a:pt x="162821" y="154715"/>
                </a:lnTo>
                <a:lnTo>
                  <a:pt x="227315" y="154714"/>
                </a:lnTo>
                <a:lnTo>
                  <a:pt x="218152" y="172688"/>
                </a:lnTo>
                <a:cubicBezTo>
                  <a:pt x="201382" y="205846"/>
                  <a:pt x="180384" y="235831"/>
                  <a:pt x="155156" y="262644"/>
                </a:cubicBezTo>
                <a:cubicBezTo>
                  <a:pt x="129928" y="289458"/>
                  <a:pt x="100648" y="312924"/>
                  <a:pt x="67314" y="333042"/>
                </a:cubicBezTo>
                <a:lnTo>
                  <a:pt x="54627" y="311896"/>
                </a:lnTo>
                <a:cubicBezTo>
                  <a:pt x="68357" y="303783"/>
                  <a:pt x="81337" y="294987"/>
                  <a:pt x="93570" y="285508"/>
                </a:cubicBezTo>
                <a:cubicBezTo>
                  <a:pt x="105802" y="276029"/>
                  <a:pt x="117373" y="265912"/>
                  <a:pt x="128283" y="255155"/>
                </a:cubicBezTo>
                <a:lnTo>
                  <a:pt x="98327" y="217446"/>
                </a:lnTo>
                <a:lnTo>
                  <a:pt x="64847" y="250222"/>
                </a:lnTo>
                <a:lnTo>
                  <a:pt x="47930" y="232601"/>
                </a:lnTo>
                <a:close/>
                <a:moveTo>
                  <a:pt x="136389" y="67313"/>
                </a:moveTo>
                <a:lnTo>
                  <a:pt x="80353" y="67313"/>
                </a:lnTo>
                <a:lnTo>
                  <a:pt x="64847" y="82820"/>
                </a:lnTo>
                <a:lnTo>
                  <a:pt x="89869" y="124053"/>
                </a:lnTo>
                <a:cubicBezTo>
                  <a:pt x="98504" y="115985"/>
                  <a:pt x="106697" y="107276"/>
                  <a:pt x="114451" y="97930"/>
                </a:cubicBezTo>
                <a:cubicBezTo>
                  <a:pt x="122204" y="88583"/>
                  <a:pt x="129517" y="78378"/>
                  <a:pt x="136389" y="67313"/>
                </a:cubicBezTo>
                <a:close/>
                <a:moveTo>
                  <a:pt x="441504" y="131102"/>
                </a:moveTo>
                <a:lnTo>
                  <a:pt x="387582" y="197710"/>
                </a:lnTo>
                <a:lnTo>
                  <a:pt x="387582" y="206873"/>
                </a:lnTo>
                <a:lnTo>
                  <a:pt x="493310" y="206873"/>
                </a:lnTo>
                <a:lnTo>
                  <a:pt x="493310" y="231543"/>
                </a:lnTo>
                <a:lnTo>
                  <a:pt x="387582" y="231543"/>
                </a:lnTo>
                <a:lnTo>
                  <a:pt x="387583" y="321059"/>
                </a:lnTo>
                <a:lnTo>
                  <a:pt x="362913" y="321059"/>
                </a:lnTo>
                <a:lnTo>
                  <a:pt x="362913" y="231543"/>
                </a:lnTo>
                <a:lnTo>
                  <a:pt x="263882" y="231543"/>
                </a:lnTo>
                <a:lnTo>
                  <a:pt x="263882" y="206874"/>
                </a:lnTo>
                <a:lnTo>
                  <a:pt x="362913" y="206873"/>
                </a:lnTo>
                <a:lnTo>
                  <a:pt x="362913" y="188900"/>
                </a:lnTo>
                <a:lnTo>
                  <a:pt x="389697" y="155772"/>
                </a:lnTo>
                <a:lnTo>
                  <a:pt x="308639" y="155772"/>
                </a:lnTo>
                <a:lnTo>
                  <a:pt x="308639" y="131102"/>
                </a:lnTo>
                <a:close/>
                <a:moveTo>
                  <a:pt x="107138" y="4934"/>
                </a:moveTo>
                <a:lnTo>
                  <a:pt x="124759" y="22202"/>
                </a:lnTo>
                <a:lnTo>
                  <a:pt x="104671" y="42643"/>
                </a:lnTo>
                <a:lnTo>
                  <a:pt x="177623" y="42643"/>
                </a:lnTo>
                <a:lnTo>
                  <a:pt x="168460" y="60617"/>
                </a:lnTo>
                <a:cubicBezTo>
                  <a:pt x="155916" y="84502"/>
                  <a:pt x="141689" y="105181"/>
                  <a:pt x="125778" y="122657"/>
                </a:cubicBezTo>
                <a:cubicBezTo>
                  <a:pt x="109866" y="140132"/>
                  <a:pt x="92819" y="155591"/>
                  <a:pt x="74637" y="169033"/>
                </a:cubicBezTo>
                <a:cubicBezTo>
                  <a:pt x="56454" y="182476"/>
                  <a:pt x="37684" y="195089"/>
                  <a:pt x="18327" y="206873"/>
                </a:cubicBezTo>
                <a:lnTo>
                  <a:pt x="5287" y="185728"/>
                </a:lnTo>
                <a:cubicBezTo>
                  <a:pt x="16756" y="178724"/>
                  <a:pt x="28004" y="171499"/>
                  <a:pt x="39032" y="164054"/>
                </a:cubicBezTo>
                <a:cubicBezTo>
                  <a:pt x="50060" y="156609"/>
                  <a:pt x="60779" y="148679"/>
                  <a:pt x="71190" y="140265"/>
                </a:cubicBezTo>
                <a:lnTo>
                  <a:pt x="47226" y="100794"/>
                </a:lnTo>
                <a:lnTo>
                  <a:pt x="17622" y="130749"/>
                </a:lnTo>
                <a:lnTo>
                  <a:pt x="0" y="113128"/>
                </a:lnTo>
                <a:close/>
                <a:moveTo>
                  <a:pt x="765296" y="134979"/>
                </a:moveTo>
                <a:lnTo>
                  <a:pt x="765296" y="159649"/>
                </a:lnTo>
                <a:lnTo>
                  <a:pt x="527410" y="159648"/>
                </a:lnTo>
                <a:lnTo>
                  <a:pt x="527410" y="134979"/>
                </a:lnTo>
                <a:close/>
                <a:moveTo>
                  <a:pt x="378067" y="0"/>
                </a:moveTo>
                <a:lnTo>
                  <a:pt x="398860" y="51807"/>
                </a:lnTo>
                <a:lnTo>
                  <a:pt x="375952" y="60969"/>
                </a:lnTo>
                <a:lnTo>
                  <a:pt x="355159" y="9163"/>
                </a:lnTo>
                <a:close/>
                <a:moveTo>
                  <a:pt x="924506" y="119472"/>
                </a:moveTo>
                <a:lnTo>
                  <a:pt x="924507" y="326345"/>
                </a:lnTo>
                <a:lnTo>
                  <a:pt x="899837" y="326345"/>
                </a:lnTo>
                <a:lnTo>
                  <a:pt x="899837" y="119472"/>
                </a:lnTo>
                <a:close/>
                <a:moveTo>
                  <a:pt x="453838" y="5991"/>
                </a:moveTo>
                <a:lnTo>
                  <a:pt x="476041" y="16211"/>
                </a:lnTo>
                <a:lnTo>
                  <a:pt x="454895" y="62731"/>
                </a:lnTo>
                <a:lnTo>
                  <a:pt x="488376" y="62732"/>
                </a:lnTo>
                <a:lnTo>
                  <a:pt x="488376" y="133569"/>
                </a:lnTo>
                <a:lnTo>
                  <a:pt x="463707" y="133569"/>
                </a:lnTo>
                <a:lnTo>
                  <a:pt x="463706" y="87401"/>
                </a:lnTo>
                <a:lnTo>
                  <a:pt x="295952" y="87401"/>
                </a:lnTo>
                <a:lnTo>
                  <a:pt x="295952" y="133569"/>
                </a:lnTo>
                <a:lnTo>
                  <a:pt x="271282" y="133569"/>
                </a:lnTo>
                <a:lnTo>
                  <a:pt x="271282" y="62732"/>
                </a:lnTo>
                <a:lnTo>
                  <a:pt x="308287" y="62731"/>
                </a:lnTo>
                <a:lnTo>
                  <a:pt x="285027" y="17973"/>
                </a:lnTo>
                <a:lnTo>
                  <a:pt x="307230" y="6696"/>
                </a:lnTo>
                <a:lnTo>
                  <a:pt x="332252" y="55683"/>
                </a:lnTo>
                <a:lnTo>
                  <a:pt x="318507" y="62732"/>
                </a:lnTo>
                <a:lnTo>
                  <a:pt x="427406" y="62732"/>
                </a:lnTo>
                <a:close/>
                <a:moveTo>
                  <a:pt x="1416673" y="211807"/>
                </a:moveTo>
                <a:lnTo>
                  <a:pt x="1372620" y="211807"/>
                </a:lnTo>
                <a:lnTo>
                  <a:pt x="1372620" y="238591"/>
                </a:lnTo>
                <a:lnTo>
                  <a:pt x="1416673" y="238592"/>
                </a:lnTo>
                <a:close/>
                <a:moveTo>
                  <a:pt x="1416673" y="158591"/>
                </a:moveTo>
                <a:lnTo>
                  <a:pt x="1372620" y="158591"/>
                </a:lnTo>
                <a:lnTo>
                  <a:pt x="1372620" y="187138"/>
                </a:lnTo>
                <a:lnTo>
                  <a:pt x="1416673" y="187138"/>
                </a:lnTo>
                <a:close/>
                <a:moveTo>
                  <a:pt x="1493149" y="172336"/>
                </a:moveTo>
                <a:lnTo>
                  <a:pt x="1493149" y="214627"/>
                </a:lnTo>
                <a:lnTo>
                  <a:pt x="1555529" y="214627"/>
                </a:lnTo>
                <a:lnTo>
                  <a:pt x="1555529" y="239297"/>
                </a:lnTo>
                <a:lnTo>
                  <a:pt x="1493149" y="239297"/>
                </a:lnTo>
                <a:lnTo>
                  <a:pt x="1493149" y="288284"/>
                </a:lnTo>
                <a:lnTo>
                  <a:pt x="1556586" y="288283"/>
                </a:lnTo>
                <a:lnTo>
                  <a:pt x="1556586" y="312953"/>
                </a:lnTo>
                <a:lnTo>
                  <a:pt x="1468480" y="312953"/>
                </a:lnTo>
                <a:lnTo>
                  <a:pt x="1468479" y="172336"/>
                </a:lnTo>
                <a:close/>
                <a:moveTo>
                  <a:pt x="913934" y="25022"/>
                </a:moveTo>
                <a:lnTo>
                  <a:pt x="1031291" y="132159"/>
                </a:lnTo>
                <a:lnTo>
                  <a:pt x="1014727" y="150485"/>
                </a:lnTo>
                <a:lnTo>
                  <a:pt x="913582" y="58150"/>
                </a:lnTo>
                <a:lnTo>
                  <a:pt x="807854" y="150838"/>
                </a:lnTo>
                <a:lnTo>
                  <a:pt x="791643" y="132159"/>
                </a:lnTo>
                <a:close/>
                <a:moveTo>
                  <a:pt x="1441343" y="133921"/>
                </a:moveTo>
                <a:lnTo>
                  <a:pt x="1441343" y="321764"/>
                </a:lnTo>
                <a:lnTo>
                  <a:pt x="1416673" y="321764"/>
                </a:lnTo>
                <a:lnTo>
                  <a:pt x="1416673" y="263261"/>
                </a:lnTo>
                <a:lnTo>
                  <a:pt x="1372620" y="263262"/>
                </a:lnTo>
                <a:lnTo>
                  <a:pt x="1372620" y="321059"/>
                </a:lnTo>
                <a:lnTo>
                  <a:pt x="1347950" y="321059"/>
                </a:lnTo>
                <a:lnTo>
                  <a:pt x="1347950" y="133921"/>
                </a:lnTo>
                <a:close/>
                <a:moveTo>
                  <a:pt x="1116140" y="11982"/>
                </a:moveTo>
                <a:lnTo>
                  <a:pt x="1116140" y="80000"/>
                </a:lnTo>
                <a:lnTo>
                  <a:pt x="1144334" y="80000"/>
                </a:lnTo>
                <a:lnTo>
                  <a:pt x="1144334" y="104670"/>
                </a:lnTo>
                <a:lnTo>
                  <a:pt x="1116140" y="104670"/>
                </a:lnTo>
                <a:lnTo>
                  <a:pt x="1116140" y="179737"/>
                </a:lnTo>
                <a:lnTo>
                  <a:pt x="1144334" y="171631"/>
                </a:lnTo>
                <a:lnTo>
                  <a:pt x="1151030" y="195596"/>
                </a:lnTo>
                <a:lnTo>
                  <a:pt x="1116140" y="205464"/>
                </a:lnTo>
                <a:lnTo>
                  <a:pt x="1116141" y="321764"/>
                </a:lnTo>
                <a:lnTo>
                  <a:pt x="1091470" y="321764"/>
                </a:lnTo>
                <a:lnTo>
                  <a:pt x="1091470" y="212512"/>
                </a:lnTo>
                <a:lnTo>
                  <a:pt x="1058695" y="221675"/>
                </a:lnTo>
                <a:lnTo>
                  <a:pt x="1051999" y="197710"/>
                </a:lnTo>
                <a:lnTo>
                  <a:pt x="1091471" y="186785"/>
                </a:lnTo>
                <a:lnTo>
                  <a:pt x="1091470" y="104670"/>
                </a:lnTo>
                <a:lnTo>
                  <a:pt x="1059399" y="104670"/>
                </a:lnTo>
                <a:lnTo>
                  <a:pt x="1059400" y="80000"/>
                </a:lnTo>
                <a:lnTo>
                  <a:pt x="1091471" y="80000"/>
                </a:lnTo>
                <a:lnTo>
                  <a:pt x="1091471" y="11982"/>
                </a:lnTo>
                <a:close/>
                <a:moveTo>
                  <a:pt x="1233850" y="8811"/>
                </a:moveTo>
                <a:lnTo>
                  <a:pt x="1233850" y="52863"/>
                </a:lnTo>
                <a:lnTo>
                  <a:pt x="1295172" y="52864"/>
                </a:lnTo>
                <a:lnTo>
                  <a:pt x="1295172" y="77533"/>
                </a:lnTo>
                <a:lnTo>
                  <a:pt x="1233850" y="77533"/>
                </a:lnTo>
                <a:lnTo>
                  <a:pt x="1233850" y="130397"/>
                </a:lnTo>
                <a:lnTo>
                  <a:pt x="1279313" y="130397"/>
                </a:lnTo>
                <a:lnTo>
                  <a:pt x="1277904" y="144142"/>
                </a:lnTo>
                <a:cubicBezTo>
                  <a:pt x="1275451" y="165765"/>
                  <a:pt x="1270576" y="185867"/>
                  <a:pt x="1263278" y="204450"/>
                </a:cubicBezTo>
                <a:cubicBezTo>
                  <a:pt x="1255979" y="223034"/>
                  <a:pt x="1246170" y="240405"/>
                  <a:pt x="1233850" y="256565"/>
                </a:cubicBezTo>
                <a:cubicBezTo>
                  <a:pt x="1242573" y="266235"/>
                  <a:pt x="1251471" y="274561"/>
                  <a:pt x="1260546" y="281543"/>
                </a:cubicBezTo>
                <a:cubicBezTo>
                  <a:pt x="1269621" y="288526"/>
                  <a:pt x="1278344" y="294297"/>
                  <a:pt x="1286714" y="298856"/>
                </a:cubicBezTo>
                <a:lnTo>
                  <a:pt x="1274731" y="320354"/>
                </a:lnTo>
                <a:cubicBezTo>
                  <a:pt x="1253175" y="308313"/>
                  <a:pt x="1234261" y="293276"/>
                  <a:pt x="1217991" y="275244"/>
                </a:cubicBezTo>
                <a:cubicBezTo>
                  <a:pt x="1210612" y="282975"/>
                  <a:pt x="1202639" y="290420"/>
                  <a:pt x="1194070" y="297579"/>
                </a:cubicBezTo>
                <a:cubicBezTo>
                  <a:pt x="1185502" y="304737"/>
                  <a:pt x="1176207" y="311742"/>
                  <a:pt x="1166185" y="318592"/>
                </a:cubicBezTo>
                <a:lnTo>
                  <a:pt x="1152440" y="297799"/>
                </a:lnTo>
                <a:cubicBezTo>
                  <a:pt x="1172117" y="284818"/>
                  <a:pt x="1188799" y="270956"/>
                  <a:pt x="1202484" y="256213"/>
                </a:cubicBezTo>
                <a:cubicBezTo>
                  <a:pt x="1185157" y="232248"/>
                  <a:pt x="1172587" y="205111"/>
                  <a:pt x="1164775" y="174802"/>
                </a:cubicBezTo>
                <a:lnTo>
                  <a:pt x="1188740" y="168811"/>
                </a:lnTo>
                <a:cubicBezTo>
                  <a:pt x="1192132" y="182358"/>
                  <a:pt x="1196361" y="194737"/>
                  <a:pt x="1201427" y="205948"/>
                </a:cubicBezTo>
                <a:cubicBezTo>
                  <a:pt x="1206493" y="217160"/>
                  <a:pt x="1212132" y="227336"/>
                  <a:pt x="1218344" y="236477"/>
                </a:cubicBezTo>
                <a:cubicBezTo>
                  <a:pt x="1226794" y="224517"/>
                  <a:pt x="1233770" y="211785"/>
                  <a:pt x="1239269" y="198283"/>
                </a:cubicBezTo>
                <a:cubicBezTo>
                  <a:pt x="1244768" y="184781"/>
                  <a:pt x="1248836" y="170375"/>
                  <a:pt x="1251471" y="155067"/>
                </a:cubicBezTo>
                <a:lnTo>
                  <a:pt x="1157022" y="155067"/>
                </a:lnTo>
                <a:lnTo>
                  <a:pt x="1157021" y="130397"/>
                </a:lnTo>
                <a:lnTo>
                  <a:pt x="1209181" y="130397"/>
                </a:lnTo>
                <a:lnTo>
                  <a:pt x="1209181" y="77534"/>
                </a:lnTo>
                <a:lnTo>
                  <a:pt x="1150678" y="77534"/>
                </a:lnTo>
                <a:lnTo>
                  <a:pt x="1150678" y="52863"/>
                </a:lnTo>
                <a:lnTo>
                  <a:pt x="1209181" y="52863"/>
                </a:lnTo>
                <a:lnTo>
                  <a:pt x="1209180" y="8810"/>
                </a:lnTo>
                <a:close/>
                <a:moveTo>
                  <a:pt x="1376497" y="8458"/>
                </a:moveTo>
                <a:lnTo>
                  <a:pt x="1399756" y="16916"/>
                </a:lnTo>
                <a:lnTo>
                  <a:pt x="1375087" y="84230"/>
                </a:lnTo>
                <a:lnTo>
                  <a:pt x="1415616" y="84229"/>
                </a:lnTo>
                <a:lnTo>
                  <a:pt x="1405043" y="48634"/>
                </a:lnTo>
                <a:lnTo>
                  <a:pt x="1429008" y="41939"/>
                </a:lnTo>
                <a:lnTo>
                  <a:pt x="1448391" y="108899"/>
                </a:lnTo>
                <a:lnTo>
                  <a:pt x="1339844" y="108899"/>
                </a:lnTo>
                <a:close/>
                <a:moveTo>
                  <a:pt x="1492092" y="14802"/>
                </a:moveTo>
                <a:lnTo>
                  <a:pt x="1492092" y="56740"/>
                </a:lnTo>
                <a:lnTo>
                  <a:pt x="1555529" y="56740"/>
                </a:lnTo>
                <a:lnTo>
                  <a:pt x="1555528" y="81410"/>
                </a:lnTo>
                <a:lnTo>
                  <a:pt x="1492092" y="81410"/>
                </a:lnTo>
                <a:lnTo>
                  <a:pt x="1492092" y="131807"/>
                </a:lnTo>
                <a:lnTo>
                  <a:pt x="1556586" y="131807"/>
                </a:lnTo>
                <a:lnTo>
                  <a:pt x="1556586" y="156477"/>
                </a:lnTo>
                <a:lnTo>
                  <a:pt x="1467422" y="156476"/>
                </a:lnTo>
                <a:lnTo>
                  <a:pt x="1467422" y="14802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180" name="平行四边形 175">
            <a:extLst>
              <a:ext uri="{FF2B5EF4-FFF2-40B4-BE49-F238E27FC236}">
                <a16:creationId xmlns:a16="http://schemas.microsoft.com/office/drawing/2014/main" xmlns="" id="{23342B84-ED57-4067-A896-32B1ABEA8CE7}"/>
              </a:ext>
            </a:extLst>
          </p:cNvPr>
          <p:cNvSpPr/>
          <p:nvPr/>
        </p:nvSpPr>
        <p:spPr>
          <a:xfrm rot="20531861" flipH="1">
            <a:off x="7180103" y="4829768"/>
            <a:ext cx="3404713" cy="804521"/>
          </a:xfrm>
          <a:custGeom>
            <a:avLst/>
            <a:gdLst>
              <a:gd name="connsiteX0" fmla="*/ 0 w 5019428"/>
              <a:gd name="connsiteY0" fmla="*/ 396493 h 396493"/>
              <a:gd name="connsiteX1" fmla="*/ 99123 w 5019428"/>
              <a:gd name="connsiteY1" fmla="*/ 0 h 396493"/>
              <a:gd name="connsiteX2" fmla="*/ 5019428 w 5019428"/>
              <a:gd name="connsiteY2" fmla="*/ 0 h 396493"/>
              <a:gd name="connsiteX3" fmla="*/ 4920305 w 5019428"/>
              <a:gd name="connsiteY3" fmla="*/ 396493 h 396493"/>
              <a:gd name="connsiteX4" fmla="*/ 0 w 5019428"/>
              <a:gd name="connsiteY4" fmla="*/ 396493 h 396493"/>
              <a:gd name="connsiteX0" fmla="*/ 0 w 5065610"/>
              <a:gd name="connsiteY0" fmla="*/ 645875 h 645875"/>
              <a:gd name="connsiteX1" fmla="*/ 99123 w 5065610"/>
              <a:gd name="connsiteY1" fmla="*/ 249382 h 645875"/>
              <a:gd name="connsiteX2" fmla="*/ 5065610 w 5065610"/>
              <a:gd name="connsiteY2" fmla="*/ 0 h 645875"/>
              <a:gd name="connsiteX3" fmla="*/ 4920305 w 5065610"/>
              <a:gd name="connsiteY3" fmla="*/ 645875 h 645875"/>
              <a:gd name="connsiteX4" fmla="*/ 0 w 5065610"/>
              <a:gd name="connsiteY4" fmla="*/ 645875 h 645875"/>
              <a:gd name="connsiteX0" fmla="*/ 0 w 5065610"/>
              <a:gd name="connsiteY0" fmla="*/ 812129 h 812129"/>
              <a:gd name="connsiteX1" fmla="*/ 99123 w 5065610"/>
              <a:gd name="connsiteY1" fmla="*/ 249382 h 812129"/>
              <a:gd name="connsiteX2" fmla="*/ 5065610 w 5065610"/>
              <a:gd name="connsiteY2" fmla="*/ 0 h 812129"/>
              <a:gd name="connsiteX3" fmla="*/ 4920305 w 5065610"/>
              <a:gd name="connsiteY3" fmla="*/ 645875 h 812129"/>
              <a:gd name="connsiteX4" fmla="*/ 0 w 5065610"/>
              <a:gd name="connsiteY4" fmla="*/ 812129 h 812129"/>
              <a:gd name="connsiteX0" fmla="*/ 0 w 5065610"/>
              <a:gd name="connsiteY0" fmla="*/ 812129 h 812129"/>
              <a:gd name="connsiteX1" fmla="*/ 34468 w 5065610"/>
              <a:gd name="connsiteY1" fmla="*/ 203200 h 812129"/>
              <a:gd name="connsiteX2" fmla="*/ 5065610 w 5065610"/>
              <a:gd name="connsiteY2" fmla="*/ 0 h 812129"/>
              <a:gd name="connsiteX3" fmla="*/ 4920305 w 5065610"/>
              <a:gd name="connsiteY3" fmla="*/ 645875 h 812129"/>
              <a:gd name="connsiteX4" fmla="*/ 0 w 5065610"/>
              <a:gd name="connsiteY4" fmla="*/ 812129 h 812129"/>
              <a:gd name="connsiteX0" fmla="*/ 0 w 5065610"/>
              <a:gd name="connsiteY0" fmla="*/ 812129 h 812129"/>
              <a:gd name="connsiteX1" fmla="*/ 145304 w 5065610"/>
              <a:gd name="connsiteY1" fmla="*/ 212436 h 812129"/>
              <a:gd name="connsiteX2" fmla="*/ 5065610 w 5065610"/>
              <a:gd name="connsiteY2" fmla="*/ 0 h 812129"/>
              <a:gd name="connsiteX3" fmla="*/ 4920305 w 5065610"/>
              <a:gd name="connsiteY3" fmla="*/ 645875 h 812129"/>
              <a:gd name="connsiteX4" fmla="*/ 0 w 5065610"/>
              <a:gd name="connsiteY4" fmla="*/ 812129 h 812129"/>
              <a:gd name="connsiteX0" fmla="*/ 0 w 5065610"/>
              <a:gd name="connsiteY0" fmla="*/ 812129 h 812129"/>
              <a:gd name="connsiteX1" fmla="*/ 145304 w 5065610"/>
              <a:gd name="connsiteY1" fmla="*/ 212436 h 812129"/>
              <a:gd name="connsiteX2" fmla="*/ 5065610 w 5065610"/>
              <a:gd name="connsiteY2" fmla="*/ 0 h 812129"/>
              <a:gd name="connsiteX3" fmla="*/ 4772523 w 5065610"/>
              <a:gd name="connsiteY3" fmla="*/ 581220 h 812129"/>
              <a:gd name="connsiteX4" fmla="*/ 0 w 5065610"/>
              <a:gd name="connsiteY4" fmla="*/ 812129 h 812129"/>
              <a:gd name="connsiteX0" fmla="*/ 0 w 5045351"/>
              <a:gd name="connsiteY0" fmla="*/ 857505 h 857505"/>
              <a:gd name="connsiteX1" fmla="*/ 145304 w 5045351"/>
              <a:gd name="connsiteY1" fmla="*/ 257812 h 857505"/>
              <a:gd name="connsiteX2" fmla="*/ 5045351 w 5045351"/>
              <a:gd name="connsiteY2" fmla="*/ 0 h 857505"/>
              <a:gd name="connsiteX3" fmla="*/ 4772523 w 5045351"/>
              <a:gd name="connsiteY3" fmla="*/ 626596 h 857505"/>
              <a:gd name="connsiteX4" fmla="*/ 0 w 5045351"/>
              <a:gd name="connsiteY4" fmla="*/ 857505 h 85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5351" h="857505">
                <a:moveTo>
                  <a:pt x="0" y="857505"/>
                </a:moveTo>
                <a:lnTo>
                  <a:pt x="145304" y="257812"/>
                </a:lnTo>
                <a:lnTo>
                  <a:pt x="5045351" y="0"/>
                </a:lnTo>
                <a:lnTo>
                  <a:pt x="4772523" y="626596"/>
                </a:lnTo>
                <a:lnTo>
                  <a:pt x="0" y="857505"/>
                </a:lnTo>
                <a:close/>
              </a:path>
            </a:pathLst>
          </a:custGeom>
          <a:solidFill>
            <a:schemeClr val="bg1"/>
          </a:solidFill>
          <a:ln w="22225">
            <a:solidFill>
              <a:srgbClr val="2A5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9" name="任意多边形: 形状 198">
            <a:extLst>
              <a:ext uri="{FF2B5EF4-FFF2-40B4-BE49-F238E27FC236}">
                <a16:creationId xmlns:a16="http://schemas.microsoft.com/office/drawing/2014/main" xmlns="" id="{7874737E-0127-40E6-8905-863FFF412828}"/>
              </a:ext>
            </a:extLst>
          </p:cNvPr>
          <p:cNvSpPr/>
          <p:nvPr/>
        </p:nvSpPr>
        <p:spPr>
          <a:xfrm rot="20738033">
            <a:off x="7713926" y="5073684"/>
            <a:ext cx="2344703" cy="319650"/>
          </a:xfrm>
          <a:custGeom>
            <a:avLst/>
            <a:gdLst/>
            <a:ahLst/>
            <a:cxnLst/>
            <a:rect l="l" t="t" r="r" b="b"/>
            <a:pathLst>
              <a:path w="2344703" h="319650">
                <a:moveTo>
                  <a:pt x="29956" y="210045"/>
                </a:moveTo>
                <a:lnTo>
                  <a:pt x="26079" y="296390"/>
                </a:lnTo>
                <a:lnTo>
                  <a:pt x="1409" y="295332"/>
                </a:lnTo>
                <a:lnTo>
                  <a:pt x="5639" y="208988"/>
                </a:lnTo>
                <a:close/>
                <a:moveTo>
                  <a:pt x="116652" y="209340"/>
                </a:moveTo>
                <a:lnTo>
                  <a:pt x="116652" y="294980"/>
                </a:lnTo>
                <a:lnTo>
                  <a:pt x="91982" y="294980"/>
                </a:lnTo>
                <a:lnTo>
                  <a:pt x="91983" y="209340"/>
                </a:lnTo>
                <a:close/>
                <a:moveTo>
                  <a:pt x="77886" y="120529"/>
                </a:moveTo>
                <a:lnTo>
                  <a:pt x="42291" y="120529"/>
                </a:lnTo>
                <a:lnTo>
                  <a:pt x="42291" y="164230"/>
                </a:lnTo>
                <a:lnTo>
                  <a:pt x="77885" y="164230"/>
                </a:lnTo>
                <a:close/>
                <a:moveTo>
                  <a:pt x="207578" y="150486"/>
                </a:moveTo>
                <a:lnTo>
                  <a:pt x="207578" y="279120"/>
                </a:lnTo>
                <a:lnTo>
                  <a:pt x="241763" y="279120"/>
                </a:lnTo>
                <a:lnTo>
                  <a:pt x="241763" y="303790"/>
                </a:lnTo>
                <a:lnTo>
                  <a:pt x="182908" y="303790"/>
                </a:lnTo>
                <a:lnTo>
                  <a:pt x="182908" y="150485"/>
                </a:lnTo>
                <a:close/>
                <a:moveTo>
                  <a:pt x="102555" y="95859"/>
                </a:moveTo>
                <a:lnTo>
                  <a:pt x="102555" y="188900"/>
                </a:lnTo>
                <a:lnTo>
                  <a:pt x="72952" y="188900"/>
                </a:lnTo>
                <a:lnTo>
                  <a:pt x="72952" y="314363"/>
                </a:lnTo>
                <a:lnTo>
                  <a:pt x="48282" y="314363"/>
                </a:lnTo>
                <a:lnTo>
                  <a:pt x="48282" y="188900"/>
                </a:lnTo>
                <a:lnTo>
                  <a:pt x="17621" y="188900"/>
                </a:lnTo>
                <a:lnTo>
                  <a:pt x="17621" y="95859"/>
                </a:lnTo>
                <a:close/>
                <a:moveTo>
                  <a:pt x="453485" y="142027"/>
                </a:moveTo>
                <a:lnTo>
                  <a:pt x="472516" y="157534"/>
                </a:lnTo>
                <a:lnTo>
                  <a:pt x="465467" y="165992"/>
                </a:lnTo>
                <a:cubicBezTo>
                  <a:pt x="450916" y="184286"/>
                  <a:pt x="436279" y="201815"/>
                  <a:pt x="421558" y="218582"/>
                </a:cubicBezTo>
                <a:cubicBezTo>
                  <a:pt x="406837" y="235348"/>
                  <a:pt x="390529" y="251547"/>
                  <a:pt x="372636" y="267177"/>
                </a:cubicBezTo>
                <a:cubicBezTo>
                  <a:pt x="354743" y="282808"/>
                  <a:pt x="333763" y="298066"/>
                  <a:pt x="309696" y="312954"/>
                </a:cubicBezTo>
                <a:lnTo>
                  <a:pt x="297008" y="291808"/>
                </a:lnTo>
                <a:cubicBezTo>
                  <a:pt x="319803" y="277617"/>
                  <a:pt x="339765" y="263002"/>
                  <a:pt x="356894" y="247964"/>
                </a:cubicBezTo>
                <a:cubicBezTo>
                  <a:pt x="374024" y="232924"/>
                  <a:pt x="389705" y="217318"/>
                  <a:pt x="403937" y="201143"/>
                </a:cubicBezTo>
                <a:cubicBezTo>
                  <a:pt x="418168" y="184968"/>
                  <a:pt x="432335" y="168083"/>
                  <a:pt x="446436" y="150485"/>
                </a:cubicBezTo>
                <a:close/>
                <a:moveTo>
                  <a:pt x="72599" y="1762"/>
                </a:moveTo>
                <a:lnTo>
                  <a:pt x="72599" y="39824"/>
                </a:lnTo>
                <a:lnTo>
                  <a:pt x="120529" y="39824"/>
                </a:lnTo>
                <a:lnTo>
                  <a:pt x="120529" y="64494"/>
                </a:lnTo>
                <a:lnTo>
                  <a:pt x="0" y="64493"/>
                </a:lnTo>
                <a:lnTo>
                  <a:pt x="0" y="39824"/>
                </a:lnTo>
                <a:lnTo>
                  <a:pt x="47929" y="39824"/>
                </a:lnTo>
                <a:lnTo>
                  <a:pt x="47930" y="1762"/>
                </a:lnTo>
                <a:close/>
                <a:moveTo>
                  <a:pt x="222732" y="23260"/>
                </a:moveTo>
                <a:lnTo>
                  <a:pt x="222732" y="70837"/>
                </a:lnTo>
                <a:lnTo>
                  <a:pt x="198063" y="70838"/>
                </a:lnTo>
                <a:lnTo>
                  <a:pt x="198062" y="23260"/>
                </a:lnTo>
                <a:close/>
                <a:moveTo>
                  <a:pt x="322735" y="40529"/>
                </a:moveTo>
                <a:lnTo>
                  <a:pt x="344233" y="52511"/>
                </a:lnTo>
                <a:lnTo>
                  <a:pt x="286788" y="154010"/>
                </a:lnTo>
                <a:lnTo>
                  <a:pt x="265290" y="142027"/>
                </a:lnTo>
                <a:close/>
                <a:moveTo>
                  <a:pt x="178679" y="1762"/>
                </a:moveTo>
                <a:lnTo>
                  <a:pt x="178679" y="95860"/>
                </a:lnTo>
                <a:lnTo>
                  <a:pt x="233657" y="95860"/>
                </a:lnTo>
                <a:lnTo>
                  <a:pt x="233657" y="120529"/>
                </a:lnTo>
                <a:lnTo>
                  <a:pt x="178327" y="120529"/>
                </a:lnTo>
                <a:cubicBezTo>
                  <a:pt x="175897" y="141727"/>
                  <a:pt x="173395" y="162416"/>
                  <a:pt x="170821" y="182595"/>
                </a:cubicBezTo>
                <a:cubicBezTo>
                  <a:pt x="168248" y="202775"/>
                  <a:pt x="165381" y="223542"/>
                  <a:pt x="162220" y="244896"/>
                </a:cubicBezTo>
                <a:cubicBezTo>
                  <a:pt x="159059" y="266251"/>
                  <a:pt x="155382" y="289289"/>
                  <a:pt x="151190" y="314011"/>
                </a:cubicBezTo>
                <a:lnTo>
                  <a:pt x="126873" y="309781"/>
                </a:lnTo>
                <a:cubicBezTo>
                  <a:pt x="132923" y="273878"/>
                  <a:pt x="138004" y="241014"/>
                  <a:pt x="142115" y="211190"/>
                </a:cubicBezTo>
                <a:cubicBezTo>
                  <a:pt x="146227" y="181366"/>
                  <a:pt x="150074" y="151146"/>
                  <a:pt x="153657" y="120529"/>
                </a:cubicBezTo>
                <a:lnTo>
                  <a:pt x="119119" y="120529"/>
                </a:lnTo>
                <a:lnTo>
                  <a:pt x="119119" y="95859"/>
                </a:lnTo>
                <a:lnTo>
                  <a:pt x="154010" y="95860"/>
                </a:lnTo>
                <a:lnTo>
                  <a:pt x="154009" y="1762"/>
                </a:lnTo>
                <a:close/>
                <a:moveTo>
                  <a:pt x="770582" y="128283"/>
                </a:moveTo>
                <a:lnTo>
                  <a:pt x="770582" y="152953"/>
                </a:lnTo>
                <a:lnTo>
                  <a:pt x="532695" y="152952"/>
                </a:lnTo>
                <a:lnTo>
                  <a:pt x="532695" y="128282"/>
                </a:lnTo>
                <a:close/>
                <a:moveTo>
                  <a:pt x="441150" y="41939"/>
                </a:moveTo>
                <a:lnTo>
                  <a:pt x="502472" y="115948"/>
                </a:lnTo>
                <a:lnTo>
                  <a:pt x="483793" y="131807"/>
                </a:lnTo>
                <a:lnTo>
                  <a:pt x="422119" y="57798"/>
                </a:lnTo>
                <a:close/>
                <a:moveTo>
                  <a:pt x="396040" y="2115"/>
                </a:moveTo>
                <a:lnTo>
                  <a:pt x="396040" y="175508"/>
                </a:lnTo>
                <a:lnTo>
                  <a:pt x="371370" y="175508"/>
                </a:lnTo>
                <a:lnTo>
                  <a:pt x="371370" y="2115"/>
                </a:lnTo>
                <a:close/>
                <a:moveTo>
                  <a:pt x="929792" y="112776"/>
                </a:moveTo>
                <a:lnTo>
                  <a:pt x="929792" y="319649"/>
                </a:lnTo>
                <a:lnTo>
                  <a:pt x="905123" y="319650"/>
                </a:lnTo>
                <a:lnTo>
                  <a:pt x="905123" y="112776"/>
                </a:lnTo>
                <a:close/>
                <a:moveTo>
                  <a:pt x="1101690" y="121939"/>
                </a:moveTo>
                <a:lnTo>
                  <a:pt x="1141162" y="162115"/>
                </a:lnTo>
                <a:lnTo>
                  <a:pt x="1123540" y="179384"/>
                </a:lnTo>
                <a:lnTo>
                  <a:pt x="1084069" y="139560"/>
                </a:lnTo>
                <a:close/>
                <a:moveTo>
                  <a:pt x="919219" y="18326"/>
                </a:moveTo>
                <a:lnTo>
                  <a:pt x="1036577" y="125463"/>
                </a:lnTo>
                <a:lnTo>
                  <a:pt x="1020012" y="143789"/>
                </a:lnTo>
                <a:lnTo>
                  <a:pt x="918867" y="51454"/>
                </a:lnTo>
                <a:lnTo>
                  <a:pt x="813139" y="144142"/>
                </a:lnTo>
                <a:lnTo>
                  <a:pt x="796927" y="125463"/>
                </a:lnTo>
                <a:close/>
                <a:moveTo>
                  <a:pt x="1666456" y="187842"/>
                </a:moveTo>
                <a:lnTo>
                  <a:pt x="1635442" y="187842"/>
                </a:lnTo>
                <a:lnTo>
                  <a:pt x="1635442" y="276301"/>
                </a:lnTo>
                <a:lnTo>
                  <a:pt x="1666456" y="276301"/>
                </a:lnTo>
                <a:close/>
                <a:moveTo>
                  <a:pt x="1757029" y="155067"/>
                </a:moveTo>
                <a:lnTo>
                  <a:pt x="1757029" y="205111"/>
                </a:lnTo>
                <a:lnTo>
                  <a:pt x="1732359" y="205111"/>
                </a:lnTo>
                <a:lnTo>
                  <a:pt x="1732359" y="155067"/>
                </a:lnTo>
                <a:close/>
                <a:moveTo>
                  <a:pt x="1197549" y="1762"/>
                </a:moveTo>
                <a:lnTo>
                  <a:pt x="1197549" y="68723"/>
                </a:lnTo>
                <a:lnTo>
                  <a:pt x="1292000" y="68723"/>
                </a:lnTo>
                <a:lnTo>
                  <a:pt x="1292000" y="93393"/>
                </a:lnTo>
                <a:lnTo>
                  <a:pt x="1197549" y="93393"/>
                </a:lnTo>
                <a:lnTo>
                  <a:pt x="1197550" y="179032"/>
                </a:lnTo>
                <a:lnTo>
                  <a:pt x="1266624" y="119472"/>
                </a:lnTo>
                <a:lnTo>
                  <a:pt x="1282836" y="138150"/>
                </a:lnTo>
                <a:lnTo>
                  <a:pt x="1228915" y="184318"/>
                </a:lnTo>
                <a:lnTo>
                  <a:pt x="1290590" y="267491"/>
                </a:lnTo>
                <a:lnTo>
                  <a:pt x="1270854" y="281940"/>
                </a:lnTo>
                <a:lnTo>
                  <a:pt x="1197549" y="183613"/>
                </a:lnTo>
                <a:lnTo>
                  <a:pt x="1197549" y="314715"/>
                </a:lnTo>
                <a:lnTo>
                  <a:pt x="1172880" y="314715"/>
                </a:lnTo>
                <a:lnTo>
                  <a:pt x="1172880" y="195948"/>
                </a:lnTo>
                <a:lnTo>
                  <a:pt x="1099223" y="284407"/>
                </a:lnTo>
                <a:lnTo>
                  <a:pt x="1080544" y="268900"/>
                </a:lnTo>
                <a:lnTo>
                  <a:pt x="1172880" y="157181"/>
                </a:lnTo>
                <a:lnTo>
                  <a:pt x="1172880" y="93393"/>
                </a:lnTo>
                <a:lnTo>
                  <a:pt x="1077372" y="93393"/>
                </a:lnTo>
                <a:lnTo>
                  <a:pt x="1077372" y="68723"/>
                </a:lnTo>
                <a:lnTo>
                  <a:pt x="1172880" y="68723"/>
                </a:lnTo>
                <a:lnTo>
                  <a:pt x="1172880" y="1762"/>
                </a:lnTo>
                <a:close/>
                <a:moveTo>
                  <a:pt x="1262043" y="6344"/>
                </a:moveTo>
                <a:lnTo>
                  <a:pt x="1262044" y="45815"/>
                </a:lnTo>
                <a:lnTo>
                  <a:pt x="1237373" y="45815"/>
                </a:lnTo>
                <a:lnTo>
                  <a:pt x="1237374" y="6344"/>
                </a:lnTo>
                <a:close/>
                <a:moveTo>
                  <a:pt x="1666456" y="82115"/>
                </a:moveTo>
                <a:lnTo>
                  <a:pt x="1635442" y="82115"/>
                </a:lnTo>
                <a:lnTo>
                  <a:pt x="1635442" y="163173"/>
                </a:lnTo>
                <a:lnTo>
                  <a:pt x="1666455" y="163173"/>
                </a:lnTo>
                <a:close/>
                <a:moveTo>
                  <a:pt x="1467421" y="7401"/>
                </a:moveTo>
                <a:lnTo>
                  <a:pt x="1490329" y="17269"/>
                </a:lnTo>
                <a:lnTo>
                  <a:pt x="1457554" y="94802"/>
                </a:lnTo>
                <a:lnTo>
                  <a:pt x="1561871" y="292865"/>
                </a:lnTo>
                <a:lnTo>
                  <a:pt x="1540373" y="304495"/>
                </a:lnTo>
                <a:lnTo>
                  <a:pt x="1445219" y="123701"/>
                </a:lnTo>
                <a:lnTo>
                  <a:pt x="1367685" y="306257"/>
                </a:lnTo>
                <a:lnTo>
                  <a:pt x="1345130" y="296390"/>
                </a:lnTo>
                <a:close/>
                <a:moveTo>
                  <a:pt x="2237918" y="197006"/>
                </a:moveTo>
                <a:lnTo>
                  <a:pt x="2180825" y="197005"/>
                </a:lnTo>
                <a:lnTo>
                  <a:pt x="2180824" y="268547"/>
                </a:lnTo>
                <a:lnTo>
                  <a:pt x="2237917" y="268548"/>
                </a:lnTo>
                <a:close/>
                <a:moveTo>
                  <a:pt x="2320033" y="197005"/>
                </a:moveTo>
                <a:lnTo>
                  <a:pt x="2262588" y="197006"/>
                </a:lnTo>
                <a:lnTo>
                  <a:pt x="2262587" y="268548"/>
                </a:lnTo>
                <a:lnTo>
                  <a:pt x="2320033" y="268548"/>
                </a:lnTo>
                <a:close/>
                <a:moveTo>
                  <a:pt x="2017033" y="104317"/>
                </a:moveTo>
                <a:lnTo>
                  <a:pt x="1995887" y="104317"/>
                </a:lnTo>
                <a:lnTo>
                  <a:pt x="1995888" y="137445"/>
                </a:lnTo>
                <a:lnTo>
                  <a:pt x="2017033" y="137445"/>
                </a:lnTo>
                <a:close/>
                <a:moveTo>
                  <a:pt x="1668571" y="3524"/>
                </a:moveTo>
                <a:lnTo>
                  <a:pt x="1660817" y="57445"/>
                </a:lnTo>
                <a:lnTo>
                  <a:pt x="1691125" y="57445"/>
                </a:lnTo>
                <a:lnTo>
                  <a:pt x="1691126" y="300971"/>
                </a:lnTo>
                <a:lnTo>
                  <a:pt x="1610772" y="300971"/>
                </a:lnTo>
                <a:lnTo>
                  <a:pt x="1610773" y="57445"/>
                </a:lnTo>
                <a:lnTo>
                  <a:pt x="1636147" y="57445"/>
                </a:lnTo>
                <a:lnTo>
                  <a:pt x="1644253" y="0"/>
                </a:lnTo>
                <a:close/>
                <a:moveTo>
                  <a:pt x="2063200" y="104317"/>
                </a:moveTo>
                <a:lnTo>
                  <a:pt x="2041702" y="104317"/>
                </a:lnTo>
                <a:lnTo>
                  <a:pt x="2041703" y="137445"/>
                </a:lnTo>
                <a:lnTo>
                  <a:pt x="2063201" y="137445"/>
                </a:lnTo>
                <a:close/>
                <a:moveTo>
                  <a:pt x="1742227" y="5639"/>
                </a:moveTo>
                <a:lnTo>
                  <a:pt x="1765135" y="15154"/>
                </a:lnTo>
                <a:lnTo>
                  <a:pt x="1748571" y="54273"/>
                </a:lnTo>
                <a:lnTo>
                  <a:pt x="1818351" y="54273"/>
                </a:lnTo>
                <a:lnTo>
                  <a:pt x="1818351" y="315068"/>
                </a:lnTo>
                <a:lnTo>
                  <a:pt x="1793681" y="315068"/>
                </a:lnTo>
                <a:lnTo>
                  <a:pt x="1793681" y="78943"/>
                </a:lnTo>
                <a:lnTo>
                  <a:pt x="1738350" y="78943"/>
                </a:lnTo>
                <a:lnTo>
                  <a:pt x="1718262" y="127578"/>
                </a:lnTo>
                <a:lnTo>
                  <a:pt x="1695707" y="118062"/>
                </a:lnTo>
                <a:close/>
                <a:moveTo>
                  <a:pt x="1951834" y="32423"/>
                </a:moveTo>
                <a:lnTo>
                  <a:pt x="1951834" y="57093"/>
                </a:lnTo>
                <a:lnTo>
                  <a:pt x="1923641" y="57093"/>
                </a:lnTo>
                <a:lnTo>
                  <a:pt x="1923640" y="133216"/>
                </a:lnTo>
                <a:lnTo>
                  <a:pt x="1951130" y="133216"/>
                </a:lnTo>
                <a:lnTo>
                  <a:pt x="1951130" y="157886"/>
                </a:lnTo>
                <a:lnTo>
                  <a:pt x="1923640" y="157886"/>
                </a:lnTo>
                <a:lnTo>
                  <a:pt x="1923640" y="236477"/>
                </a:lnTo>
                <a:lnTo>
                  <a:pt x="1954301" y="234363"/>
                </a:lnTo>
                <a:lnTo>
                  <a:pt x="1956063" y="259032"/>
                </a:lnTo>
                <a:lnTo>
                  <a:pt x="1863376" y="265376"/>
                </a:lnTo>
                <a:lnTo>
                  <a:pt x="1861613" y="240706"/>
                </a:lnTo>
                <a:lnTo>
                  <a:pt x="1898971" y="238239"/>
                </a:lnTo>
                <a:lnTo>
                  <a:pt x="1898971" y="157886"/>
                </a:lnTo>
                <a:lnTo>
                  <a:pt x="1870777" y="157887"/>
                </a:lnTo>
                <a:lnTo>
                  <a:pt x="1870777" y="133217"/>
                </a:lnTo>
                <a:lnTo>
                  <a:pt x="1898971" y="133216"/>
                </a:lnTo>
                <a:lnTo>
                  <a:pt x="1898970" y="57093"/>
                </a:lnTo>
                <a:lnTo>
                  <a:pt x="1870425" y="57093"/>
                </a:lnTo>
                <a:lnTo>
                  <a:pt x="1870425" y="32423"/>
                </a:lnTo>
                <a:close/>
                <a:moveTo>
                  <a:pt x="2017033" y="46873"/>
                </a:moveTo>
                <a:lnTo>
                  <a:pt x="1995888" y="46872"/>
                </a:lnTo>
                <a:lnTo>
                  <a:pt x="1995887" y="79648"/>
                </a:lnTo>
                <a:lnTo>
                  <a:pt x="2017033" y="79648"/>
                </a:lnTo>
                <a:close/>
                <a:moveTo>
                  <a:pt x="2237918" y="100794"/>
                </a:moveTo>
                <a:lnTo>
                  <a:pt x="2180825" y="100793"/>
                </a:lnTo>
                <a:lnTo>
                  <a:pt x="2180825" y="172336"/>
                </a:lnTo>
                <a:lnTo>
                  <a:pt x="2237917" y="172336"/>
                </a:lnTo>
                <a:close/>
                <a:moveTo>
                  <a:pt x="2063200" y="46873"/>
                </a:moveTo>
                <a:lnTo>
                  <a:pt x="2041703" y="46873"/>
                </a:lnTo>
                <a:lnTo>
                  <a:pt x="2041703" y="79648"/>
                </a:lnTo>
                <a:lnTo>
                  <a:pt x="2063200" y="79648"/>
                </a:lnTo>
                <a:close/>
                <a:moveTo>
                  <a:pt x="2320033" y="100793"/>
                </a:moveTo>
                <a:lnTo>
                  <a:pt x="2262588" y="100794"/>
                </a:lnTo>
                <a:lnTo>
                  <a:pt x="2262588" y="172336"/>
                </a:lnTo>
                <a:lnTo>
                  <a:pt x="2320033" y="172336"/>
                </a:lnTo>
                <a:close/>
                <a:moveTo>
                  <a:pt x="2087870" y="22203"/>
                </a:moveTo>
                <a:lnTo>
                  <a:pt x="2087870" y="162115"/>
                </a:lnTo>
                <a:lnTo>
                  <a:pt x="2041702" y="162115"/>
                </a:lnTo>
                <a:lnTo>
                  <a:pt x="2041703" y="206169"/>
                </a:lnTo>
                <a:lnTo>
                  <a:pt x="2098443" y="206169"/>
                </a:lnTo>
                <a:lnTo>
                  <a:pt x="2098443" y="230839"/>
                </a:lnTo>
                <a:lnTo>
                  <a:pt x="2041702" y="230838"/>
                </a:lnTo>
                <a:lnTo>
                  <a:pt x="2041702" y="275949"/>
                </a:lnTo>
                <a:lnTo>
                  <a:pt x="2107958" y="275949"/>
                </a:lnTo>
                <a:lnTo>
                  <a:pt x="2107958" y="300618"/>
                </a:lnTo>
                <a:lnTo>
                  <a:pt x="1953244" y="300618"/>
                </a:lnTo>
                <a:lnTo>
                  <a:pt x="1953243" y="275949"/>
                </a:lnTo>
                <a:lnTo>
                  <a:pt x="2017033" y="275949"/>
                </a:lnTo>
                <a:lnTo>
                  <a:pt x="2017033" y="230838"/>
                </a:lnTo>
                <a:lnTo>
                  <a:pt x="1960293" y="230838"/>
                </a:lnTo>
                <a:lnTo>
                  <a:pt x="1960292" y="206169"/>
                </a:lnTo>
                <a:lnTo>
                  <a:pt x="2017033" y="206168"/>
                </a:lnTo>
                <a:lnTo>
                  <a:pt x="2017033" y="162115"/>
                </a:lnTo>
                <a:lnTo>
                  <a:pt x="1971217" y="162115"/>
                </a:lnTo>
                <a:lnTo>
                  <a:pt x="1971218" y="22203"/>
                </a:lnTo>
                <a:close/>
                <a:moveTo>
                  <a:pt x="2262587" y="1409"/>
                </a:moveTo>
                <a:lnTo>
                  <a:pt x="2262588" y="76124"/>
                </a:lnTo>
                <a:lnTo>
                  <a:pt x="2344702" y="76124"/>
                </a:lnTo>
                <a:lnTo>
                  <a:pt x="2344703" y="293217"/>
                </a:lnTo>
                <a:lnTo>
                  <a:pt x="2156155" y="293217"/>
                </a:lnTo>
                <a:lnTo>
                  <a:pt x="2156155" y="76124"/>
                </a:lnTo>
                <a:lnTo>
                  <a:pt x="2237918" y="76124"/>
                </a:lnTo>
                <a:lnTo>
                  <a:pt x="2237918" y="1409"/>
                </a:lnTo>
                <a:close/>
              </a:path>
            </a:pathLst>
          </a:custGeom>
          <a:solidFill>
            <a:srgbClr val="2A5E8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2A5E82"/>
              </a:solidFill>
              <a:effectLst/>
              <a:uLnTx/>
              <a:uFillTx/>
              <a:latin typeface="文悦后现代体 (非商业使用) W4-75" pitchFamily="50" charset="-122"/>
              <a:ea typeface="文悦后现代体 (非商业使用) W4-75" pitchFamily="50" charset="-122"/>
              <a:cs typeface="+mn-cs"/>
            </a:endParaRPr>
          </a:p>
        </p:txBody>
      </p:sp>
      <p:sp>
        <p:nvSpPr>
          <p:cNvPr id="348" name="矩形 347">
            <a:extLst>
              <a:ext uri="{FF2B5EF4-FFF2-40B4-BE49-F238E27FC236}">
                <a16:creationId xmlns:a16="http://schemas.microsoft.com/office/drawing/2014/main" xmlns="" id="{661E49D7-BE76-4419-B275-832717219847}"/>
              </a:ext>
            </a:extLst>
          </p:cNvPr>
          <p:cNvSpPr/>
          <p:nvPr/>
        </p:nvSpPr>
        <p:spPr>
          <a:xfrm>
            <a:off x="1077041" y="5832331"/>
            <a:ext cx="360513" cy="360513"/>
          </a:xfrm>
          <a:prstGeom prst="rect">
            <a:avLst/>
          </a:prstGeom>
          <a:solidFill>
            <a:srgbClr val="FFB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921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0DC96CB6-CD37-4C4A-9CD3-2F276AB79D6E}"/>
              </a:ext>
            </a:extLst>
          </p:cNvPr>
          <p:cNvSpPr txBox="1"/>
          <p:nvPr/>
        </p:nvSpPr>
        <p:spPr>
          <a:xfrm>
            <a:off x="1913841" y="1554340"/>
            <a:ext cx="909828" cy="992124"/>
          </a:xfrm>
          <a:custGeom>
            <a:avLst/>
            <a:gdLst/>
            <a:ahLst/>
            <a:cxnLst/>
            <a:rect l="l" t="t" r="r" b="b"/>
            <a:pathLst>
              <a:path w="909828" h="992124">
                <a:moveTo>
                  <a:pt x="265176" y="690372"/>
                </a:moveTo>
                <a:lnTo>
                  <a:pt x="684657" y="690372"/>
                </a:lnTo>
                <a:lnTo>
                  <a:pt x="684657" y="846963"/>
                </a:lnTo>
                <a:lnTo>
                  <a:pt x="265176" y="846963"/>
                </a:lnTo>
                <a:close/>
                <a:moveTo>
                  <a:pt x="122301" y="408051"/>
                </a:moveTo>
                <a:lnTo>
                  <a:pt x="291465" y="458343"/>
                </a:lnTo>
                <a:lnTo>
                  <a:pt x="177165" y="931545"/>
                </a:lnTo>
                <a:lnTo>
                  <a:pt x="0" y="874395"/>
                </a:lnTo>
                <a:close/>
                <a:moveTo>
                  <a:pt x="49149" y="58293"/>
                </a:moveTo>
                <a:lnTo>
                  <a:pt x="256032" y="58293"/>
                </a:lnTo>
                <a:lnTo>
                  <a:pt x="256032" y="254889"/>
                </a:lnTo>
                <a:lnTo>
                  <a:pt x="49149" y="254889"/>
                </a:lnTo>
                <a:close/>
                <a:moveTo>
                  <a:pt x="277749" y="0"/>
                </a:moveTo>
                <a:lnTo>
                  <a:pt x="816102" y="0"/>
                </a:lnTo>
                <a:lnTo>
                  <a:pt x="816102" y="428625"/>
                </a:lnTo>
                <a:lnTo>
                  <a:pt x="909828" y="428625"/>
                </a:lnTo>
                <a:lnTo>
                  <a:pt x="909828" y="992124"/>
                </a:lnTo>
                <a:lnTo>
                  <a:pt x="682371" y="992124"/>
                </a:lnTo>
                <a:lnTo>
                  <a:pt x="730377" y="933831"/>
                </a:lnTo>
                <a:lnTo>
                  <a:pt x="730377" y="573786"/>
                </a:lnTo>
                <a:lnTo>
                  <a:pt x="326898" y="573786"/>
                </a:lnTo>
                <a:lnTo>
                  <a:pt x="326898" y="214884"/>
                </a:lnTo>
                <a:lnTo>
                  <a:pt x="507492" y="214884"/>
                </a:lnTo>
                <a:lnTo>
                  <a:pt x="507492" y="428625"/>
                </a:lnTo>
                <a:lnTo>
                  <a:pt x="634365" y="428625"/>
                </a:lnTo>
                <a:lnTo>
                  <a:pt x="634365" y="157734"/>
                </a:lnTo>
                <a:lnTo>
                  <a:pt x="277749" y="157734"/>
                </a:lnTo>
                <a:close/>
              </a:path>
            </a:pathLst>
          </a:custGeom>
          <a:solidFill>
            <a:srgbClr val="292A2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srgbClr val="292A2B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17499BE-EB51-400E-A916-D11C22C3A6DC}"/>
              </a:ext>
            </a:extLst>
          </p:cNvPr>
          <p:cNvSpPr txBox="1"/>
          <p:nvPr/>
        </p:nvSpPr>
        <p:spPr>
          <a:xfrm>
            <a:off x="3644820" y="2704776"/>
            <a:ext cx="243174" cy="2433866"/>
          </a:xfrm>
          <a:custGeom>
            <a:avLst/>
            <a:gdLst/>
            <a:ahLst/>
            <a:cxnLst/>
            <a:rect l="l" t="t" r="r" b="b"/>
            <a:pathLst>
              <a:path w="243174" h="2433866">
                <a:moveTo>
                  <a:pt x="195244" y="2314041"/>
                </a:moveTo>
                <a:lnTo>
                  <a:pt x="193834" y="2320737"/>
                </a:lnTo>
                <a:cubicBezTo>
                  <a:pt x="190611" y="2334115"/>
                  <a:pt x="183930" y="2347360"/>
                  <a:pt x="173790" y="2360473"/>
                </a:cubicBezTo>
                <a:cubicBezTo>
                  <a:pt x="163650" y="2373587"/>
                  <a:pt x="150361" y="2385598"/>
                  <a:pt x="133922" y="2396509"/>
                </a:cubicBezTo>
                <a:cubicBezTo>
                  <a:pt x="145515" y="2401935"/>
                  <a:pt x="158628" y="2406854"/>
                  <a:pt x="173261" y="2411267"/>
                </a:cubicBezTo>
                <a:cubicBezTo>
                  <a:pt x="187894" y="2415679"/>
                  <a:pt x="204267" y="2419806"/>
                  <a:pt x="222381" y="2423645"/>
                </a:cubicBezTo>
                <a:lnTo>
                  <a:pt x="220266" y="2433866"/>
                </a:lnTo>
                <a:cubicBezTo>
                  <a:pt x="200060" y="2429659"/>
                  <a:pt x="181969" y="2425033"/>
                  <a:pt x="165993" y="2419989"/>
                </a:cubicBezTo>
                <a:cubicBezTo>
                  <a:pt x="150016" y="2414945"/>
                  <a:pt x="135802" y="2409350"/>
                  <a:pt x="123349" y="2403205"/>
                </a:cubicBezTo>
                <a:cubicBezTo>
                  <a:pt x="109942" y="2410856"/>
                  <a:pt x="94994" y="2417317"/>
                  <a:pt x="78503" y="2422588"/>
                </a:cubicBezTo>
                <a:cubicBezTo>
                  <a:pt x="62013" y="2427860"/>
                  <a:pt x="44068" y="2431502"/>
                  <a:pt x="24670" y="2433513"/>
                </a:cubicBezTo>
                <a:lnTo>
                  <a:pt x="23613" y="2422941"/>
                </a:lnTo>
                <a:cubicBezTo>
                  <a:pt x="40904" y="2421296"/>
                  <a:pt x="56983" y="2418242"/>
                  <a:pt x="71851" y="2413778"/>
                </a:cubicBezTo>
                <a:cubicBezTo>
                  <a:pt x="86719" y="2409314"/>
                  <a:pt x="100243" y="2403792"/>
                  <a:pt x="112424" y="2397214"/>
                </a:cubicBezTo>
                <a:cubicBezTo>
                  <a:pt x="102762" y="2391604"/>
                  <a:pt x="94069" y="2385466"/>
                  <a:pt x="86345" y="2378799"/>
                </a:cubicBezTo>
                <a:cubicBezTo>
                  <a:pt x="78621" y="2372133"/>
                  <a:pt x="71690" y="2364761"/>
                  <a:pt x="65552" y="2356685"/>
                </a:cubicBezTo>
                <a:lnTo>
                  <a:pt x="73657" y="2350341"/>
                </a:lnTo>
                <a:cubicBezTo>
                  <a:pt x="79957" y="2358432"/>
                  <a:pt x="87182" y="2365863"/>
                  <a:pt x="95331" y="2372632"/>
                </a:cubicBezTo>
                <a:cubicBezTo>
                  <a:pt x="103481" y="2379402"/>
                  <a:pt x="112821" y="2385598"/>
                  <a:pt x="123349" y="2391222"/>
                </a:cubicBezTo>
                <a:cubicBezTo>
                  <a:pt x="138548" y="2381751"/>
                  <a:pt x="151059" y="2371266"/>
                  <a:pt x="160882" y="2359769"/>
                </a:cubicBezTo>
                <a:cubicBezTo>
                  <a:pt x="170706" y="2348271"/>
                  <a:pt x="177579" y="2336552"/>
                  <a:pt x="181499" y="2324614"/>
                </a:cubicBezTo>
                <a:lnTo>
                  <a:pt x="34891" y="2324967"/>
                </a:lnTo>
                <a:lnTo>
                  <a:pt x="34891" y="2314394"/>
                </a:lnTo>
                <a:close/>
                <a:moveTo>
                  <a:pt x="201588" y="2217829"/>
                </a:moveTo>
                <a:lnTo>
                  <a:pt x="212160" y="2217829"/>
                </a:lnTo>
                <a:lnTo>
                  <a:pt x="212160" y="2287610"/>
                </a:lnTo>
                <a:lnTo>
                  <a:pt x="201588" y="2287610"/>
                </a:lnTo>
                <a:close/>
                <a:moveTo>
                  <a:pt x="32424" y="2217477"/>
                </a:moveTo>
                <a:lnTo>
                  <a:pt x="42996" y="2218182"/>
                </a:lnTo>
                <a:lnTo>
                  <a:pt x="37710" y="2290077"/>
                </a:lnTo>
                <a:lnTo>
                  <a:pt x="27137" y="2289372"/>
                </a:lnTo>
                <a:close/>
                <a:moveTo>
                  <a:pt x="117006" y="2134305"/>
                </a:moveTo>
                <a:lnTo>
                  <a:pt x="127578" y="2134305"/>
                </a:lnTo>
                <a:lnTo>
                  <a:pt x="127578" y="2177653"/>
                </a:lnTo>
                <a:lnTo>
                  <a:pt x="233306" y="2177653"/>
                </a:lnTo>
                <a:lnTo>
                  <a:pt x="233306" y="2188226"/>
                </a:lnTo>
                <a:lnTo>
                  <a:pt x="158592" y="2188226"/>
                </a:lnTo>
                <a:lnTo>
                  <a:pt x="158592" y="2293248"/>
                </a:lnTo>
                <a:lnTo>
                  <a:pt x="148019" y="2293248"/>
                </a:lnTo>
                <a:lnTo>
                  <a:pt x="148019" y="2188226"/>
                </a:lnTo>
                <a:lnTo>
                  <a:pt x="95155" y="2188226"/>
                </a:lnTo>
                <a:cubicBezTo>
                  <a:pt x="95721" y="2209342"/>
                  <a:pt x="95295" y="2228167"/>
                  <a:pt x="93878" y="2244702"/>
                </a:cubicBezTo>
                <a:cubicBezTo>
                  <a:pt x="92461" y="2261236"/>
                  <a:pt x="89832" y="2277771"/>
                  <a:pt x="85992" y="2294306"/>
                </a:cubicBezTo>
                <a:lnTo>
                  <a:pt x="75419" y="2291839"/>
                </a:lnTo>
                <a:cubicBezTo>
                  <a:pt x="79259" y="2275825"/>
                  <a:pt x="81888" y="2259746"/>
                  <a:pt x="83305" y="2243600"/>
                </a:cubicBezTo>
                <a:cubicBezTo>
                  <a:pt x="84722" y="2227455"/>
                  <a:pt x="85148" y="2208997"/>
                  <a:pt x="84582" y="2188226"/>
                </a:cubicBezTo>
                <a:lnTo>
                  <a:pt x="11630" y="2188226"/>
                </a:lnTo>
                <a:lnTo>
                  <a:pt x="11630" y="2177653"/>
                </a:lnTo>
                <a:lnTo>
                  <a:pt x="117006" y="2177653"/>
                </a:lnTo>
                <a:close/>
                <a:moveTo>
                  <a:pt x="7754" y="1966474"/>
                </a:moveTo>
                <a:lnTo>
                  <a:pt x="236125" y="1966474"/>
                </a:lnTo>
                <a:lnTo>
                  <a:pt x="236125" y="1977047"/>
                </a:lnTo>
                <a:lnTo>
                  <a:pt x="7754" y="1977047"/>
                </a:lnTo>
                <a:close/>
                <a:moveTo>
                  <a:pt x="26080" y="1758544"/>
                </a:moveTo>
                <a:lnTo>
                  <a:pt x="217799" y="1758544"/>
                </a:lnTo>
                <a:lnTo>
                  <a:pt x="217799" y="1769116"/>
                </a:lnTo>
                <a:lnTo>
                  <a:pt x="26080" y="1769116"/>
                </a:lnTo>
                <a:close/>
                <a:moveTo>
                  <a:pt x="117006" y="1285875"/>
                </a:moveTo>
                <a:lnTo>
                  <a:pt x="127578" y="1285875"/>
                </a:lnTo>
                <a:lnTo>
                  <a:pt x="127578" y="1404642"/>
                </a:lnTo>
                <a:lnTo>
                  <a:pt x="240002" y="1404642"/>
                </a:lnTo>
                <a:lnTo>
                  <a:pt x="240002" y="1415215"/>
                </a:lnTo>
                <a:lnTo>
                  <a:pt x="127578" y="1415215"/>
                </a:lnTo>
                <a:lnTo>
                  <a:pt x="127578" y="1598828"/>
                </a:lnTo>
                <a:lnTo>
                  <a:pt x="117006" y="1598828"/>
                </a:lnTo>
                <a:lnTo>
                  <a:pt x="117006" y="1415215"/>
                </a:lnTo>
                <a:lnTo>
                  <a:pt x="4230" y="1415215"/>
                </a:lnTo>
                <a:lnTo>
                  <a:pt x="4230" y="1404642"/>
                </a:lnTo>
                <a:lnTo>
                  <a:pt x="117006" y="1404642"/>
                </a:lnTo>
                <a:close/>
                <a:moveTo>
                  <a:pt x="89516" y="857250"/>
                </a:moveTo>
                <a:lnTo>
                  <a:pt x="100089" y="857250"/>
                </a:lnTo>
                <a:lnTo>
                  <a:pt x="100089" y="976017"/>
                </a:lnTo>
                <a:lnTo>
                  <a:pt x="237887" y="976017"/>
                </a:lnTo>
                <a:lnTo>
                  <a:pt x="237887" y="986590"/>
                </a:lnTo>
                <a:lnTo>
                  <a:pt x="100089" y="986590"/>
                </a:lnTo>
                <a:lnTo>
                  <a:pt x="100089" y="1136370"/>
                </a:lnTo>
                <a:lnTo>
                  <a:pt x="226257" y="1136370"/>
                </a:lnTo>
                <a:lnTo>
                  <a:pt x="226257" y="1146943"/>
                </a:lnTo>
                <a:lnTo>
                  <a:pt x="89516" y="1146943"/>
                </a:lnTo>
                <a:lnTo>
                  <a:pt x="89516" y="986590"/>
                </a:lnTo>
                <a:lnTo>
                  <a:pt x="5992" y="986590"/>
                </a:lnTo>
                <a:lnTo>
                  <a:pt x="5992" y="976017"/>
                </a:lnTo>
                <a:lnTo>
                  <a:pt x="89516" y="976017"/>
                </a:lnTo>
                <a:close/>
                <a:moveTo>
                  <a:pt x="84935" y="674970"/>
                </a:moveTo>
                <a:lnTo>
                  <a:pt x="89164" y="684838"/>
                </a:lnTo>
                <a:lnTo>
                  <a:pt x="7754" y="721138"/>
                </a:lnTo>
                <a:lnTo>
                  <a:pt x="3525" y="711622"/>
                </a:lnTo>
                <a:close/>
                <a:moveTo>
                  <a:pt x="218504" y="642547"/>
                </a:moveTo>
                <a:lnTo>
                  <a:pt x="243174" y="719375"/>
                </a:lnTo>
                <a:lnTo>
                  <a:pt x="233306" y="722547"/>
                </a:lnTo>
                <a:lnTo>
                  <a:pt x="208284" y="645719"/>
                </a:lnTo>
                <a:close/>
                <a:moveTo>
                  <a:pt x="122997" y="641490"/>
                </a:moveTo>
                <a:lnTo>
                  <a:pt x="133217" y="644309"/>
                </a:lnTo>
                <a:lnTo>
                  <a:pt x="108547" y="730653"/>
                </a:lnTo>
                <a:lnTo>
                  <a:pt x="98327" y="727834"/>
                </a:lnTo>
                <a:close/>
                <a:moveTo>
                  <a:pt x="130398" y="547744"/>
                </a:moveTo>
                <a:lnTo>
                  <a:pt x="119473" y="593207"/>
                </a:lnTo>
                <a:lnTo>
                  <a:pt x="167755" y="593207"/>
                </a:lnTo>
                <a:lnTo>
                  <a:pt x="167755" y="547744"/>
                </a:lnTo>
                <a:close/>
                <a:moveTo>
                  <a:pt x="53921" y="433559"/>
                </a:moveTo>
                <a:lnTo>
                  <a:pt x="63789" y="437435"/>
                </a:lnTo>
                <a:lnTo>
                  <a:pt x="23261" y="539991"/>
                </a:lnTo>
                <a:lnTo>
                  <a:pt x="53569" y="557612"/>
                </a:lnTo>
                <a:lnTo>
                  <a:pt x="72952" y="509683"/>
                </a:lnTo>
                <a:lnTo>
                  <a:pt x="82468" y="513559"/>
                </a:lnTo>
                <a:lnTo>
                  <a:pt x="35243" y="631622"/>
                </a:lnTo>
                <a:lnTo>
                  <a:pt x="82468" y="612943"/>
                </a:lnTo>
                <a:lnTo>
                  <a:pt x="86345" y="622811"/>
                </a:lnTo>
                <a:lnTo>
                  <a:pt x="3877" y="655234"/>
                </a:lnTo>
                <a:lnTo>
                  <a:pt x="0" y="645366"/>
                </a:lnTo>
                <a:lnTo>
                  <a:pt x="21498" y="636908"/>
                </a:lnTo>
                <a:lnTo>
                  <a:pt x="49692" y="567480"/>
                </a:lnTo>
                <a:lnTo>
                  <a:pt x="10221" y="544573"/>
                </a:lnTo>
                <a:close/>
                <a:moveTo>
                  <a:pt x="148019" y="429682"/>
                </a:moveTo>
                <a:lnTo>
                  <a:pt x="158239" y="432149"/>
                </a:lnTo>
                <a:lnTo>
                  <a:pt x="146962" y="479022"/>
                </a:lnTo>
                <a:lnTo>
                  <a:pt x="229077" y="479022"/>
                </a:lnTo>
                <a:lnTo>
                  <a:pt x="229077" y="489594"/>
                </a:lnTo>
                <a:lnTo>
                  <a:pt x="144495" y="489594"/>
                </a:lnTo>
                <a:lnTo>
                  <a:pt x="132865" y="537172"/>
                </a:lnTo>
                <a:lnTo>
                  <a:pt x="178328" y="537172"/>
                </a:lnTo>
                <a:lnTo>
                  <a:pt x="178328" y="593207"/>
                </a:lnTo>
                <a:lnTo>
                  <a:pt x="236125" y="593207"/>
                </a:lnTo>
                <a:lnTo>
                  <a:pt x="236125" y="603780"/>
                </a:lnTo>
                <a:lnTo>
                  <a:pt x="178328" y="603780"/>
                </a:lnTo>
                <a:lnTo>
                  <a:pt x="178328" y="741931"/>
                </a:lnTo>
                <a:lnTo>
                  <a:pt x="167755" y="741931"/>
                </a:lnTo>
                <a:lnTo>
                  <a:pt x="167755" y="603780"/>
                </a:lnTo>
                <a:lnTo>
                  <a:pt x="106080" y="603780"/>
                </a:lnTo>
                <a:lnTo>
                  <a:pt x="119473" y="547744"/>
                </a:lnTo>
                <a:lnTo>
                  <a:pt x="91983" y="547744"/>
                </a:lnTo>
                <a:lnTo>
                  <a:pt x="91983" y="537172"/>
                </a:lnTo>
                <a:lnTo>
                  <a:pt x="121940" y="537172"/>
                </a:lnTo>
                <a:lnTo>
                  <a:pt x="133570" y="489594"/>
                </a:lnTo>
                <a:lnTo>
                  <a:pt x="84582" y="489594"/>
                </a:lnTo>
                <a:lnTo>
                  <a:pt x="84582" y="479022"/>
                </a:lnTo>
                <a:lnTo>
                  <a:pt x="136037" y="479022"/>
                </a:lnTo>
                <a:close/>
                <a:moveTo>
                  <a:pt x="54274" y="228724"/>
                </a:moveTo>
                <a:lnTo>
                  <a:pt x="54274" y="284407"/>
                </a:lnTo>
                <a:lnTo>
                  <a:pt x="187843" y="284407"/>
                </a:lnTo>
                <a:lnTo>
                  <a:pt x="187843" y="228724"/>
                </a:lnTo>
                <a:close/>
                <a:moveTo>
                  <a:pt x="116301" y="96917"/>
                </a:moveTo>
                <a:lnTo>
                  <a:pt x="126873" y="96917"/>
                </a:lnTo>
                <a:lnTo>
                  <a:pt x="126873" y="145904"/>
                </a:lnTo>
                <a:lnTo>
                  <a:pt x="237535" y="145904"/>
                </a:lnTo>
                <a:lnTo>
                  <a:pt x="237535" y="156477"/>
                </a:lnTo>
                <a:lnTo>
                  <a:pt x="126873" y="156477"/>
                </a:lnTo>
                <a:lnTo>
                  <a:pt x="126873" y="218151"/>
                </a:lnTo>
                <a:lnTo>
                  <a:pt x="198416" y="218151"/>
                </a:lnTo>
                <a:lnTo>
                  <a:pt x="198416" y="294980"/>
                </a:lnTo>
                <a:lnTo>
                  <a:pt x="43701" y="294980"/>
                </a:lnTo>
                <a:lnTo>
                  <a:pt x="43701" y="218151"/>
                </a:lnTo>
                <a:lnTo>
                  <a:pt x="116301" y="218151"/>
                </a:lnTo>
                <a:lnTo>
                  <a:pt x="116301" y="156477"/>
                </a:lnTo>
                <a:lnTo>
                  <a:pt x="5639" y="156477"/>
                </a:lnTo>
                <a:lnTo>
                  <a:pt x="5639" y="145904"/>
                </a:lnTo>
                <a:lnTo>
                  <a:pt x="116301" y="145904"/>
                </a:lnTo>
                <a:close/>
                <a:moveTo>
                  <a:pt x="64142" y="0"/>
                </a:moveTo>
                <a:lnTo>
                  <a:pt x="74715" y="0"/>
                </a:lnTo>
                <a:lnTo>
                  <a:pt x="74715" y="42996"/>
                </a:lnTo>
                <a:lnTo>
                  <a:pt x="169869" y="42996"/>
                </a:lnTo>
                <a:lnTo>
                  <a:pt x="169869" y="0"/>
                </a:lnTo>
                <a:lnTo>
                  <a:pt x="180442" y="0"/>
                </a:lnTo>
                <a:lnTo>
                  <a:pt x="180442" y="42996"/>
                </a:lnTo>
                <a:lnTo>
                  <a:pt x="240354" y="42996"/>
                </a:lnTo>
                <a:lnTo>
                  <a:pt x="240354" y="53568"/>
                </a:lnTo>
                <a:lnTo>
                  <a:pt x="180442" y="53568"/>
                </a:lnTo>
                <a:lnTo>
                  <a:pt x="180442" y="94802"/>
                </a:lnTo>
                <a:lnTo>
                  <a:pt x="169869" y="94802"/>
                </a:lnTo>
                <a:lnTo>
                  <a:pt x="169869" y="53568"/>
                </a:lnTo>
                <a:lnTo>
                  <a:pt x="74715" y="53568"/>
                </a:lnTo>
                <a:lnTo>
                  <a:pt x="74715" y="94802"/>
                </a:lnTo>
                <a:lnTo>
                  <a:pt x="64142" y="94802"/>
                </a:lnTo>
                <a:lnTo>
                  <a:pt x="64142" y="53568"/>
                </a:lnTo>
                <a:lnTo>
                  <a:pt x="2467" y="53568"/>
                </a:lnTo>
                <a:lnTo>
                  <a:pt x="2467" y="42996"/>
                </a:lnTo>
                <a:lnTo>
                  <a:pt x="64142" y="42996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311F3D4-691B-4621-8625-7D20C45EBE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2929" y="245381"/>
            <a:ext cx="6132723" cy="6858000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44781F3-A2FF-4654-B678-F96BE14F2032}"/>
              </a:ext>
            </a:extLst>
          </p:cNvPr>
          <p:cNvSpPr txBox="1"/>
          <p:nvPr/>
        </p:nvSpPr>
        <p:spPr>
          <a:xfrm>
            <a:off x="1916508" y="2812360"/>
            <a:ext cx="933831" cy="1013841"/>
          </a:xfrm>
          <a:custGeom>
            <a:avLst/>
            <a:gdLst/>
            <a:ahLst/>
            <a:cxnLst/>
            <a:rect l="l" t="t" r="r" b="b"/>
            <a:pathLst>
              <a:path w="933831" h="1013841">
                <a:moveTo>
                  <a:pt x="99441" y="520065"/>
                </a:moveTo>
                <a:lnTo>
                  <a:pt x="289179" y="558927"/>
                </a:lnTo>
                <a:lnTo>
                  <a:pt x="187452" y="1013841"/>
                </a:lnTo>
                <a:lnTo>
                  <a:pt x="0" y="971550"/>
                </a:lnTo>
                <a:close/>
                <a:moveTo>
                  <a:pt x="58293" y="281178"/>
                </a:moveTo>
                <a:lnTo>
                  <a:pt x="267462" y="281178"/>
                </a:lnTo>
                <a:lnTo>
                  <a:pt x="267462" y="456057"/>
                </a:lnTo>
                <a:lnTo>
                  <a:pt x="58293" y="456057"/>
                </a:lnTo>
                <a:close/>
                <a:moveTo>
                  <a:pt x="58293" y="41148"/>
                </a:moveTo>
                <a:lnTo>
                  <a:pt x="267462" y="41148"/>
                </a:lnTo>
                <a:lnTo>
                  <a:pt x="267462" y="216027"/>
                </a:lnTo>
                <a:lnTo>
                  <a:pt x="58293" y="216027"/>
                </a:lnTo>
                <a:close/>
                <a:moveTo>
                  <a:pt x="514350" y="0"/>
                </a:moveTo>
                <a:lnTo>
                  <a:pt x="702945" y="0"/>
                </a:lnTo>
                <a:lnTo>
                  <a:pt x="702945" y="171450"/>
                </a:lnTo>
                <a:lnTo>
                  <a:pt x="906399" y="171450"/>
                </a:lnTo>
                <a:lnTo>
                  <a:pt x="906399" y="332613"/>
                </a:lnTo>
                <a:lnTo>
                  <a:pt x="702945" y="332613"/>
                </a:lnTo>
                <a:lnTo>
                  <a:pt x="702945" y="505206"/>
                </a:lnTo>
                <a:lnTo>
                  <a:pt x="884682" y="505206"/>
                </a:lnTo>
                <a:lnTo>
                  <a:pt x="884682" y="667512"/>
                </a:lnTo>
                <a:lnTo>
                  <a:pt x="702945" y="667512"/>
                </a:lnTo>
                <a:lnTo>
                  <a:pt x="702945" y="840105"/>
                </a:lnTo>
                <a:lnTo>
                  <a:pt x="933831" y="840105"/>
                </a:lnTo>
                <a:lnTo>
                  <a:pt x="933831" y="1001268"/>
                </a:lnTo>
                <a:lnTo>
                  <a:pt x="289179" y="1001268"/>
                </a:lnTo>
                <a:lnTo>
                  <a:pt x="289179" y="840105"/>
                </a:lnTo>
                <a:lnTo>
                  <a:pt x="514350" y="840105"/>
                </a:lnTo>
                <a:lnTo>
                  <a:pt x="514350" y="667512"/>
                </a:lnTo>
                <a:lnTo>
                  <a:pt x="331470" y="667512"/>
                </a:lnTo>
                <a:lnTo>
                  <a:pt x="331470" y="505206"/>
                </a:lnTo>
                <a:lnTo>
                  <a:pt x="514350" y="505206"/>
                </a:lnTo>
                <a:lnTo>
                  <a:pt x="514350" y="332613"/>
                </a:lnTo>
                <a:lnTo>
                  <a:pt x="310896" y="332613"/>
                </a:lnTo>
                <a:lnTo>
                  <a:pt x="310896" y="171450"/>
                </a:lnTo>
                <a:lnTo>
                  <a:pt x="514350" y="171450"/>
                </a:lnTo>
                <a:close/>
              </a:path>
            </a:pathLst>
          </a:custGeom>
          <a:solidFill>
            <a:srgbClr val="292A2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srgbClr val="292A2B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B65EA494-2A2E-43E6-B12C-DD643919F9AB}"/>
              </a:ext>
            </a:extLst>
          </p:cNvPr>
          <p:cNvSpPr txBox="1"/>
          <p:nvPr/>
        </p:nvSpPr>
        <p:spPr>
          <a:xfrm>
            <a:off x="1950673" y="4175155"/>
            <a:ext cx="873252" cy="1032129"/>
          </a:xfrm>
          <a:custGeom>
            <a:avLst/>
            <a:gdLst/>
            <a:ahLst/>
            <a:cxnLst/>
            <a:rect l="l" t="t" r="r" b="b"/>
            <a:pathLst>
              <a:path w="873252" h="1032129">
                <a:moveTo>
                  <a:pt x="552069" y="29718"/>
                </a:moveTo>
                <a:lnTo>
                  <a:pt x="741807" y="29718"/>
                </a:lnTo>
                <a:lnTo>
                  <a:pt x="741807" y="157734"/>
                </a:lnTo>
                <a:lnTo>
                  <a:pt x="552069" y="157734"/>
                </a:lnTo>
                <a:close/>
                <a:moveTo>
                  <a:pt x="220599" y="0"/>
                </a:moveTo>
                <a:lnTo>
                  <a:pt x="405765" y="0"/>
                </a:lnTo>
                <a:lnTo>
                  <a:pt x="405765" y="195453"/>
                </a:lnTo>
                <a:lnTo>
                  <a:pt x="837819" y="195453"/>
                </a:lnTo>
                <a:lnTo>
                  <a:pt x="837819" y="372618"/>
                </a:lnTo>
                <a:lnTo>
                  <a:pt x="404622" y="372618"/>
                </a:lnTo>
                <a:cubicBezTo>
                  <a:pt x="401860" y="429983"/>
                  <a:pt x="395669" y="487275"/>
                  <a:pt x="386048" y="544497"/>
                </a:cubicBezTo>
                <a:cubicBezTo>
                  <a:pt x="376428" y="601718"/>
                  <a:pt x="362807" y="657582"/>
                  <a:pt x="345186" y="712089"/>
                </a:cubicBezTo>
                <a:lnTo>
                  <a:pt x="475488" y="625221"/>
                </a:lnTo>
                <a:lnTo>
                  <a:pt x="475488" y="414909"/>
                </a:lnTo>
                <a:lnTo>
                  <a:pt x="662940" y="414909"/>
                </a:lnTo>
                <a:lnTo>
                  <a:pt x="662940" y="498348"/>
                </a:lnTo>
                <a:lnTo>
                  <a:pt x="726948" y="454914"/>
                </a:lnTo>
                <a:lnTo>
                  <a:pt x="825246" y="604647"/>
                </a:lnTo>
                <a:lnTo>
                  <a:pt x="662940" y="716661"/>
                </a:lnTo>
                <a:lnTo>
                  <a:pt x="662940" y="837819"/>
                </a:lnTo>
                <a:lnTo>
                  <a:pt x="825246" y="837819"/>
                </a:lnTo>
                <a:lnTo>
                  <a:pt x="873252" y="782955"/>
                </a:lnTo>
                <a:lnTo>
                  <a:pt x="873252" y="1006983"/>
                </a:lnTo>
                <a:lnTo>
                  <a:pt x="475488" y="1006983"/>
                </a:lnTo>
                <a:lnTo>
                  <a:pt x="475488" y="845820"/>
                </a:lnTo>
                <a:lnTo>
                  <a:pt x="437769" y="872109"/>
                </a:lnTo>
                <a:lnTo>
                  <a:pt x="339471" y="729234"/>
                </a:lnTo>
                <a:cubicBezTo>
                  <a:pt x="320707" y="784860"/>
                  <a:pt x="297371" y="838200"/>
                  <a:pt x="269462" y="889254"/>
                </a:cubicBezTo>
                <a:cubicBezTo>
                  <a:pt x="241554" y="940308"/>
                  <a:pt x="208502" y="987933"/>
                  <a:pt x="170307" y="1032129"/>
                </a:cubicBezTo>
                <a:cubicBezTo>
                  <a:pt x="169411" y="1031620"/>
                  <a:pt x="160487" y="1026495"/>
                  <a:pt x="143536" y="1016752"/>
                </a:cubicBezTo>
                <a:cubicBezTo>
                  <a:pt x="126584" y="1007010"/>
                  <a:pt x="106981" y="995705"/>
                  <a:pt x="84725" y="982837"/>
                </a:cubicBezTo>
                <a:cubicBezTo>
                  <a:pt x="62469" y="969970"/>
                  <a:pt x="42937" y="958593"/>
                  <a:pt x="26128" y="948708"/>
                </a:cubicBezTo>
                <a:cubicBezTo>
                  <a:pt x="9320" y="938823"/>
                  <a:pt x="610" y="933483"/>
                  <a:pt x="0" y="932688"/>
                </a:cubicBezTo>
                <a:cubicBezTo>
                  <a:pt x="20313" y="912735"/>
                  <a:pt x="46108" y="876949"/>
                  <a:pt x="77385" y="825331"/>
                </a:cubicBezTo>
                <a:cubicBezTo>
                  <a:pt x="108663" y="773712"/>
                  <a:pt x="137844" y="709394"/>
                  <a:pt x="164931" y="632376"/>
                </a:cubicBezTo>
                <a:cubicBezTo>
                  <a:pt x="192017" y="555357"/>
                  <a:pt x="209430" y="468771"/>
                  <a:pt x="217170" y="372618"/>
                </a:cubicBezTo>
                <a:lnTo>
                  <a:pt x="48006" y="372618"/>
                </a:lnTo>
                <a:lnTo>
                  <a:pt x="48006" y="195453"/>
                </a:lnTo>
                <a:lnTo>
                  <a:pt x="220599" y="195453"/>
                </a:lnTo>
                <a:close/>
              </a:path>
            </a:pathLst>
          </a:custGeom>
          <a:solidFill>
            <a:srgbClr val="292A2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9000" b="0" i="0" u="none" strike="noStrike" kern="1200" cap="none" spc="0" normalizeH="0" baseline="0" noProof="0" dirty="0">
              <a:ln>
                <a:noFill/>
              </a:ln>
              <a:solidFill>
                <a:srgbClr val="292A2B"/>
              </a:solidFill>
              <a:effectLst/>
              <a:uLnTx/>
              <a:uFillTx/>
              <a:latin typeface="文悦新青年体 (非商业使用) W8" pitchFamily="50" charset="-122"/>
              <a:ea typeface="文悦新青年体 (非商业使用) W8" pitchFamily="50" charset="-122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59E5B268-AB72-4DDA-A218-C93E7DA8413E}"/>
              </a:ext>
            </a:extLst>
          </p:cNvPr>
          <p:cNvSpPr txBox="1"/>
          <p:nvPr/>
        </p:nvSpPr>
        <p:spPr>
          <a:xfrm>
            <a:off x="3186388" y="1578980"/>
            <a:ext cx="247403" cy="2426113"/>
          </a:xfrm>
          <a:custGeom>
            <a:avLst/>
            <a:gdLst/>
            <a:ahLst/>
            <a:cxnLst/>
            <a:rect l="l" t="t" r="r" b="b"/>
            <a:pathLst>
              <a:path w="247403" h="2426113">
                <a:moveTo>
                  <a:pt x="139208" y="2351399"/>
                </a:moveTo>
                <a:lnTo>
                  <a:pt x="139208" y="2415541"/>
                </a:lnTo>
                <a:lnTo>
                  <a:pt x="192424" y="2415541"/>
                </a:lnTo>
                <a:lnTo>
                  <a:pt x="192424" y="2351399"/>
                </a:lnTo>
                <a:close/>
                <a:moveTo>
                  <a:pt x="139208" y="2284791"/>
                </a:moveTo>
                <a:lnTo>
                  <a:pt x="139208" y="2340826"/>
                </a:lnTo>
                <a:lnTo>
                  <a:pt x="192424" y="2340826"/>
                </a:lnTo>
                <a:lnTo>
                  <a:pt x="192424" y="2284791"/>
                </a:lnTo>
                <a:close/>
                <a:moveTo>
                  <a:pt x="139208" y="2212544"/>
                </a:moveTo>
                <a:lnTo>
                  <a:pt x="139208" y="2274218"/>
                </a:lnTo>
                <a:lnTo>
                  <a:pt x="192424" y="2274218"/>
                </a:lnTo>
                <a:lnTo>
                  <a:pt x="192424" y="2212544"/>
                </a:lnTo>
                <a:close/>
                <a:moveTo>
                  <a:pt x="0" y="2181178"/>
                </a:moveTo>
                <a:lnTo>
                  <a:pt x="78943" y="2181178"/>
                </a:lnTo>
                <a:lnTo>
                  <a:pt x="78591" y="2186464"/>
                </a:lnTo>
                <a:cubicBezTo>
                  <a:pt x="77916" y="2212199"/>
                  <a:pt x="76183" y="2235180"/>
                  <a:pt x="73393" y="2255407"/>
                </a:cubicBezTo>
                <a:cubicBezTo>
                  <a:pt x="70603" y="2275635"/>
                  <a:pt x="66579" y="2294123"/>
                  <a:pt x="61322" y="2310870"/>
                </a:cubicBezTo>
                <a:cubicBezTo>
                  <a:pt x="69222" y="2325063"/>
                  <a:pt x="76506" y="2338264"/>
                  <a:pt x="83173" y="2350474"/>
                </a:cubicBezTo>
                <a:cubicBezTo>
                  <a:pt x="89839" y="2362684"/>
                  <a:pt x="95008" y="2372273"/>
                  <a:pt x="98679" y="2379241"/>
                </a:cubicBezTo>
                <a:lnTo>
                  <a:pt x="89164" y="2383822"/>
                </a:lnTo>
                <a:cubicBezTo>
                  <a:pt x="85720" y="2377288"/>
                  <a:pt x="81153" y="2368771"/>
                  <a:pt x="75463" y="2358271"/>
                </a:cubicBezTo>
                <a:cubicBezTo>
                  <a:pt x="69773" y="2347772"/>
                  <a:pt x="63532" y="2336436"/>
                  <a:pt x="56741" y="2324262"/>
                </a:cubicBezTo>
                <a:cubicBezTo>
                  <a:pt x="51469" y="2338954"/>
                  <a:pt x="45184" y="2353359"/>
                  <a:pt x="37886" y="2367478"/>
                </a:cubicBezTo>
                <a:cubicBezTo>
                  <a:pt x="30588" y="2381597"/>
                  <a:pt x="22188" y="2396091"/>
                  <a:pt x="12688" y="2410959"/>
                </a:cubicBezTo>
                <a:lnTo>
                  <a:pt x="3877" y="2405320"/>
                </a:lnTo>
                <a:cubicBezTo>
                  <a:pt x="14083" y="2389277"/>
                  <a:pt x="23011" y="2373697"/>
                  <a:pt x="30661" y="2358580"/>
                </a:cubicBezTo>
                <a:cubicBezTo>
                  <a:pt x="38312" y="2343462"/>
                  <a:pt x="44773" y="2327794"/>
                  <a:pt x="50045" y="2311575"/>
                </a:cubicBezTo>
                <a:cubicBezTo>
                  <a:pt x="40243" y="2294343"/>
                  <a:pt x="31124" y="2278763"/>
                  <a:pt x="22688" y="2264835"/>
                </a:cubicBezTo>
                <a:cubicBezTo>
                  <a:pt x="14251" y="2250907"/>
                  <a:pt x="8216" y="2241582"/>
                  <a:pt x="4582" y="2236861"/>
                </a:cubicBezTo>
                <a:lnTo>
                  <a:pt x="12688" y="2230165"/>
                </a:lnTo>
                <a:cubicBezTo>
                  <a:pt x="16256" y="2234768"/>
                  <a:pt x="21807" y="2243271"/>
                  <a:pt x="29340" y="2255672"/>
                </a:cubicBezTo>
                <a:cubicBezTo>
                  <a:pt x="36873" y="2268072"/>
                  <a:pt x="45067" y="2282126"/>
                  <a:pt x="53921" y="2297830"/>
                </a:cubicBezTo>
                <a:cubicBezTo>
                  <a:pt x="57967" y="2283146"/>
                  <a:pt x="61153" y="2267140"/>
                  <a:pt x="63481" y="2249813"/>
                </a:cubicBezTo>
                <a:cubicBezTo>
                  <a:pt x="65808" y="2232485"/>
                  <a:pt x="67321" y="2213131"/>
                  <a:pt x="68018" y="2191751"/>
                </a:cubicBezTo>
                <a:lnTo>
                  <a:pt x="0" y="2191751"/>
                </a:lnTo>
                <a:close/>
                <a:moveTo>
                  <a:pt x="136741" y="2137125"/>
                </a:moveTo>
                <a:lnTo>
                  <a:pt x="146961" y="2139944"/>
                </a:lnTo>
                <a:lnTo>
                  <a:pt x="139208" y="2165319"/>
                </a:lnTo>
                <a:lnTo>
                  <a:pt x="139208" y="2201971"/>
                </a:lnTo>
                <a:lnTo>
                  <a:pt x="192424" y="2201971"/>
                </a:lnTo>
                <a:lnTo>
                  <a:pt x="192424" y="2144526"/>
                </a:lnTo>
                <a:lnTo>
                  <a:pt x="202997" y="2144526"/>
                </a:lnTo>
                <a:lnTo>
                  <a:pt x="202997" y="2201971"/>
                </a:lnTo>
                <a:lnTo>
                  <a:pt x="238240" y="2201971"/>
                </a:lnTo>
                <a:lnTo>
                  <a:pt x="238240" y="2212544"/>
                </a:lnTo>
                <a:lnTo>
                  <a:pt x="202997" y="2212544"/>
                </a:lnTo>
                <a:lnTo>
                  <a:pt x="202997" y="2274218"/>
                </a:lnTo>
                <a:lnTo>
                  <a:pt x="237182" y="2274218"/>
                </a:lnTo>
                <a:lnTo>
                  <a:pt x="237182" y="2284791"/>
                </a:lnTo>
                <a:lnTo>
                  <a:pt x="202997" y="2284791"/>
                </a:lnTo>
                <a:lnTo>
                  <a:pt x="202997" y="2340826"/>
                </a:lnTo>
                <a:lnTo>
                  <a:pt x="237535" y="2340826"/>
                </a:lnTo>
                <a:lnTo>
                  <a:pt x="237535" y="2351399"/>
                </a:lnTo>
                <a:lnTo>
                  <a:pt x="202997" y="2351399"/>
                </a:lnTo>
                <a:lnTo>
                  <a:pt x="202997" y="2415541"/>
                </a:lnTo>
                <a:lnTo>
                  <a:pt x="241764" y="2415541"/>
                </a:lnTo>
                <a:lnTo>
                  <a:pt x="241764" y="2426113"/>
                </a:lnTo>
                <a:lnTo>
                  <a:pt x="128635" y="2426113"/>
                </a:lnTo>
                <a:lnTo>
                  <a:pt x="128635" y="2199856"/>
                </a:lnTo>
                <a:lnTo>
                  <a:pt x="96917" y="2303117"/>
                </a:lnTo>
                <a:lnTo>
                  <a:pt x="86697" y="2299945"/>
                </a:lnTo>
                <a:close/>
                <a:moveTo>
                  <a:pt x="8811" y="1839249"/>
                </a:moveTo>
                <a:lnTo>
                  <a:pt x="246698" y="1839249"/>
                </a:lnTo>
                <a:lnTo>
                  <a:pt x="246698" y="1849822"/>
                </a:lnTo>
                <a:lnTo>
                  <a:pt x="8811" y="1849822"/>
                </a:lnTo>
                <a:close/>
                <a:moveTo>
                  <a:pt x="122997" y="1286228"/>
                </a:moveTo>
                <a:lnTo>
                  <a:pt x="133569" y="1286228"/>
                </a:lnTo>
                <a:lnTo>
                  <a:pt x="133569" y="1404995"/>
                </a:lnTo>
                <a:lnTo>
                  <a:pt x="245993" y="1404995"/>
                </a:lnTo>
                <a:lnTo>
                  <a:pt x="245993" y="1415568"/>
                </a:lnTo>
                <a:lnTo>
                  <a:pt x="133569" y="1415568"/>
                </a:lnTo>
                <a:lnTo>
                  <a:pt x="133569" y="1599181"/>
                </a:lnTo>
                <a:lnTo>
                  <a:pt x="122997" y="1599181"/>
                </a:lnTo>
                <a:lnTo>
                  <a:pt x="122997" y="1415568"/>
                </a:lnTo>
                <a:lnTo>
                  <a:pt x="10221" y="1415568"/>
                </a:lnTo>
                <a:lnTo>
                  <a:pt x="10221" y="1404995"/>
                </a:lnTo>
                <a:lnTo>
                  <a:pt x="122997" y="1404995"/>
                </a:lnTo>
                <a:close/>
                <a:moveTo>
                  <a:pt x="89516" y="946061"/>
                </a:moveTo>
                <a:lnTo>
                  <a:pt x="99384" y="949233"/>
                </a:lnTo>
                <a:lnTo>
                  <a:pt x="34185" y="1155050"/>
                </a:lnTo>
                <a:lnTo>
                  <a:pt x="23965" y="1151878"/>
                </a:lnTo>
                <a:close/>
                <a:moveTo>
                  <a:pt x="143085" y="869233"/>
                </a:moveTo>
                <a:lnTo>
                  <a:pt x="236477" y="1153640"/>
                </a:lnTo>
                <a:lnTo>
                  <a:pt x="226257" y="1156812"/>
                </a:lnTo>
                <a:lnTo>
                  <a:pt x="132864" y="872405"/>
                </a:lnTo>
                <a:close/>
                <a:moveTo>
                  <a:pt x="148371" y="571358"/>
                </a:moveTo>
                <a:lnTo>
                  <a:pt x="158944" y="571358"/>
                </a:lnTo>
                <a:lnTo>
                  <a:pt x="158944" y="656997"/>
                </a:lnTo>
                <a:lnTo>
                  <a:pt x="148371" y="656997"/>
                </a:lnTo>
                <a:close/>
                <a:moveTo>
                  <a:pt x="14802" y="489242"/>
                </a:moveTo>
                <a:lnTo>
                  <a:pt x="104318" y="489242"/>
                </a:lnTo>
                <a:lnTo>
                  <a:pt x="104318" y="494881"/>
                </a:lnTo>
                <a:cubicBezTo>
                  <a:pt x="103687" y="510549"/>
                  <a:pt x="101601" y="529081"/>
                  <a:pt x="98062" y="550476"/>
                </a:cubicBezTo>
                <a:cubicBezTo>
                  <a:pt x="94524" y="571871"/>
                  <a:pt x="89090" y="594104"/>
                  <a:pt x="81763" y="617173"/>
                </a:cubicBezTo>
                <a:cubicBezTo>
                  <a:pt x="89839" y="629185"/>
                  <a:pt x="97211" y="640580"/>
                  <a:pt x="103877" y="651358"/>
                </a:cubicBezTo>
                <a:cubicBezTo>
                  <a:pt x="110544" y="662136"/>
                  <a:pt x="115625" y="671064"/>
                  <a:pt x="119120" y="678142"/>
                </a:cubicBezTo>
                <a:lnTo>
                  <a:pt x="109604" y="683076"/>
                </a:lnTo>
                <a:cubicBezTo>
                  <a:pt x="106491" y="676938"/>
                  <a:pt x="102057" y="669214"/>
                  <a:pt x="96300" y="659904"/>
                </a:cubicBezTo>
                <a:cubicBezTo>
                  <a:pt x="90544" y="650594"/>
                  <a:pt x="84171" y="640580"/>
                  <a:pt x="77181" y="629860"/>
                </a:cubicBezTo>
                <a:cubicBezTo>
                  <a:pt x="70705" y="647650"/>
                  <a:pt x="62776" y="664581"/>
                  <a:pt x="53393" y="680653"/>
                </a:cubicBezTo>
                <a:cubicBezTo>
                  <a:pt x="44009" y="696725"/>
                  <a:pt x="32908" y="710925"/>
                  <a:pt x="20088" y="723253"/>
                </a:cubicBezTo>
                <a:lnTo>
                  <a:pt x="13040" y="715499"/>
                </a:lnTo>
                <a:cubicBezTo>
                  <a:pt x="25867" y="702952"/>
                  <a:pt x="36953" y="688311"/>
                  <a:pt x="46300" y="671578"/>
                </a:cubicBezTo>
                <a:cubicBezTo>
                  <a:pt x="55647" y="654846"/>
                  <a:pt x="63473" y="637298"/>
                  <a:pt x="69780" y="618935"/>
                </a:cubicBezTo>
                <a:cubicBezTo>
                  <a:pt x="59457" y="603722"/>
                  <a:pt x="49795" y="590007"/>
                  <a:pt x="40793" y="577789"/>
                </a:cubicBezTo>
                <a:cubicBezTo>
                  <a:pt x="31792" y="565572"/>
                  <a:pt x="25125" y="557319"/>
                  <a:pt x="20793" y="553031"/>
                </a:cubicBezTo>
                <a:lnTo>
                  <a:pt x="27842" y="545278"/>
                </a:lnTo>
                <a:cubicBezTo>
                  <a:pt x="31968" y="549324"/>
                  <a:pt x="38253" y="556915"/>
                  <a:pt x="46697" y="568054"/>
                </a:cubicBezTo>
                <a:cubicBezTo>
                  <a:pt x="55140" y="579192"/>
                  <a:pt x="64244" y="591805"/>
                  <a:pt x="74009" y="605895"/>
                </a:cubicBezTo>
                <a:cubicBezTo>
                  <a:pt x="79949" y="585726"/>
                  <a:pt x="84457" y="566416"/>
                  <a:pt x="87534" y="547965"/>
                </a:cubicBezTo>
                <a:cubicBezTo>
                  <a:pt x="90610" y="529514"/>
                  <a:pt x="92563" y="513464"/>
                  <a:pt x="93393" y="499815"/>
                </a:cubicBezTo>
                <a:lnTo>
                  <a:pt x="14802" y="499815"/>
                </a:lnTo>
                <a:close/>
                <a:moveTo>
                  <a:pt x="201235" y="436026"/>
                </a:moveTo>
                <a:lnTo>
                  <a:pt x="211808" y="436026"/>
                </a:lnTo>
                <a:lnTo>
                  <a:pt x="211808" y="512503"/>
                </a:lnTo>
                <a:lnTo>
                  <a:pt x="247403" y="512503"/>
                </a:lnTo>
                <a:lnTo>
                  <a:pt x="247403" y="523075"/>
                </a:lnTo>
                <a:lnTo>
                  <a:pt x="211808" y="523075"/>
                </a:lnTo>
                <a:lnTo>
                  <a:pt x="211808" y="741931"/>
                </a:lnTo>
                <a:lnTo>
                  <a:pt x="201235" y="741931"/>
                </a:lnTo>
                <a:lnTo>
                  <a:pt x="201235" y="523075"/>
                </a:lnTo>
                <a:lnTo>
                  <a:pt x="125816" y="523075"/>
                </a:lnTo>
                <a:lnTo>
                  <a:pt x="125816" y="512503"/>
                </a:lnTo>
                <a:lnTo>
                  <a:pt x="201235" y="512503"/>
                </a:lnTo>
                <a:close/>
                <a:moveTo>
                  <a:pt x="218151" y="120882"/>
                </a:moveTo>
                <a:lnTo>
                  <a:pt x="218856" y="131102"/>
                </a:lnTo>
                <a:lnTo>
                  <a:pt x="132864" y="136389"/>
                </a:lnTo>
                <a:lnTo>
                  <a:pt x="132864" y="191367"/>
                </a:lnTo>
                <a:lnTo>
                  <a:pt x="236125" y="191367"/>
                </a:lnTo>
                <a:lnTo>
                  <a:pt x="236125" y="201940"/>
                </a:lnTo>
                <a:lnTo>
                  <a:pt x="136741" y="201940"/>
                </a:lnTo>
                <a:cubicBezTo>
                  <a:pt x="150412" y="222593"/>
                  <a:pt x="164744" y="240141"/>
                  <a:pt x="179737" y="254583"/>
                </a:cubicBezTo>
                <a:cubicBezTo>
                  <a:pt x="194730" y="269025"/>
                  <a:pt x="210824" y="282256"/>
                  <a:pt x="228019" y="294275"/>
                </a:cubicBezTo>
                <a:lnTo>
                  <a:pt x="222028" y="302733"/>
                </a:lnTo>
                <a:cubicBezTo>
                  <a:pt x="201095" y="287821"/>
                  <a:pt x="183048" y="272711"/>
                  <a:pt x="167887" y="257403"/>
                </a:cubicBezTo>
                <a:cubicBezTo>
                  <a:pt x="152725" y="242094"/>
                  <a:pt x="139171" y="225134"/>
                  <a:pt x="127226" y="206521"/>
                </a:cubicBezTo>
                <a:cubicBezTo>
                  <a:pt x="114347" y="225420"/>
                  <a:pt x="100544" y="242777"/>
                  <a:pt x="85816" y="258592"/>
                </a:cubicBezTo>
                <a:cubicBezTo>
                  <a:pt x="71087" y="274407"/>
                  <a:pt x="53407" y="289473"/>
                  <a:pt x="32776" y="303791"/>
                </a:cubicBezTo>
                <a:lnTo>
                  <a:pt x="26785" y="294980"/>
                </a:lnTo>
                <a:cubicBezTo>
                  <a:pt x="46542" y="281368"/>
                  <a:pt x="63503" y="267006"/>
                  <a:pt x="77666" y="251896"/>
                </a:cubicBezTo>
                <a:cubicBezTo>
                  <a:pt x="91829" y="236786"/>
                  <a:pt x="105177" y="220134"/>
                  <a:pt x="117710" y="201940"/>
                </a:cubicBezTo>
                <a:lnTo>
                  <a:pt x="18326" y="201940"/>
                </a:lnTo>
                <a:lnTo>
                  <a:pt x="18326" y="191367"/>
                </a:lnTo>
                <a:lnTo>
                  <a:pt x="122292" y="191367"/>
                </a:lnTo>
                <a:lnTo>
                  <a:pt x="122292" y="137094"/>
                </a:lnTo>
                <a:lnTo>
                  <a:pt x="37357" y="142028"/>
                </a:lnTo>
                <a:lnTo>
                  <a:pt x="36652" y="131455"/>
                </a:lnTo>
                <a:close/>
                <a:moveTo>
                  <a:pt x="158944" y="0"/>
                </a:moveTo>
                <a:lnTo>
                  <a:pt x="169164" y="1762"/>
                </a:lnTo>
                <a:lnTo>
                  <a:pt x="162116" y="42291"/>
                </a:lnTo>
                <a:lnTo>
                  <a:pt x="239649" y="42291"/>
                </a:lnTo>
                <a:lnTo>
                  <a:pt x="239649" y="52864"/>
                </a:lnTo>
                <a:lnTo>
                  <a:pt x="207226" y="52864"/>
                </a:lnTo>
                <a:lnTo>
                  <a:pt x="207226" y="98327"/>
                </a:lnTo>
                <a:lnTo>
                  <a:pt x="196653" y="98327"/>
                </a:lnTo>
                <a:lnTo>
                  <a:pt x="196653" y="52864"/>
                </a:lnTo>
                <a:lnTo>
                  <a:pt x="160001" y="52864"/>
                </a:lnTo>
                <a:lnTo>
                  <a:pt x="151895" y="99384"/>
                </a:lnTo>
                <a:lnTo>
                  <a:pt x="141675" y="97622"/>
                </a:lnTo>
                <a:close/>
                <a:moveTo>
                  <a:pt x="50397" y="0"/>
                </a:moveTo>
                <a:lnTo>
                  <a:pt x="60617" y="1762"/>
                </a:lnTo>
                <a:lnTo>
                  <a:pt x="53216" y="42644"/>
                </a:lnTo>
                <a:lnTo>
                  <a:pt x="128988" y="42644"/>
                </a:lnTo>
                <a:lnTo>
                  <a:pt x="128988" y="53216"/>
                </a:lnTo>
                <a:lnTo>
                  <a:pt x="97622" y="53216"/>
                </a:lnTo>
                <a:lnTo>
                  <a:pt x="97622" y="98327"/>
                </a:lnTo>
                <a:lnTo>
                  <a:pt x="87049" y="98327"/>
                </a:lnTo>
                <a:lnTo>
                  <a:pt x="87049" y="53216"/>
                </a:lnTo>
                <a:lnTo>
                  <a:pt x="51454" y="53216"/>
                </a:lnTo>
                <a:lnTo>
                  <a:pt x="43349" y="99384"/>
                </a:lnTo>
                <a:lnTo>
                  <a:pt x="33128" y="97622"/>
                </a:lnTo>
                <a:close/>
              </a:path>
            </a:pathLst>
          </a:custGeom>
          <a:solidFill>
            <a:prstClr val="black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后现代体 (非商业使用) W2-75" pitchFamily="50" charset="-122"/>
              <a:ea typeface="文悦后现代体 (非商业使用) W2-75" pitchFamily="50" charset="-122"/>
              <a:cs typeface="+mn-cs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F3C0FBAC-E38B-4807-AB6C-1CB92BC78A0A}"/>
              </a:ext>
            </a:extLst>
          </p:cNvPr>
          <p:cNvCxnSpPr>
            <a:cxnSpLocks/>
          </p:cNvCxnSpPr>
          <p:nvPr/>
        </p:nvCxnSpPr>
        <p:spPr>
          <a:xfrm flipH="1">
            <a:off x="3212613" y="4216398"/>
            <a:ext cx="176716" cy="4221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1B569FD0-27AC-45B0-A19A-6654713FD125}"/>
              </a:ext>
            </a:extLst>
          </p:cNvPr>
          <p:cNvCxnSpPr>
            <a:cxnSpLocks/>
          </p:cNvCxnSpPr>
          <p:nvPr/>
        </p:nvCxnSpPr>
        <p:spPr>
          <a:xfrm flipH="1">
            <a:off x="3684104" y="1959942"/>
            <a:ext cx="176716" cy="42213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BA6AF68A-8A3B-4DD4-A1EC-2A0ED9DBD196}"/>
              </a:ext>
            </a:extLst>
          </p:cNvPr>
          <p:cNvCxnSpPr>
            <a:cxnSpLocks/>
          </p:cNvCxnSpPr>
          <p:nvPr/>
        </p:nvCxnSpPr>
        <p:spPr>
          <a:xfrm>
            <a:off x="742950" y="723900"/>
            <a:ext cx="0" cy="542187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49DE92DF-C30A-4C0C-844D-D503A822ED26}"/>
              </a:ext>
            </a:extLst>
          </p:cNvPr>
          <p:cNvCxnSpPr/>
          <p:nvPr/>
        </p:nvCxnSpPr>
        <p:spPr>
          <a:xfrm>
            <a:off x="11610619" y="609600"/>
            <a:ext cx="0" cy="56388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DE471D14-9D24-44E4-9487-BFBD0F755722}"/>
              </a:ext>
            </a:extLst>
          </p:cNvPr>
          <p:cNvSpPr/>
          <p:nvPr/>
        </p:nvSpPr>
        <p:spPr>
          <a:xfrm>
            <a:off x="647699" y="596900"/>
            <a:ext cx="5732950" cy="5650473"/>
          </a:xfrm>
          <a:custGeom>
            <a:avLst/>
            <a:gdLst>
              <a:gd name="connsiteX0" fmla="*/ 5732950 w 6323500"/>
              <a:gd name="connsiteY0" fmla="*/ 0 h 5650473"/>
              <a:gd name="connsiteX1" fmla="*/ 5231300 w 6323500"/>
              <a:gd name="connsiteY1" fmla="*/ 609600 h 5650473"/>
              <a:gd name="connsiteX2" fmla="*/ 5259875 w 6323500"/>
              <a:gd name="connsiteY2" fmla="*/ 2032000 h 5650473"/>
              <a:gd name="connsiteX3" fmla="*/ 5691640 w 6323500"/>
              <a:gd name="connsiteY3" fmla="*/ 2816225 h 5650473"/>
              <a:gd name="connsiteX4" fmla="*/ 6323500 w 6323500"/>
              <a:gd name="connsiteY4" fmla="*/ 3575050 h 5650473"/>
              <a:gd name="connsiteX5" fmla="*/ 4859824 w 6323500"/>
              <a:gd name="connsiteY5" fmla="*/ 4384675 h 5650473"/>
              <a:gd name="connsiteX6" fmla="*/ 4437550 w 6323500"/>
              <a:gd name="connsiteY6" fmla="*/ 5638800 h 5650473"/>
              <a:gd name="connsiteX7" fmla="*/ 0 w 6323500"/>
              <a:gd name="connsiteY7" fmla="*/ 5650473 h 5650473"/>
              <a:gd name="connsiteX8" fmla="*/ 0 w 6323500"/>
              <a:gd name="connsiteY8" fmla="*/ 11894 h 5650473"/>
              <a:gd name="connsiteX0" fmla="*/ 6323500 w 6414940"/>
              <a:gd name="connsiteY0" fmla="*/ 3575050 h 5650473"/>
              <a:gd name="connsiteX1" fmla="*/ 4859824 w 6414940"/>
              <a:gd name="connsiteY1" fmla="*/ 4384675 h 5650473"/>
              <a:gd name="connsiteX2" fmla="*/ 4437550 w 6414940"/>
              <a:gd name="connsiteY2" fmla="*/ 5638800 h 5650473"/>
              <a:gd name="connsiteX3" fmla="*/ 0 w 6414940"/>
              <a:gd name="connsiteY3" fmla="*/ 5650473 h 5650473"/>
              <a:gd name="connsiteX4" fmla="*/ 0 w 6414940"/>
              <a:gd name="connsiteY4" fmla="*/ 11894 h 5650473"/>
              <a:gd name="connsiteX5" fmla="*/ 5732950 w 6414940"/>
              <a:gd name="connsiteY5" fmla="*/ 0 h 5650473"/>
              <a:gd name="connsiteX6" fmla="*/ 5231300 w 6414940"/>
              <a:gd name="connsiteY6" fmla="*/ 609600 h 5650473"/>
              <a:gd name="connsiteX7" fmla="*/ 5259875 w 6414940"/>
              <a:gd name="connsiteY7" fmla="*/ 2032000 h 5650473"/>
              <a:gd name="connsiteX8" fmla="*/ 5691640 w 6414940"/>
              <a:gd name="connsiteY8" fmla="*/ 2816225 h 5650473"/>
              <a:gd name="connsiteX9" fmla="*/ 6414940 w 6414940"/>
              <a:gd name="connsiteY9" fmla="*/ 3666490 h 5650473"/>
              <a:gd name="connsiteX0" fmla="*/ 4859824 w 6414940"/>
              <a:gd name="connsiteY0" fmla="*/ 4384675 h 5650473"/>
              <a:gd name="connsiteX1" fmla="*/ 4437550 w 6414940"/>
              <a:gd name="connsiteY1" fmla="*/ 5638800 h 5650473"/>
              <a:gd name="connsiteX2" fmla="*/ 0 w 6414940"/>
              <a:gd name="connsiteY2" fmla="*/ 5650473 h 5650473"/>
              <a:gd name="connsiteX3" fmla="*/ 0 w 6414940"/>
              <a:gd name="connsiteY3" fmla="*/ 11894 h 5650473"/>
              <a:gd name="connsiteX4" fmla="*/ 5732950 w 6414940"/>
              <a:gd name="connsiteY4" fmla="*/ 0 h 5650473"/>
              <a:gd name="connsiteX5" fmla="*/ 5231300 w 6414940"/>
              <a:gd name="connsiteY5" fmla="*/ 609600 h 5650473"/>
              <a:gd name="connsiteX6" fmla="*/ 5259875 w 6414940"/>
              <a:gd name="connsiteY6" fmla="*/ 2032000 h 5650473"/>
              <a:gd name="connsiteX7" fmla="*/ 5691640 w 6414940"/>
              <a:gd name="connsiteY7" fmla="*/ 2816225 h 5650473"/>
              <a:gd name="connsiteX8" fmla="*/ 6414940 w 6414940"/>
              <a:gd name="connsiteY8" fmla="*/ 3666490 h 5650473"/>
              <a:gd name="connsiteX0" fmla="*/ 4859824 w 6414940"/>
              <a:gd name="connsiteY0" fmla="*/ 4384675 h 5650473"/>
              <a:gd name="connsiteX1" fmla="*/ 4437550 w 6414940"/>
              <a:gd name="connsiteY1" fmla="*/ 5638800 h 5650473"/>
              <a:gd name="connsiteX2" fmla="*/ 0 w 6414940"/>
              <a:gd name="connsiteY2" fmla="*/ 5650473 h 5650473"/>
              <a:gd name="connsiteX3" fmla="*/ 0 w 6414940"/>
              <a:gd name="connsiteY3" fmla="*/ 11894 h 5650473"/>
              <a:gd name="connsiteX4" fmla="*/ 5732950 w 6414940"/>
              <a:gd name="connsiteY4" fmla="*/ 0 h 5650473"/>
              <a:gd name="connsiteX5" fmla="*/ 5231300 w 6414940"/>
              <a:gd name="connsiteY5" fmla="*/ 609600 h 5650473"/>
              <a:gd name="connsiteX6" fmla="*/ 5259875 w 6414940"/>
              <a:gd name="connsiteY6" fmla="*/ 2032000 h 5650473"/>
              <a:gd name="connsiteX7" fmla="*/ 6414940 w 6414940"/>
              <a:gd name="connsiteY7" fmla="*/ 3666490 h 5650473"/>
              <a:gd name="connsiteX0" fmla="*/ 4859824 w 5732950"/>
              <a:gd name="connsiteY0" fmla="*/ 4384675 h 5650473"/>
              <a:gd name="connsiteX1" fmla="*/ 4437550 w 5732950"/>
              <a:gd name="connsiteY1" fmla="*/ 5638800 h 5650473"/>
              <a:gd name="connsiteX2" fmla="*/ 0 w 5732950"/>
              <a:gd name="connsiteY2" fmla="*/ 5650473 h 5650473"/>
              <a:gd name="connsiteX3" fmla="*/ 0 w 5732950"/>
              <a:gd name="connsiteY3" fmla="*/ 11894 h 5650473"/>
              <a:gd name="connsiteX4" fmla="*/ 5732950 w 5732950"/>
              <a:gd name="connsiteY4" fmla="*/ 0 h 5650473"/>
              <a:gd name="connsiteX5" fmla="*/ 5231300 w 5732950"/>
              <a:gd name="connsiteY5" fmla="*/ 609600 h 5650473"/>
              <a:gd name="connsiteX6" fmla="*/ 5259875 w 5732950"/>
              <a:gd name="connsiteY6" fmla="*/ 2032000 h 5650473"/>
              <a:gd name="connsiteX0" fmla="*/ 4859824 w 5732950"/>
              <a:gd name="connsiteY0" fmla="*/ 4384675 h 5650473"/>
              <a:gd name="connsiteX1" fmla="*/ 4437550 w 5732950"/>
              <a:gd name="connsiteY1" fmla="*/ 5638800 h 5650473"/>
              <a:gd name="connsiteX2" fmla="*/ 0 w 5732950"/>
              <a:gd name="connsiteY2" fmla="*/ 5650473 h 5650473"/>
              <a:gd name="connsiteX3" fmla="*/ 0 w 5732950"/>
              <a:gd name="connsiteY3" fmla="*/ 11894 h 5650473"/>
              <a:gd name="connsiteX4" fmla="*/ 5732950 w 5732950"/>
              <a:gd name="connsiteY4" fmla="*/ 0 h 5650473"/>
              <a:gd name="connsiteX5" fmla="*/ 5231300 w 5732950"/>
              <a:gd name="connsiteY5" fmla="*/ 609600 h 5650473"/>
              <a:gd name="connsiteX0" fmla="*/ 4437550 w 5732950"/>
              <a:gd name="connsiteY0" fmla="*/ 5638800 h 5650473"/>
              <a:gd name="connsiteX1" fmla="*/ 0 w 5732950"/>
              <a:gd name="connsiteY1" fmla="*/ 5650473 h 5650473"/>
              <a:gd name="connsiteX2" fmla="*/ 0 w 5732950"/>
              <a:gd name="connsiteY2" fmla="*/ 11894 h 5650473"/>
              <a:gd name="connsiteX3" fmla="*/ 5732950 w 5732950"/>
              <a:gd name="connsiteY3" fmla="*/ 0 h 5650473"/>
              <a:gd name="connsiteX4" fmla="*/ 5231300 w 5732950"/>
              <a:gd name="connsiteY4" fmla="*/ 609600 h 5650473"/>
              <a:gd name="connsiteX0" fmla="*/ 4437550 w 5732950"/>
              <a:gd name="connsiteY0" fmla="*/ 5638800 h 5650473"/>
              <a:gd name="connsiteX1" fmla="*/ 0 w 5732950"/>
              <a:gd name="connsiteY1" fmla="*/ 5650473 h 5650473"/>
              <a:gd name="connsiteX2" fmla="*/ 0 w 5732950"/>
              <a:gd name="connsiteY2" fmla="*/ 11894 h 5650473"/>
              <a:gd name="connsiteX3" fmla="*/ 5732950 w 5732950"/>
              <a:gd name="connsiteY3" fmla="*/ 0 h 565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2950" h="5650473">
                <a:moveTo>
                  <a:pt x="4437550" y="5638800"/>
                </a:moveTo>
                <a:lnTo>
                  <a:pt x="0" y="5650473"/>
                </a:lnTo>
                <a:lnTo>
                  <a:pt x="0" y="11894"/>
                </a:lnTo>
                <a:lnTo>
                  <a:pt x="5732950" y="0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A7734A27-C013-40F3-98A7-03E41D106148}"/>
              </a:ext>
            </a:extLst>
          </p:cNvPr>
          <p:cNvSpPr/>
          <p:nvPr/>
        </p:nvSpPr>
        <p:spPr>
          <a:xfrm>
            <a:off x="8556562" y="597098"/>
            <a:ext cx="3054057" cy="5664002"/>
          </a:xfrm>
          <a:custGeom>
            <a:avLst/>
            <a:gdLst>
              <a:gd name="connsiteX0" fmla="*/ 3054057 w 3054057"/>
              <a:gd name="connsiteY0" fmla="*/ 0 h 5664002"/>
              <a:gd name="connsiteX1" fmla="*/ 3054057 w 3054057"/>
              <a:gd name="connsiteY1" fmla="*/ 5655026 h 5664002"/>
              <a:gd name="connsiteX2" fmla="*/ 2639973 w 3054057"/>
              <a:gd name="connsiteY2" fmla="*/ 5664002 h 5664002"/>
              <a:gd name="connsiteX3" fmla="*/ 2747009 w 3054057"/>
              <a:gd name="connsiteY3" fmla="*/ 4108252 h 5664002"/>
              <a:gd name="connsiteX4" fmla="*/ 1128921 w 3054057"/>
              <a:gd name="connsiteY4" fmla="*/ 3358952 h 5664002"/>
              <a:gd name="connsiteX5" fmla="*/ 628650 w 3054057"/>
              <a:gd name="connsiteY5" fmla="*/ 2793802 h 5664002"/>
              <a:gd name="connsiteX6" fmla="*/ 700296 w 3054057"/>
              <a:gd name="connsiteY6" fmla="*/ 1352352 h 5664002"/>
              <a:gd name="connsiteX7" fmla="*/ 0 w 3054057"/>
              <a:gd name="connsiteY7" fmla="*/ 2977 h 5664002"/>
              <a:gd name="connsiteX0" fmla="*/ 3054057 w 3054057"/>
              <a:gd name="connsiteY0" fmla="*/ 0 h 5664002"/>
              <a:gd name="connsiteX1" fmla="*/ 3054057 w 3054057"/>
              <a:gd name="connsiteY1" fmla="*/ 5655026 h 5664002"/>
              <a:gd name="connsiteX2" fmla="*/ 2639973 w 3054057"/>
              <a:gd name="connsiteY2" fmla="*/ 5664002 h 5664002"/>
              <a:gd name="connsiteX3" fmla="*/ 2747009 w 3054057"/>
              <a:gd name="connsiteY3" fmla="*/ 4108252 h 5664002"/>
              <a:gd name="connsiteX4" fmla="*/ 1128921 w 3054057"/>
              <a:gd name="connsiteY4" fmla="*/ 3358952 h 5664002"/>
              <a:gd name="connsiteX5" fmla="*/ 628650 w 3054057"/>
              <a:gd name="connsiteY5" fmla="*/ 2793802 h 5664002"/>
              <a:gd name="connsiteX6" fmla="*/ 0 w 3054057"/>
              <a:gd name="connsiteY6" fmla="*/ 2977 h 5664002"/>
              <a:gd name="connsiteX7" fmla="*/ 3054057 w 3054057"/>
              <a:gd name="connsiteY7" fmla="*/ 0 h 5664002"/>
              <a:gd name="connsiteX0" fmla="*/ 628650 w 3054057"/>
              <a:gd name="connsiteY0" fmla="*/ 2793802 h 5664002"/>
              <a:gd name="connsiteX1" fmla="*/ 0 w 3054057"/>
              <a:gd name="connsiteY1" fmla="*/ 2977 h 5664002"/>
              <a:gd name="connsiteX2" fmla="*/ 3054057 w 3054057"/>
              <a:gd name="connsiteY2" fmla="*/ 0 h 5664002"/>
              <a:gd name="connsiteX3" fmla="*/ 3054057 w 3054057"/>
              <a:gd name="connsiteY3" fmla="*/ 5655026 h 5664002"/>
              <a:gd name="connsiteX4" fmla="*/ 2639973 w 3054057"/>
              <a:gd name="connsiteY4" fmla="*/ 5664002 h 5664002"/>
              <a:gd name="connsiteX5" fmla="*/ 2747009 w 3054057"/>
              <a:gd name="connsiteY5" fmla="*/ 4108252 h 5664002"/>
              <a:gd name="connsiteX6" fmla="*/ 1128921 w 3054057"/>
              <a:gd name="connsiteY6" fmla="*/ 3358952 h 5664002"/>
              <a:gd name="connsiteX7" fmla="*/ 720090 w 3054057"/>
              <a:gd name="connsiteY7" fmla="*/ 2885242 h 5664002"/>
              <a:gd name="connsiteX0" fmla="*/ 628650 w 3054057"/>
              <a:gd name="connsiteY0" fmla="*/ 2793802 h 5664002"/>
              <a:gd name="connsiteX1" fmla="*/ 0 w 3054057"/>
              <a:gd name="connsiteY1" fmla="*/ 2977 h 5664002"/>
              <a:gd name="connsiteX2" fmla="*/ 3054057 w 3054057"/>
              <a:gd name="connsiteY2" fmla="*/ 0 h 5664002"/>
              <a:gd name="connsiteX3" fmla="*/ 3054057 w 3054057"/>
              <a:gd name="connsiteY3" fmla="*/ 5655026 h 5664002"/>
              <a:gd name="connsiteX4" fmla="*/ 2639973 w 3054057"/>
              <a:gd name="connsiteY4" fmla="*/ 5664002 h 5664002"/>
              <a:gd name="connsiteX5" fmla="*/ 2747009 w 3054057"/>
              <a:gd name="connsiteY5" fmla="*/ 4108252 h 5664002"/>
              <a:gd name="connsiteX6" fmla="*/ 1128921 w 3054057"/>
              <a:gd name="connsiteY6" fmla="*/ 3358952 h 5664002"/>
              <a:gd name="connsiteX0" fmla="*/ 0 w 3054057"/>
              <a:gd name="connsiteY0" fmla="*/ 2977 h 5664002"/>
              <a:gd name="connsiteX1" fmla="*/ 3054057 w 3054057"/>
              <a:gd name="connsiteY1" fmla="*/ 0 h 5664002"/>
              <a:gd name="connsiteX2" fmla="*/ 3054057 w 3054057"/>
              <a:gd name="connsiteY2" fmla="*/ 5655026 h 5664002"/>
              <a:gd name="connsiteX3" fmla="*/ 2639973 w 3054057"/>
              <a:gd name="connsiteY3" fmla="*/ 5664002 h 5664002"/>
              <a:gd name="connsiteX4" fmla="*/ 2747009 w 3054057"/>
              <a:gd name="connsiteY4" fmla="*/ 4108252 h 5664002"/>
              <a:gd name="connsiteX5" fmla="*/ 1128921 w 3054057"/>
              <a:gd name="connsiteY5" fmla="*/ 3358952 h 5664002"/>
              <a:gd name="connsiteX0" fmla="*/ 0 w 3054057"/>
              <a:gd name="connsiteY0" fmla="*/ 2977 h 5664002"/>
              <a:gd name="connsiteX1" fmla="*/ 3054057 w 3054057"/>
              <a:gd name="connsiteY1" fmla="*/ 0 h 5664002"/>
              <a:gd name="connsiteX2" fmla="*/ 3054057 w 3054057"/>
              <a:gd name="connsiteY2" fmla="*/ 5655026 h 5664002"/>
              <a:gd name="connsiteX3" fmla="*/ 2639973 w 3054057"/>
              <a:gd name="connsiteY3" fmla="*/ 5664002 h 5664002"/>
              <a:gd name="connsiteX4" fmla="*/ 2747009 w 3054057"/>
              <a:gd name="connsiteY4" fmla="*/ 4108252 h 5664002"/>
              <a:gd name="connsiteX0" fmla="*/ 0 w 3054057"/>
              <a:gd name="connsiteY0" fmla="*/ 2977 h 5664002"/>
              <a:gd name="connsiteX1" fmla="*/ 3054057 w 3054057"/>
              <a:gd name="connsiteY1" fmla="*/ 0 h 5664002"/>
              <a:gd name="connsiteX2" fmla="*/ 3054057 w 3054057"/>
              <a:gd name="connsiteY2" fmla="*/ 5655026 h 5664002"/>
              <a:gd name="connsiteX3" fmla="*/ 2639973 w 3054057"/>
              <a:gd name="connsiteY3" fmla="*/ 5664002 h 566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4057" h="5664002">
                <a:moveTo>
                  <a:pt x="0" y="2977"/>
                </a:moveTo>
                <a:lnTo>
                  <a:pt x="3054057" y="0"/>
                </a:lnTo>
                <a:lnTo>
                  <a:pt x="3054057" y="5655026"/>
                </a:lnTo>
                <a:lnTo>
                  <a:pt x="2639973" y="5664002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C62CE6E8-5460-4A54-B444-59F9C458E63E}"/>
              </a:ext>
            </a:extLst>
          </p:cNvPr>
          <p:cNvCxnSpPr/>
          <p:nvPr/>
        </p:nvCxnSpPr>
        <p:spPr>
          <a:xfrm flipH="1">
            <a:off x="752475" y="723900"/>
            <a:ext cx="55149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FBAE3493-B781-49D3-99D4-BC982441BCCA}"/>
              </a:ext>
            </a:extLst>
          </p:cNvPr>
          <p:cNvCxnSpPr>
            <a:cxnSpLocks/>
          </p:cNvCxnSpPr>
          <p:nvPr/>
        </p:nvCxnSpPr>
        <p:spPr>
          <a:xfrm flipH="1">
            <a:off x="744856" y="6145773"/>
            <a:ext cx="4378073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864297E1-E1B8-4555-83F3-E4E61CC5B67C}"/>
              </a:ext>
            </a:extLst>
          </p:cNvPr>
          <p:cNvCxnSpPr>
            <a:cxnSpLocks/>
          </p:cNvCxnSpPr>
          <p:nvPr/>
        </p:nvCxnSpPr>
        <p:spPr>
          <a:xfrm flipH="1">
            <a:off x="11242952" y="6152123"/>
            <a:ext cx="25055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36B7365E-A738-4F23-958C-804A4BE8F7C1}"/>
              </a:ext>
            </a:extLst>
          </p:cNvPr>
          <p:cNvCxnSpPr>
            <a:cxnSpLocks/>
          </p:cNvCxnSpPr>
          <p:nvPr/>
        </p:nvCxnSpPr>
        <p:spPr>
          <a:xfrm>
            <a:off x="11490960" y="730250"/>
            <a:ext cx="0" cy="5421873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:a16="http://schemas.microsoft.com/office/drawing/2014/main" xmlns="" id="{AC80E89E-766F-4659-9431-945D2B26C126}"/>
              </a:ext>
            </a:extLst>
          </p:cNvPr>
          <p:cNvCxnSpPr>
            <a:cxnSpLocks/>
          </p:cNvCxnSpPr>
          <p:nvPr/>
        </p:nvCxnSpPr>
        <p:spPr>
          <a:xfrm flipH="1">
            <a:off x="8541323" y="723900"/>
            <a:ext cx="2949637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9E8B800B-2C2A-435D-926D-B597BD4693C1}"/>
              </a:ext>
            </a:extLst>
          </p:cNvPr>
          <p:cNvCxnSpPr>
            <a:cxnSpLocks/>
          </p:cNvCxnSpPr>
          <p:nvPr/>
        </p:nvCxnSpPr>
        <p:spPr>
          <a:xfrm flipH="1">
            <a:off x="13795313" y="723900"/>
            <a:ext cx="104774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43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DEFBFC1-08A8-4232-8A7F-168DAE346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92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73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向天</a:t>
            </a:r>
            <a:r>
              <a:rPr lang="zh-CN" altLang="en-US" dirty="0" smtClean="0"/>
              <a:t>歌演示 原创教程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328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18E4CDA8-CD09-4A84-BE75-EB53564D2836}"/>
              </a:ext>
            </a:extLst>
          </p:cNvPr>
          <p:cNvCxnSpPr>
            <a:cxnSpLocks/>
          </p:cNvCxnSpPr>
          <p:nvPr/>
        </p:nvCxnSpPr>
        <p:spPr>
          <a:xfrm>
            <a:off x="7894733" y="6240553"/>
            <a:ext cx="430570" cy="421460"/>
          </a:xfrm>
          <a:prstGeom prst="line">
            <a:avLst/>
          </a:prstGeom>
          <a:ln w="19050" cap="rnd">
            <a:solidFill>
              <a:srgbClr val="3939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91E6B5CE-E7E8-4512-8092-E61D6807CD03}"/>
              </a:ext>
            </a:extLst>
          </p:cNvPr>
          <p:cNvSpPr/>
          <p:nvPr/>
        </p:nvSpPr>
        <p:spPr>
          <a:xfrm>
            <a:off x="1532939" y="5545036"/>
            <a:ext cx="1945064" cy="443208"/>
          </a:xfrm>
          <a:prstGeom prst="roundRect">
            <a:avLst>
              <a:gd name="adj" fmla="val 0"/>
            </a:avLst>
          </a:prstGeom>
          <a:solidFill>
            <a:srgbClr val="E9CA80"/>
          </a:solidFill>
          <a:ln w="1905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C38E524-5638-473F-9817-7D4A66F255DF}"/>
              </a:ext>
            </a:extLst>
          </p:cNvPr>
          <p:cNvSpPr txBox="1"/>
          <p:nvPr/>
        </p:nvSpPr>
        <p:spPr>
          <a:xfrm>
            <a:off x="1596931" y="5604132"/>
            <a:ext cx="18658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939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微信公众号：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3939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向天歌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16FE8246-A9E3-4A0A-B9EE-F1DA49FC5922}"/>
              </a:ext>
            </a:extLst>
          </p:cNvPr>
          <p:cNvSpPr txBox="1"/>
          <p:nvPr/>
        </p:nvSpPr>
        <p:spPr>
          <a:xfrm>
            <a:off x="1494913" y="1368951"/>
            <a:ext cx="2472721" cy="801284"/>
          </a:xfrm>
          <a:custGeom>
            <a:avLst/>
            <a:gdLst/>
            <a:ahLst/>
            <a:cxnLst/>
            <a:rect l="l" t="t" r="r" b="b"/>
            <a:pathLst>
              <a:path w="2472721" h="801284">
                <a:moveTo>
                  <a:pt x="525552" y="473511"/>
                </a:moveTo>
                <a:cubicBezTo>
                  <a:pt x="526126" y="473900"/>
                  <a:pt x="532335" y="478529"/>
                  <a:pt x="544178" y="487400"/>
                </a:cubicBezTo>
                <a:cubicBezTo>
                  <a:pt x="556022" y="496270"/>
                  <a:pt x="570054" y="507048"/>
                  <a:pt x="586274" y="519735"/>
                </a:cubicBezTo>
                <a:cubicBezTo>
                  <a:pt x="602495" y="532421"/>
                  <a:pt x="617459" y="544683"/>
                  <a:pt x="631165" y="556520"/>
                </a:cubicBezTo>
                <a:cubicBezTo>
                  <a:pt x="629820" y="561093"/>
                  <a:pt x="627061" y="564465"/>
                  <a:pt x="622888" y="566638"/>
                </a:cubicBezTo>
                <a:cubicBezTo>
                  <a:pt x="618714" y="568811"/>
                  <a:pt x="613650" y="569889"/>
                  <a:pt x="607695" y="569872"/>
                </a:cubicBezTo>
                <a:lnTo>
                  <a:pt x="206197" y="569872"/>
                </a:lnTo>
                <a:lnTo>
                  <a:pt x="199492" y="546507"/>
                </a:lnTo>
                <a:lnTo>
                  <a:pt x="467716" y="546507"/>
                </a:lnTo>
                <a:close/>
                <a:moveTo>
                  <a:pt x="839038" y="214527"/>
                </a:moveTo>
                <a:cubicBezTo>
                  <a:pt x="901297" y="216754"/>
                  <a:pt x="945101" y="227441"/>
                  <a:pt x="970452" y="246588"/>
                </a:cubicBezTo>
                <a:cubicBezTo>
                  <a:pt x="995804" y="265736"/>
                  <a:pt x="1007600" y="286272"/>
                  <a:pt x="1005840" y="308196"/>
                </a:cubicBezTo>
                <a:cubicBezTo>
                  <a:pt x="1004081" y="330120"/>
                  <a:pt x="993665" y="346360"/>
                  <a:pt x="974591" y="356917"/>
                </a:cubicBezTo>
                <a:cubicBezTo>
                  <a:pt x="955518" y="367473"/>
                  <a:pt x="932685" y="365272"/>
                  <a:pt x="906094" y="350316"/>
                </a:cubicBezTo>
                <a:cubicBezTo>
                  <a:pt x="900541" y="325955"/>
                  <a:pt x="890902" y="302172"/>
                  <a:pt x="877177" y="278964"/>
                </a:cubicBezTo>
                <a:cubicBezTo>
                  <a:pt x="863451" y="255756"/>
                  <a:pt x="848782" y="235954"/>
                  <a:pt x="833171" y="219556"/>
                </a:cubicBezTo>
                <a:close/>
                <a:moveTo>
                  <a:pt x="246431" y="144087"/>
                </a:moveTo>
                <a:lnTo>
                  <a:pt x="258166" y="147441"/>
                </a:lnTo>
                <a:cubicBezTo>
                  <a:pt x="250460" y="173608"/>
                  <a:pt x="241930" y="203437"/>
                  <a:pt x="232574" y="236931"/>
                </a:cubicBezTo>
                <a:cubicBezTo>
                  <a:pt x="223219" y="270424"/>
                  <a:pt x="214007" y="304021"/>
                  <a:pt x="204940" y="337722"/>
                </a:cubicBezTo>
                <a:cubicBezTo>
                  <a:pt x="195873" y="371423"/>
                  <a:pt x="187918" y="401667"/>
                  <a:pt x="181078" y="428456"/>
                </a:cubicBezTo>
                <a:cubicBezTo>
                  <a:pt x="174237" y="455245"/>
                  <a:pt x="169478" y="475018"/>
                  <a:pt x="166802" y="487775"/>
                </a:cubicBezTo>
                <a:cubicBezTo>
                  <a:pt x="163344" y="502756"/>
                  <a:pt x="160411" y="517677"/>
                  <a:pt x="158001" y="532535"/>
                </a:cubicBezTo>
                <a:cubicBezTo>
                  <a:pt x="155591" y="547393"/>
                  <a:pt x="154334" y="560398"/>
                  <a:pt x="154229" y="571548"/>
                </a:cubicBezTo>
                <a:cubicBezTo>
                  <a:pt x="155574" y="586982"/>
                  <a:pt x="159682" y="600911"/>
                  <a:pt x="166554" y="613336"/>
                </a:cubicBezTo>
                <a:cubicBezTo>
                  <a:pt x="173425" y="625760"/>
                  <a:pt x="180017" y="639631"/>
                  <a:pt x="186329" y="654949"/>
                </a:cubicBezTo>
                <a:cubicBezTo>
                  <a:pt x="192641" y="670267"/>
                  <a:pt x="195632" y="689982"/>
                  <a:pt x="195301" y="714095"/>
                </a:cubicBezTo>
                <a:cubicBezTo>
                  <a:pt x="194497" y="736272"/>
                  <a:pt x="186255" y="754154"/>
                  <a:pt x="170574" y="767739"/>
                </a:cubicBezTo>
                <a:cubicBezTo>
                  <a:pt x="154892" y="781325"/>
                  <a:pt x="134077" y="788310"/>
                  <a:pt x="108128" y="788694"/>
                </a:cubicBezTo>
                <a:cubicBezTo>
                  <a:pt x="96777" y="788991"/>
                  <a:pt x="85531" y="786092"/>
                  <a:pt x="74390" y="779998"/>
                </a:cubicBezTo>
                <a:cubicBezTo>
                  <a:pt x="63249" y="773904"/>
                  <a:pt x="54937" y="762832"/>
                  <a:pt x="49454" y="746784"/>
                </a:cubicBezTo>
                <a:cubicBezTo>
                  <a:pt x="58203" y="704350"/>
                  <a:pt x="62079" y="666422"/>
                  <a:pt x="61084" y="632999"/>
                </a:cubicBezTo>
                <a:cubicBezTo>
                  <a:pt x="60089" y="599575"/>
                  <a:pt x="54536" y="578830"/>
                  <a:pt x="44425" y="570762"/>
                </a:cubicBezTo>
                <a:cubicBezTo>
                  <a:pt x="38173" y="566606"/>
                  <a:pt x="31398" y="563393"/>
                  <a:pt x="24098" y="561123"/>
                </a:cubicBezTo>
                <a:cubicBezTo>
                  <a:pt x="16799" y="558853"/>
                  <a:pt x="8766" y="557316"/>
                  <a:pt x="0" y="556513"/>
                </a:cubicBezTo>
                <a:lnTo>
                  <a:pt x="0" y="542263"/>
                </a:lnTo>
                <a:lnTo>
                  <a:pt x="38557" y="542263"/>
                </a:lnTo>
                <a:cubicBezTo>
                  <a:pt x="45298" y="542630"/>
                  <a:pt x="50467" y="541897"/>
                  <a:pt x="54064" y="540062"/>
                </a:cubicBezTo>
                <a:cubicBezTo>
                  <a:pt x="57661" y="538228"/>
                  <a:pt x="61992" y="533091"/>
                  <a:pt x="67056" y="524652"/>
                </a:cubicBezTo>
                <a:cubicBezTo>
                  <a:pt x="71618" y="517467"/>
                  <a:pt x="76324" y="509352"/>
                  <a:pt x="81175" y="500308"/>
                </a:cubicBezTo>
                <a:cubicBezTo>
                  <a:pt x="86025" y="491265"/>
                  <a:pt x="93822" y="475346"/>
                  <a:pt x="104566" y="452552"/>
                </a:cubicBezTo>
                <a:cubicBezTo>
                  <a:pt x="115309" y="429757"/>
                  <a:pt x="131803" y="394141"/>
                  <a:pt x="154046" y="345704"/>
                </a:cubicBezTo>
                <a:cubicBezTo>
                  <a:pt x="176288" y="297266"/>
                  <a:pt x="207083" y="230061"/>
                  <a:pt x="246431" y="144087"/>
                </a:cubicBezTo>
                <a:close/>
                <a:moveTo>
                  <a:pt x="1522171" y="117296"/>
                </a:moveTo>
                <a:cubicBezTo>
                  <a:pt x="1522751" y="117746"/>
                  <a:pt x="1528950" y="122900"/>
                  <a:pt x="1540767" y="132756"/>
                </a:cubicBezTo>
                <a:cubicBezTo>
                  <a:pt x="1552585" y="142613"/>
                  <a:pt x="1566544" y="154472"/>
                  <a:pt x="1582646" y="168333"/>
                </a:cubicBezTo>
                <a:cubicBezTo>
                  <a:pt x="1598748" y="182194"/>
                  <a:pt x="1613515" y="195357"/>
                  <a:pt x="1626946" y="207822"/>
                </a:cubicBezTo>
                <a:cubicBezTo>
                  <a:pt x="1625619" y="212414"/>
                  <a:pt x="1622825" y="215802"/>
                  <a:pt x="1618564" y="217985"/>
                </a:cubicBezTo>
                <a:cubicBezTo>
                  <a:pt x="1614304" y="220168"/>
                  <a:pt x="1608995" y="221250"/>
                  <a:pt x="1602639" y="221233"/>
                </a:cubicBezTo>
                <a:lnTo>
                  <a:pt x="1403985" y="221233"/>
                </a:lnTo>
                <a:lnTo>
                  <a:pt x="1403985" y="441679"/>
                </a:lnTo>
                <a:lnTo>
                  <a:pt x="1452601" y="441679"/>
                </a:lnTo>
                <a:lnTo>
                  <a:pt x="1507922" y="366241"/>
                </a:lnTo>
                <a:cubicBezTo>
                  <a:pt x="1508465" y="366661"/>
                  <a:pt x="1514271" y="371504"/>
                  <a:pt x="1525338" y="380770"/>
                </a:cubicBezTo>
                <a:cubicBezTo>
                  <a:pt x="1536405" y="390037"/>
                  <a:pt x="1549475" y="401213"/>
                  <a:pt x="1564547" y="414298"/>
                </a:cubicBezTo>
                <a:cubicBezTo>
                  <a:pt x="1579619" y="427384"/>
                  <a:pt x="1593434" y="439863"/>
                  <a:pt x="1605991" y="451738"/>
                </a:cubicBezTo>
                <a:cubicBezTo>
                  <a:pt x="1605066" y="456331"/>
                  <a:pt x="1602517" y="459718"/>
                  <a:pt x="1598343" y="461901"/>
                </a:cubicBezTo>
                <a:cubicBezTo>
                  <a:pt x="1594169" y="464084"/>
                  <a:pt x="1588896" y="465167"/>
                  <a:pt x="1582522" y="465149"/>
                </a:cubicBezTo>
                <a:lnTo>
                  <a:pt x="1403985" y="465149"/>
                </a:lnTo>
                <a:lnTo>
                  <a:pt x="1403985" y="738402"/>
                </a:lnTo>
                <a:lnTo>
                  <a:pt x="1471041" y="738402"/>
                </a:lnTo>
                <a:lnTo>
                  <a:pt x="1532230" y="654582"/>
                </a:lnTo>
                <a:cubicBezTo>
                  <a:pt x="1532820" y="655043"/>
                  <a:pt x="1539184" y="660362"/>
                  <a:pt x="1551322" y="670539"/>
                </a:cubicBezTo>
                <a:cubicBezTo>
                  <a:pt x="1563461" y="680717"/>
                  <a:pt x="1577834" y="692989"/>
                  <a:pt x="1594443" y="707358"/>
                </a:cubicBezTo>
                <a:cubicBezTo>
                  <a:pt x="1611052" y="721726"/>
                  <a:pt x="1626357" y="735427"/>
                  <a:pt x="1640358" y="748461"/>
                </a:cubicBezTo>
                <a:cubicBezTo>
                  <a:pt x="1639031" y="753053"/>
                  <a:pt x="1636236" y="756441"/>
                  <a:pt x="1631976" y="758624"/>
                </a:cubicBezTo>
                <a:cubicBezTo>
                  <a:pt x="1627715" y="760807"/>
                  <a:pt x="1622406" y="761889"/>
                  <a:pt x="1616050" y="761872"/>
                </a:cubicBezTo>
                <a:lnTo>
                  <a:pt x="1076249" y="761872"/>
                </a:lnTo>
                <a:lnTo>
                  <a:pt x="1069543" y="738402"/>
                </a:lnTo>
                <a:lnTo>
                  <a:pt x="1279932" y="738402"/>
                </a:lnTo>
                <a:lnTo>
                  <a:pt x="1279932" y="465149"/>
                </a:lnTo>
                <a:lnTo>
                  <a:pt x="1116483" y="465149"/>
                </a:lnTo>
                <a:lnTo>
                  <a:pt x="1109777" y="441679"/>
                </a:lnTo>
                <a:lnTo>
                  <a:pt x="1279932" y="441679"/>
                </a:lnTo>
                <a:lnTo>
                  <a:pt x="1279932" y="221233"/>
                </a:lnTo>
                <a:lnTo>
                  <a:pt x="1115644" y="221233"/>
                </a:lnTo>
                <a:lnTo>
                  <a:pt x="1109777" y="200278"/>
                </a:lnTo>
                <a:cubicBezTo>
                  <a:pt x="1098073" y="237950"/>
                  <a:pt x="1086276" y="276508"/>
                  <a:pt x="1074386" y="315949"/>
                </a:cubicBezTo>
                <a:cubicBezTo>
                  <a:pt x="1062496" y="355391"/>
                  <a:pt x="1052003" y="390968"/>
                  <a:pt x="1042907" y="422680"/>
                </a:cubicBezTo>
                <a:cubicBezTo>
                  <a:pt x="1033811" y="454392"/>
                  <a:pt x="1027602" y="477489"/>
                  <a:pt x="1024281" y="491972"/>
                </a:cubicBezTo>
                <a:cubicBezTo>
                  <a:pt x="1020334" y="507775"/>
                  <a:pt x="1016911" y="523317"/>
                  <a:pt x="1014013" y="538596"/>
                </a:cubicBezTo>
                <a:cubicBezTo>
                  <a:pt x="1011114" y="553876"/>
                  <a:pt x="1009787" y="567113"/>
                  <a:pt x="1010031" y="578306"/>
                </a:cubicBezTo>
                <a:cubicBezTo>
                  <a:pt x="1011092" y="594035"/>
                  <a:pt x="1014931" y="608398"/>
                  <a:pt x="1021549" y="621396"/>
                </a:cubicBezTo>
                <a:cubicBezTo>
                  <a:pt x="1028166" y="634393"/>
                  <a:pt x="1034551" y="648880"/>
                  <a:pt x="1040703" y="664858"/>
                </a:cubicBezTo>
                <a:cubicBezTo>
                  <a:pt x="1046855" y="680836"/>
                  <a:pt x="1049763" y="701159"/>
                  <a:pt x="1049427" y="725829"/>
                </a:cubicBezTo>
                <a:cubicBezTo>
                  <a:pt x="1048606" y="748042"/>
                  <a:pt x="1040608" y="766063"/>
                  <a:pt x="1025433" y="779893"/>
                </a:cubicBezTo>
                <a:cubicBezTo>
                  <a:pt x="1010258" y="793724"/>
                  <a:pt x="990316" y="800848"/>
                  <a:pt x="965607" y="801267"/>
                </a:cubicBezTo>
                <a:cubicBezTo>
                  <a:pt x="953907" y="801547"/>
                  <a:pt x="942731" y="798473"/>
                  <a:pt x="932079" y="792047"/>
                </a:cubicBezTo>
                <a:cubicBezTo>
                  <a:pt x="921426" y="785621"/>
                  <a:pt x="913603" y="774166"/>
                  <a:pt x="908609" y="757681"/>
                </a:cubicBezTo>
                <a:cubicBezTo>
                  <a:pt x="917340" y="713204"/>
                  <a:pt x="921042" y="673913"/>
                  <a:pt x="919715" y="639809"/>
                </a:cubicBezTo>
                <a:cubicBezTo>
                  <a:pt x="918388" y="605705"/>
                  <a:pt x="912451" y="584645"/>
                  <a:pt x="901903" y="576630"/>
                </a:cubicBezTo>
                <a:cubicBezTo>
                  <a:pt x="895984" y="572421"/>
                  <a:pt x="889173" y="569103"/>
                  <a:pt x="881472" y="566676"/>
                </a:cubicBezTo>
                <a:cubicBezTo>
                  <a:pt x="873771" y="564249"/>
                  <a:pt x="865494" y="562817"/>
                  <a:pt x="856641" y="562380"/>
                </a:cubicBezTo>
                <a:lnTo>
                  <a:pt x="856641" y="547293"/>
                </a:lnTo>
                <a:lnTo>
                  <a:pt x="896036" y="547293"/>
                </a:lnTo>
                <a:cubicBezTo>
                  <a:pt x="902794" y="547659"/>
                  <a:pt x="907928" y="546926"/>
                  <a:pt x="911438" y="545092"/>
                </a:cubicBezTo>
                <a:cubicBezTo>
                  <a:pt x="914948" y="543259"/>
                  <a:pt x="919034" y="538125"/>
                  <a:pt x="923697" y="529690"/>
                </a:cubicBezTo>
                <a:cubicBezTo>
                  <a:pt x="928632" y="522155"/>
                  <a:pt x="933744" y="513599"/>
                  <a:pt x="939033" y="504021"/>
                </a:cubicBezTo>
                <a:cubicBezTo>
                  <a:pt x="944322" y="494442"/>
                  <a:pt x="952866" y="477504"/>
                  <a:pt x="964664" y="453205"/>
                </a:cubicBezTo>
                <a:cubicBezTo>
                  <a:pt x="976462" y="428906"/>
                  <a:pt x="994592" y="390907"/>
                  <a:pt x="1019055" y="339210"/>
                </a:cubicBezTo>
                <a:cubicBezTo>
                  <a:pt x="1043518" y="287512"/>
                  <a:pt x="1077391" y="215776"/>
                  <a:pt x="1120674" y="124002"/>
                </a:cubicBezTo>
                <a:lnTo>
                  <a:pt x="1132408" y="127354"/>
                </a:lnTo>
                <a:lnTo>
                  <a:pt x="1110615" y="197763"/>
                </a:lnTo>
                <a:lnTo>
                  <a:pt x="1463497" y="197763"/>
                </a:lnTo>
                <a:close/>
                <a:moveTo>
                  <a:pt x="19279" y="41072"/>
                </a:moveTo>
                <a:cubicBezTo>
                  <a:pt x="87618" y="53819"/>
                  <a:pt x="134715" y="73575"/>
                  <a:pt x="160568" y="100340"/>
                </a:cubicBezTo>
                <a:cubicBezTo>
                  <a:pt x="186421" y="127104"/>
                  <a:pt x="197160" y="153395"/>
                  <a:pt x="192786" y="179212"/>
                </a:cubicBezTo>
                <a:cubicBezTo>
                  <a:pt x="188412" y="205029"/>
                  <a:pt x="175053" y="222890"/>
                  <a:pt x="152710" y="232795"/>
                </a:cubicBezTo>
                <a:cubicBezTo>
                  <a:pt x="130366" y="242700"/>
                  <a:pt x="105168" y="237167"/>
                  <a:pt x="77115" y="216195"/>
                </a:cubicBezTo>
                <a:cubicBezTo>
                  <a:pt x="75945" y="185065"/>
                  <a:pt x="69483" y="154466"/>
                  <a:pt x="57731" y="124398"/>
                </a:cubicBezTo>
                <a:cubicBezTo>
                  <a:pt x="45979" y="94330"/>
                  <a:pt x="30926" y="67952"/>
                  <a:pt x="12573" y="45263"/>
                </a:cubicBezTo>
                <a:close/>
                <a:moveTo>
                  <a:pt x="2113941" y="31800"/>
                </a:moveTo>
                <a:cubicBezTo>
                  <a:pt x="2180591" y="32020"/>
                  <a:pt x="2227870" y="41795"/>
                  <a:pt x="2255780" y="61124"/>
                </a:cubicBezTo>
                <a:cubicBezTo>
                  <a:pt x="2283689" y="80452"/>
                  <a:pt x="2297179" y="101726"/>
                  <a:pt x="2296249" y="124945"/>
                </a:cubicBezTo>
                <a:cubicBezTo>
                  <a:pt x="2295319" y="148163"/>
                  <a:pt x="2284920" y="165717"/>
                  <a:pt x="2265052" y="177607"/>
                </a:cubicBezTo>
                <a:cubicBezTo>
                  <a:pt x="2245184" y="189497"/>
                  <a:pt x="2220798" y="188113"/>
                  <a:pt x="2191893" y="173455"/>
                </a:cubicBezTo>
                <a:cubicBezTo>
                  <a:pt x="2184210" y="147873"/>
                  <a:pt x="2172545" y="122971"/>
                  <a:pt x="2156898" y="98751"/>
                </a:cubicBezTo>
                <a:cubicBezTo>
                  <a:pt x="2141252" y="74530"/>
                  <a:pt x="2124977" y="53610"/>
                  <a:pt x="2108073" y="35991"/>
                </a:cubicBezTo>
                <a:close/>
                <a:moveTo>
                  <a:pt x="901903" y="20903"/>
                </a:moveTo>
                <a:cubicBezTo>
                  <a:pt x="966495" y="22311"/>
                  <a:pt x="1012443" y="32592"/>
                  <a:pt x="1039748" y="51746"/>
                </a:cubicBezTo>
                <a:cubicBezTo>
                  <a:pt x="1067053" y="70900"/>
                  <a:pt x="1080442" y="91738"/>
                  <a:pt x="1079916" y="114258"/>
                </a:cubicBezTo>
                <a:cubicBezTo>
                  <a:pt x="1079390" y="136778"/>
                  <a:pt x="1069677" y="153791"/>
                  <a:pt x="1050776" y="165296"/>
                </a:cubicBezTo>
                <a:cubicBezTo>
                  <a:pt x="1031875" y="176802"/>
                  <a:pt x="1008514" y="175610"/>
                  <a:pt x="980694" y="161721"/>
                </a:cubicBezTo>
                <a:cubicBezTo>
                  <a:pt x="972557" y="136889"/>
                  <a:pt x="960543" y="112372"/>
                  <a:pt x="944652" y="88169"/>
                </a:cubicBezTo>
                <a:cubicBezTo>
                  <a:pt x="928761" y="63966"/>
                  <a:pt x="912556" y="43220"/>
                  <a:pt x="896036" y="25932"/>
                </a:cubicBezTo>
                <a:close/>
                <a:moveTo>
                  <a:pt x="1207008" y="8330"/>
                </a:moveTo>
                <a:cubicBezTo>
                  <a:pt x="1277616" y="13366"/>
                  <a:pt x="1328139" y="27235"/>
                  <a:pt x="1358578" y="49939"/>
                </a:cubicBezTo>
                <a:cubicBezTo>
                  <a:pt x="1389018" y="72642"/>
                  <a:pt x="1404468" y="96596"/>
                  <a:pt x="1404928" y="121801"/>
                </a:cubicBezTo>
                <a:cubicBezTo>
                  <a:pt x="1405389" y="147006"/>
                  <a:pt x="1395955" y="165879"/>
                  <a:pt x="1376626" y="178419"/>
                </a:cubicBezTo>
                <a:cubicBezTo>
                  <a:pt x="1357297" y="190959"/>
                  <a:pt x="1333168" y="189584"/>
                  <a:pt x="1304239" y="174294"/>
                </a:cubicBezTo>
                <a:cubicBezTo>
                  <a:pt x="1294810" y="144800"/>
                  <a:pt x="1280560" y="115777"/>
                  <a:pt x="1261491" y="87226"/>
                </a:cubicBezTo>
                <a:cubicBezTo>
                  <a:pt x="1242422" y="58674"/>
                  <a:pt x="1222305" y="34052"/>
                  <a:pt x="1201141" y="13359"/>
                </a:cubicBezTo>
                <a:close/>
                <a:moveTo>
                  <a:pt x="1927022" y="4977"/>
                </a:moveTo>
                <a:lnTo>
                  <a:pt x="2090471" y="20065"/>
                </a:lnTo>
                <a:cubicBezTo>
                  <a:pt x="2089755" y="26334"/>
                  <a:pt x="2086996" y="31398"/>
                  <a:pt x="2082194" y="35257"/>
                </a:cubicBezTo>
                <a:cubicBezTo>
                  <a:pt x="2077392" y="39116"/>
                  <a:pt x="2069813" y="41876"/>
                  <a:pt x="2059458" y="43534"/>
                </a:cubicBezTo>
                <a:cubicBezTo>
                  <a:pt x="2058742" y="73762"/>
                  <a:pt x="2058078" y="103832"/>
                  <a:pt x="2057467" y="133746"/>
                </a:cubicBezTo>
                <a:cubicBezTo>
                  <a:pt x="2056856" y="163659"/>
                  <a:pt x="2055564" y="193101"/>
                  <a:pt x="2053590" y="222071"/>
                </a:cubicBezTo>
                <a:lnTo>
                  <a:pt x="2273199" y="222071"/>
                </a:lnTo>
                <a:lnTo>
                  <a:pt x="2337740" y="137413"/>
                </a:lnTo>
                <a:cubicBezTo>
                  <a:pt x="2338376" y="137868"/>
                  <a:pt x="2345299" y="143198"/>
                  <a:pt x="2358509" y="153401"/>
                </a:cubicBezTo>
                <a:cubicBezTo>
                  <a:pt x="2371718" y="163604"/>
                  <a:pt x="2387396" y="175949"/>
                  <a:pt x="2405541" y="190437"/>
                </a:cubicBezTo>
                <a:cubicBezTo>
                  <a:pt x="2423687" y="204924"/>
                  <a:pt x="2440482" y="218822"/>
                  <a:pt x="2455926" y="232129"/>
                </a:cubicBezTo>
                <a:cubicBezTo>
                  <a:pt x="2454564" y="236722"/>
                  <a:pt x="2451630" y="240110"/>
                  <a:pt x="2447125" y="242293"/>
                </a:cubicBezTo>
                <a:cubicBezTo>
                  <a:pt x="2442620" y="244475"/>
                  <a:pt x="2437171" y="245558"/>
                  <a:pt x="2430780" y="245541"/>
                </a:cubicBezTo>
                <a:lnTo>
                  <a:pt x="2202790" y="245541"/>
                </a:lnTo>
                <a:lnTo>
                  <a:pt x="2202790" y="256437"/>
                </a:lnTo>
                <a:lnTo>
                  <a:pt x="2202790" y="399770"/>
                </a:lnTo>
                <a:cubicBezTo>
                  <a:pt x="2214909" y="378832"/>
                  <a:pt x="2226504" y="357004"/>
                  <a:pt x="2237575" y="334285"/>
                </a:cubicBezTo>
                <a:cubicBezTo>
                  <a:pt x="2248646" y="311566"/>
                  <a:pt x="2259403" y="287852"/>
                  <a:pt x="2269846" y="263143"/>
                </a:cubicBezTo>
                <a:lnTo>
                  <a:pt x="2419045" y="336066"/>
                </a:lnTo>
                <a:cubicBezTo>
                  <a:pt x="2415902" y="341462"/>
                  <a:pt x="2411501" y="345129"/>
                  <a:pt x="2405844" y="347068"/>
                </a:cubicBezTo>
                <a:cubicBezTo>
                  <a:pt x="2400186" y="349006"/>
                  <a:pt x="2392013" y="349530"/>
                  <a:pt x="2381326" y="348639"/>
                </a:cubicBezTo>
                <a:cubicBezTo>
                  <a:pt x="2354137" y="392592"/>
                  <a:pt x="2325743" y="432721"/>
                  <a:pt x="2296144" y="469026"/>
                </a:cubicBezTo>
                <a:cubicBezTo>
                  <a:pt x="2266545" y="505330"/>
                  <a:pt x="2235427" y="538125"/>
                  <a:pt x="2202790" y="567409"/>
                </a:cubicBezTo>
                <a:lnTo>
                  <a:pt x="2202790" y="648715"/>
                </a:lnTo>
                <a:cubicBezTo>
                  <a:pt x="2202580" y="656556"/>
                  <a:pt x="2204676" y="662039"/>
                  <a:pt x="2209076" y="665165"/>
                </a:cubicBezTo>
                <a:cubicBezTo>
                  <a:pt x="2213477" y="668290"/>
                  <a:pt x="2221440" y="669792"/>
                  <a:pt x="2232965" y="669670"/>
                </a:cubicBezTo>
                <a:lnTo>
                  <a:pt x="2299183" y="669670"/>
                </a:lnTo>
                <a:cubicBezTo>
                  <a:pt x="2308927" y="669687"/>
                  <a:pt x="2318147" y="669652"/>
                  <a:pt x="2326843" y="669565"/>
                </a:cubicBezTo>
                <a:cubicBezTo>
                  <a:pt x="2335540" y="669478"/>
                  <a:pt x="2343083" y="669233"/>
                  <a:pt x="2349475" y="668832"/>
                </a:cubicBezTo>
                <a:cubicBezTo>
                  <a:pt x="2354836" y="668937"/>
                  <a:pt x="2359411" y="668098"/>
                  <a:pt x="2363200" y="666317"/>
                </a:cubicBezTo>
                <a:cubicBezTo>
                  <a:pt x="2366990" y="664536"/>
                  <a:pt x="2370517" y="661183"/>
                  <a:pt x="2373782" y="656259"/>
                </a:cubicBezTo>
                <a:cubicBezTo>
                  <a:pt x="2379755" y="647073"/>
                  <a:pt x="2386879" y="631916"/>
                  <a:pt x="2395157" y="610786"/>
                </a:cubicBezTo>
                <a:cubicBezTo>
                  <a:pt x="2403434" y="589657"/>
                  <a:pt x="2412235" y="564860"/>
                  <a:pt x="2421560" y="536396"/>
                </a:cubicBezTo>
                <a:lnTo>
                  <a:pt x="2429942" y="536396"/>
                </a:lnTo>
                <a:lnTo>
                  <a:pt x="2433295" y="662126"/>
                </a:lnTo>
                <a:cubicBezTo>
                  <a:pt x="2448871" y="668675"/>
                  <a:pt x="2459419" y="675694"/>
                  <a:pt x="2464937" y="683186"/>
                </a:cubicBezTo>
                <a:cubicBezTo>
                  <a:pt x="2470455" y="690677"/>
                  <a:pt x="2473039" y="699583"/>
                  <a:pt x="2472690" y="709903"/>
                </a:cubicBezTo>
                <a:cubicBezTo>
                  <a:pt x="2473135" y="724929"/>
                  <a:pt x="2467961" y="737067"/>
                  <a:pt x="2457168" y="746319"/>
                </a:cubicBezTo>
                <a:cubicBezTo>
                  <a:pt x="2446375" y="755570"/>
                  <a:pt x="2427293" y="762307"/>
                  <a:pt x="2399922" y="766529"/>
                </a:cubicBezTo>
                <a:cubicBezTo>
                  <a:pt x="2372551" y="770751"/>
                  <a:pt x="2334222" y="772831"/>
                  <a:pt x="2284933" y="772769"/>
                </a:cubicBezTo>
                <a:lnTo>
                  <a:pt x="2205304" y="772769"/>
                </a:lnTo>
                <a:cubicBezTo>
                  <a:pt x="2157999" y="773572"/>
                  <a:pt x="2125413" y="766936"/>
                  <a:pt x="2107549" y="752861"/>
                </a:cubicBezTo>
                <a:cubicBezTo>
                  <a:pt x="2089685" y="738787"/>
                  <a:pt x="2081198" y="712453"/>
                  <a:pt x="2082089" y="673861"/>
                </a:cubicBezTo>
                <a:lnTo>
                  <a:pt x="2082089" y="658773"/>
                </a:lnTo>
                <a:cubicBezTo>
                  <a:pt x="2048578" y="680043"/>
                  <a:pt x="2013549" y="699112"/>
                  <a:pt x="1977000" y="715980"/>
                </a:cubicBezTo>
                <a:cubicBezTo>
                  <a:pt x="1940451" y="732849"/>
                  <a:pt x="1902278" y="748146"/>
                  <a:pt x="1862481" y="761872"/>
                </a:cubicBezTo>
                <a:lnTo>
                  <a:pt x="1857451" y="751814"/>
                </a:lnTo>
                <a:cubicBezTo>
                  <a:pt x="1898558" y="726790"/>
                  <a:pt x="1937884" y="699094"/>
                  <a:pt x="1975428" y="668727"/>
                </a:cubicBezTo>
                <a:cubicBezTo>
                  <a:pt x="2012973" y="638360"/>
                  <a:pt x="2048526" y="604587"/>
                  <a:pt x="2082089" y="567409"/>
                </a:cubicBezTo>
                <a:lnTo>
                  <a:pt x="2082089" y="245541"/>
                </a:lnTo>
                <a:lnTo>
                  <a:pt x="2052752" y="245541"/>
                </a:lnTo>
                <a:cubicBezTo>
                  <a:pt x="2048333" y="319525"/>
                  <a:pt x="2035284" y="390047"/>
                  <a:pt x="2013605" y="457109"/>
                </a:cubicBezTo>
                <a:cubicBezTo>
                  <a:pt x="1991926" y="524170"/>
                  <a:pt x="1954600" y="586435"/>
                  <a:pt x="1901628" y="643903"/>
                </a:cubicBezTo>
                <a:cubicBezTo>
                  <a:pt x="1848655" y="701371"/>
                  <a:pt x="1773021" y="752709"/>
                  <a:pt x="1674724" y="797915"/>
                </a:cubicBezTo>
                <a:lnTo>
                  <a:pt x="1666342" y="787018"/>
                </a:lnTo>
                <a:cubicBezTo>
                  <a:pt x="1732120" y="733642"/>
                  <a:pt x="1783105" y="677969"/>
                  <a:pt x="1819298" y="619999"/>
                </a:cubicBezTo>
                <a:cubicBezTo>
                  <a:pt x="1855490" y="562028"/>
                  <a:pt x="1881206" y="501823"/>
                  <a:pt x="1896443" y="439382"/>
                </a:cubicBezTo>
                <a:cubicBezTo>
                  <a:pt x="1911681" y="376941"/>
                  <a:pt x="1920756" y="312328"/>
                  <a:pt x="1923669" y="245541"/>
                </a:cubicBezTo>
                <a:lnTo>
                  <a:pt x="1694003" y="245541"/>
                </a:lnTo>
                <a:lnTo>
                  <a:pt x="1687297" y="222071"/>
                </a:lnTo>
                <a:lnTo>
                  <a:pt x="1924507" y="222071"/>
                </a:lnTo>
                <a:cubicBezTo>
                  <a:pt x="1926079" y="186884"/>
                  <a:pt x="1926917" y="151226"/>
                  <a:pt x="1927022" y="115096"/>
                </a:cubicBezTo>
                <a:cubicBezTo>
                  <a:pt x="1927127" y="78966"/>
                  <a:pt x="1927127" y="42260"/>
                  <a:pt x="1927022" y="4977"/>
                </a:cubicBezTo>
                <a:close/>
                <a:moveTo>
                  <a:pt x="587578" y="0"/>
                </a:moveTo>
                <a:lnTo>
                  <a:pt x="696544" y="80365"/>
                </a:lnTo>
                <a:cubicBezTo>
                  <a:pt x="693646" y="84190"/>
                  <a:pt x="689385" y="87649"/>
                  <a:pt x="683762" y="90741"/>
                </a:cubicBezTo>
                <a:cubicBezTo>
                  <a:pt x="678139" y="93833"/>
                  <a:pt x="670944" y="96243"/>
                  <a:pt x="662178" y="97972"/>
                </a:cubicBezTo>
                <a:cubicBezTo>
                  <a:pt x="660450" y="124927"/>
                  <a:pt x="658039" y="157006"/>
                  <a:pt x="654945" y="194208"/>
                </a:cubicBezTo>
                <a:cubicBezTo>
                  <a:pt x="651851" y="231411"/>
                  <a:pt x="648384" y="269638"/>
                  <a:pt x="644545" y="308891"/>
                </a:cubicBezTo>
                <a:cubicBezTo>
                  <a:pt x="640706" y="348143"/>
                  <a:pt x="636805" y="384321"/>
                  <a:pt x="632841" y="417424"/>
                </a:cubicBezTo>
                <a:lnTo>
                  <a:pt x="642061" y="417424"/>
                </a:lnTo>
                <a:lnTo>
                  <a:pt x="699059" y="362924"/>
                </a:lnTo>
                <a:lnTo>
                  <a:pt x="796290" y="444145"/>
                </a:lnTo>
                <a:cubicBezTo>
                  <a:pt x="793025" y="447903"/>
                  <a:pt x="788659" y="451085"/>
                  <a:pt x="783193" y="453689"/>
                </a:cubicBezTo>
                <a:cubicBezTo>
                  <a:pt x="777728" y="456294"/>
                  <a:pt x="770638" y="458426"/>
                  <a:pt x="761924" y="460087"/>
                </a:cubicBezTo>
                <a:cubicBezTo>
                  <a:pt x="757733" y="548119"/>
                  <a:pt x="750399" y="617072"/>
                  <a:pt x="739921" y="666945"/>
                </a:cubicBezTo>
                <a:cubicBezTo>
                  <a:pt x="729444" y="716819"/>
                  <a:pt x="713308" y="750130"/>
                  <a:pt x="691515" y="766878"/>
                </a:cubicBezTo>
                <a:cubicBezTo>
                  <a:pt x="677685" y="777730"/>
                  <a:pt x="661130" y="785755"/>
                  <a:pt x="641852" y="790954"/>
                </a:cubicBezTo>
                <a:cubicBezTo>
                  <a:pt x="622573" y="796153"/>
                  <a:pt x="598056" y="798735"/>
                  <a:pt x="568300" y="798700"/>
                </a:cubicBezTo>
                <a:cubicBezTo>
                  <a:pt x="568474" y="783103"/>
                  <a:pt x="567077" y="769076"/>
                  <a:pt x="564109" y="756619"/>
                </a:cubicBezTo>
                <a:cubicBezTo>
                  <a:pt x="561140" y="744163"/>
                  <a:pt x="555552" y="733904"/>
                  <a:pt x="547345" y="725844"/>
                </a:cubicBezTo>
                <a:cubicBezTo>
                  <a:pt x="537880" y="717347"/>
                  <a:pt x="524539" y="709636"/>
                  <a:pt x="507321" y="702710"/>
                </a:cubicBezTo>
                <a:cubicBezTo>
                  <a:pt x="490103" y="695783"/>
                  <a:pt x="470475" y="690375"/>
                  <a:pt x="448437" y="686484"/>
                </a:cubicBezTo>
                <a:lnTo>
                  <a:pt x="449275" y="676421"/>
                </a:lnTo>
                <a:cubicBezTo>
                  <a:pt x="464823" y="677571"/>
                  <a:pt x="481691" y="678720"/>
                  <a:pt x="499878" y="679870"/>
                </a:cubicBezTo>
                <a:cubicBezTo>
                  <a:pt x="518065" y="681020"/>
                  <a:pt x="534808" y="681983"/>
                  <a:pt x="550108" y="682760"/>
                </a:cubicBezTo>
                <a:cubicBezTo>
                  <a:pt x="565407" y="683537"/>
                  <a:pt x="576501" y="683941"/>
                  <a:pt x="583387" y="683972"/>
                </a:cubicBezTo>
                <a:cubicBezTo>
                  <a:pt x="590390" y="684024"/>
                  <a:pt x="596083" y="683500"/>
                  <a:pt x="600466" y="682399"/>
                </a:cubicBezTo>
                <a:cubicBezTo>
                  <a:pt x="604849" y="681297"/>
                  <a:pt x="608656" y="679305"/>
                  <a:pt x="611886" y="676421"/>
                </a:cubicBezTo>
                <a:cubicBezTo>
                  <a:pt x="622241" y="667539"/>
                  <a:pt x="630449" y="642725"/>
                  <a:pt x="636508" y="601977"/>
                </a:cubicBezTo>
                <a:cubicBezTo>
                  <a:pt x="642568" y="561230"/>
                  <a:pt x="647213" y="507500"/>
                  <a:pt x="650443" y="440789"/>
                </a:cubicBezTo>
                <a:lnTo>
                  <a:pt x="389763" y="440789"/>
                </a:lnTo>
                <a:lnTo>
                  <a:pt x="352044" y="489453"/>
                </a:lnTo>
                <a:lnTo>
                  <a:pt x="248107" y="434113"/>
                </a:lnTo>
                <a:cubicBezTo>
                  <a:pt x="251495" y="430376"/>
                  <a:pt x="255407" y="426794"/>
                  <a:pt x="259842" y="423367"/>
                </a:cubicBezTo>
                <a:cubicBezTo>
                  <a:pt x="264278" y="419940"/>
                  <a:pt x="269027" y="416562"/>
                  <a:pt x="274092" y="413232"/>
                </a:cubicBezTo>
                <a:cubicBezTo>
                  <a:pt x="278370" y="385713"/>
                  <a:pt x="282479" y="353551"/>
                  <a:pt x="286416" y="316747"/>
                </a:cubicBezTo>
                <a:cubicBezTo>
                  <a:pt x="290354" y="279943"/>
                  <a:pt x="293593" y="244304"/>
                  <a:pt x="296133" y="209829"/>
                </a:cubicBezTo>
                <a:cubicBezTo>
                  <a:pt x="298674" y="175354"/>
                  <a:pt x="299988" y="147850"/>
                  <a:pt x="300076" y="127318"/>
                </a:cubicBezTo>
                <a:lnTo>
                  <a:pt x="441732" y="152472"/>
                </a:lnTo>
                <a:cubicBezTo>
                  <a:pt x="441016" y="157695"/>
                  <a:pt x="438256" y="162341"/>
                  <a:pt x="433454" y="166411"/>
                </a:cubicBezTo>
                <a:cubicBezTo>
                  <a:pt x="428652" y="170481"/>
                  <a:pt x="421073" y="172822"/>
                  <a:pt x="410718" y="173433"/>
                </a:cubicBezTo>
                <a:cubicBezTo>
                  <a:pt x="409264" y="194410"/>
                  <a:pt x="407236" y="219347"/>
                  <a:pt x="404633" y="248242"/>
                </a:cubicBezTo>
                <a:cubicBezTo>
                  <a:pt x="402031" y="277138"/>
                  <a:pt x="399195" y="306546"/>
                  <a:pt x="396127" y="336466"/>
                </a:cubicBezTo>
                <a:cubicBezTo>
                  <a:pt x="393059" y="366387"/>
                  <a:pt x="390099" y="393373"/>
                  <a:pt x="387249" y="417424"/>
                </a:cubicBezTo>
                <a:lnTo>
                  <a:pt x="520522" y="417424"/>
                </a:lnTo>
                <a:cubicBezTo>
                  <a:pt x="525288" y="380636"/>
                  <a:pt x="529634" y="342046"/>
                  <a:pt x="533561" y="301655"/>
                </a:cubicBezTo>
                <a:cubicBezTo>
                  <a:pt x="537488" y="261264"/>
                  <a:pt x="540903" y="221805"/>
                  <a:pt x="543806" y="183277"/>
                </a:cubicBezTo>
                <a:cubicBezTo>
                  <a:pt x="546708" y="144749"/>
                  <a:pt x="549006" y="109886"/>
                  <a:pt x="550698" y="78686"/>
                </a:cubicBezTo>
                <a:lnTo>
                  <a:pt x="233858" y="78686"/>
                </a:lnTo>
                <a:lnTo>
                  <a:pt x="226314" y="55322"/>
                </a:lnTo>
                <a:lnTo>
                  <a:pt x="543992" y="55322"/>
                </a:lnTo>
                <a:close/>
              </a:path>
            </a:pathLst>
          </a:custGeom>
          <a:solidFill>
            <a:srgbClr val="3939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39393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1C3532EE-95C9-47D1-AFCF-DB076FAF0694}"/>
              </a:ext>
            </a:extLst>
          </p:cNvPr>
          <p:cNvSpPr/>
          <p:nvPr/>
        </p:nvSpPr>
        <p:spPr>
          <a:xfrm>
            <a:off x="10959283" y="1164843"/>
            <a:ext cx="244857" cy="244857"/>
          </a:xfrm>
          <a:prstGeom prst="ellips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E9F2BCB4-00FE-4594-8906-83861409384D}"/>
              </a:ext>
            </a:extLst>
          </p:cNvPr>
          <p:cNvSpPr/>
          <p:nvPr/>
        </p:nvSpPr>
        <p:spPr>
          <a:xfrm>
            <a:off x="7766889" y="6123023"/>
            <a:ext cx="75331" cy="75331"/>
          </a:xfrm>
          <a:prstGeom prst="ellipse">
            <a:avLst/>
          </a:prstGeom>
          <a:solidFill>
            <a:srgbClr val="393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9B49E789-1EFC-4751-B49E-2D735D71D846}"/>
              </a:ext>
            </a:extLst>
          </p:cNvPr>
          <p:cNvCxnSpPr>
            <a:cxnSpLocks/>
          </p:cNvCxnSpPr>
          <p:nvPr/>
        </p:nvCxnSpPr>
        <p:spPr>
          <a:xfrm flipH="1">
            <a:off x="6249498" y="3739637"/>
            <a:ext cx="463667" cy="459729"/>
          </a:xfrm>
          <a:prstGeom prst="line">
            <a:avLst/>
          </a:prstGeom>
          <a:ln w="19050" cap="rnd">
            <a:solidFill>
              <a:srgbClr val="E9CA8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2597966B-0F22-4F49-8BFF-07FA6952676B}"/>
              </a:ext>
            </a:extLst>
          </p:cNvPr>
          <p:cNvSpPr/>
          <p:nvPr/>
        </p:nvSpPr>
        <p:spPr>
          <a:xfrm rot="2700000">
            <a:off x="5639037" y="848977"/>
            <a:ext cx="265176" cy="228600"/>
          </a:xfrm>
          <a:prstGeom prst="triangl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0F03B8E2-AF06-49F8-9859-B1B1C2DE327B}"/>
              </a:ext>
            </a:extLst>
          </p:cNvPr>
          <p:cNvSpPr/>
          <p:nvPr/>
        </p:nvSpPr>
        <p:spPr>
          <a:xfrm rot="5400000">
            <a:off x="11720663" y="-242202"/>
            <a:ext cx="819216" cy="706221"/>
          </a:xfrm>
          <a:prstGeom prst="triangl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CAA0555-313E-4E5F-8EF9-DCC480660D99}"/>
              </a:ext>
            </a:extLst>
          </p:cNvPr>
          <p:cNvSpPr/>
          <p:nvPr/>
        </p:nvSpPr>
        <p:spPr>
          <a:xfrm rot="2700000">
            <a:off x="5005913" y="5236753"/>
            <a:ext cx="590992" cy="590992"/>
          </a:xfrm>
          <a:prstGeom prst="rect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C23F6C0D-FEA9-46DC-99DB-5DE279DFFEF5}"/>
              </a:ext>
            </a:extLst>
          </p:cNvPr>
          <p:cNvSpPr/>
          <p:nvPr/>
        </p:nvSpPr>
        <p:spPr>
          <a:xfrm rot="2700000">
            <a:off x="11590710" y="3894383"/>
            <a:ext cx="305598" cy="305598"/>
          </a:xfrm>
          <a:prstGeom prst="rect">
            <a:avLst/>
          </a:prstGeom>
          <a:noFill/>
          <a:ln w="38100">
            <a:solidFill>
              <a:srgbClr val="E9C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90913" y="365944"/>
            <a:ext cx="606494" cy="517741"/>
            <a:chOff x="548596" y="439381"/>
            <a:chExt cx="434491" cy="370909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4D1A1F22-ABF5-47EF-8146-26D0B8BC2613}"/>
                </a:ext>
              </a:extLst>
            </p:cNvPr>
            <p:cNvSpPr/>
            <p:nvPr/>
          </p:nvSpPr>
          <p:spPr>
            <a:xfrm rot="10800000">
              <a:off x="693483" y="439381"/>
              <a:ext cx="289604" cy="289773"/>
            </a:xfrm>
            <a:prstGeom prst="ellipse">
              <a:avLst/>
            </a:prstGeom>
            <a:noFill/>
            <a:ln w="38100">
              <a:solidFill>
                <a:srgbClr val="E9CA8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B5D46907-4C23-4960-936C-8B73AC369A1D}"/>
                </a:ext>
              </a:extLst>
            </p:cNvPr>
            <p:cNvSpPr/>
            <p:nvPr/>
          </p:nvSpPr>
          <p:spPr>
            <a:xfrm rot="10800000">
              <a:off x="548596" y="520517"/>
              <a:ext cx="289604" cy="289773"/>
            </a:xfrm>
            <a:prstGeom prst="ellipse">
              <a:avLst/>
            </a:prstGeom>
            <a:noFill/>
            <a:ln w="38100">
              <a:solidFill>
                <a:srgbClr val="393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C573F735-A9BD-4759-9F63-DE1C86198F86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497562" y="-28851"/>
            <a:ext cx="339472" cy="339472"/>
          </a:xfrm>
          <a:prstGeom prst="line">
            <a:avLst/>
          </a:prstGeom>
          <a:ln w="19050" cap="rnd">
            <a:solidFill>
              <a:srgbClr val="3939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519C2950-81FF-4D4F-93E0-A50D6C84CBF3}"/>
              </a:ext>
            </a:extLst>
          </p:cNvPr>
          <p:cNvSpPr/>
          <p:nvPr/>
        </p:nvSpPr>
        <p:spPr>
          <a:xfrm rot="5400000">
            <a:off x="6426164" y="338397"/>
            <a:ext cx="55094" cy="55094"/>
          </a:xfrm>
          <a:prstGeom prst="ellipse">
            <a:avLst/>
          </a:prstGeom>
          <a:solidFill>
            <a:srgbClr val="393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371E4868-B9EA-4D8A-8A87-C2C7AD5ADC4F}"/>
              </a:ext>
            </a:extLst>
          </p:cNvPr>
          <p:cNvCxnSpPr>
            <a:cxnSpLocks/>
          </p:cNvCxnSpPr>
          <p:nvPr/>
        </p:nvCxnSpPr>
        <p:spPr>
          <a:xfrm flipH="1">
            <a:off x="11034673" y="5843382"/>
            <a:ext cx="703459" cy="665468"/>
          </a:xfrm>
          <a:prstGeom prst="line">
            <a:avLst/>
          </a:prstGeom>
          <a:ln w="19050" cap="rnd">
            <a:solidFill>
              <a:srgbClr val="EBEEF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BCE685E7-FE5D-403D-95AD-0A85F04FC489}"/>
              </a:ext>
            </a:extLst>
          </p:cNvPr>
          <p:cNvSpPr/>
          <p:nvPr/>
        </p:nvSpPr>
        <p:spPr>
          <a:xfrm rot="5400000">
            <a:off x="11568372" y="6105380"/>
            <a:ext cx="265176" cy="228600"/>
          </a:xfrm>
          <a:prstGeom prst="triangle">
            <a:avLst/>
          </a:prstGeom>
          <a:noFill/>
          <a:ln w="38100">
            <a:solidFill>
              <a:srgbClr val="EBEE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2DE2B61C-1864-4BFE-B027-7D04CD1E6A0F}"/>
              </a:ext>
            </a:extLst>
          </p:cNvPr>
          <p:cNvSpPr/>
          <p:nvPr/>
        </p:nvSpPr>
        <p:spPr>
          <a:xfrm>
            <a:off x="10853933" y="6535119"/>
            <a:ext cx="75331" cy="75331"/>
          </a:xfrm>
          <a:prstGeom prst="ellipse">
            <a:avLst/>
          </a:prstGeom>
          <a:solidFill>
            <a:srgbClr val="EBEEF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AFC37220-F4C5-46E2-BD0B-8A311B26B672}"/>
              </a:ext>
            </a:extLst>
          </p:cNvPr>
          <p:cNvSpPr/>
          <p:nvPr/>
        </p:nvSpPr>
        <p:spPr>
          <a:xfrm>
            <a:off x="10907620" y="1042414"/>
            <a:ext cx="244857" cy="244857"/>
          </a:xfrm>
          <a:prstGeom prst="ellipse">
            <a:avLst/>
          </a:prstGeom>
          <a:noFill/>
          <a:ln w="38100">
            <a:solidFill>
              <a:srgbClr val="E9C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89989" y="3650452"/>
            <a:ext cx="3710456" cy="1477027"/>
            <a:chOff x="1388895" y="3409588"/>
            <a:chExt cx="3710456" cy="1477027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DF38D488-FB65-44DE-B870-8B6E6169E50C}"/>
                </a:ext>
              </a:extLst>
            </p:cNvPr>
            <p:cNvSpPr/>
            <p:nvPr/>
          </p:nvSpPr>
          <p:spPr>
            <a:xfrm>
              <a:off x="1414066" y="3563079"/>
              <a:ext cx="3538616" cy="173942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xmlns="" id="{9F901ED4-BB05-4F55-8B73-97734E62A312}"/>
                </a:ext>
              </a:extLst>
            </p:cNvPr>
            <p:cNvSpPr/>
            <p:nvPr/>
          </p:nvSpPr>
          <p:spPr>
            <a:xfrm>
              <a:off x="1414066" y="3968949"/>
              <a:ext cx="2037155" cy="180041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DF38D488-FB65-44DE-B870-8B6E6169E50C}"/>
                </a:ext>
              </a:extLst>
            </p:cNvPr>
            <p:cNvSpPr/>
            <p:nvPr/>
          </p:nvSpPr>
          <p:spPr>
            <a:xfrm>
              <a:off x="1414066" y="4327100"/>
              <a:ext cx="2124131" cy="142062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DF38D488-FB65-44DE-B870-8B6E6169E50C}"/>
                </a:ext>
              </a:extLst>
            </p:cNvPr>
            <p:cNvSpPr/>
            <p:nvPr/>
          </p:nvSpPr>
          <p:spPr>
            <a:xfrm>
              <a:off x="1414066" y="4709963"/>
              <a:ext cx="2037155" cy="176652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B0E9E9E4-7CE7-4245-B293-447D856F7439}"/>
                </a:ext>
              </a:extLst>
            </p:cNvPr>
            <p:cNvSpPr txBox="1"/>
            <p:nvPr/>
          </p:nvSpPr>
          <p:spPr>
            <a:xfrm>
              <a:off x="1388895" y="3729760"/>
              <a:ext cx="2984124" cy="11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全网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付费学员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10W+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连续三年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WPS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最佳设计师 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939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插坐学院首席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导师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5769A1F-B0F0-4E14-B0DC-EDCB7D495CF2}"/>
                </a:ext>
              </a:extLst>
            </p:cNvPr>
            <p:cNvSpPr txBox="1"/>
            <p:nvPr/>
          </p:nvSpPr>
          <p:spPr>
            <a:xfrm>
              <a:off x="1389363" y="3409588"/>
              <a:ext cx="3709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向天歌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创始人，场景化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倡导者</a:t>
              </a:r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9B49E789-1EFC-4751-B49E-2D735D71D846}"/>
              </a:ext>
            </a:extLst>
          </p:cNvPr>
          <p:cNvCxnSpPr>
            <a:cxnSpLocks/>
          </p:cNvCxnSpPr>
          <p:nvPr/>
        </p:nvCxnSpPr>
        <p:spPr>
          <a:xfrm flipH="1">
            <a:off x="10226663" y="521142"/>
            <a:ext cx="463667" cy="459729"/>
          </a:xfrm>
          <a:prstGeom prst="line">
            <a:avLst/>
          </a:prstGeom>
          <a:ln w="19050" cap="rnd">
            <a:solidFill>
              <a:srgbClr val="3939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F0F38E2B-95B4-4A66-BC09-DE51128E20A2}"/>
              </a:ext>
            </a:extLst>
          </p:cNvPr>
          <p:cNvSpPr txBox="1"/>
          <p:nvPr/>
        </p:nvSpPr>
        <p:spPr>
          <a:xfrm>
            <a:off x="1516349" y="2431020"/>
            <a:ext cx="3148212" cy="850916"/>
          </a:xfrm>
          <a:custGeom>
            <a:avLst/>
            <a:gdLst/>
            <a:ahLst/>
            <a:cxnLst/>
            <a:rect l="l" t="t" r="r" b="b"/>
            <a:pathLst>
              <a:path w="3148212" h="850916">
                <a:moveTo>
                  <a:pt x="130044" y="718404"/>
                </a:moveTo>
                <a:cubicBezTo>
                  <a:pt x="151332" y="726239"/>
                  <a:pt x="165409" y="735195"/>
                  <a:pt x="172275" y="745271"/>
                </a:cubicBezTo>
                <a:cubicBezTo>
                  <a:pt x="179141" y="755347"/>
                  <a:pt x="181114" y="764468"/>
                  <a:pt x="178195" y="772634"/>
                </a:cubicBezTo>
                <a:cubicBezTo>
                  <a:pt x="175275" y="780799"/>
                  <a:pt x="169781" y="785933"/>
                  <a:pt x="161713" y="788036"/>
                </a:cubicBezTo>
                <a:cubicBezTo>
                  <a:pt x="153645" y="790138"/>
                  <a:pt x="145321" y="787133"/>
                  <a:pt x="136741" y="779021"/>
                </a:cubicBezTo>
                <a:cubicBezTo>
                  <a:pt x="137328" y="768625"/>
                  <a:pt x="136594" y="758228"/>
                  <a:pt x="134538" y="747832"/>
                </a:cubicBezTo>
                <a:cubicBezTo>
                  <a:pt x="132482" y="737435"/>
                  <a:pt x="129810" y="728096"/>
                  <a:pt x="126520" y="719814"/>
                </a:cubicBezTo>
                <a:close/>
                <a:moveTo>
                  <a:pt x="3015348" y="710298"/>
                </a:moveTo>
                <a:lnTo>
                  <a:pt x="3015348" y="806510"/>
                </a:lnTo>
                <a:lnTo>
                  <a:pt x="3078785" y="806510"/>
                </a:lnTo>
                <a:lnTo>
                  <a:pt x="3078785" y="710298"/>
                </a:lnTo>
                <a:close/>
                <a:moveTo>
                  <a:pt x="2901162" y="710298"/>
                </a:moveTo>
                <a:lnTo>
                  <a:pt x="2901162" y="806510"/>
                </a:lnTo>
                <a:lnTo>
                  <a:pt x="2963189" y="806510"/>
                </a:lnTo>
                <a:lnTo>
                  <a:pt x="2963189" y="710298"/>
                </a:lnTo>
                <a:close/>
                <a:moveTo>
                  <a:pt x="2179043" y="693382"/>
                </a:moveTo>
                <a:lnTo>
                  <a:pt x="2179043" y="785717"/>
                </a:lnTo>
                <a:lnTo>
                  <a:pt x="2222392" y="785717"/>
                </a:lnTo>
                <a:lnTo>
                  <a:pt x="2222392" y="693382"/>
                </a:lnTo>
                <a:close/>
                <a:moveTo>
                  <a:pt x="594541" y="669417"/>
                </a:moveTo>
                <a:lnTo>
                  <a:pt x="656920" y="700783"/>
                </a:lnTo>
                <a:cubicBezTo>
                  <a:pt x="655554" y="702890"/>
                  <a:pt x="653528" y="704314"/>
                  <a:pt x="650841" y="705056"/>
                </a:cubicBezTo>
                <a:cubicBezTo>
                  <a:pt x="648153" y="705798"/>
                  <a:pt x="644541" y="705900"/>
                  <a:pt x="640004" y="705364"/>
                </a:cubicBezTo>
                <a:cubicBezTo>
                  <a:pt x="617092" y="741275"/>
                  <a:pt x="592235" y="769308"/>
                  <a:pt x="565433" y="789464"/>
                </a:cubicBezTo>
                <a:cubicBezTo>
                  <a:pt x="538631" y="809619"/>
                  <a:pt x="509206" y="824234"/>
                  <a:pt x="477157" y="833308"/>
                </a:cubicBezTo>
                <a:cubicBezTo>
                  <a:pt x="445108" y="842382"/>
                  <a:pt x="409757" y="848251"/>
                  <a:pt x="371103" y="850916"/>
                </a:cubicBezTo>
                <a:lnTo>
                  <a:pt x="370046" y="846334"/>
                </a:lnTo>
                <a:cubicBezTo>
                  <a:pt x="402467" y="837885"/>
                  <a:pt x="432780" y="826903"/>
                  <a:pt x="460985" y="813389"/>
                </a:cubicBezTo>
                <a:cubicBezTo>
                  <a:pt x="489190" y="799875"/>
                  <a:pt x="514595" y="781662"/>
                  <a:pt x="537200" y="758750"/>
                </a:cubicBezTo>
                <a:cubicBezTo>
                  <a:pt x="559805" y="735838"/>
                  <a:pt x="578919" y="706061"/>
                  <a:pt x="594541" y="669417"/>
                </a:cubicBezTo>
                <a:close/>
                <a:moveTo>
                  <a:pt x="2295344" y="656377"/>
                </a:moveTo>
                <a:cubicBezTo>
                  <a:pt x="2322760" y="663290"/>
                  <a:pt x="2341518" y="672549"/>
                  <a:pt x="2351616" y="684153"/>
                </a:cubicBezTo>
                <a:cubicBezTo>
                  <a:pt x="2361714" y="695757"/>
                  <a:pt x="2365703" y="706822"/>
                  <a:pt x="2363582" y="717347"/>
                </a:cubicBezTo>
                <a:cubicBezTo>
                  <a:pt x="2361461" y="727872"/>
                  <a:pt x="2355780" y="734972"/>
                  <a:pt x="2346539" y="738647"/>
                </a:cubicBezTo>
                <a:cubicBezTo>
                  <a:pt x="2337298" y="742321"/>
                  <a:pt x="2327046" y="739686"/>
                  <a:pt x="2315784" y="730739"/>
                </a:cubicBezTo>
                <a:cubicBezTo>
                  <a:pt x="2315278" y="717846"/>
                  <a:pt x="2312855" y="705041"/>
                  <a:pt x="2308516" y="692325"/>
                </a:cubicBezTo>
                <a:cubicBezTo>
                  <a:pt x="2304176" y="679608"/>
                  <a:pt x="2298846" y="668213"/>
                  <a:pt x="2292524" y="658139"/>
                </a:cubicBezTo>
                <a:close/>
                <a:moveTo>
                  <a:pt x="2718232" y="626752"/>
                </a:moveTo>
                <a:lnTo>
                  <a:pt x="2718232" y="688822"/>
                </a:lnTo>
                <a:lnTo>
                  <a:pt x="2741536" y="688822"/>
                </a:lnTo>
                <a:lnTo>
                  <a:pt x="2741536" y="626752"/>
                </a:lnTo>
                <a:close/>
                <a:moveTo>
                  <a:pt x="2646337" y="626752"/>
                </a:moveTo>
                <a:lnTo>
                  <a:pt x="2646337" y="688822"/>
                </a:lnTo>
                <a:lnTo>
                  <a:pt x="2668584" y="688822"/>
                </a:lnTo>
                <a:lnTo>
                  <a:pt x="2668584" y="626752"/>
                </a:lnTo>
                <a:close/>
                <a:moveTo>
                  <a:pt x="69075" y="625012"/>
                </a:moveTo>
                <a:lnTo>
                  <a:pt x="69075" y="677875"/>
                </a:lnTo>
                <a:lnTo>
                  <a:pt x="124758" y="677875"/>
                </a:lnTo>
                <a:lnTo>
                  <a:pt x="124758" y="625012"/>
                </a:lnTo>
                <a:close/>
                <a:moveTo>
                  <a:pt x="1198950" y="624483"/>
                </a:moveTo>
                <a:lnTo>
                  <a:pt x="1268377" y="630514"/>
                </a:lnTo>
                <a:cubicBezTo>
                  <a:pt x="1268142" y="633044"/>
                  <a:pt x="1267114" y="635216"/>
                  <a:pt x="1265294" y="637032"/>
                </a:cubicBezTo>
                <a:cubicBezTo>
                  <a:pt x="1263473" y="638847"/>
                  <a:pt x="1260154" y="640127"/>
                  <a:pt x="1255338" y="640871"/>
                </a:cubicBezTo>
                <a:lnTo>
                  <a:pt x="1255338" y="835762"/>
                </a:lnTo>
                <a:cubicBezTo>
                  <a:pt x="1254765" y="838229"/>
                  <a:pt x="1249743" y="841224"/>
                  <a:pt x="1240271" y="844749"/>
                </a:cubicBezTo>
                <a:cubicBezTo>
                  <a:pt x="1230800" y="848273"/>
                  <a:pt x="1220315" y="850211"/>
                  <a:pt x="1208818" y="850564"/>
                </a:cubicBezTo>
                <a:lnTo>
                  <a:pt x="1198950" y="850564"/>
                </a:lnTo>
                <a:close/>
                <a:moveTo>
                  <a:pt x="987847" y="623249"/>
                </a:moveTo>
                <a:cubicBezTo>
                  <a:pt x="988169" y="623521"/>
                  <a:pt x="991598" y="626541"/>
                  <a:pt x="998133" y="632308"/>
                </a:cubicBezTo>
                <a:cubicBezTo>
                  <a:pt x="1004668" y="638075"/>
                  <a:pt x="1012378" y="644958"/>
                  <a:pt x="1021262" y="652958"/>
                </a:cubicBezTo>
                <a:cubicBezTo>
                  <a:pt x="1030147" y="660957"/>
                  <a:pt x="1038274" y="668440"/>
                  <a:pt x="1045645" y="675408"/>
                </a:cubicBezTo>
                <a:cubicBezTo>
                  <a:pt x="1045087" y="677339"/>
                  <a:pt x="1043824" y="678764"/>
                  <a:pt x="1041856" y="679681"/>
                </a:cubicBezTo>
                <a:cubicBezTo>
                  <a:pt x="1039889" y="680599"/>
                  <a:pt x="1037392" y="681054"/>
                  <a:pt x="1034367" y="681047"/>
                </a:cubicBezTo>
                <a:lnTo>
                  <a:pt x="713660" y="681047"/>
                </a:lnTo>
                <a:lnTo>
                  <a:pt x="710489" y="669770"/>
                </a:lnTo>
                <a:lnTo>
                  <a:pt x="955072" y="669770"/>
                </a:lnTo>
                <a:close/>
                <a:moveTo>
                  <a:pt x="1456572" y="619020"/>
                </a:moveTo>
                <a:cubicBezTo>
                  <a:pt x="1485936" y="624567"/>
                  <a:pt x="1506373" y="633077"/>
                  <a:pt x="1517883" y="644549"/>
                </a:cubicBezTo>
                <a:cubicBezTo>
                  <a:pt x="1529394" y="656021"/>
                  <a:pt x="1534478" y="667306"/>
                  <a:pt x="1533137" y="678404"/>
                </a:cubicBezTo>
                <a:cubicBezTo>
                  <a:pt x="1531795" y="689502"/>
                  <a:pt x="1526527" y="697262"/>
                  <a:pt x="1517333" y="701686"/>
                </a:cubicBezTo>
                <a:cubicBezTo>
                  <a:pt x="1508138" y="706110"/>
                  <a:pt x="1497518" y="704046"/>
                  <a:pt x="1485471" y="695496"/>
                </a:cubicBezTo>
                <a:cubicBezTo>
                  <a:pt x="1483863" y="682053"/>
                  <a:pt x="1480119" y="668764"/>
                  <a:pt x="1474238" y="655628"/>
                </a:cubicBezTo>
                <a:cubicBezTo>
                  <a:pt x="1468357" y="642493"/>
                  <a:pt x="1461528" y="630878"/>
                  <a:pt x="1453753" y="620782"/>
                </a:cubicBezTo>
                <a:close/>
                <a:moveTo>
                  <a:pt x="3015348" y="610562"/>
                </a:moveTo>
                <a:lnTo>
                  <a:pt x="3015348" y="700430"/>
                </a:lnTo>
                <a:lnTo>
                  <a:pt x="3078785" y="700430"/>
                </a:lnTo>
                <a:lnTo>
                  <a:pt x="3078785" y="610562"/>
                </a:lnTo>
                <a:close/>
                <a:moveTo>
                  <a:pt x="2901162" y="610562"/>
                </a:moveTo>
                <a:lnTo>
                  <a:pt x="2901162" y="700430"/>
                </a:lnTo>
                <a:lnTo>
                  <a:pt x="2963189" y="700430"/>
                </a:lnTo>
                <a:lnTo>
                  <a:pt x="2963189" y="610562"/>
                </a:lnTo>
                <a:close/>
                <a:moveTo>
                  <a:pt x="2179043" y="596113"/>
                </a:moveTo>
                <a:lnTo>
                  <a:pt x="2179043" y="683514"/>
                </a:lnTo>
                <a:lnTo>
                  <a:pt x="2222392" y="683514"/>
                </a:lnTo>
                <a:lnTo>
                  <a:pt x="2222392" y="596113"/>
                </a:lnTo>
                <a:close/>
                <a:moveTo>
                  <a:pt x="583263" y="572853"/>
                </a:moveTo>
                <a:cubicBezTo>
                  <a:pt x="619570" y="581874"/>
                  <a:pt x="645723" y="593787"/>
                  <a:pt x="661722" y="608591"/>
                </a:cubicBezTo>
                <a:cubicBezTo>
                  <a:pt x="677720" y="623394"/>
                  <a:pt x="686164" y="637708"/>
                  <a:pt x="687052" y="651532"/>
                </a:cubicBezTo>
                <a:cubicBezTo>
                  <a:pt x="687941" y="665355"/>
                  <a:pt x="683873" y="675307"/>
                  <a:pt x="674850" y="681388"/>
                </a:cubicBezTo>
                <a:cubicBezTo>
                  <a:pt x="665826" y="687470"/>
                  <a:pt x="654446" y="686299"/>
                  <a:pt x="640708" y="677875"/>
                </a:cubicBezTo>
                <a:cubicBezTo>
                  <a:pt x="635070" y="659601"/>
                  <a:pt x="626700" y="641436"/>
                  <a:pt x="615598" y="623382"/>
                </a:cubicBezTo>
                <a:cubicBezTo>
                  <a:pt x="604497" y="605327"/>
                  <a:pt x="592779" y="589189"/>
                  <a:pt x="580444" y="574967"/>
                </a:cubicBezTo>
                <a:close/>
                <a:moveTo>
                  <a:pt x="422910" y="566509"/>
                </a:moveTo>
                <a:lnTo>
                  <a:pt x="486699" y="592236"/>
                </a:lnTo>
                <a:cubicBezTo>
                  <a:pt x="486082" y="594042"/>
                  <a:pt x="484760" y="595540"/>
                  <a:pt x="482734" y="596729"/>
                </a:cubicBezTo>
                <a:cubicBezTo>
                  <a:pt x="480707" y="597919"/>
                  <a:pt x="477447" y="598536"/>
                  <a:pt x="472954" y="598580"/>
                </a:cubicBezTo>
                <a:cubicBezTo>
                  <a:pt x="465699" y="613693"/>
                  <a:pt x="456753" y="629399"/>
                  <a:pt x="446117" y="645700"/>
                </a:cubicBezTo>
                <a:cubicBezTo>
                  <a:pt x="435482" y="662001"/>
                  <a:pt x="422986" y="677734"/>
                  <a:pt x="408630" y="692899"/>
                </a:cubicBezTo>
                <a:cubicBezTo>
                  <a:pt x="394274" y="708064"/>
                  <a:pt x="377888" y="721500"/>
                  <a:pt x="359473" y="733206"/>
                </a:cubicBezTo>
                <a:lnTo>
                  <a:pt x="356654" y="730387"/>
                </a:lnTo>
                <a:cubicBezTo>
                  <a:pt x="368071" y="714710"/>
                  <a:pt x="378208" y="697233"/>
                  <a:pt x="387067" y="677954"/>
                </a:cubicBezTo>
                <a:cubicBezTo>
                  <a:pt x="395925" y="658675"/>
                  <a:pt x="403374" y="639317"/>
                  <a:pt x="409413" y="619882"/>
                </a:cubicBezTo>
                <a:cubicBezTo>
                  <a:pt x="415452" y="600446"/>
                  <a:pt x="419951" y="582655"/>
                  <a:pt x="422910" y="566509"/>
                </a:cubicBezTo>
                <a:close/>
                <a:moveTo>
                  <a:pt x="2554706" y="562632"/>
                </a:moveTo>
                <a:lnTo>
                  <a:pt x="2554706" y="645800"/>
                </a:lnTo>
                <a:lnTo>
                  <a:pt x="2570229" y="619725"/>
                </a:lnTo>
                <a:cubicBezTo>
                  <a:pt x="2570656" y="620107"/>
                  <a:pt x="2573772" y="623308"/>
                  <a:pt x="2579578" y="629329"/>
                </a:cubicBezTo>
                <a:cubicBezTo>
                  <a:pt x="2585385" y="635349"/>
                  <a:pt x="2591323" y="641899"/>
                  <a:pt x="2597394" y="648976"/>
                </a:cubicBezTo>
                <a:lnTo>
                  <a:pt x="2597394" y="562632"/>
                </a:lnTo>
                <a:close/>
                <a:moveTo>
                  <a:pt x="2718232" y="554857"/>
                </a:moveTo>
                <a:lnTo>
                  <a:pt x="2718232" y="616928"/>
                </a:lnTo>
                <a:lnTo>
                  <a:pt x="2741536" y="616928"/>
                </a:lnTo>
                <a:lnTo>
                  <a:pt x="2741536" y="554857"/>
                </a:lnTo>
                <a:close/>
                <a:moveTo>
                  <a:pt x="2646337" y="554857"/>
                </a:moveTo>
                <a:lnTo>
                  <a:pt x="2646337" y="616928"/>
                </a:lnTo>
                <a:lnTo>
                  <a:pt x="2668584" y="616928"/>
                </a:lnTo>
                <a:lnTo>
                  <a:pt x="2668584" y="554857"/>
                </a:lnTo>
                <a:close/>
                <a:moveTo>
                  <a:pt x="155771" y="544306"/>
                </a:moveTo>
                <a:cubicBezTo>
                  <a:pt x="156009" y="544489"/>
                  <a:pt x="158550" y="546590"/>
                  <a:pt x="163394" y="550611"/>
                </a:cubicBezTo>
                <a:cubicBezTo>
                  <a:pt x="168239" y="554631"/>
                  <a:pt x="173965" y="559474"/>
                  <a:pt x="180572" y="565138"/>
                </a:cubicBezTo>
                <a:cubicBezTo>
                  <a:pt x="187179" y="570803"/>
                  <a:pt x="193244" y="576194"/>
                  <a:pt x="198767" y="581311"/>
                </a:cubicBezTo>
                <a:cubicBezTo>
                  <a:pt x="198209" y="583242"/>
                  <a:pt x="197035" y="584666"/>
                  <a:pt x="195243" y="585584"/>
                </a:cubicBezTo>
                <a:cubicBezTo>
                  <a:pt x="193452" y="586502"/>
                  <a:pt x="191220" y="586957"/>
                  <a:pt x="188547" y="586950"/>
                </a:cubicBezTo>
                <a:lnTo>
                  <a:pt x="8810" y="586950"/>
                </a:lnTo>
                <a:lnTo>
                  <a:pt x="5991" y="577082"/>
                </a:lnTo>
                <a:lnTo>
                  <a:pt x="132159" y="577082"/>
                </a:lnTo>
                <a:close/>
                <a:moveTo>
                  <a:pt x="1617631" y="530562"/>
                </a:moveTo>
                <a:cubicBezTo>
                  <a:pt x="1642701" y="528520"/>
                  <a:pt x="1660490" y="530687"/>
                  <a:pt x="1670995" y="537065"/>
                </a:cubicBezTo>
                <a:cubicBezTo>
                  <a:pt x="1681501" y="543443"/>
                  <a:pt x="1686547" y="550952"/>
                  <a:pt x="1686133" y="559593"/>
                </a:cubicBezTo>
                <a:cubicBezTo>
                  <a:pt x="1685719" y="568233"/>
                  <a:pt x="1681668" y="574928"/>
                  <a:pt x="1673980" y="579675"/>
                </a:cubicBezTo>
                <a:cubicBezTo>
                  <a:pt x="1666292" y="584423"/>
                  <a:pt x="1656789" y="584146"/>
                  <a:pt x="1645472" y="578844"/>
                </a:cubicBezTo>
                <a:cubicBezTo>
                  <a:pt x="1642976" y="570026"/>
                  <a:pt x="1638894" y="561494"/>
                  <a:pt x="1633225" y="553249"/>
                </a:cubicBezTo>
                <a:cubicBezTo>
                  <a:pt x="1627557" y="545004"/>
                  <a:pt x="1621537" y="538146"/>
                  <a:pt x="1615164" y="532676"/>
                </a:cubicBezTo>
                <a:close/>
                <a:moveTo>
                  <a:pt x="1886531" y="520694"/>
                </a:moveTo>
                <a:lnTo>
                  <a:pt x="1954901" y="527037"/>
                </a:lnTo>
                <a:cubicBezTo>
                  <a:pt x="1954622" y="529673"/>
                  <a:pt x="1953506" y="531802"/>
                  <a:pt x="1951553" y="533425"/>
                </a:cubicBezTo>
                <a:cubicBezTo>
                  <a:pt x="1949600" y="535048"/>
                  <a:pt x="1946370" y="536208"/>
                  <a:pt x="1941862" y="536905"/>
                </a:cubicBezTo>
                <a:cubicBezTo>
                  <a:pt x="1943967" y="582929"/>
                  <a:pt x="1950133" y="622531"/>
                  <a:pt x="1960357" y="655712"/>
                </a:cubicBezTo>
                <a:cubicBezTo>
                  <a:pt x="1970582" y="688892"/>
                  <a:pt x="1987033" y="716511"/>
                  <a:pt x="2009710" y="738571"/>
                </a:cubicBezTo>
                <a:cubicBezTo>
                  <a:pt x="2032387" y="760630"/>
                  <a:pt x="2063457" y="777990"/>
                  <a:pt x="2102920" y="790651"/>
                </a:cubicBezTo>
                <a:lnTo>
                  <a:pt x="2102567" y="794880"/>
                </a:lnTo>
                <a:cubicBezTo>
                  <a:pt x="2089696" y="797641"/>
                  <a:pt x="2079315" y="803574"/>
                  <a:pt x="2071422" y="812678"/>
                </a:cubicBezTo>
                <a:cubicBezTo>
                  <a:pt x="2063529" y="821782"/>
                  <a:pt x="2058169" y="833353"/>
                  <a:pt x="2055342" y="847392"/>
                </a:cubicBezTo>
                <a:cubicBezTo>
                  <a:pt x="2027311" y="832794"/>
                  <a:pt x="2005252" y="813981"/>
                  <a:pt x="1989165" y="790951"/>
                </a:cubicBezTo>
                <a:cubicBezTo>
                  <a:pt x="1973077" y="767922"/>
                  <a:pt x="1961278" y="740859"/>
                  <a:pt x="1953766" y="709763"/>
                </a:cubicBezTo>
                <a:cubicBezTo>
                  <a:pt x="1946254" y="678667"/>
                  <a:pt x="1941346" y="643721"/>
                  <a:pt x="1939042" y="604923"/>
                </a:cubicBezTo>
                <a:cubicBezTo>
                  <a:pt x="1937358" y="636093"/>
                  <a:pt x="1931837" y="666480"/>
                  <a:pt x="1922478" y="696084"/>
                </a:cubicBezTo>
                <a:cubicBezTo>
                  <a:pt x="1913119" y="725688"/>
                  <a:pt x="1896634" y="753568"/>
                  <a:pt x="1873021" y="779726"/>
                </a:cubicBezTo>
                <a:cubicBezTo>
                  <a:pt x="1849409" y="805884"/>
                  <a:pt x="1815380" y="829379"/>
                  <a:pt x="1770935" y="850211"/>
                </a:cubicBezTo>
                <a:lnTo>
                  <a:pt x="1767411" y="845630"/>
                </a:lnTo>
                <a:cubicBezTo>
                  <a:pt x="1797902" y="821186"/>
                  <a:pt x="1821436" y="795887"/>
                  <a:pt x="1838012" y="769732"/>
                </a:cubicBezTo>
                <a:cubicBezTo>
                  <a:pt x="1854588" y="743576"/>
                  <a:pt x="1866282" y="716790"/>
                  <a:pt x="1873095" y="689373"/>
                </a:cubicBezTo>
                <a:cubicBezTo>
                  <a:pt x="1879907" y="661957"/>
                  <a:pt x="1883914" y="634135"/>
                  <a:pt x="1885116" y="605909"/>
                </a:cubicBezTo>
                <a:cubicBezTo>
                  <a:pt x="1886317" y="577683"/>
                  <a:pt x="1886789" y="549278"/>
                  <a:pt x="1886531" y="520694"/>
                </a:cubicBezTo>
                <a:close/>
                <a:moveTo>
                  <a:pt x="2568106" y="519636"/>
                </a:moveTo>
                <a:cubicBezTo>
                  <a:pt x="2568443" y="519900"/>
                  <a:pt x="2571559" y="522544"/>
                  <a:pt x="2577452" y="527569"/>
                </a:cubicBezTo>
                <a:cubicBezTo>
                  <a:pt x="2583346" y="532593"/>
                  <a:pt x="2589994" y="538415"/>
                  <a:pt x="2597394" y="545033"/>
                </a:cubicBezTo>
                <a:lnTo>
                  <a:pt x="2597394" y="524945"/>
                </a:lnTo>
                <a:lnTo>
                  <a:pt x="2648809" y="545033"/>
                </a:lnTo>
                <a:lnTo>
                  <a:pt x="2738005" y="545033"/>
                </a:lnTo>
                <a:lnTo>
                  <a:pt x="2760550" y="520363"/>
                </a:lnTo>
                <a:lnTo>
                  <a:pt x="2805281" y="555209"/>
                </a:lnTo>
                <a:cubicBezTo>
                  <a:pt x="2804223" y="556657"/>
                  <a:pt x="2802549" y="558082"/>
                  <a:pt x="2800259" y="559485"/>
                </a:cubicBezTo>
                <a:cubicBezTo>
                  <a:pt x="2797968" y="560889"/>
                  <a:pt x="2795060" y="562050"/>
                  <a:pt x="2791536" y="562968"/>
                </a:cubicBezTo>
                <a:lnTo>
                  <a:pt x="2791536" y="699704"/>
                </a:lnTo>
                <a:cubicBezTo>
                  <a:pt x="2791238" y="700993"/>
                  <a:pt x="2788899" y="702765"/>
                  <a:pt x="2784520" y="705021"/>
                </a:cubicBezTo>
                <a:cubicBezTo>
                  <a:pt x="2780140" y="707276"/>
                  <a:pt x="2774802" y="709336"/>
                  <a:pt x="2768505" y="711200"/>
                </a:cubicBezTo>
                <a:cubicBezTo>
                  <a:pt x="2762208" y="713063"/>
                  <a:pt x="2756035" y="714052"/>
                  <a:pt x="2749986" y="714165"/>
                </a:cubicBezTo>
                <a:lnTo>
                  <a:pt x="2741536" y="714165"/>
                </a:lnTo>
                <a:lnTo>
                  <a:pt x="2741536" y="698646"/>
                </a:lnTo>
                <a:lnTo>
                  <a:pt x="2718232" y="698646"/>
                </a:lnTo>
                <a:lnTo>
                  <a:pt x="2718232" y="754726"/>
                </a:lnTo>
                <a:lnTo>
                  <a:pt x="2734474" y="754726"/>
                </a:lnTo>
                <a:lnTo>
                  <a:pt x="2757733" y="721219"/>
                </a:lnTo>
                <a:cubicBezTo>
                  <a:pt x="2757968" y="721404"/>
                  <a:pt x="2760433" y="723542"/>
                  <a:pt x="2765128" y="727632"/>
                </a:cubicBezTo>
                <a:cubicBezTo>
                  <a:pt x="2769823" y="731722"/>
                  <a:pt x="2775340" y="736654"/>
                  <a:pt x="2781679" y="742427"/>
                </a:cubicBezTo>
                <a:cubicBezTo>
                  <a:pt x="2788018" y="748200"/>
                  <a:pt x="2793770" y="753703"/>
                  <a:pt x="2798937" y="758936"/>
                </a:cubicBezTo>
                <a:cubicBezTo>
                  <a:pt x="2798548" y="760859"/>
                  <a:pt x="2797476" y="762277"/>
                  <a:pt x="2795721" y="763190"/>
                </a:cubicBezTo>
                <a:cubicBezTo>
                  <a:pt x="2793967" y="764104"/>
                  <a:pt x="2791750" y="764557"/>
                  <a:pt x="2789071" y="764550"/>
                </a:cubicBezTo>
                <a:lnTo>
                  <a:pt x="2718232" y="764550"/>
                </a:lnTo>
                <a:lnTo>
                  <a:pt x="2718232" y="828030"/>
                </a:lnTo>
                <a:lnTo>
                  <a:pt x="2743648" y="828030"/>
                </a:lnTo>
                <a:lnTo>
                  <a:pt x="2768629" y="791352"/>
                </a:lnTo>
                <a:cubicBezTo>
                  <a:pt x="2768883" y="791557"/>
                  <a:pt x="2771546" y="793891"/>
                  <a:pt x="2776617" y="798353"/>
                </a:cubicBezTo>
                <a:cubicBezTo>
                  <a:pt x="2781688" y="802815"/>
                  <a:pt x="2787640" y="808177"/>
                  <a:pt x="2794473" y="814439"/>
                </a:cubicBezTo>
                <a:cubicBezTo>
                  <a:pt x="2801306" y="820702"/>
                  <a:pt x="2807493" y="826635"/>
                  <a:pt x="2813034" y="832241"/>
                </a:cubicBezTo>
                <a:cubicBezTo>
                  <a:pt x="2812623" y="834163"/>
                  <a:pt x="2811507" y="835581"/>
                  <a:pt x="2809686" y="836495"/>
                </a:cubicBezTo>
                <a:cubicBezTo>
                  <a:pt x="2807865" y="837408"/>
                  <a:pt x="2805692" y="837861"/>
                  <a:pt x="2803166" y="837854"/>
                </a:cubicBezTo>
                <a:lnTo>
                  <a:pt x="2567790" y="837854"/>
                </a:lnTo>
                <a:lnTo>
                  <a:pt x="2564971" y="828030"/>
                </a:lnTo>
                <a:lnTo>
                  <a:pt x="2668584" y="828030"/>
                </a:lnTo>
                <a:lnTo>
                  <a:pt x="2668584" y="764550"/>
                </a:lnTo>
                <a:lnTo>
                  <a:pt x="2598098" y="764550"/>
                </a:lnTo>
                <a:lnTo>
                  <a:pt x="2595280" y="754726"/>
                </a:lnTo>
                <a:lnTo>
                  <a:pt x="2668584" y="754726"/>
                </a:lnTo>
                <a:lnTo>
                  <a:pt x="2668584" y="698646"/>
                </a:lnTo>
                <a:lnTo>
                  <a:pt x="2646337" y="698646"/>
                </a:lnTo>
                <a:lnTo>
                  <a:pt x="2646337" y="706053"/>
                </a:lnTo>
                <a:cubicBezTo>
                  <a:pt x="2645904" y="708889"/>
                  <a:pt x="2641576" y="712210"/>
                  <a:pt x="2633353" y="716017"/>
                </a:cubicBezTo>
                <a:cubicBezTo>
                  <a:pt x="2625130" y="719823"/>
                  <a:pt x="2615608" y="721910"/>
                  <a:pt x="2604788" y="722277"/>
                </a:cubicBezTo>
                <a:lnTo>
                  <a:pt x="2597394" y="722277"/>
                </a:lnTo>
                <a:lnTo>
                  <a:pt x="2597394" y="660606"/>
                </a:lnTo>
                <a:cubicBezTo>
                  <a:pt x="2596278" y="660900"/>
                  <a:pt x="2594986" y="661018"/>
                  <a:pt x="2593517" y="660959"/>
                </a:cubicBezTo>
                <a:lnTo>
                  <a:pt x="2554706" y="660959"/>
                </a:lnTo>
                <a:lnTo>
                  <a:pt x="2554706" y="745541"/>
                </a:lnTo>
                <a:cubicBezTo>
                  <a:pt x="2569902" y="741605"/>
                  <a:pt x="2585350" y="737494"/>
                  <a:pt x="2601049" y="733206"/>
                </a:cubicBezTo>
                <a:lnTo>
                  <a:pt x="2602130" y="736378"/>
                </a:lnTo>
                <a:cubicBezTo>
                  <a:pt x="2591879" y="745232"/>
                  <a:pt x="2578139" y="756070"/>
                  <a:pt x="2560912" y="768889"/>
                </a:cubicBezTo>
                <a:cubicBezTo>
                  <a:pt x="2543684" y="781709"/>
                  <a:pt x="2522599" y="796246"/>
                  <a:pt x="2497658" y="812502"/>
                </a:cubicBezTo>
                <a:cubicBezTo>
                  <a:pt x="2496909" y="814844"/>
                  <a:pt x="2495675" y="816944"/>
                  <a:pt x="2493957" y="818801"/>
                </a:cubicBezTo>
                <a:cubicBezTo>
                  <a:pt x="2492239" y="820659"/>
                  <a:pt x="2490301" y="821966"/>
                  <a:pt x="2488142" y="822722"/>
                </a:cubicBezTo>
                <a:lnTo>
                  <a:pt x="2465939" y="767039"/>
                </a:lnTo>
                <a:cubicBezTo>
                  <a:pt x="2470227" y="766143"/>
                  <a:pt x="2475749" y="764939"/>
                  <a:pt x="2482503" y="763426"/>
                </a:cubicBezTo>
                <a:cubicBezTo>
                  <a:pt x="2489258" y="761914"/>
                  <a:pt x="2496894" y="760181"/>
                  <a:pt x="2505411" y="758228"/>
                </a:cubicBezTo>
                <a:lnTo>
                  <a:pt x="2505411" y="660959"/>
                </a:lnTo>
                <a:lnTo>
                  <a:pt x="2472988" y="660959"/>
                </a:lnTo>
                <a:lnTo>
                  <a:pt x="2470169" y="651091"/>
                </a:lnTo>
                <a:lnTo>
                  <a:pt x="2505411" y="651091"/>
                </a:lnTo>
                <a:lnTo>
                  <a:pt x="2505411" y="562632"/>
                </a:lnTo>
                <a:lnTo>
                  <a:pt x="2472283" y="562632"/>
                </a:lnTo>
                <a:lnTo>
                  <a:pt x="2469464" y="552764"/>
                </a:lnTo>
                <a:lnTo>
                  <a:pt x="2544495" y="552764"/>
                </a:lnTo>
                <a:close/>
                <a:moveTo>
                  <a:pt x="2963189" y="519284"/>
                </a:moveTo>
                <a:lnTo>
                  <a:pt x="3028388" y="525275"/>
                </a:lnTo>
                <a:cubicBezTo>
                  <a:pt x="3028153" y="527926"/>
                  <a:pt x="3027125" y="530114"/>
                  <a:pt x="3025304" y="531839"/>
                </a:cubicBezTo>
                <a:cubicBezTo>
                  <a:pt x="3023483" y="533565"/>
                  <a:pt x="3020165" y="534783"/>
                  <a:pt x="3015348" y="535496"/>
                </a:cubicBezTo>
                <a:lnTo>
                  <a:pt x="3015348" y="600694"/>
                </a:lnTo>
                <a:lnTo>
                  <a:pt x="3074556" y="600694"/>
                </a:lnTo>
                <a:lnTo>
                  <a:pt x="3098873" y="572853"/>
                </a:lnTo>
                <a:lnTo>
                  <a:pt x="3148212" y="611619"/>
                </a:lnTo>
                <a:cubicBezTo>
                  <a:pt x="3146810" y="613602"/>
                  <a:pt x="3144681" y="615452"/>
                  <a:pt x="3141824" y="617170"/>
                </a:cubicBezTo>
                <a:cubicBezTo>
                  <a:pt x="3138968" y="618888"/>
                  <a:pt x="3135341" y="620210"/>
                  <a:pt x="3130943" y="621135"/>
                </a:cubicBezTo>
                <a:lnTo>
                  <a:pt x="3130943" y="834000"/>
                </a:lnTo>
                <a:cubicBezTo>
                  <a:pt x="3130524" y="835283"/>
                  <a:pt x="3127996" y="837023"/>
                  <a:pt x="3123360" y="839221"/>
                </a:cubicBezTo>
                <a:cubicBezTo>
                  <a:pt x="3118724" y="841418"/>
                  <a:pt x="3113090" y="843419"/>
                  <a:pt x="3106456" y="845225"/>
                </a:cubicBezTo>
                <a:cubicBezTo>
                  <a:pt x="3099823" y="847031"/>
                  <a:pt x="3093301" y="847988"/>
                  <a:pt x="3086890" y="848097"/>
                </a:cubicBezTo>
                <a:lnTo>
                  <a:pt x="3078785" y="848097"/>
                </a:lnTo>
                <a:lnTo>
                  <a:pt x="3078785" y="816378"/>
                </a:lnTo>
                <a:lnTo>
                  <a:pt x="2901162" y="816378"/>
                </a:lnTo>
                <a:lnTo>
                  <a:pt x="2901162" y="832590"/>
                </a:lnTo>
                <a:cubicBezTo>
                  <a:pt x="2900715" y="835960"/>
                  <a:pt x="2896236" y="839704"/>
                  <a:pt x="2887726" y="843823"/>
                </a:cubicBezTo>
                <a:cubicBezTo>
                  <a:pt x="2879217" y="847942"/>
                  <a:pt x="2869363" y="850189"/>
                  <a:pt x="2858166" y="850564"/>
                </a:cubicBezTo>
                <a:lnTo>
                  <a:pt x="2850061" y="850564"/>
                </a:lnTo>
                <a:lnTo>
                  <a:pt x="2850061" y="579196"/>
                </a:lnTo>
                <a:lnTo>
                  <a:pt x="2904687" y="600694"/>
                </a:lnTo>
                <a:lnTo>
                  <a:pt x="2963189" y="600694"/>
                </a:lnTo>
                <a:close/>
                <a:moveTo>
                  <a:pt x="2311203" y="516817"/>
                </a:moveTo>
                <a:lnTo>
                  <a:pt x="2376754" y="535848"/>
                </a:lnTo>
                <a:cubicBezTo>
                  <a:pt x="2376056" y="538161"/>
                  <a:pt x="2374544" y="539967"/>
                  <a:pt x="2372216" y="541267"/>
                </a:cubicBezTo>
                <a:cubicBezTo>
                  <a:pt x="2369889" y="542566"/>
                  <a:pt x="2366702" y="543227"/>
                  <a:pt x="2362657" y="543249"/>
                </a:cubicBezTo>
                <a:cubicBezTo>
                  <a:pt x="2356666" y="557992"/>
                  <a:pt x="2349970" y="571854"/>
                  <a:pt x="2342569" y="584835"/>
                </a:cubicBezTo>
                <a:lnTo>
                  <a:pt x="2386622" y="584835"/>
                </a:lnTo>
                <a:lnTo>
                  <a:pt x="2413054" y="558051"/>
                </a:lnTo>
                <a:lnTo>
                  <a:pt x="2455697" y="596113"/>
                </a:lnTo>
                <a:cubicBezTo>
                  <a:pt x="2454331" y="597875"/>
                  <a:pt x="2452393" y="599373"/>
                  <a:pt x="2449882" y="600606"/>
                </a:cubicBezTo>
                <a:cubicBezTo>
                  <a:pt x="2447371" y="601840"/>
                  <a:pt x="2444023" y="602809"/>
                  <a:pt x="2439838" y="603514"/>
                </a:cubicBezTo>
                <a:cubicBezTo>
                  <a:pt x="2439107" y="652512"/>
                  <a:pt x="2437906" y="692431"/>
                  <a:pt x="2436235" y="723273"/>
                </a:cubicBezTo>
                <a:cubicBezTo>
                  <a:pt x="2434565" y="754114"/>
                  <a:pt x="2431876" y="777927"/>
                  <a:pt x="2428169" y="794711"/>
                </a:cubicBezTo>
                <a:cubicBezTo>
                  <a:pt x="2424462" y="811494"/>
                  <a:pt x="2419188" y="823298"/>
                  <a:pt x="2412349" y="830123"/>
                </a:cubicBezTo>
                <a:cubicBezTo>
                  <a:pt x="2405638" y="836958"/>
                  <a:pt x="2397826" y="841966"/>
                  <a:pt x="2388912" y="845145"/>
                </a:cubicBezTo>
                <a:cubicBezTo>
                  <a:pt x="2379999" y="848324"/>
                  <a:pt x="2369015" y="849895"/>
                  <a:pt x="2355961" y="849859"/>
                </a:cubicBezTo>
                <a:cubicBezTo>
                  <a:pt x="2356005" y="841584"/>
                  <a:pt x="2355388" y="834521"/>
                  <a:pt x="2354111" y="828669"/>
                </a:cubicBezTo>
                <a:cubicBezTo>
                  <a:pt x="2352833" y="822817"/>
                  <a:pt x="2350630" y="818133"/>
                  <a:pt x="2347503" y="814616"/>
                </a:cubicBezTo>
                <a:cubicBezTo>
                  <a:pt x="2344132" y="810718"/>
                  <a:pt x="2339243" y="807237"/>
                  <a:pt x="2332833" y="804176"/>
                </a:cubicBezTo>
                <a:cubicBezTo>
                  <a:pt x="2326423" y="801114"/>
                  <a:pt x="2318626" y="798603"/>
                  <a:pt x="2309441" y="796642"/>
                </a:cubicBezTo>
                <a:lnTo>
                  <a:pt x="2309793" y="792413"/>
                </a:lnTo>
                <a:cubicBezTo>
                  <a:pt x="2318706" y="793148"/>
                  <a:pt x="2328017" y="793794"/>
                  <a:pt x="2337723" y="794352"/>
                </a:cubicBezTo>
                <a:cubicBezTo>
                  <a:pt x="2347429" y="794910"/>
                  <a:pt x="2354801" y="795203"/>
                  <a:pt x="2359838" y="795233"/>
                </a:cubicBezTo>
                <a:cubicBezTo>
                  <a:pt x="2362782" y="795240"/>
                  <a:pt x="2365263" y="794873"/>
                  <a:pt x="2367282" y="794131"/>
                </a:cubicBezTo>
                <a:cubicBezTo>
                  <a:pt x="2369301" y="793390"/>
                  <a:pt x="2371166" y="792230"/>
                  <a:pt x="2372877" y="790651"/>
                </a:cubicBezTo>
                <a:cubicBezTo>
                  <a:pt x="2379044" y="785042"/>
                  <a:pt x="2383362" y="765952"/>
                  <a:pt x="2385829" y="733382"/>
                </a:cubicBezTo>
                <a:cubicBezTo>
                  <a:pt x="2388296" y="700812"/>
                  <a:pt x="2389970" y="654586"/>
                  <a:pt x="2390851" y="594703"/>
                </a:cubicBezTo>
                <a:lnTo>
                  <a:pt x="2336577" y="594703"/>
                </a:lnTo>
                <a:cubicBezTo>
                  <a:pt x="2318251" y="624953"/>
                  <a:pt x="2296753" y="649740"/>
                  <a:pt x="2272084" y="669065"/>
                </a:cubicBezTo>
                <a:lnTo>
                  <a:pt x="2269969" y="667655"/>
                </a:lnTo>
                <a:lnTo>
                  <a:pt x="2269969" y="810387"/>
                </a:lnTo>
                <a:cubicBezTo>
                  <a:pt x="2269673" y="811547"/>
                  <a:pt x="2267407" y="813143"/>
                  <a:pt x="2263169" y="815177"/>
                </a:cubicBezTo>
                <a:cubicBezTo>
                  <a:pt x="2258931" y="817212"/>
                  <a:pt x="2253792" y="819069"/>
                  <a:pt x="2247753" y="820751"/>
                </a:cubicBezTo>
                <a:cubicBezTo>
                  <a:pt x="2241714" y="822433"/>
                  <a:pt x="2235845" y="823325"/>
                  <a:pt x="2230145" y="823427"/>
                </a:cubicBezTo>
                <a:lnTo>
                  <a:pt x="2222392" y="823427"/>
                </a:lnTo>
                <a:lnTo>
                  <a:pt x="2222392" y="795585"/>
                </a:lnTo>
                <a:lnTo>
                  <a:pt x="2179043" y="795585"/>
                </a:lnTo>
                <a:lnTo>
                  <a:pt x="2179043" y="819903"/>
                </a:lnTo>
                <a:cubicBezTo>
                  <a:pt x="2178721" y="822891"/>
                  <a:pt x="2174873" y="826254"/>
                  <a:pt x="2167502" y="829991"/>
                </a:cubicBezTo>
                <a:cubicBezTo>
                  <a:pt x="2160130" y="833728"/>
                  <a:pt x="2151172" y="835769"/>
                  <a:pt x="2140629" y="836114"/>
                </a:cubicBezTo>
                <a:lnTo>
                  <a:pt x="2133228" y="836114"/>
                </a:lnTo>
                <a:lnTo>
                  <a:pt x="2133228" y="566861"/>
                </a:lnTo>
                <a:lnTo>
                  <a:pt x="2177634" y="585188"/>
                </a:lnTo>
                <a:cubicBezTo>
                  <a:pt x="2178515" y="574989"/>
                  <a:pt x="2179308" y="563756"/>
                  <a:pt x="2180013" y="551487"/>
                </a:cubicBezTo>
                <a:cubicBezTo>
                  <a:pt x="2180717" y="539218"/>
                  <a:pt x="2181334" y="527896"/>
                  <a:pt x="2181863" y="517522"/>
                </a:cubicBezTo>
                <a:lnTo>
                  <a:pt x="2249881" y="533733"/>
                </a:lnTo>
                <a:cubicBezTo>
                  <a:pt x="2249007" y="536876"/>
                  <a:pt x="2247318" y="539137"/>
                  <a:pt x="2244815" y="540518"/>
                </a:cubicBezTo>
                <a:cubicBezTo>
                  <a:pt x="2242311" y="541898"/>
                  <a:pt x="2238948" y="542573"/>
                  <a:pt x="2234727" y="542544"/>
                </a:cubicBezTo>
                <a:cubicBezTo>
                  <a:pt x="2229264" y="548902"/>
                  <a:pt x="2223009" y="556010"/>
                  <a:pt x="2215960" y="563866"/>
                </a:cubicBezTo>
                <a:cubicBezTo>
                  <a:pt x="2208912" y="571722"/>
                  <a:pt x="2202127" y="579182"/>
                  <a:pt x="2195607" y="586245"/>
                </a:cubicBezTo>
                <a:lnTo>
                  <a:pt x="2218867" y="586245"/>
                </a:lnTo>
                <a:lnTo>
                  <a:pt x="2240718" y="561927"/>
                </a:lnTo>
                <a:lnTo>
                  <a:pt x="2284066" y="596113"/>
                </a:lnTo>
                <a:cubicBezTo>
                  <a:pt x="2282840" y="597713"/>
                  <a:pt x="2281063" y="599182"/>
                  <a:pt x="2278736" y="600518"/>
                </a:cubicBezTo>
                <a:cubicBezTo>
                  <a:pt x="2276408" y="601854"/>
                  <a:pt x="2273486" y="602970"/>
                  <a:pt x="2269969" y="603866"/>
                </a:cubicBezTo>
                <a:lnTo>
                  <a:pt x="2269969" y="662721"/>
                </a:lnTo>
                <a:cubicBezTo>
                  <a:pt x="2278449" y="643536"/>
                  <a:pt x="2286423" y="621025"/>
                  <a:pt x="2293890" y="595188"/>
                </a:cubicBezTo>
                <a:cubicBezTo>
                  <a:pt x="2301357" y="569350"/>
                  <a:pt x="2307128" y="543227"/>
                  <a:pt x="2311203" y="516817"/>
                </a:cubicBezTo>
                <a:close/>
                <a:moveTo>
                  <a:pt x="1554194" y="516817"/>
                </a:moveTo>
                <a:lnTo>
                  <a:pt x="1618688" y="523161"/>
                </a:lnTo>
                <a:cubicBezTo>
                  <a:pt x="1618438" y="525628"/>
                  <a:pt x="1617440" y="527654"/>
                  <a:pt x="1615692" y="529240"/>
                </a:cubicBezTo>
                <a:cubicBezTo>
                  <a:pt x="1613945" y="530826"/>
                  <a:pt x="1610832" y="531971"/>
                  <a:pt x="1606353" y="532676"/>
                </a:cubicBezTo>
                <a:lnTo>
                  <a:pt x="1606353" y="593293"/>
                </a:lnTo>
                <a:lnTo>
                  <a:pt x="1673314" y="593293"/>
                </a:lnTo>
                <a:lnTo>
                  <a:pt x="1699393" y="559813"/>
                </a:lnTo>
                <a:cubicBezTo>
                  <a:pt x="1699650" y="559991"/>
                  <a:pt x="1702426" y="562102"/>
                  <a:pt x="1707721" y="566143"/>
                </a:cubicBezTo>
                <a:cubicBezTo>
                  <a:pt x="1713016" y="570186"/>
                  <a:pt x="1719290" y="575089"/>
                  <a:pt x="1726543" y="580854"/>
                </a:cubicBezTo>
                <a:cubicBezTo>
                  <a:pt x="1733796" y="586619"/>
                  <a:pt x="1740488" y="592175"/>
                  <a:pt x="1746618" y="597522"/>
                </a:cubicBezTo>
                <a:cubicBezTo>
                  <a:pt x="1746060" y="599453"/>
                  <a:pt x="1744885" y="600878"/>
                  <a:pt x="1743094" y="601796"/>
                </a:cubicBezTo>
                <a:cubicBezTo>
                  <a:pt x="1741302" y="602713"/>
                  <a:pt x="1739070" y="603169"/>
                  <a:pt x="1736398" y="603161"/>
                </a:cubicBezTo>
                <a:lnTo>
                  <a:pt x="1606353" y="603161"/>
                </a:lnTo>
                <a:lnTo>
                  <a:pt x="1606353" y="629945"/>
                </a:lnTo>
                <a:cubicBezTo>
                  <a:pt x="1609716" y="641737"/>
                  <a:pt x="1613739" y="652603"/>
                  <a:pt x="1618424" y="662545"/>
                </a:cubicBezTo>
                <a:cubicBezTo>
                  <a:pt x="1623108" y="672486"/>
                  <a:pt x="1628365" y="681590"/>
                  <a:pt x="1634195" y="689858"/>
                </a:cubicBezTo>
                <a:cubicBezTo>
                  <a:pt x="1641801" y="677119"/>
                  <a:pt x="1649055" y="663830"/>
                  <a:pt x="1655957" y="649990"/>
                </a:cubicBezTo>
                <a:cubicBezTo>
                  <a:pt x="1662858" y="636150"/>
                  <a:pt x="1668174" y="624182"/>
                  <a:pt x="1671904" y="614086"/>
                </a:cubicBezTo>
                <a:lnTo>
                  <a:pt x="1730054" y="652148"/>
                </a:lnTo>
                <a:cubicBezTo>
                  <a:pt x="1729239" y="653947"/>
                  <a:pt x="1727785" y="655283"/>
                  <a:pt x="1725693" y="656157"/>
                </a:cubicBezTo>
                <a:cubicBezTo>
                  <a:pt x="1723600" y="657031"/>
                  <a:pt x="1720473" y="657222"/>
                  <a:pt x="1716310" y="656730"/>
                </a:cubicBezTo>
                <a:cubicBezTo>
                  <a:pt x="1706119" y="663558"/>
                  <a:pt x="1694518" y="670695"/>
                  <a:pt x="1681507" y="678140"/>
                </a:cubicBezTo>
                <a:cubicBezTo>
                  <a:pt x="1668497" y="685585"/>
                  <a:pt x="1654958" y="692545"/>
                  <a:pt x="1640891" y="699021"/>
                </a:cubicBezTo>
                <a:cubicBezTo>
                  <a:pt x="1655949" y="717464"/>
                  <a:pt x="1672792" y="732031"/>
                  <a:pt x="1691420" y="742722"/>
                </a:cubicBezTo>
                <a:cubicBezTo>
                  <a:pt x="1710047" y="753412"/>
                  <a:pt x="1728916" y="761635"/>
                  <a:pt x="1748028" y="767391"/>
                </a:cubicBezTo>
                <a:lnTo>
                  <a:pt x="1746970" y="770916"/>
                </a:lnTo>
                <a:cubicBezTo>
                  <a:pt x="1736148" y="773757"/>
                  <a:pt x="1727044" y="779616"/>
                  <a:pt x="1719658" y="788493"/>
                </a:cubicBezTo>
                <a:cubicBezTo>
                  <a:pt x="1712271" y="797369"/>
                  <a:pt x="1707044" y="808074"/>
                  <a:pt x="1703975" y="820607"/>
                </a:cubicBezTo>
                <a:cubicBezTo>
                  <a:pt x="1687217" y="808967"/>
                  <a:pt x="1672567" y="795714"/>
                  <a:pt x="1660026" y="780849"/>
                </a:cubicBezTo>
                <a:cubicBezTo>
                  <a:pt x="1647484" y="765984"/>
                  <a:pt x="1636803" y="748162"/>
                  <a:pt x="1627981" y="727384"/>
                </a:cubicBezTo>
                <a:cubicBezTo>
                  <a:pt x="1619160" y="706607"/>
                  <a:pt x="1611950" y="681528"/>
                  <a:pt x="1606353" y="652148"/>
                </a:cubicBezTo>
                <a:lnTo>
                  <a:pt x="1606353" y="792061"/>
                </a:lnTo>
                <a:cubicBezTo>
                  <a:pt x="1606607" y="803676"/>
                  <a:pt x="1605198" y="813535"/>
                  <a:pt x="1602124" y="821639"/>
                </a:cubicBezTo>
                <a:cubicBezTo>
                  <a:pt x="1599050" y="829742"/>
                  <a:pt x="1592785" y="836182"/>
                  <a:pt x="1583328" y="840957"/>
                </a:cubicBezTo>
                <a:cubicBezTo>
                  <a:pt x="1573871" y="845732"/>
                  <a:pt x="1559696" y="848934"/>
                  <a:pt x="1540802" y="850564"/>
                </a:cubicBezTo>
                <a:cubicBezTo>
                  <a:pt x="1540178" y="842142"/>
                  <a:pt x="1539135" y="834932"/>
                  <a:pt x="1537674" y="828933"/>
                </a:cubicBezTo>
                <a:cubicBezTo>
                  <a:pt x="1536213" y="822935"/>
                  <a:pt x="1533849" y="817928"/>
                  <a:pt x="1530582" y="813911"/>
                </a:cubicBezTo>
                <a:cubicBezTo>
                  <a:pt x="1527468" y="810042"/>
                  <a:pt x="1523298" y="806679"/>
                  <a:pt x="1518071" y="803823"/>
                </a:cubicBezTo>
                <a:cubicBezTo>
                  <a:pt x="1512843" y="800967"/>
                  <a:pt x="1505148" y="798573"/>
                  <a:pt x="1494987" y="796642"/>
                </a:cubicBezTo>
                <a:lnTo>
                  <a:pt x="1494987" y="792413"/>
                </a:lnTo>
                <a:cubicBezTo>
                  <a:pt x="1495452" y="792444"/>
                  <a:pt x="1499220" y="792657"/>
                  <a:pt x="1506290" y="793053"/>
                </a:cubicBezTo>
                <a:cubicBezTo>
                  <a:pt x="1513361" y="793449"/>
                  <a:pt x="1520940" y="793845"/>
                  <a:pt x="1529028" y="794241"/>
                </a:cubicBezTo>
                <a:cubicBezTo>
                  <a:pt x="1537117" y="794637"/>
                  <a:pt x="1542921" y="794850"/>
                  <a:pt x="1546441" y="794880"/>
                </a:cubicBezTo>
                <a:cubicBezTo>
                  <a:pt x="1549385" y="794880"/>
                  <a:pt x="1551426" y="794352"/>
                  <a:pt x="1552564" y="793294"/>
                </a:cubicBezTo>
                <a:cubicBezTo>
                  <a:pt x="1553702" y="792237"/>
                  <a:pt x="1554245" y="790651"/>
                  <a:pt x="1554194" y="788537"/>
                </a:cubicBezTo>
                <a:lnTo>
                  <a:pt x="1554194" y="723691"/>
                </a:lnTo>
                <a:cubicBezTo>
                  <a:pt x="1544356" y="734256"/>
                  <a:pt x="1532314" y="746165"/>
                  <a:pt x="1518071" y="759418"/>
                </a:cubicBezTo>
                <a:cubicBezTo>
                  <a:pt x="1503827" y="772670"/>
                  <a:pt x="1487204" y="787311"/>
                  <a:pt x="1468202" y="803339"/>
                </a:cubicBezTo>
                <a:cubicBezTo>
                  <a:pt x="1467666" y="805835"/>
                  <a:pt x="1466712" y="808067"/>
                  <a:pt x="1465339" y="810035"/>
                </a:cubicBezTo>
                <a:cubicBezTo>
                  <a:pt x="1463966" y="812002"/>
                  <a:pt x="1462219" y="813530"/>
                  <a:pt x="1460097" y="814616"/>
                </a:cubicBezTo>
                <a:lnTo>
                  <a:pt x="1422740" y="761048"/>
                </a:lnTo>
                <a:cubicBezTo>
                  <a:pt x="1430556" y="758287"/>
                  <a:pt x="1441238" y="754293"/>
                  <a:pt x="1454784" y="749065"/>
                </a:cubicBezTo>
                <a:cubicBezTo>
                  <a:pt x="1468331" y="743838"/>
                  <a:pt x="1483659" y="737729"/>
                  <a:pt x="1500769" y="730739"/>
                </a:cubicBezTo>
                <a:cubicBezTo>
                  <a:pt x="1517879" y="723749"/>
                  <a:pt x="1535687" y="716231"/>
                  <a:pt x="1554194" y="708184"/>
                </a:cubicBezTo>
                <a:lnTo>
                  <a:pt x="1554194" y="603161"/>
                </a:lnTo>
                <a:lnTo>
                  <a:pt x="1423092" y="603161"/>
                </a:lnTo>
                <a:lnTo>
                  <a:pt x="1420273" y="593293"/>
                </a:lnTo>
                <a:lnTo>
                  <a:pt x="1554194" y="593293"/>
                </a:lnTo>
                <a:close/>
                <a:moveTo>
                  <a:pt x="62731" y="516112"/>
                </a:moveTo>
                <a:cubicBezTo>
                  <a:pt x="88197" y="516511"/>
                  <a:pt x="105945" y="520450"/>
                  <a:pt x="115975" y="527929"/>
                </a:cubicBezTo>
                <a:cubicBezTo>
                  <a:pt x="126005" y="535409"/>
                  <a:pt x="130416" y="543511"/>
                  <a:pt x="129207" y="552236"/>
                </a:cubicBezTo>
                <a:cubicBezTo>
                  <a:pt x="127999" y="560960"/>
                  <a:pt x="123269" y="567388"/>
                  <a:pt x="115017" y="571520"/>
                </a:cubicBezTo>
                <a:cubicBezTo>
                  <a:pt x="106765" y="575652"/>
                  <a:pt x="97090" y="574569"/>
                  <a:pt x="85991" y="568271"/>
                </a:cubicBezTo>
                <a:cubicBezTo>
                  <a:pt x="84038" y="558925"/>
                  <a:pt x="80632" y="549776"/>
                  <a:pt x="75771" y="540826"/>
                </a:cubicBezTo>
                <a:cubicBezTo>
                  <a:pt x="70911" y="531876"/>
                  <a:pt x="65742" y="524225"/>
                  <a:pt x="60264" y="517874"/>
                </a:cubicBezTo>
                <a:close/>
                <a:moveTo>
                  <a:pt x="500443" y="515936"/>
                </a:moveTo>
                <a:lnTo>
                  <a:pt x="566347" y="521259"/>
                </a:lnTo>
                <a:cubicBezTo>
                  <a:pt x="566134" y="523789"/>
                  <a:pt x="565150" y="525962"/>
                  <a:pt x="563395" y="527778"/>
                </a:cubicBezTo>
                <a:cubicBezTo>
                  <a:pt x="561640" y="529594"/>
                  <a:pt x="558278" y="530875"/>
                  <a:pt x="553307" y="531619"/>
                </a:cubicBezTo>
                <a:lnTo>
                  <a:pt x="553307" y="715232"/>
                </a:lnTo>
                <a:cubicBezTo>
                  <a:pt x="553105" y="718004"/>
                  <a:pt x="550572" y="721467"/>
                  <a:pt x="545710" y="725622"/>
                </a:cubicBezTo>
                <a:cubicBezTo>
                  <a:pt x="540848" y="729777"/>
                  <a:pt x="534870" y="733502"/>
                  <a:pt x="527776" y="736795"/>
                </a:cubicBezTo>
                <a:cubicBezTo>
                  <a:pt x="520682" y="740089"/>
                  <a:pt x="513685" y="741830"/>
                  <a:pt x="506787" y="742017"/>
                </a:cubicBezTo>
                <a:lnTo>
                  <a:pt x="500443" y="742017"/>
                </a:lnTo>
                <a:close/>
                <a:moveTo>
                  <a:pt x="201587" y="515407"/>
                </a:moveTo>
                <a:lnTo>
                  <a:pt x="264318" y="521046"/>
                </a:lnTo>
                <a:cubicBezTo>
                  <a:pt x="263841" y="523851"/>
                  <a:pt x="262593" y="526083"/>
                  <a:pt x="260574" y="527742"/>
                </a:cubicBezTo>
                <a:cubicBezTo>
                  <a:pt x="258555" y="529402"/>
                  <a:pt x="255456" y="530576"/>
                  <a:pt x="251279" y="531266"/>
                </a:cubicBezTo>
                <a:cubicBezTo>
                  <a:pt x="251124" y="546773"/>
                  <a:pt x="250992" y="561839"/>
                  <a:pt x="250882" y="576465"/>
                </a:cubicBezTo>
                <a:cubicBezTo>
                  <a:pt x="250772" y="591091"/>
                  <a:pt x="250552" y="605276"/>
                  <a:pt x="250221" y="619020"/>
                </a:cubicBezTo>
                <a:lnTo>
                  <a:pt x="277358" y="619020"/>
                </a:lnTo>
                <a:lnTo>
                  <a:pt x="296037" y="594351"/>
                </a:lnTo>
                <a:cubicBezTo>
                  <a:pt x="292674" y="594380"/>
                  <a:pt x="289267" y="593704"/>
                  <a:pt x="285816" y="592324"/>
                </a:cubicBezTo>
                <a:cubicBezTo>
                  <a:pt x="282365" y="590944"/>
                  <a:pt x="278959" y="588682"/>
                  <a:pt x="275596" y="585540"/>
                </a:cubicBezTo>
                <a:cubicBezTo>
                  <a:pt x="275655" y="575870"/>
                  <a:pt x="274392" y="566311"/>
                  <a:pt x="271807" y="556861"/>
                </a:cubicBezTo>
                <a:cubicBezTo>
                  <a:pt x="269223" y="547412"/>
                  <a:pt x="266022" y="538998"/>
                  <a:pt x="262204" y="531619"/>
                </a:cubicBezTo>
                <a:lnTo>
                  <a:pt x="265376" y="530209"/>
                </a:lnTo>
                <a:cubicBezTo>
                  <a:pt x="287009" y="535352"/>
                  <a:pt x="301815" y="542179"/>
                  <a:pt x="309794" y="550689"/>
                </a:cubicBezTo>
                <a:cubicBezTo>
                  <a:pt x="317774" y="559199"/>
                  <a:pt x="320937" y="567436"/>
                  <a:pt x="319284" y="575398"/>
                </a:cubicBezTo>
                <a:cubicBezTo>
                  <a:pt x="317630" y="583360"/>
                  <a:pt x="313171" y="589090"/>
                  <a:pt x="305905" y="592588"/>
                </a:cubicBezTo>
                <a:cubicBezTo>
                  <a:pt x="310427" y="596157"/>
                  <a:pt x="316184" y="600826"/>
                  <a:pt x="323173" y="606597"/>
                </a:cubicBezTo>
                <a:cubicBezTo>
                  <a:pt x="330163" y="612368"/>
                  <a:pt x="336624" y="617919"/>
                  <a:pt x="342557" y="623249"/>
                </a:cubicBezTo>
                <a:cubicBezTo>
                  <a:pt x="342168" y="625180"/>
                  <a:pt x="341096" y="626605"/>
                  <a:pt x="339341" y="627523"/>
                </a:cubicBezTo>
                <a:cubicBezTo>
                  <a:pt x="337586" y="628440"/>
                  <a:pt x="335369" y="628896"/>
                  <a:pt x="332689" y="628888"/>
                </a:cubicBezTo>
                <a:lnTo>
                  <a:pt x="285816" y="628888"/>
                </a:lnTo>
                <a:lnTo>
                  <a:pt x="285816" y="634527"/>
                </a:lnTo>
                <a:lnTo>
                  <a:pt x="285816" y="786422"/>
                </a:lnTo>
                <a:cubicBezTo>
                  <a:pt x="285758" y="788691"/>
                  <a:pt x="286051" y="790321"/>
                  <a:pt x="286697" y="791312"/>
                </a:cubicBezTo>
                <a:cubicBezTo>
                  <a:pt x="287344" y="792303"/>
                  <a:pt x="288694" y="792788"/>
                  <a:pt x="290750" y="792766"/>
                </a:cubicBezTo>
                <a:lnTo>
                  <a:pt x="297094" y="792766"/>
                </a:lnTo>
                <a:cubicBezTo>
                  <a:pt x="299561" y="792825"/>
                  <a:pt x="301676" y="792707"/>
                  <a:pt x="303438" y="792413"/>
                </a:cubicBezTo>
                <a:cubicBezTo>
                  <a:pt x="304664" y="792457"/>
                  <a:pt x="305824" y="792193"/>
                  <a:pt x="306918" y="791620"/>
                </a:cubicBezTo>
                <a:cubicBezTo>
                  <a:pt x="308012" y="791048"/>
                  <a:pt x="309084" y="789902"/>
                  <a:pt x="310134" y="788184"/>
                </a:cubicBezTo>
                <a:cubicBezTo>
                  <a:pt x="311955" y="784675"/>
                  <a:pt x="314216" y="778478"/>
                  <a:pt x="316918" y="769594"/>
                </a:cubicBezTo>
                <a:cubicBezTo>
                  <a:pt x="319620" y="760710"/>
                  <a:pt x="322410" y="751165"/>
                  <a:pt x="325288" y="740959"/>
                </a:cubicBezTo>
                <a:lnTo>
                  <a:pt x="328812" y="740959"/>
                </a:lnTo>
                <a:lnTo>
                  <a:pt x="330222" y="791004"/>
                </a:lnTo>
                <a:cubicBezTo>
                  <a:pt x="335207" y="793757"/>
                  <a:pt x="338541" y="796709"/>
                  <a:pt x="340222" y="799858"/>
                </a:cubicBezTo>
                <a:cubicBezTo>
                  <a:pt x="341903" y="803008"/>
                  <a:pt x="342682" y="806753"/>
                  <a:pt x="342557" y="811092"/>
                </a:cubicBezTo>
                <a:cubicBezTo>
                  <a:pt x="342762" y="819947"/>
                  <a:pt x="338915" y="826731"/>
                  <a:pt x="331015" y="831444"/>
                </a:cubicBezTo>
                <a:cubicBezTo>
                  <a:pt x="323115" y="836158"/>
                  <a:pt x="309928" y="838537"/>
                  <a:pt x="291455" y="838581"/>
                </a:cubicBezTo>
                <a:lnTo>
                  <a:pt x="274186" y="838581"/>
                </a:lnTo>
                <a:cubicBezTo>
                  <a:pt x="259304" y="838787"/>
                  <a:pt x="249597" y="835997"/>
                  <a:pt x="245067" y="830211"/>
                </a:cubicBezTo>
                <a:cubicBezTo>
                  <a:pt x="240537" y="824425"/>
                  <a:pt x="238496" y="814411"/>
                  <a:pt x="238944" y="800167"/>
                </a:cubicBezTo>
                <a:lnTo>
                  <a:pt x="238944" y="723338"/>
                </a:lnTo>
                <a:cubicBezTo>
                  <a:pt x="233085" y="749058"/>
                  <a:pt x="222953" y="772509"/>
                  <a:pt x="208547" y="793691"/>
                </a:cubicBezTo>
                <a:cubicBezTo>
                  <a:pt x="194142" y="814873"/>
                  <a:pt x="173613" y="833831"/>
                  <a:pt x="146961" y="850564"/>
                </a:cubicBezTo>
                <a:lnTo>
                  <a:pt x="143437" y="845630"/>
                </a:lnTo>
                <a:cubicBezTo>
                  <a:pt x="159222" y="826050"/>
                  <a:pt x="171274" y="805101"/>
                  <a:pt x="179593" y="782780"/>
                </a:cubicBezTo>
                <a:cubicBezTo>
                  <a:pt x="187912" y="760460"/>
                  <a:pt x="193646" y="736534"/>
                  <a:pt x="196796" y="711003"/>
                </a:cubicBezTo>
                <a:cubicBezTo>
                  <a:pt x="199947" y="685472"/>
                  <a:pt x="201661" y="658100"/>
                  <a:pt x="201939" y="628888"/>
                </a:cubicBezTo>
                <a:lnTo>
                  <a:pt x="185375" y="628888"/>
                </a:lnTo>
                <a:lnTo>
                  <a:pt x="184670" y="626421"/>
                </a:lnTo>
                <a:cubicBezTo>
                  <a:pt x="183444" y="627699"/>
                  <a:pt x="181756" y="628932"/>
                  <a:pt x="179604" y="630122"/>
                </a:cubicBezTo>
                <a:cubicBezTo>
                  <a:pt x="177453" y="631311"/>
                  <a:pt x="174795" y="632192"/>
                  <a:pt x="171631" y="632765"/>
                </a:cubicBezTo>
                <a:lnTo>
                  <a:pt x="171631" y="691267"/>
                </a:lnTo>
                <a:cubicBezTo>
                  <a:pt x="171315" y="692166"/>
                  <a:pt x="169009" y="693384"/>
                  <a:pt x="164713" y="694922"/>
                </a:cubicBezTo>
                <a:cubicBezTo>
                  <a:pt x="160416" y="696460"/>
                  <a:pt x="155317" y="697861"/>
                  <a:pt x="149415" y="699125"/>
                </a:cubicBezTo>
                <a:cubicBezTo>
                  <a:pt x="143513" y="700389"/>
                  <a:pt x="137996" y="701059"/>
                  <a:pt x="132864" y="701135"/>
                </a:cubicBezTo>
                <a:lnTo>
                  <a:pt x="124758" y="701135"/>
                </a:lnTo>
                <a:lnTo>
                  <a:pt x="124758" y="687743"/>
                </a:lnTo>
                <a:lnTo>
                  <a:pt x="121939" y="687743"/>
                </a:lnTo>
                <a:lnTo>
                  <a:pt x="121939" y="796290"/>
                </a:lnTo>
                <a:cubicBezTo>
                  <a:pt x="122152" y="806543"/>
                  <a:pt x="120981" y="815484"/>
                  <a:pt x="118427" y="823114"/>
                </a:cubicBezTo>
                <a:cubicBezTo>
                  <a:pt x="115874" y="830743"/>
                  <a:pt x="110657" y="836865"/>
                  <a:pt x="102777" y="841479"/>
                </a:cubicBezTo>
                <a:cubicBezTo>
                  <a:pt x="94898" y="846093"/>
                  <a:pt x="83076" y="849004"/>
                  <a:pt x="67313" y="850211"/>
                </a:cubicBezTo>
                <a:cubicBezTo>
                  <a:pt x="67034" y="842972"/>
                  <a:pt x="66535" y="836657"/>
                  <a:pt x="65815" y="831268"/>
                </a:cubicBezTo>
                <a:cubicBezTo>
                  <a:pt x="65095" y="825879"/>
                  <a:pt x="63715" y="821503"/>
                  <a:pt x="61674" y="818140"/>
                </a:cubicBezTo>
                <a:cubicBezTo>
                  <a:pt x="60059" y="814932"/>
                  <a:pt x="57474" y="812098"/>
                  <a:pt x="53921" y="809638"/>
                </a:cubicBezTo>
                <a:cubicBezTo>
                  <a:pt x="50367" y="807179"/>
                  <a:pt x="44963" y="805314"/>
                  <a:pt x="37709" y="804043"/>
                </a:cubicBezTo>
                <a:lnTo>
                  <a:pt x="37709" y="799462"/>
                </a:lnTo>
                <a:cubicBezTo>
                  <a:pt x="37977" y="799484"/>
                  <a:pt x="40183" y="799636"/>
                  <a:pt x="44327" y="799919"/>
                </a:cubicBezTo>
                <a:cubicBezTo>
                  <a:pt x="48471" y="800202"/>
                  <a:pt x="52948" y="800484"/>
                  <a:pt x="57758" y="800767"/>
                </a:cubicBezTo>
                <a:cubicBezTo>
                  <a:pt x="62568" y="801050"/>
                  <a:pt x="66105" y="801202"/>
                  <a:pt x="68370" y="801224"/>
                </a:cubicBezTo>
                <a:cubicBezTo>
                  <a:pt x="70624" y="801195"/>
                  <a:pt x="72195" y="800637"/>
                  <a:pt x="73084" y="799550"/>
                </a:cubicBezTo>
                <a:cubicBezTo>
                  <a:pt x="73972" y="798463"/>
                  <a:pt x="74398" y="797024"/>
                  <a:pt x="74361" y="795233"/>
                </a:cubicBezTo>
                <a:lnTo>
                  <a:pt x="74361" y="740255"/>
                </a:lnTo>
                <a:cubicBezTo>
                  <a:pt x="65125" y="756268"/>
                  <a:pt x="54523" y="770056"/>
                  <a:pt x="42555" y="781620"/>
                </a:cubicBezTo>
                <a:cubicBezTo>
                  <a:pt x="30587" y="793184"/>
                  <a:pt x="17694" y="802656"/>
                  <a:pt x="3876" y="810035"/>
                </a:cubicBezTo>
                <a:lnTo>
                  <a:pt x="0" y="807215"/>
                </a:lnTo>
                <a:cubicBezTo>
                  <a:pt x="6806" y="795504"/>
                  <a:pt x="13017" y="781481"/>
                  <a:pt x="18634" y="765144"/>
                </a:cubicBezTo>
                <a:cubicBezTo>
                  <a:pt x="24251" y="748808"/>
                  <a:pt x="28612" y="731701"/>
                  <a:pt x="31718" y="713823"/>
                </a:cubicBezTo>
                <a:lnTo>
                  <a:pt x="74361" y="727920"/>
                </a:lnTo>
                <a:lnTo>
                  <a:pt x="74361" y="687743"/>
                </a:lnTo>
                <a:lnTo>
                  <a:pt x="69075" y="687743"/>
                </a:lnTo>
                <a:lnTo>
                  <a:pt x="69075" y="691972"/>
                </a:lnTo>
                <a:cubicBezTo>
                  <a:pt x="68635" y="694226"/>
                  <a:pt x="64582" y="696943"/>
                  <a:pt x="56916" y="700122"/>
                </a:cubicBezTo>
                <a:cubicBezTo>
                  <a:pt x="49251" y="703301"/>
                  <a:pt x="40617" y="705049"/>
                  <a:pt x="31013" y="705364"/>
                </a:cubicBezTo>
                <a:lnTo>
                  <a:pt x="24669" y="705364"/>
                </a:lnTo>
                <a:lnTo>
                  <a:pt x="24669" y="597170"/>
                </a:lnTo>
                <a:lnTo>
                  <a:pt x="70837" y="615144"/>
                </a:lnTo>
                <a:lnTo>
                  <a:pt x="121234" y="615144"/>
                </a:lnTo>
                <a:lnTo>
                  <a:pt x="142027" y="592588"/>
                </a:lnTo>
                <a:lnTo>
                  <a:pt x="183966" y="623602"/>
                </a:lnTo>
                <a:lnTo>
                  <a:pt x="182556" y="619020"/>
                </a:lnTo>
                <a:lnTo>
                  <a:pt x="201939" y="619020"/>
                </a:lnTo>
                <a:cubicBezTo>
                  <a:pt x="202079" y="602985"/>
                  <a:pt x="202064" y="586333"/>
                  <a:pt x="201895" y="569064"/>
                </a:cubicBezTo>
                <a:cubicBezTo>
                  <a:pt x="201726" y="551795"/>
                  <a:pt x="201624" y="533910"/>
                  <a:pt x="201587" y="515407"/>
                </a:cubicBezTo>
                <a:close/>
                <a:moveTo>
                  <a:pt x="1185558" y="514526"/>
                </a:moveTo>
                <a:lnTo>
                  <a:pt x="1259919" y="535319"/>
                </a:lnTo>
                <a:cubicBezTo>
                  <a:pt x="1259339" y="537919"/>
                  <a:pt x="1257680" y="539945"/>
                  <a:pt x="1254941" y="541399"/>
                </a:cubicBezTo>
                <a:cubicBezTo>
                  <a:pt x="1252203" y="542852"/>
                  <a:pt x="1247636" y="543998"/>
                  <a:pt x="1241241" y="544835"/>
                </a:cubicBezTo>
                <a:cubicBezTo>
                  <a:pt x="1257871" y="567548"/>
                  <a:pt x="1279941" y="587232"/>
                  <a:pt x="1307452" y="603888"/>
                </a:cubicBezTo>
                <a:cubicBezTo>
                  <a:pt x="1334964" y="620544"/>
                  <a:pt x="1365404" y="633224"/>
                  <a:pt x="1398775" y="641928"/>
                </a:cubicBezTo>
                <a:lnTo>
                  <a:pt x="1398422" y="647214"/>
                </a:lnTo>
                <a:cubicBezTo>
                  <a:pt x="1387636" y="651744"/>
                  <a:pt x="1379340" y="658720"/>
                  <a:pt x="1373532" y="668140"/>
                </a:cubicBezTo>
                <a:cubicBezTo>
                  <a:pt x="1367724" y="677560"/>
                  <a:pt x="1363569" y="687618"/>
                  <a:pt x="1361065" y="698316"/>
                </a:cubicBezTo>
                <a:cubicBezTo>
                  <a:pt x="1331461" y="683198"/>
                  <a:pt x="1306263" y="662993"/>
                  <a:pt x="1285470" y="637699"/>
                </a:cubicBezTo>
                <a:cubicBezTo>
                  <a:pt x="1264677" y="612405"/>
                  <a:pt x="1248289" y="582860"/>
                  <a:pt x="1236307" y="549064"/>
                </a:cubicBezTo>
                <a:cubicBezTo>
                  <a:pt x="1227392" y="568184"/>
                  <a:pt x="1214639" y="587800"/>
                  <a:pt x="1198049" y="607912"/>
                </a:cubicBezTo>
                <a:cubicBezTo>
                  <a:pt x="1181459" y="628025"/>
                  <a:pt x="1161658" y="646688"/>
                  <a:pt x="1138646" y="663902"/>
                </a:cubicBezTo>
                <a:cubicBezTo>
                  <a:pt x="1115634" y="681117"/>
                  <a:pt x="1090037" y="694937"/>
                  <a:pt x="1061856" y="705364"/>
                </a:cubicBezTo>
                <a:lnTo>
                  <a:pt x="1060094" y="702193"/>
                </a:lnTo>
                <a:cubicBezTo>
                  <a:pt x="1080968" y="686529"/>
                  <a:pt x="1099799" y="668223"/>
                  <a:pt x="1116587" y="647273"/>
                </a:cubicBezTo>
                <a:cubicBezTo>
                  <a:pt x="1133375" y="626323"/>
                  <a:pt x="1147637" y="604375"/>
                  <a:pt x="1159374" y="581428"/>
                </a:cubicBezTo>
                <a:cubicBezTo>
                  <a:pt x="1171110" y="558482"/>
                  <a:pt x="1179838" y="536181"/>
                  <a:pt x="1185558" y="514526"/>
                </a:cubicBezTo>
                <a:close/>
                <a:moveTo>
                  <a:pt x="2262321" y="247402"/>
                </a:moveTo>
                <a:cubicBezTo>
                  <a:pt x="2272299" y="247432"/>
                  <a:pt x="2280713" y="250897"/>
                  <a:pt x="2287563" y="257799"/>
                </a:cubicBezTo>
                <a:cubicBezTo>
                  <a:pt x="2294413" y="264701"/>
                  <a:pt x="2297982" y="274862"/>
                  <a:pt x="2298268" y="288284"/>
                </a:cubicBezTo>
                <a:cubicBezTo>
                  <a:pt x="2298335" y="300329"/>
                  <a:pt x="2296242" y="312577"/>
                  <a:pt x="2291989" y="325027"/>
                </a:cubicBezTo>
                <a:cubicBezTo>
                  <a:pt x="2287736" y="337477"/>
                  <a:pt x="2280919" y="349047"/>
                  <a:pt x="2271536" y="359735"/>
                </a:cubicBezTo>
                <a:cubicBezTo>
                  <a:pt x="2262153" y="370423"/>
                  <a:pt x="2249801" y="379146"/>
                  <a:pt x="2234479" y="385905"/>
                </a:cubicBezTo>
                <a:lnTo>
                  <a:pt x="2228488" y="374275"/>
                </a:lnTo>
                <a:cubicBezTo>
                  <a:pt x="2242930" y="366801"/>
                  <a:pt x="2253517" y="358313"/>
                  <a:pt x="2260250" y="348813"/>
                </a:cubicBezTo>
                <a:cubicBezTo>
                  <a:pt x="2266983" y="339312"/>
                  <a:pt x="2270962" y="330296"/>
                  <a:pt x="2272188" y="321764"/>
                </a:cubicBezTo>
                <a:cubicBezTo>
                  <a:pt x="2266656" y="319965"/>
                  <a:pt x="2260530" y="317494"/>
                  <a:pt x="2253810" y="314350"/>
                </a:cubicBezTo>
                <a:cubicBezTo>
                  <a:pt x="2247090" y="311207"/>
                  <a:pt x="2241251" y="306908"/>
                  <a:pt x="2236293" y="301454"/>
                </a:cubicBezTo>
                <a:cubicBezTo>
                  <a:pt x="2231335" y="296000"/>
                  <a:pt x="2228733" y="288908"/>
                  <a:pt x="2228488" y="280178"/>
                </a:cubicBezTo>
                <a:cubicBezTo>
                  <a:pt x="2228642" y="271257"/>
                  <a:pt x="2231770" y="263636"/>
                  <a:pt x="2237871" y="257314"/>
                </a:cubicBezTo>
                <a:cubicBezTo>
                  <a:pt x="2243972" y="250993"/>
                  <a:pt x="2252122" y="247689"/>
                  <a:pt x="2262321" y="247402"/>
                </a:cubicBezTo>
                <a:close/>
                <a:moveTo>
                  <a:pt x="1834372" y="190992"/>
                </a:moveTo>
                <a:lnTo>
                  <a:pt x="1834372" y="230156"/>
                </a:lnTo>
                <a:lnTo>
                  <a:pt x="1875606" y="230156"/>
                </a:lnTo>
                <a:lnTo>
                  <a:pt x="1875606" y="190992"/>
                </a:lnTo>
                <a:close/>
                <a:moveTo>
                  <a:pt x="189252" y="188900"/>
                </a:moveTo>
                <a:cubicBezTo>
                  <a:pt x="178973" y="196007"/>
                  <a:pt x="167813" y="202938"/>
                  <a:pt x="155771" y="209693"/>
                </a:cubicBezTo>
                <a:cubicBezTo>
                  <a:pt x="168579" y="212358"/>
                  <a:pt x="177855" y="216543"/>
                  <a:pt x="183600" y="222250"/>
                </a:cubicBezTo>
                <a:cubicBezTo>
                  <a:pt x="189345" y="227956"/>
                  <a:pt x="192252" y="233995"/>
                  <a:pt x="192319" y="240367"/>
                </a:cubicBezTo>
                <a:cubicBezTo>
                  <a:pt x="192387" y="246739"/>
                  <a:pt x="190307" y="252256"/>
                  <a:pt x="186080" y="256918"/>
                </a:cubicBezTo>
                <a:cubicBezTo>
                  <a:pt x="199810" y="247410"/>
                  <a:pt x="212262" y="236999"/>
                  <a:pt x="223437" y="225684"/>
                </a:cubicBezTo>
                <a:cubicBezTo>
                  <a:pt x="234612" y="214370"/>
                  <a:pt x="244597" y="202108"/>
                  <a:pt x="253393" y="188900"/>
                </a:cubicBezTo>
                <a:close/>
                <a:moveTo>
                  <a:pt x="1952434" y="170219"/>
                </a:moveTo>
                <a:lnTo>
                  <a:pt x="2014109" y="175155"/>
                </a:lnTo>
                <a:cubicBezTo>
                  <a:pt x="2013969" y="177475"/>
                  <a:pt x="2013015" y="179443"/>
                  <a:pt x="2011245" y="181058"/>
                </a:cubicBezTo>
                <a:cubicBezTo>
                  <a:pt x="2009476" y="182674"/>
                  <a:pt x="2006671" y="183760"/>
                  <a:pt x="2002831" y="184318"/>
                </a:cubicBezTo>
                <a:lnTo>
                  <a:pt x="2002831" y="224855"/>
                </a:lnTo>
                <a:cubicBezTo>
                  <a:pt x="2011473" y="217105"/>
                  <a:pt x="2019740" y="209159"/>
                  <a:pt x="2027633" y="201016"/>
                </a:cubicBezTo>
                <a:cubicBezTo>
                  <a:pt x="2035526" y="192872"/>
                  <a:pt x="2041943" y="185544"/>
                  <a:pt x="2046884" y="179032"/>
                </a:cubicBezTo>
                <a:lnTo>
                  <a:pt x="2098338" y="218151"/>
                </a:lnTo>
                <a:cubicBezTo>
                  <a:pt x="2096444" y="220119"/>
                  <a:pt x="2093624" y="221295"/>
                  <a:pt x="2089880" y="221677"/>
                </a:cubicBezTo>
                <a:cubicBezTo>
                  <a:pt x="2086135" y="222059"/>
                  <a:pt x="2081201" y="221471"/>
                  <a:pt x="2075078" y="219913"/>
                </a:cubicBezTo>
                <a:cubicBezTo>
                  <a:pt x="2065614" y="222966"/>
                  <a:pt x="2054674" y="226213"/>
                  <a:pt x="2042259" y="229654"/>
                </a:cubicBezTo>
                <a:cubicBezTo>
                  <a:pt x="2029843" y="233094"/>
                  <a:pt x="2016700" y="236419"/>
                  <a:pt x="2002831" y="239629"/>
                </a:cubicBezTo>
                <a:lnTo>
                  <a:pt x="2002831" y="275593"/>
                </a:lnTo>
                <a:cubicBezTo>
                  <a:pt x="2002743" y="278032"/>
                  <a:pt x="2003360" y="279765"/>
                  <a:pt x="2004681" y="280794"/>
                </a:cubicBezTo>
                <a:cubicBezTo>
                  <a:pt x="2006003" y="281822"/>
                  <a:pt x="2008558" y="282322"/>
                  <a:pt x="2012347" y="282292"/>
                </a:cubicBezTo>
                <a:lnTo>
                  <a:pt x="2035959" y="282292"/>
                </a:lnTo>
                <a:cubicBezTo>
                  <a:pt x="2039564" y="282300"/>
                  <a:pt x="2043015" y="282285"/>
                  <a:pt x="2046311" y="282248"/>
                </a:cubicBezTo>
                <a:cubicBezTo>
                  <a:pt x="2049608" y="282212"/>
                  <a:pt x="2052266" y="282109"/>
                  <a:pt x="2054285" y="281940"/>
                </a:cubicBezTo>
                <a:cubicBezTo>
                  <a:pt x="2056378" y="281808"/>
                  <a:pt x="2058184" y="281455"/>
                  <a:pt x="2059704" y="280882"/>
                </a:cubicBezTo>
                <a:cubicBezTo>
                  <a:pt x="2061223" y="280309"/>
                  <a:pt x="2062589" y="279251"/>
                  <a:pt x="2063801" y="277709"/>
                </a:cubicBezTo>
                <a:cubicBezTo>
                  <a:pt x="2065944" y="274976"/>
                  <a:pt x="2068529" y="270304"/>
                  <a:pt x="2071554" y="263693"/>
                </a:cubicBezTo>
                <a:cubicBezTo>
                  <a:pt x="2074579" y="257081"/>
                  <a:pt x="2077868" y="249060"/>
                  <a:pt x="2081422" y="239629"/>
                </a:cubicBezTo>
                <a:lnTo>
                  <a:pt x="2084946" y="239629"/>
                </a:lnTo>
                <a:lnTo>
                  <a:pt x="2086356" y="279119"/>
                </a:lnTo>
                <a:cubicBezTo>
                  <a:pt x="2092398" y="281873"/>
                  <a:pt x="2096525" y="284825"/>
                  <a:pt x="2098735" y="287975"/>
                </a:cubicBezTo>
                <a:cubicBezTo>
                  <a:pt x="2100945" y="291125"/>
                  <a:pt x="2101987" y="294870"/>
                  <a:pt x="2101862" y="299209"/>
                </a:cubicBezTo>
                <a:cubicBezTo>
                  <a:pt x="2102222" y="309202"/>
                  <a:pt x="2096921" y="316529"/>
                  <a:pt x="2085959" y="321191"/>
                </a:cubicBezTo>
                <a:cubicBezTo>
                  <a:pt x="2074997" y="325854"/>
                  <a:pt x="2056216" y="328159"/>
                  <a:pt x="2029615" y="328108"/>
                </a:cubicBezTo>
                <a:lnTo>
                  <a:pt x="1999307" y="328108"/>
                </a:lnTo>
                <a:cubicBezTo>
                  <a:pt x="1980393" y="328409"/>
                  <a:pt x="1967735" y="325604"/>
                  <a:pt x="1961333" y="319694"/>
                </a:cubicBezTo>
                <a:cubicBezTo>
                  <a:pt x="1954931" y="313783"/>
                  <a:pt x="1951964" y="302961"/>
                  <a:pt x="1952434" y="287226"/>
                </a:cubicBezTo>
                <a:close/>
                <a:moveTo>
                  <a:pt x="1573930" y="149781"/>
                </a:moveTo>
                <a:cubicBezTo>
                  <a:pt x="1579958" y="165941"/>
                  <a:pt x="1587550" y="180405"/>
                  <a:pt x="1596705" y="193173"/>
                </a:cubicBezTo>
                <a:cubicBezTo>
                  <a:pt x="1605861" y="205941"/>
                  <a:pt x="1616360" y="217321"/>
                  <a:pt x="1628203" y="227314"/>
                </a:cubicBezTo>
                <a:cubicBezTo>
                  <a:pt x="1636118" y="215317"/>
                  <a:pt x="1643020" y="202835"/>
                  <a:pt x="1648908" y="189869"/>
                </a:cubicBezTo>
                <a:cubicBezTo>
                  <a:pt x="1654797" y="176903"/>
                  <a:pt x="1659760" y="163540"/>
                  <a:pt x="1663798" y="149781"/>
                </a:cubicBezTo>
                <a:close/>
                <a:moveTo>
                  <a:pt x="1834372" y="145882"/>
                </a:moveTo>
                <a:lnTo>
                  <a:pt x="1834372" y="181169"/>
                </a:lnTo>
                <a:lnTo>
                  <a:pt x="1875606" y="181169"/>
                </a:lnTo>
                <a:lnTo>
                  <a:pt x="1875606" y="145882"/>
                </a:lnTo>
                <a:close/>
                <a:moveTo>
                  <a:pt x="1198950" y="110133"/>
                </a:moveTo>
                <a:lnTo>
                  <a:pt x="1268377" y="116164"/>
                </a:lnTo>
                <a:cubicBezTo>
                  <a:pt x="1268142" y="118694"/>
                  <a:pt x="1267114" y="120866"/>
                  <a:pt x="1265294" y="122682"/>
                </a:cubicBezTo>
                <a:cubicBezTo>
                  <a:pt x="1263473" y="124497"/>
                  <a:pt x="1260154" y="125777"/>
                  <a:pt x="1255338" y="126521"/>
                </a:cubicBezTo>
                <a:lnTo>
                  <a:pt x="1255338" y="321412"/>
                </a:lnTo>
                <a:cubicBezTo>
                  <a:pt x="1254765" y="323879"/>
                  <a:pt x="1249743" y="326874"/>
                  <a:pt x="1240271" y="330398"/>
                </a:cubicBezTo>
                <a:cubicBezTo>
                  <a:pt x="1230800" y="333923"/>
                  <a:pt x="1220315" y="335861"/>
                  <a:pt x="1208817" y="336214"/>
                </a:cubicBezTo>
                <a:lnTo>
                  <a:pt x="1198950" y="336214"/>
                </a:lnTo>
                <a:close/>
                <a:moveTo>
                  <a:pt x="987847" y="108899"/>
                </a:moveTo>
                <a:cubicBezTo>
                  <a:pt x="988169" y="109171"/>
                  <a:pt x="991597" y="112191"/>
                  <a:pt x="998133" y="117958"/>
                </a:cubicBezTo>
                <a:cubicBezTo>
                  <a:pt x="1004668" y="123725"/>
                  <a:pt x="1012378" y="130608"/>
                  <a:pt x="1021262" y="138608"/>
                </a:cubicBezTo>
                <a:cubicBezTo>
                  <a:pt x="1030147" y="146607"/>
                  <a:pt x="1038274" y="154090"/>
                  <a:pt x="1045645" y="161058"/>
                </a:cubicBezTo>
                <a:cubicBezTo>
                  <a:pt x="1045087" y="162989"/>
                  <a:pt x="1043824" y="164414"/>
                  <a:pt x="1041856" y="165331"/>
                </a:cubicBezTo>
                <a:cubicBezTo>
                  <a:pt x="1039888" y="166249"/>
                  <a:pt x="1037392" y="166704"/>
                  <a:pt x="1034367" y="166697"/>
                </a:cubicBezTo>
                <a:lnTo>
                  <a:pt x="713660" y="166697"/>
                </a:lnTo>
                <a:lnTo>
                  <a:pt x="710489" y="155419"/>
                </a:lnTo>
                <a:lnTo>
                  <a:pt x="955071" y="155419"/>
                </a:lnTo>
                <a:close/>
                <a:moveTo>
                  <a:pt x="155419" y="55683"/>
                </a:moveTo>
                <a:cubicBezTo>
                  <a:pt x="145199" y="63084"/>
                  <a:pt x="134274" y="70133"/>
                  <a:pt x="122644" y="76829"/>
                </a:cubicBezTo>
                <a:cubicBezTo>
                  <a:pt x="137545" y="77888"/>
                  <a:pt x="148427" y="81016"/>
                  <a:pt x="155289" y="86214"/>
                </a:cubicBezTo>
                <a:cubicBezTo>
                  <a:pt x="162150" y="91411"/>
                  <a:pt x="165800" y="97254"/>
                  <a:pt x="166240" y="103744"/>
                </a:cubicBezTo>
                <a:cubicBezTo>
                  <a:pt x="166679" y="110233"/>
                  <a:pt x="164717" y="115946"/>
                  <a:pt x="160353" y="120882"/>
                </a:cubicBezTo>
                <a:cubicBezTo>
                  <a:pt x="174803" y="111381"/>
                  <a:pt x="188018" y="101219"/>
                  <a:pt x="200001" y="90397"/>
                </a:cubicBezTo>
                <a:cubicBezTo>
                  <a:pt x="211983" y="79575"/>
                  <a:pt x="222732" y="68003"/>
                  <a:pt x="232248" y="55683"/>
                </a:cubicBezTo>
                <a:close/>
                <a:moveTo>
                  <a:pt x="1950320" y="7401"/>
                </a:moveTo>
                <a:lnTo>
                  <a:pt x="2011642" y="12335"/>
                </a:lnTo>
                <a:cubicBezTo>
                  <a:pt x="2011326" y="14633"/>
                  <a:pt x="2010283" y="16557"/>
                  <a:pt x="2008514" y="18106"/>
                </a:cubicBezTo>
                <a:cubicBezTo>
                  <a:pt x="2006744" y="19655"/>
                  <a:pt x="2004028" y="20786"/>
                  <a:pt x="2000364" y="21498"/>
                </a:cubicBezTo>
                <a:lnTo>
                  <a:pt x="2000364" y="64494"/>
                </a:lnTo>
                <a:cubicBezTo>
                  <a:pt x="2009204" y="57064"/>
                  <a:pt x="2017780" y="49369"/>
                  <a:pt x="2026091" y="41410"/>
                </a:cubicBezTo>
                <a:cubicBezTo>
                  <a:pt x="2034402" y="33451"/>
                  <a:pt x="2041216" y="26461"/>
                  <a:pt x="2046532" y="20441"/>
                </a:cubicBezTo>
                <a:lnTo>
                  <a:pt x="2094461" y="59207"/>
                </a:lnTo>
                <a:cubicBezTo>
                  <a:pt x="2092384" y="61168"/>
                  <a:pt x="2089491" y="62269"/>
                  <a:pt x="2085783" y="62511"/>
                </a:cubicBezTo>
                <a:cubicBezTo>
                  <a:pt x="2082075" y="62754"/>
                  <a:pt x="2077332" y="62005"/>
                  <a:pt x="2071554" y="60265"/>
                </a:cubicBezTo>
                <a:cubicBezTo>
                  <a:pt x="2062222" y="62790"/>
                  <a:pt x="2051370" y="65492"/>
                  <a:pt x="2038999" y="68371"/>
                </a:cubicBezTo>
                <a:cubicBezTo>
                  <a:pt x="2026627" y="71249"/>
                  <a:pt x="2013749" y="73951"/>
                  <a:pt x="2000364" y="76476"/>
                </a:cubicBezTo>
                <a:lnTo>
                  <a:pt x="2000364" y="109957"/>
                </a:lnTo>
                <a:cubicBezTo>
                  <a:pt x="2000261" y="112380"/>
                  <a:pt x="2000819" y="114054"/>
                  <a:pt x="2002038" y="114979"/>
                </a:cubicBezTo>
                <a:cubicBezTo>
                  <a:pt x="2003257" y="115904"/>
                  <a:pt x="2005753" y="116344"/>
                  <a:pt x="2009527" y="116300"/>
                </a:cubicBezTo>
                <a:lnTo>
                  <a:pt x="2031730" y="116300"/>
                </a:lnTo>
                <a:cubicBezTo>
                  <a:pt x="2035151" y="116308"/>
                  <a:pt x="2038441" y="116293"/>
                  <a:pt x="2041598" y="116256"/>
                </a:cubicBezTo>
                <a:cubicBezTo>
                  <a:pt x="2044755" y="116220"/>
                  <a:pt x="2047339" y="116117"/>
                  <a:pt x="2049351" y="115948"/>
                </a:cubicBezTo>
                <a:cubicBezTo>
                  <a:pt x="2051289" y="115985"/>
                  <a:pt x="2053052" y="115735"/>
                  <a:pt x="2054637" y="115199"/>
                </a:cubicBezTo>
                <a:cubicBezTo>
                  <a:pt x="2056223" y="114663"/>
                  <a:pt x="2057633" y="113620"/>
                  <a:pt x="2058867" y="112071"/>
                </a:cubicBezTo>
                <a:cubicBezTo>
                  <a:pt x="2060849" y="109531"/>
                  <a:pt x="2063316" y="105272"/>
                  <a:pt x="2066268" y="99296"/>
                </a:cubicBezTo>
                <a:cubicBezTo>
                  <a:pt x="2069219" y="93319"/>
                  <a:pt x="2072391" y="86065"/>
                  <a:pt x="2075783" y="77534"/>
                </a:cubicBezTo>
                <a:lnTo>
                  <a:pt x="2079307" y="77534"/>
                </a:lnTo>
                <a:lnTo>
                  <a:pt x="2080717" y="113481"/>
                </a:lnTo>
                <a:cubicBezTo>
                  <a:pt x="2086591" y="116065"/>
                  <a:pt x="2090614" y="118914"/>
                  <a:pt x="2092787" y="122027"/>
                </a:cubicBezTo>
                <a:cubicBezTo>
                  <a:pt x="2094961" y="125140"/>
                  <a:pt x="2095989" y="128870"/>
                  <a:pt x="2095871" y="133217"/>
                </a:cubicBezTo>
                <a:cubicBezTo>
                  <a:pt x="2096216" y="143041"/>
                  <a:pt x="2091033" y="150265"/>
                  <a:pt x="2080320" y="154891"/>
                </a:cubicBezTo>
                <a:cubicBezTo>
                  <a:pt x="2069608" y="159516"/>
                  <a:pt x="2051297" y="161807"/>
                  <a:pt x="2025386" y="161763"/>
                </a:cubicBezTo>
                <a:lnTo>
                  <a:pt x="1995782" y="161763"/>
                </a:lnTo>
                <a:cubicBezTo>
                  <a:pt x="1977390" y="162072"/>
                  <a:pt x="1965099" y="159340"/>
                  <a:pt x="1958910" y="153569"/>
                </a:cubicBezTo>
                <a:cubicBezTo>
                  <a:pt x="1952721" y="147798"/>
                  <a:pt x="1949857" y="137137"/>
                  <a:pt x="1950320" y="121587"/>
                </a:cubicBezTo>
                <a:close/>
                <a:moveTo>
                  <a:pt x="413042" y="5286"/>
                </a:moveTo>
                <a:cubicBezTo>
                  <a:pt x="440132" y="9387"/>
                  <a:pt x="458838" y="16384"/>
                  <a:pt x="469160" y="26277"/>
                </a:cubicBezTo>
                <a:cubicBezTo>
                  <a:pt x="479482" y="36170"/>
                  <a:pt x="483816" y="46030"/>
                  <a:pt x="482161" y="55857"/>
                </a:cubicBezTo>
                <a:cubicBezTo>
                  <a:pt x="480506" y="65684"/>
                  <a:pt x="475259" y="72549"/>
                  <a:pt x="466418" y="76451"/>
                </a:cubicBezTo>
                <a:cubicBezTo>
                  <a:pt x="457577" y="80354"/>
                  <a:pt x="447538" y="78365"/>
                  <a:pt x="436302" y="70485"/>
                </a:cubicBezTo>
                <a:cubicBezTo>
                  <a:pt x="435061" y="59009"/>
                  <a:pt x="431992" y="47688"/>
                  <a:pt x="427095" y="36520"/>
                </a:cubicBezTo>
                <a:cubicBezTo>
                  <a:pt x="422198" y="25353"/>
                  <a:pt x="416573" y="15529"/>
                  <a:pt x="410222" y="7049"/>
                </a:cubicBezTo>
                <a:close/>
                <a:moveTo>
                  <a:pt x="134978" y="1762"/>
                </a:moveTo>
                <a:lnTo>
                  <a:pt x="209340" y="17974"/>
                </a:lnTo>
                <a:cubicBezTo>
                  <a:pt x="208569" y="20448"/>
                  <a:pt x="206763" y="22372"/>
                  <a:pt x="203922" y="23745"/>
                </a:cubicBezTo>
                <a:cubicBezTo>
                  <a:pt x="201080" y="25118"/>
                  <a:pt x="196543" y="25896"/>
                  <a:pt x="190309" y="26080"/>
                </a:cubicBezTo>
                <a:cubicBezTo>
                  <a:pt x="186961" y="29413"/>
                  <a:pt x="183437" y="32702"/>
                  <a:pt x="179736" y="35947"/>
                </a:cubicBezTo>
                <a:cubicBezTo>
                  <a:pt x="176036" y="39193"/>
                  <a:pt x="172159" y="42482"/>
                  <a:pt x="168106" y="45815"/>
                </a:cubicBezTo>
                <a:lnTo>
                  <a:pt x="235067" y="45815"/>
                </a:lnTo>
                <a:lnTo>
                  <a:pt x="262556" y="19736"/>
                </a:lnTo>
                <a:lnTo>
                  <a:pt x="312601" y="61322"/>
                </a:lnTo>
                <a:cubicBezTo>
                  <a:pt x="311066" y="63224"/>
                  <a:pt x="308761" y="64619"/>
                  <a:pt x="305684" y="65507"/>
                </a:cubicBezTo>
                <a:cubicBezTo>
                  <a:pt x="302608" y="66395"/>
                  <a:pt x="298452" y="66998"/>
                  <a:pt x="293217" y="67313"/>
                </a:cubicBezTo>
                <a:cubicBezTo>
                  <a:pt x="280398" y="83011"/>
                  <a:pt x="265596" y="97343"/>
                  <a:pt x="248812" y="110309"/>
                </a:cubicBezTo>
                <a:cubicBezTo>
                  <a:pt x="232027" y="123275"/>
                  <a:pt x="212996" y="134788"/>
                  <a:pt x="191719" y="144847"/>
                </a:cubicBezTo>
                <a:lnTo>
                  <a:pt x="240001" y="156124"/>
                </a:lnTo>
                <a:cubicBezTo>
                  <a:pt x="239069" y="158621"/>
                  <a:pt x="237145" y="160588"/>
                  <a:pt x="234230" y="162027"/>
                </a:cubicBezTo>
                <a:cubicBezTo>
                  <a:pt x="231315" y="163467"/>
                  <a:pt x="226660" y="164201"/>
                  <a:pt x="220265" y="164230"/>
                </a:cubicBezTo>
                <a:cubicBezTo>
                  <a:pt x="214920" y="169164"/>
                  <a:pt x="209046" y="174098"/>
                  <a:pt x="202644" y="179032"/>
                </a:cubicBezTo>
                <a:lnTo>
                  <a:pt x="255508" y="179032"/>
                </a:lnTo>
                <a:lnTo>
                  <a:pt x="283349" y="152600"/>
                </a:lnTo>
                <a:lnTo>
                  <a:pt x="334099" y="194891"/>
                </a:lnTo>
                <a:cubicBezTo>
                  <a:pt x="332564" y="196785"/>
                  <a:pt x="330259" y="198195"/>
                  <a:pt x="327182" y="199120"/>
                </a:cubicBezTo>
                <a:cubicBezTo>
                  <a:pt x="324106" y="200045"/>
                  <a:pt x="319950" y="200750"/>
                  <a:pt x="314715" y="201235"/>
                </a:cubicBezTo>
                <a:cubicBezTo>
                  <a:pt x="295995" y="227891"/>
                  <a:pt x="272779" y="250585"/>
                  <a:pt x="245066" y="269318"/>
                </a:cubicBezTo>
                <a:cubicBezTo>
                  <a:pt x="217352" y="288051"/>
                  <a:pt x="183981" y="302888"/>
                  <a:pt x="144951" y="313828"/>
                </a:cubicBezTo>
                <a:cubicBezTo>
                  <a:pt x="105921" y="324768"/>
                  <a:pt x="60071" y="331878"/>
                  <a:pt x="7401" y="335156"/>
                </a:cubicBezTo>
                <a:lnTo>
                  <a:pt x="5991" y="330927"/>
                </a:lnTo>
                <a:cubicBezTo>
                  <a:pt x="40183" y="322697"/>
                  <a:pt x="71447" y="313078"/>
                  <a:pt x="99780" y="302072"/>
                </a:cubicBezTo>
                <a:cubicBezTo>
                  <a:pt x="128114" y="291066"/>
                  <a:pt x="153473" y="278364"/>
                  <a:pt x="175860" y="263966"/>
                </a:cubicBezTo>
                <a:cubicBezTo>
                  <a:pt x="172313" y="265244"/>
                  <a:pt x="168393" y="265684"/>
                  <a:pt x="164098" y="265288"/>
                </a:cubicBezTo>
                <a:cubicBezTo>
                  <a:pt x="159802" y="264892"/>
                  <a:pt x="155265" y="263394"/>
                  <a:pt x="150485" y="260795"/>
                </a:cubicBezTo>
                <a:cubicBezTo>
                  <a:pt x="148811" y="254187"/>
                  <a:pt x="146168" y="247579"/>
                  <a:pt x="142556" y="240971"/>
                </a:cubicBezTo>
                <a:cubicBezTo>
                  <a:pt x="138943" y="234363"/>
                  <a:pt x="134890" y="228283"/>
                  <a:pt x="130397" y="222733"/>
                </a:cubicBezTo>
                <a:cubicBezTo>
                  <a:pt x="117321" y="228929"/>
                  <a:pt x="103561" y="234510"/>
                  <a:pt x="89119" y="239473"/>
                </a:cubicBezTo>
                <a:cubicBezTo>
                  <a:pt x="74677" y="244436"/>
                  <a:pt x="59772" y="248607"/>
                  <a:pt x="44405" y="251984"/>
                </a:cubicBezTo>
                <a:lnTo>
                  <a:pt x="42643" y="249165"/>
                </a:lnTo>
                <a:cubicBezTo>
                  <a:pt x="63972" y="237593"/>
                  <a:pt x="83605" y="224172"/>
                  <a:pt x="101542" y="208900"/>
                </a:cubicBezTo>
                <a:cubicBezTo>
                  <a:pt x="119479" y="193628"/>
                  <a:pt x="134619" y="178268"/>
                  <a:pt x="146961" y="162820"/>
                </a:cubicBezTo>
                <a:cubicBezTo>
                  <a:pt x="128995" y="168650"/>
                  <a:pt x="109596" y="173643"/>
                  <a:pt x="88767" y="177798"/>
                </a:cubicBezTo>
                <a:cubicBezTo>
                  <a:pt x="67937" y="181954"/>
                  <a:pt x="45631" y="185185"/>
                  <a:pt x="21850" y="187490"/>
                </a:cubicBezTo>
                <a:lnTo>
                  <a:pt x="20088" y="183613"/>
                </a:lnTo>
                <a:cubicBezTo>
                  <a:pt x="44611" y="176220"/>
                  <a:pt x="67636" y="167923"/>
                  <a:pt x="89163" y="158723"/>
                </a:cubicBezTo>
                <a:cubicBezTo>
                  <a:pt x="110690" y="149524"/>
                  <a:pt x="130544" y="139377"/>
                  <a:pt x="148723" y="128283"/>
                </a:cubicBezTo>
                <a:cubicBezTo>
                  <a:pt x="145368" y="129355"/>
                  <a:pt x="141770" y="129678"/>
                  <a:pt x="137930" y="129252"/>
                </a:cubicBezTo>
                <a:cubicBezTo>
                  <a:pt x="134090" y="128826"/>
                  <a:pt x="130052" y="127563"/>
                  <a:pt x="125815" y="125463"/>
                </a:cubicBezTo>
                <a:cubicBezTo>
                  <a:pt x="123928" y="118657"/>
                  <a:pt x="120918" y="111917"/>
                  <a:pt x="116784" y="105243"/>
                </a:cubicBezTo>
                <a:cubicBezTo>
                  <a:pt x="112651" y="98569"/>
                  <a:pt x="108143" y="92622"/>
                  <a:pt x="103260" y="87401"/>
                </a:cubicBezTo>
                <a:cubicBezTo>
                  <a:pt x="91799" y="93062"/>
                  <a:pt x="79831" y="98216"/>
                  <a:pt x="67357" y="102864"/>
                </a:cubicBezTo>
                <a:cubicBezTo>
                  <a:pt x="54882" y="107512"/>
                  <a:pt x="41946" y="111521"/>
                  <a:pt x="28546" y="114891"/>
                </a:cubicBezTo>
                <a:lnTo>
                  <a:pt x="26784" y="112071"/>
                </a:lnTo>
                <a:cubicBezTo>
                  <a:pt x="43098" y="102140"/>
                  <a:pt x="58322" y="90832"/>
                  <a:pt x="72456" y="78147"/>
                </a:cubicBezTo>
                <a:cubicBezTo>
                  <a:pt x="86590" y="65462"/>
                  <a:pt x="99020" y="52483"/>
                  <a:pt x="109747" y="39211"/>
                </a:cubicBezTo>
                <a:cubicBezTo>
                  <a:pt x="120475" y="25938"/>
                  <a:pt x="128885" y="13455"/>
                  <a:pt x="134978" y="1762"/>
                </a:cubicBezTo>
                <a:close/>
                <a:moveTo>
                  <a:pt x="590664" y="1079"/>
                </a:moveTo>
                <a:lnTo>
                  <a:pt x="653748" y="24692"/>
                </a:lnTo>
                <a:cubicBezTo>
                  <a:pt x="652896" y="26689"/>
                  <a:pt x="651340" y="28245"/>
                  <a:pt x="649078" y="29361"/>
                </a:cubicBezTo>
                <a:cubicBezTo>
                  <a:pt x="646817" y="30477"/>
                  <a:pt x="643675" y="30801"/>
                  <a:pt x="639651" y="30331"/>
                </a:cubicBezTo>
                <a:cubicBezTo>
                  <a:pt x="630995" y="37959"/>
                  <a:pt x="620818" y="46315"/>
                  <a:pt x="609122" y="55397"/>
                </a:cubicBezTo>
                <a:cubicBezTo>
                  <a:pt x="597426" y="64479"/>
                  <a:pt x="585400" y="72923"/>
                  <a:pt x="573043" y="80727"/>
                </a:cubicBezTo>
                <a:lnTo>
                  <a:pt x="620973" y="80727"/>
                </a:lnTo>
                <a:lnTo>
                  <a:pt x="648109" y="53591"/>
                </a:lnTo>
                <a:lnTo>
                  <a:pt x="694629" y="97255"/>
                </a:lnTo>
                <a:cubicBezTo>
                  <a:pt x="693293" y="98982"/>
                  <a:pt x="691560" y="100203"/>
                  <a:pt x="689431" y="100916"/>
                </a:cubicBezTo>
                <a:cubicBezTo>
                  <a:pt x="687302" y="101629"/>
                  <a:pt x="684336" y="102055"/>
                  <a:pt x="680532" y="102195"/>
                </a:cubicBezTo>
                <a:cubicBezTo>
                  <a:pt x="672669" y="106921"/>
                  <a:pt x="663286" y="111846"/>
                  <a:pt x="652382" y="116968"/>
                </a:cubicBezTo>
                <a:cubicBezTo>
                  <a:pt x="641479" y="122091"/>
                  <a:pt x="630774" y="126572"/>
                  <a:pt x="620268" y="130412"/>
                </a:cubicBezTo>
                <a:lnTo>
                  <a:pt x="636127" y="145537"/>
                </a:lnTo>
                <a:cubicBezTo>
                  <a:pt x="634791" y="147088"/>
                  <a:pt x="633058" y="148220"/>
                  <a:pt x="630929" y="148933"/>
                </a:cubicBezTo>
                <a:cubicBezTo>
                  <a:pt x="628799" y="149646"/>
                  <a:pt x="625833" y="150161"/>
                  <a:pt x="622030" y="150477"/>
                </a:cubicBezTo>
                <a:cubicBezTo>
                  <a:pt x="612602" y="154813"/>
                  <a:pt x="601677" y="159459"/>
                  <a:pt x="589254" y="164413"/>
                </a:cubicBezTo>
                <a:cubicBezTo>
                  <a:pt x="576831" y="169367"/>
                  <a:pt x="564496" y="174012"/>
                  <a:pt x="552250" y="178349"/>
                </a:cubicBezTo>
                <a:lnTo>
                  <a:pt x="562470" y="179052"/>
                </a:lnTo>
                <a:cubicBezTo>
                  <a:pt x="562140" y="181647"/>
                  <a:pt x="561038" y="183649"/>
                  <a:pt x="559166" y="185060"/>
                </a:cubicBezTo>
                <a:cubicBezTo>
                  <a:pt x="557294" y="186470"/>
                  <a:pt x="554518" y="187508"/>
                  <a:pt x="550840" y="188173"/>
                </a:cubicBezTo>
                <a:lnTo>
                  <a:pt x="550840" y="210420"/>
                </a:lnTo>
                <a:lnTo>
                  <a:pt x="615686" y="210420"/>
                </a:lnTo>
                <a:lnTo>
                  <a:pt x="642470" y="174821"/>
                </a:lnTo>
                <a:cubicBezTo>
                  <a:pt x="642738" y="175012"/>
                  <a:pt x="645610" y="177251"/>
                  <a:pt x="651085" y="181538"/>
                </a:cubicBezTo>
                <a:cubicBezTo>
                  <a:pt x="656561" y="185825"/>
                  <a:pt x="663035" y="191013"/>
                  <a:pt x="670508" y="197102"/>
                </a:cubicBezTo>
                <a:cubicBezTo>
                  <a:pt x="677981" y="203191"/>
                  <a:pt x="684846" y="209033"/>
                  <a:pt x="691105" y="214630"/>
                </a:cubicBezTo>
                <a:cubicBezTo>
                  <a:pt x="690532" y="216552"/>
                  <a:pt x="689299" y="217970"/>
                  <a:pt x="687405" y="218884"/>
                </a:cubicBezTo>
                <a:cubicBezTo>
                  <a:pt x="685510" y="219798"/>
                  <a:pt x="683220" y="220251"/>
                  <a:pt x="680532" y="220244"/>
                </a:cubicBezTo>
                <a:lnTo>
                  <a:pt x="550840" y="220244"/>
                </a:lnTo>
                <a:lnTo>
                  <a:pt x="550840" y="277378"/>
                </a:lnTo>
                <a:cubicBezTo>
                  <a:pt x="551112" y="288987"/>
                  <a:pt x="549550" y="298875"/>
                  <a:pt x="546154" y="307040"/>
                </a:cubicBezTo>
                <a:cubicBezTo>
                  <a:pt x="542758" y="315206"/>
                  <a:pt x="535897" y="321727"/>
                  <a:pt x="525570" y="326605"/>
                </a:cubicBezTo>
                <a:cubicBezTo>
                  <a:pt x="515243" y="331483"/>
                  <a:pt x="499819" y="334796"/>
                  <a:pt x="479298" y="336544"/>
                </a:cubicBezTo>
                <a:cubicBezTo>
                  <a:pt x="478527" y="328129"/>
                  <a:pt x="477249" y="320925"/>
                  <a:pt x="475465" y="314931"/>
                </a:cubicBezTo>
                <a:cubicBezTo>
                  <a:pt x="473681" y="308937"/>
                  <a:pt x="470729" y="303934"/>
                  <a:pt x="466610" y="299921"/>
                </a:cubicBezTo>
                <a:cubicBezTo>
                  <a:pt x="462697" y="296069"/>
                  <a:pt x="457660" y="292680"/>
                  <a:pt x="451500" y="289753"/>
                </a:cubicBezTo>
                <a:cubicBezTo>
                  <a:pt x="445340" y="286825"/>
                  <a:pt x="436162" y="284228"/>
                  <a:pt x="423967" y="281961"/>
                </a:cubicBezTo>
                <a:lnTo>
                  <a:pt x="423967" y="277730"/>
                </a:lnTo>
                <a:cubicBezTo>
                  <a:pt x="424232" y="277749"/>
                  <a:pt x="427182" y="277933"/>
                  <a:pt x="432816" y="278282"/>
                </a:cubicBezTo>
                <a:cubicBezTo>
                  <a:pt x="438450" y="278631"/>
                  <a:pt x="445178" y="279035"/>
                  <a:pt x="452998" y="279494"/>
                </a:cubicBezTo>
                <a:cubicBezTo>
                  <a:pt x="460818" y="279953"/>
                  <a:pt x="468140" y="280357"/>
                  <a:pt x="474964" y="280706"/>
                </a:cubicBezTo>
                <a:cubicBezTo>
                  <a:pt x="481788" y="281055"/>
                  <a:pt x="486521" y="281239"/>
                  <a:pt x="489166" y="281257"/>
                </a:cubicBezTo>
                <a:cubicBezTo>
                  <a:pt x="491941" y="281279"/>
                  <a:pt x="493879" y="280794"/>
                  <a:pt x="494981" y="279802"/>
                </a:cubicBezTo>
                <a:cubicBezTo>
                  <a:pt x="496082" y="278811"/>
                  <a:pt x="496610" y="277179"/>
                  <a:pt x="496566" y="274909"/>
                </a:cubicBezTo>
                <a:lnTo>
                  <a:pt x="496566" y="220244"/>
                </a:lnTo>
                <a:lnTo>
                  <a:pt x="364055" y="220244"/>
                </a:lnTo>
                <a:lnTo>
                  <a:pt x="361235" y="210420"/>
                </a:lnTo>
                <a:lnTo>
                  <a:pt x="496566" y="210420"/>
                </a:lnTo>
                <a:lnTo>
                  <a:pt x="496566" y="173762"/>
                </a:lnTo>
                <a:lnTo>
                  <a:pt x="532514" y="176585"/>
                </a:lnTo>
                <a:cubicBezTo>
                  <a:pt x="537352" y="170653"/>
                  <a:pt x="542213" y="164347"/>
                  <a:pt x="547095" y="157665"/>
                </a:cubicBezTo>
                <a:cubicBezTo>
                  <a:pt x="551978" y="150984"/>
                  <a:pt x="556398" y="144589"/>
                  <a:pt x="560355" y="138481"/>
                </a:cubicBezTo>
                <a:lnTo>
                  <a:pt x="423967" y="138481"/>
                </a:lnTo>
                <a:lnTo>
                  <a:pt x="420795" y="128657"/>
                </a:lnTo>
                <a:lnTo>
                  <a:pt x="562470" y="128657"/>
                </a:lnTo>
                <a:lnTo>
                  <a:pt x="590664" y="102195"/>
                </a:lnTo>
                <a:lnTo>
                  <a:pt x="613219" y="123718"/>
                </a:lnTo>
                <a:cubicBezTo>
                  <a:pt x="615003" y="118521"/>
                  <a:pt x="616721" y="113037"/>
                  <a:pt x="618373" y="107267"/>
                </a:cubicBezTo>
                <a:cubicBezTo>
                  <a:pt x="620025" y="101496"/>
                  <a:pt x="621479" y="95925"/>
                  <a:pt x="622735" y="90551"/>
                </a:cubicBezTo>
                <a:lnTo>
                  <a:pt x="414804" y="90551"/>
                </a:lnTo>
                <a:cubicBezTo>
                  <a:pt x="416713" y="104546"/>
                  <a:pt x="415714" y="116226"/>
                  <a:pt x="411808" y="125591"/>
                </a:cubicBezTo>
                <a:cubicBezTo>
                  <a:pt x="407902" y="134955"/>
                  <a:pt x="402322" y="141609"/>
                  <a:pt x="395068" y="145552"/>
                </a:cubicBezTo>
                <a:cubicBezTo>
                  <a:pt x="387704" y="149546"/>
                  <a:pt x="380494" y="150457"/>
                  <a:pt x="373438" y="148283"/>
                </a:cubicBezTo>
                <a:cubicBezTo>
                  <a:pt x="366382" y="146110"/>
                  <a:pt x="361375" y="141205"/>
                  <a:pt x="358416" y="133569"/>
                </a:cubicBezTo>
                <a:cubicBezTo>
                  <a:pt x="356323" y="126129"/>
                  <a:pt x="356984" y="119679"/>
                  <a:pt x="360398" y="114221"/>
                </a:cubicBezTo>
                <a:cubicBezTo>
                  <a:pt x="363812" y="108763"/>
                  <a:pt x="368790" y="104517"/>
                  <a:pt x="375332" y="101483"/>
                </a:cubicBezTo>
                <a:cubicBezTo>
                  <a:pt x="381984" y="97393"/>
                  <a:pt x="387535" y="90776"/>
                  <a:pt x="391984" y="81632"/>
                </a:cubicBezTo>
                <a:cubicBezTo>
                  <a:pt x="396434" y="72488"/>
                  <a:pt x="397932" y="62084"/>
                  <a:pt x="396478" y="50419"/>
                </a:cubicBezTo>
                <a:lnTo>
                  <a:pt x="400707" y="50066"/>
                </a:lnTo>
                <a:cubicBezTo>
                  <a:pt x="406639" y="60992"/>
                  <a:pt x="410633" y="71212"/>
                  <a:pt x="412689" y="80727"/>
                </a:cubicBezTo>
                <a:lnTo>
                  <a:pt x="560355" y="80727"/>
                </a:lnTo>
                <a:cubicBezTo>
                  <a:pt x="566288" y="68532"/>
                  <a:pt x="571956" y="55213"/>
                  <a:pt x="577360" y="40771"/>
                </a:cubicBezTo>
                <a:cubicBezTo>
                  <a:pt x="582764" y="26329"/>
                  <a:pt x="587199" y="13099"/>
                  <a:pt x="590664" y="1079"/>
                </a:cubicBezTo>
                <a:close/>
                <a:moveTo>
                  <a:pt x="1453400" y="1057"/>
                </a:moveTo>
                <a:lnTo>
                  <a:pt x="1514018" y="6696"/>
                </a:lnTo>
                <a:cubicBezTo>
                  <a:pt x="1513717" y="9347"/>
                  <a:pt x="1512556" y="11535"/>
                  <a:pt x="1510537" y="13260"/>
                </a:cubicBezTo>
                <a:cubicBezTo>
                  <a:pt x="1508518" y="14985"/>
                  <a:pt x="1505332" y="16204"/>
                  <a:pt x="1500978" y="16916"/>
                </a:cubicBezTo>
                <a:lnTo>
                  <a:pt x="1500978" y="83172"/>
                </a:lnTo>
                <a:lnTo>
                  <a:pt x="1518599" y="53921"/>
                </a:lnTo>
                <a:cubicBezTo>
                  <a:pt x="1518790" y="54105"/>
                  <a:pt x="1520787" y="56116"/>
                  <a:pt x="1524590" y="59956"/>
                </a:cubicBezTo>
                <a:cubicBezTo>
                  <a:pt x="1528394" y="63796"/>
                  <a:pt x="1532858" y="68363"/>
                  <a:pt x="1537983" y="73657"/>
                </a:cubicBezTo>
                <a:lnTo>
                  <a:pt x="1536220" y="67313"/>
                </a:lnTo>
                <a:lnTo>
                  <a:pt x="1605648" y="67313"/>
                </a:lnTo>
                <a:lnTo>
                  <a:pt x="1605648" y="4934"/>
                </a:lnTo>
                <a:lnTo>
                  <a:pt x="1669789" y="9868"/>
                </a:lnTo>
                <a:cubicBezTo>
                  <a:pt x="1669555" y="12496"/>
                  <a:pt x="1668526" y="14640"/>
                  <a:pt x="1666706" y="16300"/>
                </a:cubicBezTo>
                <a:cubicBezTo>
                  <a:pt x="1664885" y="17959"/>
                  <a:pt x="1661566" y="19222"/>
                  <a:pt x="1656750" y="20088"/>
                </a:cubicBezTo>
                <a:lnTo>
                  <a:pt x="1656750" y="67313"/>
                </a:lnTo>
                <a:lnTo>
                  <a:pt x="1680362" y="67313"/>
                </a:lnTo>
                <a:lnTo>
                  <a:pt x="1705384" y="33833"/>
                </a:lnTo>
                <a:cubicBezTo>
                  <a:pt x="1705632" y="34018"/>
                  <a:pt x="1708308" y="36154"/>
                  <a:pt x="1713412" y="40242"/>
                </a:cubicBezTo>
                <a:cubicBezTo>
                  <a:pt x="1718515" y="44329"/>
                  <a:pt x="1724559" y="49259"/>
                  <a:pt x="1731542" y="55031"/>
                </a:cubicBezTo>
                <a:cubicBezTo>
                  <a:pt x="1738525" y="60802"/>
                  <a:pt x="1744960" y="66306"/>
                  <a:pt x="1750847" y="71542"/>
                </a:cubicBezTo>
                <a:cubicBezTo>
                  <a:pt x="1750267" y="73473"/>
                  <a:pt x="1749048" y="74898"/>
                  <a:pt x="1747191" y="75815"/>
                </a:cubicBezTo>
                <a:cubicBezTo>
                  <a:pt x="1745333" y="76733"/>
                  <a:pt x="1743145" y="77188"/>
                  <a:pt x="1740627" y="77181"/>
                </a:cubicBezTo>
                <a:lnTo>
                  <a:pt x="1656750" y="77181"/>
                </a:lnTo>
                <a:lnTo>
                  <a:pt x="1656750" y="139913"/>
                </a:lnTo>
                <a:lnTo>
                  <a:pt x="1661331" y="139913"/>
                </a:lnTo>
                <a:lnTo>
                  <a:pt x="1689878" y="112424"/>
                </a:lnTo>
                <a:lnTo>
                  <a:pt x="1735693" y="153657"/>
                </a:lnTo>
                <a:cubicBezTo>
                  <a:pt x="1734555" y="155721"/>
                  <a:pt x="1732866" y="157233"/>
                  <a:pt x="1730627" y="158195"/>
                </a:cubicBezTo>
                <a:cubicBezTo>
                  <a:pt x="1728387" y="159157"/>
                  <a:pt x="1725025" y="159876"/>
                  <a:pt x="1720539" y="160353"/>
                </a:cubicBezTo>
                <a:cubicBezTo>
                  <a:pt x="1714055" y="177475"/>
                  <a:pt x="1706141" y="193716"/>
                  <a:pt x="1696794" y="209076"/>
                </a:cubicBezTo>
                <a:cubicBezTo>
                  <a:pt x="1687447" y="224436"/>
                  <a:pt x="1676449" y="238739"/>
                  <a:pt x="1663798" y="251984"/>
                </a:cubicBezTo>
                <a:cubicBezTo>
                  <a:pt x="1678137" y="259869"/>
                  <a:pt x="1693160" y="266654"/>
                  <a:pt x="1708865" y="272336"/>
                </a:cubicBezTo>
                <a:cubicBezTo>
                  <a:pt x="1724570" y="278019"/>
                  <a:pt x="1740561" y="282865"/>
                  <a:pt x="1756838" y="286874"/>
                </a:cubicBezTo>
                <a:lnTo>
                  <a:pt x="1756134" y="291103"/>
                </a:lnTo>
                <a:cubicBezTo>
                  <a:pt x="1744995" y="293130"/>
                  <a:pt x="1735553" y="297975"/>
                  <a:pt x="1727807" y="305641"/>
                </a:cubicBezTo>
                <a:cubicBezTo>
                  <a:pt x="1720061" y="313306"/>
                  <a:pt x="1714232" y="323262"/>
                  <a:pt x="1710318" y="335509"/>
                </a:cubicBezTo>
                <a:cubicBezTo>
                  <a:pt x="1694812" y="328350"/>
                  <a:pt x="1680450" y="320288"/>
                  <a:pt x="1667234" y="311323"/>
                </a:cubicBezTo>
                <a:cubicBezTo>
                  <a:pt x="1654018" y="302359"/>
                  <a:pt x="1641948" y="292094"/>
                  <a:pt x="1631023" y="280530"/>
                </a:cubicBezTo>
                <a:cubicBezTo>
                  <a:pt x="1614503" y="292887"/>
                  <a:pt x="1595648" y="303680"/>
                  <a:pt x="1574458" y="312909"/>
                </a:cubicBezTo>
                <a:cubicBezTo>
                  <a:pt x="1553269" y="322139"/>
                  <a:pt x="1529480" y="329672"/>
                  <a:pt x="1503092" y="335509"/>
                </a:cubicBezTo>
                <a:lnTo>
                  <a:pt x="1500978" y="331632"/>
                </a:lnTo>
                <a:cubicBezTo>
                  <a:pt x="1523026" y="321889"/>
                  <a:pt x="1543071" y="310362"/>
                  <a:pt x="1561110" y="297050"/>
                </a:cubicBezTo>
                <a:cubicBezTo>
                  <a:pt x="1579150" y="283739"/>
                  <a:pt x="1595053" y="268952"/>
                  <a:pt x="1608820" y="252689"/>
                </a:cubicBezTo>
                <a:cubicBezTo>
                  <a:pt x="1599818" y="239348"/>
                  <a:pt x="1591918" y="224179"/>
                  <a:pt x="1585119" y="207182"/>
                </a:cubicBezTo>
                <a:cubicBezTo>
                  <a:pt x="1578320" y="190185"/>
                  <a:pt x="1572711" y="171051"/>
                  <a:pt x="1568291" y="149781"/>
                </a:cubicBezTo>
                <a:lnTo>
                  <a:pt x="1545736" y="149781"/>
                </a:lnTo>
                <a:lnTo>
                  <a:pt x="1542564" y="139913"/>
                </a:lnTo>
                <a:lnTo>
                  <a:pt x="1605648" y="139913"/>
                </a:lnTo>
                <a:lnTo>
                  <a:pt x="1605648" y="77181"/>
                </a:lnTo>
                <a:lnTo>
                  <a:pt x="1541507" y="77181"/>
                </a:lnTo>
                <a:cubicBezTo>
                  <a:pt x="1543643" y="79487"/>
                  <a:pt x="1545714" y="81748"/>
                  <a:pt x="1547718" y="83965"/>
                </a:cubicBezTo>
                <a:cubicBezTo>
                  <a:pt x="1549723" y="86183"/>
                  <a:pt x="1551529" y="88268"/>
                  <a:pt x="1553137" y="90221"/>
                </a:cubicBezTo>
                <a:cubicBezTo>
                  <a:pt x="1552586" y="92152"/>
                  <a:pt x="1551485" y="93576"/>
                  <a:pt x="1549833" y="94494"/>
                </a:cubicBezTo>
                <a:cubicBezTo>
                  <a:pt x="1548181" y="95412"/>
                  <a:pt x="1546110" y="95867"/>
                  <a:pt x="1543621" y="95860"/>
                </a:cubicBezTo>
                <a:lnTo>
                  <a:pt x="1500978" y="95860"/>
                </a:lnTo>
                <a:lnTo>
                  <a:pt x="1500978" y="144142"/>
                </a:lnTo>
                <a:cubicBezTo>
                  <a:pt x="1508048" y="142196"/>
                  <a:pt x="1515229" y="140184"/>
                  <a:pt x="1522520" y="138107"/>
                </a:cubicBezTo>
                <a:cubicBezTo>
                  <a:pt x="1529811" y="136029"/>
                  <a:pt x="1537079" y="133929"/>
                  <a:pt x="1544326" y="131807"/>
                </a:cubicBezTo>
                <a:lnTo>
                  <a:pt x="1545031" y="134626"/>
                </a:lnTo>
                <a:cubicBezTo>
                  <a:pt x="1539583" y="139406"/>
                  <a:pt x="1533210" y="144825"/>
                  <a:pt x="1525912" y="150882"/>
                </a:cubicBezTo>
                <a:cubicBezTo>
                  <a:pt x="1518614" y="156939"/>
                  <a:pt x="1510303" y="163503"/>
                  <a:pt x="1500978" y="170574"/>
                </a:cubicBezTo>
                <a:lnTo>
                  <a:pt x="1500978" y="282292"/>
                </a:lnTo>
                <a:cubicBezTo>
                  <a:pt x="1501200" y="293087"/>
                  <a:pt x="1500012" y="302237"/>
                  <a:pt x="1497414" y="309742"/>
                </a:cubicBezTo>
                <a:cubicBezTo>
                  <a:pt x="1494817" y="317248"/>
                  <a:pt x="1489478" y="323187"/>
                  <a:pt x="1481399" y="327560"/>
                </a:cubicBezTo>
                <a:cubicBezTo>
                  <a:pt x="1473319" y="331932"/>
                  <a:pt x="1461167" y="334817"/>
                  <a:pt x="1444942" y="336214"/>
                </a:cubicBezTo>
                <a:cubicBezTo>
                  <a:pt x="1444641" y="328636"/>
                  <a:pt x="1444010" y="322028"/>
                  <a:pt x="1443048" y="316390"/>
                </a:cubicBezTo>
                <a:cubicBezTo>
                  <a:pt x="1442086" y="310751"/>
                  <a:pt x="1440486" y="306081"/>
                  <a:pt x="1438246" y="302381"/>
                </a:cubicBezTo>
                <a:cubicBezTo>
                  <a:pt x="1436286" y="298864"/>
                  <a:pt x="1433422" y="295854"/>
                  <a:pt x="1429656" y="293350"/>
                </a:cubicBezTo>
                <a:cubicBezTo>
                  <a:pt x="1425889" y="290846"/>
                  <a:pt x="1420294" y="288805"/>
                  <a:pt x="1412872" y="287226"/>
                </a:cubicBezTo>
                <a:lnTo>
                  <a:pt x="1412872" y="282645"/>
                </a:lnTo>
                <a:cubicBezTo>
                  <a:pt x="1413170" y="282667"/>
                  <a:pt x="1415628" y="282819"/>
                  <a:pt x="1420246" y="283102"/>
                </a:cubicBezTo>
                <a:cubicBezTo>
                  <a:pt x="1424865" y="283385"/>
                  <a:pt x="1429855" y="283667"/>
                  <a:pt x="1435218" y="283950"/>
                </a:cubicBezTo>
                <a:cubicBezTo>
                  <a:pt x="1440580" y="284233"/>
                  <a:pt x="1444527" y="284385"/>
                  <a:pt x="1447057" y="284407"/>
                </a:cubicBezTo>
                <a:cubicBezTo>
                  <a:pt x="1449480" y="284429"/>
                  <a:pt x="1451154" y="284033"/>
                  <a:pt x="1452079" y="283218"/>
                </a:cubicBezTo>
                <a:cubicBezTo>
                  <a:pt x="1453004" y="282403"/>
                  <a:pt x="1453445" y="281037"/>
                  <a:pt x="1453400" y="279121"/>
                </a:cubicBezTo>
                <a:lnTo>
                  <a:pt x="1453400" y="205111"/>
                </a:lnTo>
                <a:lnTo>
                  <a:pt x="1440713" y="213570"/>
                </a:lnTo>
                <a:cubicBezTo>
                  <a:pt x="1439972" y="216081"/>
                  <a:pt x="1438723" y="218283"/>
                  <a:pt x="1436969" y="220178"/>
                </a:cubicBezTo>
                <a:cubicBezTo>
                  <a:pt x="1435214" y="222072"/>
                  <a:pt x="1433173" y="223393"/>
                  <a:pt x="1430845" y="224142"/>
                </a:cubicBezTo>
                <a:lnTo>
                  <a:pt x="1410405" y="167402"/>
                </a:lnTo>
                <a:cubicBezTo>
                  <a:pt x="1415038" y="166499"/>
                  <a:pt x="1421014" y="165133"/>
                  <a:pt x="1428334" y="163305"/>
                </a:cubicBezTo>
                <a:cubicBezTo>
                  <a:pt x="1435654" y="161477"/>
                  <a:pt x="1444010" y="159318"/>
                  <a:pt x="1453400" y="156829"/>
                </a:cubicBezTo>
                <a:lnTo>
                  <a:pt x="1453400" y="95860"/>
                </a:lnTo>
                <a:lnTo>
                  <a:pt x="1417101" y="95860"/>
                </a:lnTo>
                <a:lnTo>
                  <a:pt x="1414281" y="85992"/>
                </a:lnTo>
                <a:lnTo>
                  <a:pt x="1453400" y="85992"/>
                </a:lnTo>
                <a:close/>
                <a:moveTo>
                  <a:pt x="494100" y="1057"/>
                </a:moveTo>
                <a:cubicBezTo>
                  <a:pt x="519995" y="7494"/>
                  <a:pt x="537301" y="15986"/>
                  <a:pt x="546016" y="26536"/>
                </a:cubicBezTo>
                <a:cubicBezTo>
                  <a:pt x="554731" y="37085"/>
                  <a:pt x="557543" y="47020"/>
                  <a:pt x="554452" y="56341"/>
                </a:cubicBezTo>
                <a:cubicBezTo>
                  <a:pt x="551361" y="65663"/>
                  <a:pt x="545054" y="71700"/>
                  <a:pt x="535531" y="74452"/>
                </a:cubicBezTo>
                <a:cubicBezTo>
                  <a:pt x="526009" y="77205"/>
                  <a:pt x="515957" y="74003"/>
                  <a:pt x="505377" y="64846"/>
                </a:cubicBezTo>
                <a:cubicBezTo>
                  <a:pt x="505428" y="53613"/>
                  <a:pt x="504092" y="42599"/>
                  <a:pt x="501368" y="31806"/>
                </a:cubicBezTo>
                <a:cubicBezTo>
                  <a:pt x="498644" y="21013"/>
                  <a:pt x="495282" y="11234"/>
                  <a:pt x="491280" y="2467"/>
                </a:cubicBezTo>
                <a:close/>
                <a:moveTo>
                  <a:pt x="1185557" y="176"/>
                </a:moveTo>
                <a:lnTo>
                  <a:pt x="1259919" y="20969"/>
                </a:lnTo>
                <a:cubicBezTo>
                  <a:pt x="1259339" y="23568"/>
                  <a:pt x="1257680" y="25595"/>
                  <a:pt x="1254941" y="27049"/>
                </a:cubicBezTo>
                <a:cubicBezTo>
                  <a:pt x="1252203" y="28502"/>
                  <a:pt x="1247636" y="29648"/>
                  <a:pt x="1241241" y="30485"/>
                </a:cubicBezTo>
                <a:cubicBezTo>
                  <a:pt x="1257871" y="53198"/>
                  <a:pt x="1279941" y="72882"/>
                  <a:pt x="1307452" y="89538"/>
                </a:cubicBezTo>
                <a:cubicBezTo>
                  <a:pt x="1334964" y="106194"/>
                  <a:pt x="1365404" y="118874"/>
                  <a:pt x="1398775" y="127578"/>
                </a:cubicBezTo>
                <a:lnTo>
                  <a:pt x="1398422" y="132864"/>
                </a:lnTo>
                <a:cubicBezTo>
                  <a:pt x="1387636" y="137394"/>
                  <a:pt x="1379340" y="144369"/>
                  <a:pt x="1373532" y="153790"/>
                </a:cubicBezTo>
                <a:cubicBezTo>
                  <a:pt x="1367724" y="163210"/>
                  <a:pt x="1363569" y="173268"/>
                  <a:pt x="1361065" y="183966"/>
                </a:cubicBezTo>
                <a:cubicBezTo>
                  <a:pt x="1331461" y="168848"/>
                  <a:pt x="1306263" y="148643"/>
                  <a:pt x="1285470" y="123349"/>
                </a:cubicBezTo>
                <a:cubicBezTo>
                  <a:pt x="1264677" y="98055"/>
                  <a:pt x="1248289" y="68510"/>
                  <a:pt x="1236307" y="34714"/>
                </a:cubicBezTo>
                <a:cubicBezTo>
                  <a:pt x="1227392" y="53834"/>
                  <a:pt x="1214639" y="73450"/>
                  <a:pt x="1198049" y="93562"/>
                </a:cubicBezTo>
                <a:cubicBezTo>
                  <a:pt x="1181459" y="113675"/>
                  <a:pt x="1161658" y="132338"/>
                  <a:pt x="1138646" y="149552"/>
                </a:cubicBezTo>
                <a:cubicBezTo>
                  <a:pt x="1115634" y="166767"/>
                  <a:pt x="1090037" y="180587"/>
                  <a:pt x="1061856" y="191014"/>
                </a:cubicBezTo>
                <a:lnTo>
                  <a:pt x="1060094" y="187843"/>
                </a:lnTo>
                <a:cubicBezTo>
                  <a:pt x="1080968" y="172179"/>
                  <a:pt x="1099798" y="153873"/>
                  <a:pt x="1116587" y="132923"/>
                </a:cubicBezTo>
                <a:cubicBezTo>
                  <a:pt x="1133375" y="111973"/>
                  <a:pt x="1147637" y="90025"/>
                  <a:pt x="1159374" y="67078"/>
                </a:cubicBezTo>
                <a:cubicBezTo>
                  <a:pt x="1171110" y="44131"/>
                  <a:pt x="1179838" y="21831"/>
                  <a:pt x="1185557" y="176"/>
                </a:cubicBezTo>
                <a:close/>
                <a:moveTo>
                  <a:pt x="1826619" y="0"/>
                </a:moveTo>
                <a:lnTo>
                  <a:pt x="1890408" y="21850"/>
                </a:lnTo>
                <a:cubicBezTo>
                  <a:pt x="1889732" y="23657"/>
                  <a:pt x="1888440" y="25154"/>
                  <a:pt x="1886531" y="26344"/>
                </a:cubicBezTo>
                <a:cubicBezTo>
                  <a:pt x="1884622" y="27533"/>
                  <a:pt x="1881920" y="28150"/>
                  <a:pt x="1878425" y="28194"/>
                </a:cubicBezTo>
                <a:cubicBezTo>
                  <a:pt x="1868587" y="36843"/>
                  <a:pt x="1856721" y="45537"/>
                  <a:pt x="1842830" y="54277"/>
                </a:cubicBezTo>
                <a:cubicBezTo>
                  <a:pt x="1828939" y="63017"/>
                  <a:pt x="1814959" y="70659"/>
                  <a:pt x="1800891" y="77203"/>
                </a:cubicBezTo>
                <a:cubicBezTo>
                  <a:pt x="1813520" y="77364"/>
                  <a:pt x="1827646" y="77394"/>
                  <a:pt x="1843271" y="77291"/>
                </a:cubicBezTo>
                <a:cubicBezTo>
                  <a:pt x="1858895" y="77188"/>
                  <a:pt x="1875312" y="77041"/>
                  <a:pt x="1892522" y="76851"/>
                </a:cubicBezTo>
                <a:cubicBezTo>
                  <a:pt x="1890033" y="70270"/>
                  <a:pt x="1887170" y="63935"/>
                  <a:pt x="1883932" y="57845"/>
                </a:cubicBezTo>
                <a:cubicBezTo>
                  <a:pt x="1880694" y="51756"/>
                  <a:pt x="1877214" y="46219"/>
                  <a:pt x="1873491" y="41234"/>
                </a:cubicBezTo>
                <a:lnTo>
                  <a:pt x="1876310" y="39472"/>
                </a:lnTo>
                <a:cubicBezTo>
                  <a:pt x="1902963" y="44703"/>
                  <a:pt x="1921355" y="52544"/>
                  <a:pt x="1931487" y="62996"/>
                </a:cubicBezTo>
                <a:cubicBezTo>
                  <a:pt x="1941619" y="73447"/>
                  <a:pt x="1945870" y="83667"/>
                  <a:pt x="1944240" y="93656"/>
                </a:cubicBezTo>
                <a:cubicBezTo>
                  <a:pt x="1942610" y="103646"/>
                  <a:pt x="1937478" y="110563"/>
                  <a:pt x="1928844" y="114408"/>
                </a:cubicBezTo>
                <a:cubicBezTo>
                  <a:pt x="1920209" y="118253"/>
                  <a:pt x="1910452" y="116185"/>
                  <a:pt x="1899570" y="108204"/>
                </a:cubicBezTo>
                <a:cubicBezTo>
                  <a:pt x="1899394" y="104487"/>
                  <a:pt x="1898954" y="100727"/>
                  <a:pt x="1898249" y="96922"/>
                </a:cubicBezTo>
                <a:cubicBezTo>
                  <a:pt x="1897544" y="93117"/>
                  <a:pt x="1896575" y="89356"/>
                  <a:pt x="1895341" y="85639"/>
                </a:cubicBezTo>
                <a:cubicBezTo>
                  <a:pt x="1883594" y="90105"/>
                  <a:pt x="1869027" y="95188"/>
                  <a:pt x="1851641" y="100888"/>
                </a:cubicBezTo>
                <a:cubicBezTo>
                  <a:pt x="1834254" y="106588"/>
                  <a:pt x="1814754" y="112553"/>
                  <a:pt x="1793138" y="118782"/>
                </a:cubicBezTo>
                <a:lnTo>
                  <a:pt x="1836134" y="136058"/>
                </a:lnTo>
                <a:lnTo>
                  <a:pt x="1872081" y="136058"/>
                </a:lnTo>
                <a:lnTo>
                  <a:pt x="1893579" y="111730"/>
                </a:lnTo>
                <a:lnTo>
                  <a:pt x="1939042" y="146235"/>
                </a:lnTo>
                <a:cubicBezTo>
                  <a:pt x="1937838" y="147712"/>
                  <a:pt x="1936105" y="149168"/>
                  <a:pt x="1933844" y="150602"/>
                </a:cubicBezTo>
                <a:cubicBezTo>
                  <a:pt x="1931582" y="152035"/>
                  <a:pt x="1928616" y="153050"/>
                  <a:pt x="1924945" y="153645"/>
                </a:cubicBezTo>
                <a:lnTo>
                  <a:pt x="1924945" y="280904"/>
                </a:lnTo>
                <a:cubicBezTo>
                  <a:pt x="1925165" y="291463"/>
                  <a:pt x="1923981" y="300498"/>
                  <a:pt x="1921395" y="308010"/>
                </a:cubicBezTo>
                <a:cubicBezTo>
                  <a:pt x="1918808" y="315523"/>
                  <a:pt x="1913500" y="321510"/>
                  <a:pt x="1905470" y="325973"/>
                </a:cubicBezTo>
                <a:cubicBezTo>
                  <a:pt x="1897441" y="330435"/>
                  <a:pt x="1885371" y="333372"/>
                  <a:pt x="1869262" y="334782"/>
                </a:cubicBezTo>
                <a:cubicBezTo>
                  <a:pt x="1869108" y="326867"/>
                  <a:pt x="1868623" y="320053"/>
                  <a:pt x="1867808" y="314341"/>
                </a:cubicBezTo>
                <a:cubicBezTo>
                  <a:pt x="1866993" y="308629"/>
                  <a:pt x="1865716" y="303930"/>
                  <a:pt x="1863976" y="300244"/>
                </a:cubicBezTo>
                <a:cubicBezTo>
                  <a:pt x="1862177" y="296514"/>
                  <a:pt x="1859607" y="293313"/>
                  <a:pt x="1856266" y="290641"/>
                </a:cubicBezTo>
                <a:cubicBezTo>
                  <a:pt x="1852926" y="287968"/>
                  <a:pt x="1847977" y="286000"/>
                  <a:pt x="1841420" y="284737"/>
                </a:cubicBezTo>
                <a:lnTo>
                  <a:pt x="1841420" y="280198"/>
                </a:lnTo>
                <a:cubicBezTo>
                  <a:pt x="1841638" y="280216"/>
                  <a:pt x="1843552" y="280338"/>
                  <a:pt x="1847164" y="280564"/>
                </a:cubicBezTo>
                <a:cubicBezTo>
                  <a:pt x="1850775" y="280791"/>
                  <a:pt x="1854778" y="281017"/>
                  <a:pt x="1859172" y="281244"/>
                </a:cubicBezTo>
                <a:cubicBezTo>
                  <a:pt x="1863567" y="281470"/>
                  <a:pt x="1867047" y="281592"/>
                  <a:pt x="1869614" y="281610"/>
                </a:cubicBezTo>
                <a:cubicBezTo>
                  <a:pt x="1872023" y="281602"/>
                  <a:pt x="1873638" y="281088"/>
                  <a:pt x="1874460" y="280066"/>
                </a:cubicBezTo>
                <a:cubicBezTo>
                  <a:pt x="1875283" y="279045"/>
                  <a:pt x="1875664" y="277560"/>
                  <a:pt x="1875606" y="275612"/>
                </a:cubicBezTo>
                <a:lnTo>
                  <a:pt x="1875606" y="239979"/>
                </a:lnTo>
                <a:lnTo>
                  <a:pt x="1834372" y="239979"/>
                </a:lnTo>
                <a:lnTo>
                  <a:pt x="1834372" y="320354"/>
                </a:lnTo>
                <a:cubicBezTo>
                  <a:pt x="1833997" y="323159"/>
                  <a:pt x="1829989" y="326360"/>
                  <a:pt x="1822345" y="329958"/>
                </a:cubicBezTo>
                <a:cubicBezTo>
                  <a:pt x="1814702" y="333556"/>
                  <a:pt x="1805671" y="335523"/>
                  <a:pt x="1795253" y="335861"/>
                </a:cubicBezTo>
                <a:lnTo>
                  <a:pt x="1788204" y="335861"/>
                </a:lnTo>
                <a:lnTo>
                  <a:pt x="1788204" y="121930"/>
                </a:lnTo>
                <a:cubicBezTo>
                  <a:pt x="1787331" y="122821"/>
                  <a:pt x="1786435" y="123600"/>
                  <a:pt x="1785517" y="124270"/>
                </a:cubicBezTo>
                <a:cubicBezTo>
                  <a:pt x="1784599" y="124940"/>
                  <a:pt x="1783615" y="125455"/>
                  <a:pt x="1782565" y="125815"/>
                </a:cubicBezTo>
                <a:lnTo>
                  <a:pt x="1762125" y="76498"/>
                </a:lnTo>
                <a:cubicBezTo>
                  <a:pt x="1762345" y="76468"/>
                  <a:pt x="1763755" y="76086"/>
                  <a:pt x="1766354" y="75351"/>
                </a:cubicBezTo>
                <a:cubicBezTo>
                  <a:pt x="1768953" y="74615"/>
                  <a:pt x="1771420" y="73703"/>
                  <a:pt x="1773755" y="72615"/>
                </a:cubicBezTo>
                <a:cubicBezTo>
                  <a:pt x="1780268" y="68672"/>
                  <a:pt x="1787134" y="62369"/>
                  <a:pt x="1794352" y="53704"/>
                </a:cubicBezTo>
                <a:cubicBezTo>
                  <a:pt x="1801570" y="45039"/>
                  <a:pt x="1808123" y="35787"/>
                  <a:pt x="1814010" y="25950"/>
                </a:cubicBezTo>
                <a:cubicBezTo>
                  <a:pt x="1819896" y="16112"/>
                  <a:pt x="1824099" y="7462"/>
                  <a:pt x="1826619" y="0"/>
                </a:cubicBezTo>
                <a:close/>
              </a:path>
            </a:pathLst>
          </a:custGeom>
          <a:solidFill>
            <a:srgbClr val="3939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600">
                <a:solidFill>
                  <a:srgbClr val="39393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9393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DCAA0555-313E-4E5F-8EF9-DCC480660D99}"/>
              </a:ext>
            </a:extLst>
          </p:cNvPr>
          <p:cNvSpPr/>
          <p:nvPr/>
        </p:nvSpPr>
        <p:spPr>
          <a:xfrm rot="6041262">
            <a:off x="5594901" y="4376747"/>
            <a:ext cx="312174" cy="312174"/>
          </a:xfrm>
          <a:prstGeom prst="rect">
            <a:avLst/>
          </a:prstGeom>
          <a:solidFill>
            <a:srgbClr val="E9CA80"/>
          </a:solidFill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9B49E789-1EFC-4751-B49E-2D735D71D846}"/>
              </a:ext>
            </a:extLst>
          </p:cNvPr>
          <p:cNvCxnSpPr>
            <a:cxnSpLocks/>
          </p:cNvCxnSpPr>
          <p:nvPr/>
        </p:nvCxnSpPr>
        <p:spPr>
          <a:xfrm flipH="1">
            <a:off x="-136537" y="6432148"/>
            <a:ext cx="463667" cy="459729"/>
          </a:xfrm>
          <a:prstGeom prst="line">
            <a:avLst/>
          </a:prstGeom>
          <a:ln w="19050" cap="rnd">
            <a:solidFill>
              <a:srgbClr val="3939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519C2950-81FF-4D4F-93E0-A50D6C84CBF3}"/>
              </a:ext>
            </a:extLst>
          </p:cNvPr>
          <p:cNvSpPr/>
          <p:nvPr/>
        </p:nvSpPr>
        <p:spPr>
          <a:xfrm rot="5400000">
            <a:off x="355455" y="6336415"/>
            <a:ext cx="55094" cy="55094"/>
          </a:xfrm>
          <a:prstGeom prst="ellipse">
            <a:avLst/>
          </a:prstGeom>
          <a:solidFill>
            <a:srgbClr val="39393B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32C99A1-2F8A-48F3-9C06-E57D25F862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8000"/>
                    </a14:imgEffect>
                    <a14:imgEffect>
                      <a14:colorTemperature colorTemp="10166"/>
                    </a14:imgEffect>
                    <a14:imgEffect>
                      <a14:saturation sat="0"/>
                    </a14:imgEffect>
                    <a14:imgEffect>
                      <a14:brightnessContrast bright="23000" contras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2" r="8601" b="45795"/>
          <a:stretch/>
        </p:blipFill>
        <p:spPr>
          <a:xfrm>
            <a:off x="6534603" y="310753"/>
            <a:ext cx="4948018" cy="6547248"/>
          </a:xfrm>
          <a:prstGeom prst="rect">
            <a:avLst/>
          </a:prstGeom>
        </p:spPr>
      </p:pic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xmlns="" id="{2D43E0AE-81F0-4CE1-988E-39A3F16317B6}"/>
              </a:ext>
            </a:extLst>
          </p:cNvPr>
          <p:cNvCxnSpPr>
            <a:cxnSpLocks/>
          </p:cNvCxnSpPr>
          <p:nvPr/>
        </p:nvCxnSpPr>
        <p:spPr>
          <a:xfrm>
            <a:off x="4737414" y="4275639"/>
            <a:ext cx="479113" cy="479113"/>
          </a:xfrm>
          <a:prstGeom prst="line">
            <a:avLst/>
          </a:prstGeom>
          <a:ln w="19050" cap="rnd">
            <a:solidFill>
              <a:srgbClr val="EBEEF3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C050D343-244B-49DB-A3B7-ACBF87D1BDD1}"/>
              </a:ext>
            </a:extLst>
          </p:cNvPr>
          <p:cNvGrpSpPr/>
          <p:nvPr/>
        </p:nvGrpSpPr>
        <p:grpSpPr>
          <a:xfrm>
            <a:off x="5927276" y="281822"/>
            <a:ext cx="6041468" cy="6576178"/>
            <a:chOff x="5927276" y="281822"/>
            <a:chExt cx="6041468" cy="6576178"/>
          </a:xfrm>
        </p:grpSpPr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xmlns="" id="{9626A1B2-41FD-42DB-808E-1B31AAE7D9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7167" t="21829" r="11554" b="42501"/>
            <a:stretch/>
          </p:blipFill>
          <p:spPr>
            <a:xfrm>
              <a:off x="5927276" y="2781300"/>
              <a:ext cx="5370405" cy="4076700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xmlns="" id="{6CF6BDC5-91F7-4806-B2F6-0D997D87E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b="73981"/>
            <a:stretch>
              <a:fillRect/>
            </a:stretch>
          </p:blipFill>
          <p:spPr>
            <a:xfrm>
              <a:off x="6304818" y="281822"/>
              <a:ext cx="5663926" cy="3014382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1161952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3A97942-CD92-4AAE-AF23-5DDA4AEE2A2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E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FEE4079F-7D81-4D25-92A0-013184238CF2}"/>
              </a:ext>
            </a:extLst>
          </p:cNvPr>
          <p:cNvGrpSpPr/>
          <p:nvPr/>
        </p:nvGrpSpPr>
        <p:grpSpPr>
          <a:xfrm>
            <a:off x="6956605" y="-673813"/>
            <a:ext cx="547086" cy="555462"/>
            <a:chOff x="-136537" y="6336415"/>
            <a:chExt cx="547086" cy="555462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BCD7FA93-A33D-4E6F-B245-0B86B6F03C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-136537" y="6432148"/>
              <a:ext cx="463667" cy="459729"/>
            </a:xfrm>
            <a:prstGeom prst="line">
              <a:avLst/>
            </a:prstGeom>
            <a:ln w="19050" cap="rnd">
              <a:solidFill>
                <a:srgbClr val="39393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F2F1F6C7-05C6-4B66-8EC7-86D0A533EBCE}"/>
                </a:ext>
              </a:extLst>
            </p:cNvPr>
            <p:cNvSpPr/>
            <p:nvPr/>
          </p:nvSpPr>
          <p:spPr>
            <a:xfrm rot="5400000">
              <a:off x="355455" y="6336415"/>
              <a:ext cx="55094" cy="55094"/>
            </a:xfrm>
            <a:prstGeom prst="ellipse">
              <a:avLst/>
            </a:prstGeom>
            <a:solidFill>
              <a:srgbClr val="39393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EBAF55C2-E500-49C1-AC14-44D5EBDCCD3C}"/>
              </a:ext>
            </a:extLst>
          </p:cNvPr>
          <p:cNvGrpSpPr/>
          <p:nvPr/>
        </p:nvGrpSpPr>
        <p:grpSpPr>
          <a:xfrm>
            <a:off x="7525770" y="-1101981"/>
            <a:ext cx="410870" cy="422342"/>
            <a:chOff x="6426164" y="-28851"/>
            <a:chExt cx="410870" cy="422342"/>
          </a:xfrm>
        </p:grpSpPr>
        <p:cxnSp>
          <p:nvCxnSpPr>
            <p:cNvPr id="66" name="直接连接符 65">
              <a:extLst>
                <a:ext uri="{FF2B5EF4-FFF2-40B4-BE49-F238E27FC236}">
                  <a16:creationId xmlns:a16="http://schemas.microsoft.com/office/drawing/2014/main" xmlns="" id="{4903DA75-39BB-4349-8C0C-034DA4566F8F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497562" y="-28851"/>
              <a:ext cx="339472" cy="339472"/>
            </a:xfrm>
            <a:prstGeom prst="line">
              <a:avLst/>
            </a:prstGeom>
            <a:ln w="19050" cap="rnd">
              <a:solidFill>
                <a:srgbClr val="39393B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FD746316-4D93-4227-81BC-33E89DC30839}"/>
                </a:ext>
              </a:extLst>
            </p:cNvPr>
            <p:cNvSpPr/>
            <p:nvPr/>
          </p:nvSpPr>
          <p:spPr>
            <a:xfrm rot="5400000">
              <a:off x="6426164" y="338397"/>
              <a:ext cx="55094" cy="55094"/>
            </a:xfrm>
            <a:prstGeom prst="ellipse">
              <a:avLst/>
            </a:prstGeom>
            <a:solidFill>
              <a:srgbClr val="39393B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xmlns="" id="{2F4A9687-3ED5-423D-9C62-35C59ACF4318}"/>
              </a:ext>
            </a:extLst>
          </p:cNvPr>
          <p:cNvCxnSpPr>
            <a:cxnSpLocks/>
          </p:cNvCxnSpPr>
          <p:nvPr/>
        </p:nvCxnSpPr>
        <p:spPr>
          <a:xfrm flipH="1">
            <a:off x="11288874" y="-569684"/>
            <a:ext cx="463667" cy="459729"/>
          </a:xfrm>
          <a:prstGeom prst="line">
            <a:avLst/>
          </a:prstGeom>
          <a:ln w="19050" cap="rnd">
            <a:solidFill>
              <a:srgbClr val="39393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A0DAA42B-2DCF-41A0-A23A-BDA0517F6A4B}"/>
              </a:ext>
            </a:extLst>
          </p:cNvPr>
          <p:cNvCxnSpPr>
            <a:cxnSpLocks/>
          </p:cNvCxnSpPr>
          <p:nvPr/>
        </p:nvCxnSpPr>
        <p:spPr>
          <a:xfrm flipH="1">
            <a:off x="10794088" y="-757840"/>
            <a:ext cx="463667" cy="459729"/>
          </a:xfrm>
          <a:prstGeom prst="line">
            <a:avLst/>
          </a:prstGeom>
          <a:ln w="19050" cap="rnd">
            <a:solidFill>
              <a:srgbClr val="E9CA8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AA5FA7E2-8433-400E-B1F4-8DFD7895659D}"/>
              </a:ext>
            </a:extLst>
          </p:cNvPr>
          <p:cNvGrpSpPr/>
          <p:nvPr/>
        </p:nvGrpSpPr>
        <p:grpSpPr>
          <a:xfrm>
            <a:off x="1532939" y="5545036"/>
            <a:ext cx="1945064" cy="443208"/>
            <a:chOff x="1532939" y="5545036"/>
            <a:chExt cx="1945064" cy="443208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xmlns="" id="{3F877C3C-3E71-4EDC-B0C5-D9F212F9E857}"/>
                </a:ext>
              </a:extLst>
            </p:cNvPr>
            <p:cNvSpPr/>
            <p:nvPr/>
          </p:nvSpPr>
          <p:spPr>
            <a:xfrm>
              <a:off x="1532939" y="5545036"/>
              <a:ext cx="1945064" cy="443208"/>
            </a:xfrm>
            <a:prstGeom prst="roundRect">
              <a:avLst>
                <a:gd name="adj" fmla="val 0"/>
              </a:avLst>
            </a:prstGeom>
            <a:solidFill>
              <a:srgbClr val="E9CA80"/>
            </a:solidFill>
            <a:ln w="19050">
              <a:solidFill>
                <a:srgbClr val="393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A0F47328-0BA5-4275-B313-DD1ADF72398C}"/>
                </a:ext>
              </a:extLst>
            </p:cNvPr>
            <p:cNvSpPr txBox="1"/>
            <p:nvPr/>
          </p:nvSpPr>
          <p:spPr>
            <a:xfrm>
              <a:off x="1596931" y="5604132"/>
              <a:ext cx="186583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微信公众号：</a:t>
              </a: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向天歌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D023C710-9B4A-437F-B815-E42177326CB9}"/>
              </a:ext>
            </a:extLst>
          </p:cNvPr>
          <p:cNvSpPr/>
          <p:nvPr/>
        </p:nvSpPr>
        <p:spPr>
          <a:xfrm rot="10800000">
            <a:off x="693157" y="365944"/>
            <a:ext cx="404250" cy="404486"/>
          </a:xfrm>
          <a:prstGeom prst="ellipse">
            <a:avLst/>
          </a:prstGeom>
          <a:noFill/>
          <a:ln w="38100">
            <a:solidFill>
              <a:srgbClr val="E9C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A33C987A-2696-4E60-98DD-3F4CE6792297}"/>
              </a:ext>
            </a:extLst>
          </p:cNvPr>
          <p:cNvSpPr/>
          <p:nvPr/>
        </p:nvSpPr>
        <p:spPr>
          <a:xfrm rot="10800000">
            <a:off x="490913" y="479199"/>
            <a:ext cx="404250" cy="404486"/>
          </a:xfrm>
          <a:prstGeom prst="ellips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268AA37A-5337-46D1-B526-121132CA8C02}"/>
              </a:ext>
            </a:extLst>
          </p:cNvPr>
          <p:cNvGrpSpPr/>
          <p:nvPr/>
        </p:nvGrpSpPr>
        <p:grpSpPr>
          <a:xfrm>
            <a:off x="1490457" y="3650452"/>
            <a:ext cx="3709988" cy="338554"/>
            <a:chOff x="1490457" y="3650452"/>
            <a:chExt cx="3709988" cy="338554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DA789230-F482-459A-ADFF-61D51CEE836E}"/>
                </a:ext>
              </a:extLst>
            </p:cNvPr>
            <p:cNvSpPr/>
            <p:nvPr/>
          </p:nvSpPr>
          <p:spPr>
            <a:xfrm>
              <a:off x="1515160" y="3803943"/>
              <a:ext cx="3538616" cy="173942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68A41F43-EEDE-423F-9A08-E4FE71CDBB64}"/>
                </a:ext>
              </a:extLst>
            </p:cNvPr>
            <p:cNvSpPr txBox="1"/>
            <p:nvPr/>
          </p:nvSpPr>
          <p:spPr>
            <a:xfrm>
              <a:off x="1490457" y="3650452"/>
              <a:ext cx="37099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向天歌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创始人，场景化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倡导者</a:t>
              </a: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FD58BCE9-0950-4FC3-922F-6FDAF8D97579}"/>
              </a:ext>
            </a:extLst>
          </p:cNvPr>
          <p:cNvSpPr/>
          <p:nvPr/>
        </p:nvSpPr>
        <p:spPr>
          <a:xfrm>
            <a:off x="-4165600" y="1357829"/>
            <a:ext cx="3967634" cy="812405"/>
          </a:xfrm>
          <a:prstGeom prst="rect">
            <a:avLst/>
          </a:prstGeom>
          <a:solidFill>
            <a:srgbClr val="E9C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722A7A1A-5A34-4BB6-B0C5-3264E22471F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-2670687" y="1368951"/>
            <a:ext cx="2472721" cy="801284"/>
          </a:xfrm>
          <a:custGeom>
            <a:avLst/>
            <a:gdLst>
              <a:gd name="connsiteX0" fmla="*/ 525552 w 2472721"/>
              <a:gd name="connsiteY0" fmla="*/ 473511 h 801284"/>
              <a:gd name="connsiteX1" fmla="*/ 544178 w 2472721"/>
              <a:gd name="connsiteY1" fmla="*/ 487400 h 801284"/>
              <a:gd name="connsiteX2" fmla="*/ 586274 w 2472721"/>
              <a:gd name="connsiteY2" fmla="*/ 519735 h 801284"/>
              <a:gd name="connsiteX3" fmla="*/ 631165 w 2472721"/>
              <a:gd name="connsiteY3" fmla="*/ 556520 h 801284"/>
              <a:gd name="connsiteX4" fmla="*/ 622888 w 2472721"/>
              <a:gd name="connsiteY4" fmla="*/ 566638 h 801284"/>
              <a:gd name="connsiteX5" fmla="*/ 607695 w 2472721"/>
              <a:gd name="connsiteY5" fmla="*/ 569872 h 801284"/>
              <a:gd name="connsiteX6" fmla="*/ 206197 w 2472721"/>
              <a:gd name="connsiteY6" fmla="*/ 569872 h 801284"/>
              <a:gd name="connsiteX7" fmla="*/ 199492 w 2472721"/>
              <a:gd name="connsiteY7" fmla="*/ 546507 h 801284"/>
              <a:gd name="connsiteX8" fmla="*/ 467716 w 2472721"/>
              <a:gd name="connsiteY8" fmla="*/ 546507 h 801284"/>
              <a:gd name="connsiteX9" fmla="*/ 839038 w 2472721"/>
              <a:gd name="connsiteY9" fmla="*/ 214527 h 801284"/>
              <a:gd name="connsiteX10" fmla="*/ 970452 w 2472721"/>
              <a:gd name="connsiteY10" fmla="*/ 246588 h 801284"/>
              <a:gd name="connsiteX11" fmla="*/ 1005840 w 2472721"/>
              <a:gd name="connsiteY11" fmla="*/ 308196 h 801284"/>
              <a:gd name="connsiteX12" fmla="*/ 974591 w 2472721"/>
              <a:gd name="connsiteY12" fmla="*/ 356917 h 801284"/>
              <a:gd name="connsiteX13" fmla="*/ 906094 w 2472721"/>
              <a:gd name="connsiteY13" fmla="*/ 350316 h 801284"/>
              <a:gd name="connsiteX14" fmla="*/ 877177 w 2472721"/>
              <a:gd name="connsiteY14" fmla="*/ 278964 h 801284"/>
              <a:gd name="connsiteX15" fmla="*/ 833171 w 2472721"/>
              <a:gd name="connsiteY15" fmla="*/ 219556 h 801284"/>
              <a:gd name="connsiteX16" fmla="*/ 246431 w 2472721"/>
              <a:gd name="connsiteY16" fmla="*/ 144087 h 801284"/>
              <a:gd name="connsiteX17" fmla="*/ 258166 w 2472721"/>
              <a:gd name="connsiteY17" fmla="*/ 147441 h 801284"/>
              <a:gd name="connsiteX18" fmla="*/ 232574 w 2472721"/>
              <a:gd name="connsiteY18" fmla="*/ 236931 h 801284"/>
              <a:gd name="connsiteX19" fmla="*/ 204940 w 2472721"/>
              <a:gd name="connsiteY19" fmla="*/ 337722 h 801284"/>
              <a:gd name="connsiteX20" fmla="*/ 181078 w 2472721"/>
              <a:gd name="connsiteY20" fmla="*/ 428456 h 801284"/>
              <a:gd name="connsiteX21" fmla="*/ 166802 w 2472721"/>
              <a:gd name="connsiteY21" fmla="*/ 487775 h 801284"/>
              <a:gd name="connsiteX22" fmla="*/ 158001 w 2472721"/>
              <a:gd name="connsiteY22" fmla="*/ 532535 h 801284"/>
              <a:gd name="connsiteX23" fmla="*/ 154229 w 2472721"/>
              <a:gd name="connsiteY23" fmla="*/ 571548 h 801284"/>
              <a:gd name="connsiteX24" fmla="*/ 166554 w 2472721"/>
              <a:gd name="connsiteY24" fmla="*/ 613336 h 801284"/>
              <a:gd name="connsiteX25" fmla="*/ 186329 w 2472721"/>
              <a:gd name="connsiteY25" fmla="*/ 654949 h 801284"/>
              <a:gd name="connsiteX26" fmla="*/ 195301 w 2472721"/>
              <a:gd name="connsiteY26" fmla="*/ 714095 h 801284"/>
              <a:gd name="connsiteX27" fmla="*/ 170574 w 2472721"/>
              <a:gd name="connsiteY27" fmla="*/ 767739 h 801284"/>
              <a:gd name="connsiteX28" fmla="*/ 108128 w 2472721"/>
              <a:gd name="connsiteY28" fmla="*/ 788694 h 801284"/>
              <a:gd name="connsiteX29" fmla="*/ 74390 w 2472721"/>
              <a:gd name="connsiteY29" fmla="*/ 779998 h 801284"/>
              <a:gd name="connsiteX30" fmla="*/ 49454 w 2472721"/>
              <a:gd name="connsiteY30" fmla="*/ 746784 h 801284"/>
              <a:gd name="connsiteX31" fmla="*/ 61084 w 2472721"/>
              <a:gd name="connsiteY31" fmla="*/ 632999 h 801284"/>
              <a:gd name="connsiteX32" fmla="*/ 44425 w 2472721"/>
              <a:gd name="connsiteY32" fmla="*/ 570762 h 801284"/>
              <a:gd name="connsiteX33" fmla="*/ 24098 w 2472721"/>
              <a:gd name="connsiteY33" fmla="*/ 561123 h 801284"/>
              <a:gd name="connsiteX34" fmla="*/ 0 w 2472721"/>
              <a:gd name="connsiteY34" fmla="*/ 556513 h 801284"/>
              <a:gd name="connsiteX35" fmla="*/ 0 w 2472721"/>
              <a:gd name="connsiteY35" fmla="*/ 542263 h 801284"/>
              <a:gd name="connsiteX36" fmla="*/ 38557 w 2472721"/>
              <a:gd name="connsiteY36" fmla="*/ 542263 h 801284"/>
              <a:gd name="connsiteX37" fmla="*/ 54064 w 2472721"/>
              <a:gd name="connsiteY37" fmla="*/ 540062 h 801284"/>
              <a:gd name="connsiteX38" fmla="*/ 67056 w 2472721"/>
              <a:gd name="connsiteY38" fmla="*/ 524652 h 801284"/>
              <a:gd name="connsiteX39" fmla="*/ 81175 w 2472721"/>
              <a:gd name="connsiteY39" fmla="*/ 500308 h 801284"/>
              <a:gd name="connsiteX40" fmla="*/ 104566 w 2472721"/>
              <a:gd name="connsiteY40" fmla="*/ 452552 h 801284"/>
              <a:gd name="connsiteX41" fmla="*/ 154046 w 2472721"/>
              <a:gd name="connsiteY41" fmla="*/ 345704 h 801284"/>
              <a:gd name="connsiteX42" fmla="*/ 246431 w 2472721"/>
              <a:gd name="connsiteY42" fmla="*/ 144087 h 801284"/>
              <a:gd name="connsiteX43" fmla="*/ 1522171 w 2472721"/>
              <a:gd name="connsiteY43" fmla="*/ 117296 h 801284"/>
              <a:gd name="connsiteX44" fmla="*/ 1540767 w 2472721"/>
              <a:gd name="connsiteY44" fmla="*/ 132756 h 801284"/>
              <a:gd name="connsiteX45" fmla="*/ 1582646 w 2472721"/>
              <a:gd name="connsiteY45" fmla="*/ 168333 h 801284"/>
              <a:gd name="connsiteX46" fmla="*/ 1626946 w 2472721"/>
              <a:gd name="connsiteY46" fmla="*/ 207822 h 801284"/>
              <a:gd name="connsiteX47" fmla="*/ 1618564 w 2472721"/>
              <a:gd name="connsiteY47" fmla="*/ 217985 h 801284"/>
              <a:gd name="connsiteX48" fmla="*/ 1602639 w 2472721"/>
              <a:gd name="connsiteY48" fmla="*/ 221233 h 801284"/>
              <a:gd name="connsiteX49" fmla="*/ 1403985 w 2472721"/>
              <a:gd name="connsiteY49" fmla="*/ 221233 h 801284"/>
              <a:gd name="connsiteX50" fmla="*/ 1403985 w 2472721"/>
              <a:gd name="connsiteY50" fmla="*/ 441679 h 801284"/>
              <a:gd name="connsiteX51" fmla="*/ 1452601 w 2472721"/>
              <a:gd name="connsiteY51" fmla="*/ 441679 h 801284"/>
              <a:gd name="connsiteX52" fmla="*/ 1507922 w 2472721"/>
              <a:gd name="connsiteY52" fmla="*/ 366241 h 801284"/>
              <a:gd name="connsiteX53" fmla="*/ 1525338 w 2472721"/>
              <a:gd name="connsiteY53" fmla="*/ 380770 h 801284"/>
              <a:gd name="connsiteX54" fmla="*/ 1564547 w 2472721"/>
              <a:gd name="connsiteY54" fmla="*/ 414298 h 801284"/>
              <a:gd name="connsiteX55" fmla="*/ 1605991 w 2472721"/>
              <a:gd name="connsiteY55" fmla="*/ 451738 h 801284"/>
              <a:gd name="connsiteX56" fmla="*/ 1598343 w 2472721"/>
              <a:gd name="connsiteY56" fmla="*/ 461901 h 801284"/>
              <a:gd name="connsiteX57" fmla="*/ 1582522 w 2472721"/>
              <a:gd name="connsiteY57" fmla="*/ 465149 h 801284"/>
              <a:gd name="connsiteX58" fmla="*/ 1403985 w 2472721"/>
              <a:gd name="connsiteY58" fmla="*/ 465149 h 801284"/>
              <a:gd name="connsiteX59" fmla="*/ 1403985 w 2472721"/>
              <a:gd name="connsiteY59" fmla="*/ 738402 h 801284"/>
              <a:gd name="connsiteX60" fmla="*/ 1471041 w 2472721"/>
              <a:gd name="connsiteY60" fmla="*/ 738402 h 801284"/>
              <a:gd name="connsiteX61" fmla="*/ 1532230 w 2472721"/>
              <a:gd name="connsiteY61" fmla="*/ 654582 h 801284"/>
              <a:gd name="connsiteX62" fmla="*/ 1551322 w 2472721"/>
              <a:gd name="connsiteY62" fmla="*/ 670539 h 801284"/>
              <a:gd name="connsiteX63" fmla="*/ 1594443 w 2472721"/>
              <a:gd name="connsiteY63" fmla="*/ 707358 h 801284"/>
              <a:gd name="connsiteX64" fmla="*/ 1640358 w 2472721"/>
              <a:gd name="connsiteY64" fmla="*/ 748461 h 801284"/>
              <a:gd name="connsiteX65" fmla="*/ 1631976 w 2472721"/>
              <a:gd name="connsiteY65" fmla="*/ 758624 h 801284"/>
              <a:gd name="connsiteX66" fmla="*/ 1616050 w 2472721"/>
              <a:gd name="connsiteY66" fmla="*/ 761872 h 801284"/>
              <a:gd name="connsiteX67" fmla="*/ 1076249 w 2472721"/>
              <a:gd name="connsiteY67" fmla="*/ 761872 h 801284"/>
              <a:gd name="connsiteX68" fmla="*/ 1069543 w 2472721"/>
              <a:gd name="connsiteY68" fmla="*/ 738402 h 801284"/>
              <a:gd name="connsiteX69" fmla="*/ 1279932 w 2472721"/>
              <a:gd name="connsiteY69" fmla="*/ 738402 h 801284"/>
              <a:gd name="connsiteX70" fmla="*/ 1279932 w 2472721"/>
              <a:gd name="connsiteY70" fmla="*/ 465149 h 801284"/>
              <a:gd name="connsiteX71" fmla="*/ 1116483 w 2472721"/>
              <a:gd name="connsiteY71" fmla="*/ 465149 h 801284"/>
              <a:gd name="connsiteX72" fmla="*/ 1109777 w 2472721"/>
              <a:gd name="connsiteY72" fmla="*/ 441679 h 801284"/>
              <a:gd name="connsiteX73" fmla="*/ 1279932 w 2472721"/>
              <a:gd name="connsiteY73" fmla="*/ 441679 h 801284"/>
              <a:gd name="connsiteX74" fmla="*/ 1279932 w 2472721"/>
              <a:gd name="connsiteY74" fmla="*/ 221233 h 801284"/>
              <a:gd name="connsiteX75" fmla="*/ 1115644 w 2472721"/>
              <a:gd name="connsiteY75" fmla="*/ 221233 h 801284"/>
              <a:gd name="connsiteX76" fmla="*/ 1109777 w 2472721"/>
              <a:gd name="connsiteY76" fmla="*/ 200278 h 801284"/>
              <a:gd name="connsiteX77" fmla="*/ 1074386 w 2472721"/>
              <a:gd name="connsiteY77" fmla="*/ 315949 h 801284"/>
              <a:gd name="connsiteX78" fmla="*/ 1042907 w 2472721"/>
              <a:gd name="connsiteY78" fmla="*/ 422680 h 801284"/>
              <a:gd name="connsiteX79" fmla="*/ 1024281 w 2472721"/>
              <a:gd name="connsiteY79" fmla="*/ 491972 h 801284"/>
              <a:gd name="connsiteX80" fmla="*/ 1014013 w 2472721"/>
              <a:gd name="connsiteY80" fmla="*/ 538596 h 801284"/>
              <a:gd name="connsiteX81" fmla="*/ 1010031 w 2472721"/>
              <a:gd name="connsiteY81" fmla="*/ 578306 h 801284"/>
              <a:gd name="connsiteX82" fmla="*/ 1021549 w 2472721"/>
              <a:gd name="connsiteY82" fmla="*/ 621396 h 801284"/>
              <a:gd name="connsiteX83" fmla="*/ 1040703 w 2472721"/>
              <a:gd name="connsiteY83" fmla="*/ 664858 h 801284"/>
              <a:gd name="connsiteX84" fmla="*/ 1049427 w 2472721"/>
              <a:gd name="connsiteY84" fmla="*/ 725829 h 801284"/>
              <a:gd name="connsiteX85" fmla="*/ 1025433 w 2472721"/>
              <a:gd name="connsiteY85" fmla="*/ 779893 h 801284"/>
              <a:gd name="connsiteX86" fmla="*/ 965607 w 2472721"/>
              <a:gd name="connsiteY86" fmla="*/ 801267 h 801284"/>
              <a:gd name="connsiteX87" fmla="*/ 932079 w 2472721"/>
              <a:gd name="connsiteY87" fmla="*/ 792047 h 801284"/>
              <a:gd name="connsiteX88" fmla="*/ 908609 w 2472721"/>
              <a:gd name="connsiteY88" fmla="*/ 757681 h 801284"/>
              <a:gd name="connsiteX89" fmla="*/ 919715 w 2472721"/>
              <a:gd name="connsiteY89" fmla="*/ 639809 h 801284"/>
              <a:gd name="connsiteX90" fmla="*/ 901903 w 2472721"/>
              <a:gd name="connsiteY90" fmla="*/ 576630 h 801284"/>
              <a:gd name="connsiteX91" fmla="*/ 881472 w 2472721"/>
              <a:gd name="connsiteY91" fmla="*/ 566676 h 801284"/>
              <a:gd name="connsiteX92" fmla="*/ 856641 w 2472721"/>
              <a:gd name="connsiteY92" fmla="*/ 562380 h 801284"/>
              <a:gd name="connsiteX93" fmla="*/ 856641 w 2472721"/>
              <a:gd name="connsiteY93" fmla="*/ 547293 h 801284"/>
              <a:gd name="connsiteX94" fmla="*/ 896036 w 2472721"/>
              <a:gd name="connsiteY94" fmla="*/ 547293 h 801284"/>
              <a:gd name="connsiteX95" fmla="*/ 911438 w 2472721"/>
              <a:gd name="connsiteY95" fmla="*/ 545092 h 801284"/>
              <a:gd name="connsiteX96" fmla="*/ 923697 w 2472721"/>
              <a:gd name="connsiteY96" fmla="*/ 529690 h 801284"/>
              <a:gd name="connsiteX97" fmla="*/ 939033 w 2472721"/>
              <a:gd name="connsiteY97" fmla="*/ 504021 h 801284"/>
              <a:gd name="connsiteX98" fmla="*/ 964664 w 2472721"/>
              <a:gd name="connsiteY98" fmla="*/ 453205 h 801284"/>
              <a:gd name="connsiteX99" fmla="*/ 1019055 w 2472721"/>
              <a:gd name="connsiteY99" fmla="*/ 339210 h 801284"/>
              <a:gd name="connsiteX100" fmla="*/ 1120674 w 2472721"/>
              <a:gd name="connsiteY100" fmla="*/ 124002 h 801284"/>
              <a:gd name="connsiteX101" fmla="*/ 1132408 w 2472721"/>
              <a:gd name="connsiteY101" fmla="*/ 127354 h 801284"/>
              <a:gd name="connsiteX102" fmla="*/ 1110615 w 2472721"/>
              <a:gd name="connsiteY102" fmla="*/ 197763 h 801284"/>
              <a:gd name="connsiteX103" fmla="*/ 1463497 w 2472721"/>
              <a:gd name="connsiteY103" fmla="*/ 197763 h 801284"/>
              <a:gd name="connsiteX104" fmla="*/ 19279 w 2472721"/>
              <a:gd name="connsiteY104" fmla="*/ 41072 h 801284"/>
              <a:gd name="connsiteX105" fmla="*/ 160568 w 2472721"/>
              <a:gd name="connsiteY105" fmla="*/ 100340 h 801284"/>
              <a:gd name="connsiteX106" fmla="*/ 192786 w 2472721"/>
              <a:gd name="connsiteY106" fmla="*/ 179212 h 801284"/>
              <a:gd name="connsiteX107" fmla="*/ 152710 w 2472721"/>
              <a:gd name="connsiteY107" fmla="*/ 232795 h 801284"/>
              <a:gd name="connsiteX108" fmla="*/ 77115 w 2472721"/>
              <a:gd name="connsiteY108" fmla="*/ 216195 h 801284"/>
              <a:gd name="connsiteX109" fmla="*/ 57731 w 2472721"/>
              <a:gd name="connsiteY109" fmla="*/ 124398 h 801284"/>
              <a:gd name="connsiteX110" fmla="*/ 12573 w 2472721"/>
              <a:gd name="connsiteY110" fmla="*/ 45263 h 801284"/>
              <a:gd name="connsiteX111" fmla="*/ 2113941 w 2472721"/>
              <a:gd name="connsiteY111" fmla="*/ 31800 h 801284"/>
              <a:gd name="connsiteX112" fmla="*/ 2255780 w 2472721"/>
              <a:gd name="connsiteY112" fmla="*/ 61124 h 801284"/>
              <a:gd name="connsiteX113" fmla="*/ 2296249 w 2472721"/>
              <a:gd name="connsiteY113" fmla="*/ 124945 h 801284"/>
              <a:gd name="connsiteX114" fmla="*/ 2265052 w 2472721"/>
              <a:gd name="connsiteY114" fmla="*/ 177607 h 801284"/>
              <a:gd name="connsiteX115" fmla="*/ 2191893 w 2472721"/>
              <a:gd name="connsiteY115" fmla="*/ 173455 h 801284"/>
              <a:gd name="connsiteX116" fmla="*/ 2156898 w 2472721"/>
              <a:gd name="connsiteY116" fmla="*/ 98751 h 801284"/>
              <a:gd name="connsiteX117" fmla="*/ 2108073 w 2472721"/>
              <a:gd name="connsiteY117" fmla="*/ 35991 h 801284"/>
              <a:gd name="connsiteX118" fmla="*/ 901903 w 2472721"/>
              <a:gd name="connsiteY118" fmla="*/ 20903 h 801284"/>
              <a:gd name="connsiteX119" fmla="*/ 1039748 w 2472721"/>
              <a:gd name="connsiteY119" fmla="*/ 51746 h 801284"/>
              <a:gd name="connsiteX120" fmla="*/ 1079916 w 2472721"/>
              <a:gd name="connsiteY120" fmla="*/ 114258 h 801284"/>
              <a:gd name="connsiteX121" fmla="*/ 1050776 w 2472721"/>
              <a:gd name="connsiteY121" fmla="*/ 165296 h 801284"/>
              <a:gd name="connsiteX122" fmla="*/ 980694 w 2472721"/>
              <a:gd name="connsiteY122" fmla="*/ 161721 h 801284"/>
              <a:gd name="connsiteX123" fmla="*/ 944652 w 2472721"/>
              <a:gd name="connsiteY123" fmla="*/ 88169 h 801284"/>
              <a:gd name="connsiteX124" fmla="*/ 896036 w 2472721"/>
              <a:gd name="connsiteY124" fmla="*/ 25932 h 801284"/>
              <a:gd name="connsiteX125" fmla="*/ 1207008 w 2472721"/>
              <a:gd name="connsiteY125" fmla="*/ 8330 h 801284"/>
              <a:gd name="connsiteX126" fmla="*/ 1358578 w 2472721"/>
              <a:gd name="connsiteY126" fmla="*/ 49939 h 801284"/>
              <a:gd name="connsiteX127" fmla="*/ 1404928 w 2472721"/>
              <a:gd name="connsiteY127" fmla="*/ 121801 h 801284"/>
              <a:gd name="connsiteX128" fmla="*/ 1376626 w 2472721"/>
              <a:gd name="connsiteY128" fmla="*/ 178419 h 801284"/>
              <a:gd name="connsiteX129" fmla="*/ 1304239 w 2472721"/>
              <a:gd name="connsiteY129" fmla="*/ 174294 h 801284"/>
              <a:gd name="connsiteX130" fmla="*/ 1261491 w 2472721"/>
              <a:gd name="connsiteY130" fmla="*/ 87226 h 801284"/>
              <a:gd name="connsiteX131" fmla="*/ 1201141 w 2472721"/>
              <a:gd name="connsiteY131" fmla="*/ 13359 h 801284"/>
              <a:gd name="connsiteX132" fmla="*/ 1927022 w 2472721"/>
              <a:gd name="connsiteY132" fmla="*/ 4977 h 801284"/>
              <a:gd name="connsiteX133" fmla="*/ 2090471 w 2472721"/>
              <a:gd name="connsiteY133" fmla="*/ 20065 h 801284"/>
              <a:gd name="connsiteX134" fmla="*/ 2082194 w 2472721"/>
              <a:gd name="connsiteY134" fmla="*/ 35257 h 801284"/>
              <a:gd name="connsiteX135" fmla="*/ 2059458 w 2472721"/>
              <a:gd name="connsiteY135" fmla="*/ 43534 h 801284"/>
              <a:gd name="connsiteX136" fmla="*/ 2057467 w 2472721"/>
              <a:gd name="connsiteY136" fmla="*/ 133746 h 801284"/>
              <a:gd name="connsiteX137" fmla="*/ 2053590 w 2472721"/>
              <a:gd name="connsiteY137" fmla="*/ 222071 h 801284"/>
              <a:gd name="connsiteX138" fmla="*/ 2273199 w 2472721"/>
              <a:gd name="connsiteY138" fmla="*/ 222071 h 801284"/>
              <a:gd name="connsiteX139" fmla="*/ 2337740 w 2472721"/>
              <a:gd name="connsiteY139" fmla="*/ 137413 h 801284"/>
              <a:gd name="connsiteX140" fmla="*/ 2358509 w 2472721"/>
              <a:gd name="connsiteY140" fmla="*/ 153401 h 801284"/>
              <a:gd name="connsiteX141" fmla="*/ 2405541 w 2472721"/>
              <a:gd name="connsiteY141" fmla="*/ 190437 h 801284"/>
              <a:gd name="connsiteX142" fmla="*/ 2455926 w 2472721"/>
              <a:gd name="connsiteY142" fmla="*/ 232129 h 801284"/>
              <a:gd name="connsiteX143" fmla="*/ 2447125 w 2472721"/>
              <a:gd name="connsiteY143" fmla="*/ 242293 h 801284"/>
              <a:gd name="connsiteX144" fmla="*/ 2430780 w 2472721"/>
              <a:gd name="connsiteY144" fmla="*/ 245541 h 801284"/>
              <a:gd name="connsiteX145" fmla="*/ 2202790 w 2472721"/>
              <a:gd name="connsiteY145" fmla="*/ 245541 h 801284"/>
              <a:gd name="connsiteX146" fmla="*/ 2202790 w 2472721"/>
              <a:gd name="connsiteY146" fmla="*/ 256437 h 801284"/>
              <a:gd name="connsiteX147" fmla="*/ 2202790 w 2472721"/>
              <a:gd name="connsiteY147" fmla="*/ 399770 h 801284"/>
              <a:gd name="connsiteX148" fmla="*/ 2237575 w 2472721"/>
              <a:gd name="connsiteY148" fmla="*/ 334285 h 801284"/>
              <a:gd name="connsiteX149" fmla="*/ 2269846 w 2472721"/>
              <a:gd name="connsiteY149" fmla="*/ 263143 h 801284"/>
              <a:gd name="connsiteX150" fmla="*/ 2419045 w 2472721"/>
              <a:gd name="connsiteY150" fmla="*/ 336066 h 801284"/>
              <a:gd name="connsiteX151" fmla="*/ 2405844 w 2472721"/>
              <a:gd name="connsiteY151" fmla="*/ 347068 h 801284"/>
              <a:gd name="connsiteX152" fmla="*/ 2381326 w 2472721"/>
              <a:gd name="connsiteY152" fmla="*/ 348639 h 801284"/>
              <a:gd name="connsiteX153" fmla="*/ 2296144 w 2472721"/>
              <a:gd name="connsiteY153" fmla="*/ 469026 h 801284"/>
              <a:gd name="connsiteX154" fmla="*/ 2202790 w 2472721"/>
              <a:gd name="connsiteY154" fmla="*/ 567409 h 801284"/>
              <a:gd name="connsiteX155" fmla="*/ 2202790 w 2472721"/>
              <a:gd name="connsiteY155" fmla="*/ 648715 h 801284"/>
              <a:gd name="connsiteX156" fmla="*/ 2209076 w 2472721"/>
              <a:gd name="connsiteY156" fmla="*/ 665165 h 801284"/>
              <a:gd name="connsiteX157" fmla="*/ 2232965 w 2472721"/>
              <a:gd name="connsiteY157" fmla="*/ 669670 h 801284"/>
              <a:gd name="connsiteX158" fmla="*/ 2299183 w 2472721"/>
              <a:gd name="connsiteY158" fmla="*/ 669670 h 801284"/>
              <a:gd name="connsiteX159" fmla="*/ 2326843 w 2472721"/>
              <a:gd name="connsiteY159" fmla="*/ 669565 h 801284"/>
              <a:gd name="connsiteX160" fmla="*/ 2349475 w 2472721"/>
              <a:gd name="connsiteY160" fmla="*/ 668832 h 801284"/>
              <a:gd name="connsiteX161" fmla="*/ 2363200 w 2472721"/>
              <a:gd name="connsiteY161" fmla="*/ 666317 h 801284"/>
              <a:gd name="connsiteX162" fmla="*/ 2373782 w 2472721"/>
              <a:gd name="connsiteY162" fmla="*/ 656259 h 801284"/>
              <a:gd name="connsiteX163" fmla="*/ 2395157 w 2472721"/>
              <a:gd name="connsiteY163" fmla="*/ 610786 h 801284"/>
              <a:gd name="connsiteX164" fmla="*/ 2421560 w 2472721"/>
              <a:gd name="connsiteY164" fmla="*/ 536396 h 801284"/>
              <a:gd name="connsiteX165" fmla="*/ 2429942 w 2472721"/>
              <a:gd name="connsiteY165" fmla="*/ 536396 h 801284"/>
              <a:gd name="connsiteX166" fmla="*/ 2433295 w 2472721"/>
              <a:gd name="connsiteY166" fmla="*/ 662126 h 801284"/>
              <a:gd name="connsiteX167" fmla="*/ 2464937 w 2472721"/>
              <a:gd name="connsiteY167" fmla="*/ 683186 h 801284"/>
              <a:gd name="connsiteX168" fmla="*/ 2472690 w 2472721"/>
              <a:gd name="connsiteY168" fmla="*/ 709903 h 801284"/>
              <a:gd name="connsiteX169" fmla="*/ 2457168 w 2472721"/>
              <a:gd name="connsiteY169" fmla="*/ 746319 h 801284"/>
              <a:gd name="connsiteX170" fmla="*/ 2399922 w 2472721"/>
              <a:gd name="connsiteY170" fmla="*/ 766529 h 801284"/>
              <a:gd name="connsiteX171" fmla="*/ 2284933 w 2472721"/>
              <a:gd name="connsiteY171" fmla="*/ 772769 h 801284"/>
              <a:gd name="connsiteX172" fmla="*/ 2205304 w 2472721"/>
              <a:gd name="connsiteY172" fmla="*/ 772769 h 801284"/>
              <a:gd name="connsiteX173" fmla="*/ 2107549 w 2472721"/>
              <a:gd name="connsiteY173" fmla="*/ 752861 h 801284"/>
              <a:gd name="connsiteX174" fmla="*/ 2082089 w 2472721"/>
              <a:gd name="connsiteY174" fmla="*/ 673861 h 801284"/>
              <a:gd name="connsiteX175" fmla="*/ 2082089 w 2472721"/>
              <a:gd name="connsiteY175" fmla="*/ 658773 h 801284"/>
              <a:gd name="connsiteX176" fmla="*/ 1977000 w 2472721"/>
              <a:gd name="connsiteY176" fmla="*/ 715980 h 801284"/>
              <a:gd name="connsiteX177" fmla="*/ 1862481 w 2472721"/>
              <a:gd name="connsiteY177" fmla="*/ 761872 h 801284"/>
              <a:gd name="connsiteX178" fmla="*/ 1857451 w 2472721"/>
              <a:gd name="connsiteY178" fmla="*/ 751814 h 801284"/>
              <a:gd name="connsiteX179" fmla="*/ 1975428 w 2472721"/>
              <a:gd name="connsiteY179" fmla="*/ 668727 h 801284"/>
              <a:gd name="connsiteX180" fmla="*/ 2082089 w 2472721"/>
              <a:gd name="connsiteY180" fmla="*/ 567409 h 801284"/>
              <a:gd name="connsiteX181" fmla="*/ 2082089 w 2472721"/>
              <a:gd name="connsiteY181" fmla="*/ 245541 h 801284"/>
              <a:gd name="connsiteX182" fmla="*/ 2052752 w 2472721"/>
              <a:gd name="connsiteY182" fmla="*/ 245541 h 801284"/>
              <a:gd name="connsiteX183" fmla="*/ 2013605 w 2472721"/>
              <a:gd name="connsiteY183" fmla="*/ 457109 h 801284"/>
              <a:gd name="connsiteX184" fmla="*/ 1901628 w 2472721"/>
              <a:gd name="connsiteY184" fmla="*/ 643903 h 801284"/>
              <a:gd name="connsiteX185" fmla="*/ 1674724 w 2472721"/>
              <a:gd name="connsiteY185" fmla="*/ 797915 h 801284"/>
              <a:gd name="connsiteX186" fmla="*/ 1666342 w 2472721"/>
              <a:gd name="connsiteY186" fmla="*/ 787018 h 801284"/>
              <a:gd name="connsiteX187" fmla="*/ 1819298 w 2472721"/>
              <a:gd name="connsiteY187" fmla="*/ 619999 h 801284"/>
              <a:gd name="connsiteX188" fmla="*/ 1896443 w 2472721"/>
              <a:gd name="connsiteY188" fmla="*/ 439382 h 801284"/>
              <a:gd name="connsiteX189" fmla="*/ 1923669 w 2472721"/>
              <a:gd name="connsiteY189" fmla="*/ 245541 h 801284"/>
              <a:gd name="connsiteX190" fmla="*/ 1694003 w 2472721"/>
              <a:gd name="connsiteY190" fmla="*/ 245541 h 801284"/>
              <a:gd name="connsiteX191" fmla="*/ 1687297 w 2472721"/>
              <a:gd name="connsiteY191" fmla="*/ 222071 h 801284"/>
              <a:gd name="connsiteX192" fmla="*/ 1924507 w 2472721"/>
              <a:gd name="connsiteY192" fmla="*/ 222071 h 801284"/>
              <a:gd name="connsiteX193" fmla="*/ 1927022 w 2472721"/>
              <a:gd name="connsiteY193" fmla="*/ 115096 h 801284"/>
              <a:gd name="connsiteX194" fmla="*/ 1927022 w 2472721"/>
              <a:gd name="connsiteY194" fmla="*/ 4977 h 801284"/>
              <a:gd name="connsiteX195" fmla="*/ 587578 w 2472721"/>
              <a:gd name="connsiteY195" fmla="*/ 0 h 801284"/>
              <a:gd name="connsiteX196" fmla="*/ 696544 w 2472721"/>
              <a:gd name="connsiteY196" fmla="*/ 80365 h 801284"/>
              <a:gd name="connsiteX197" fmla="*/ 683762 w 2472721"/>
              <a:gd name="connsiteY197" fmla="*/ 90741 h 801284"/>
              <a:gd name="connsiteX198" fmla="*/ 662178 w 2472721"/>
              <a:gd name="connsiteY198" fmla="*/ 97972 h 801284"/>
              <a:gd name="connsiteX199" fmla="*/ 654945 w 2472721"/>
              <a:gd name="connsiteY199" fmla="*/ 194208 h 801284"/>
              <a:gd name="connsiteX200" fmla="*/ 644545 w 2472721"/>
              <a:gd name="connsiteY200" fmla="*/ 308891 h 801284"/>
              <a:gd name="connsiteX201" fmla="*/ 632841 w 2472721"/>
              <a:gd name="connsiteY201" fmla="*/ 417424 h 801284"/>
              <a:gd name="connsiteX202" fmla="*/ 642061 w 2472721"/>
              <a:gd name="connsiteY202" fmla="*/ 417424 h 801284"/>
              <a:gd name="connsiteX203" fmla="*/ 699059 w 2472721"/>
              <a:gd name="connsiteY203" fmla="*/ 362924 h 801284"/>
              <a:gd name="connsiteX204" fmla="*/ 796290 w 2472721"/>
              <a:gd name="connsiteY204" fmla="*/ 444145 h 801284"/>
              <a:gd name="connsiteX205" fmla="*/ 783193 w 2472721"/>
              <a:gd name="connsiteY205" fmla="*/ 453689 h 801284"/>
              <a:gd name="connsiteX206" fmla="*/ 761924 w 2472721"/>
              <a:gd name="connsiteY206" fmla="*/ 460087 h 801284"/>
              <a:gd name="connsiteX207" fmla="*/ 739921 w 2472721"/>
              <a:gd name="connsiteY207" fmla="*/ 666945 h 801284"/>
              <a:gd name="connsiteX208" fmla="*/ 691515 w 2472721"/>
              <a:gd name="connsiteY208" fmla="*/ 766878 h 801284"/>
              <a:gd name="connsiteX209" fmla="*/ 641852 w 2472721"/>
              <a:gd name="connsiteY209" fmla="*/ 790954 h 801284"/>
              <a:gd name="connsiteX210" fmla="*/ 568300 w 2472721"/>
              <a:gd name="connsiteY210" fmla="*/ 798700 h 801284"/>
              <a:gd name="connsiteX211" fmla="*/ 564109 w 2472721"/>
              <a:gd name="connsiteY211" fmla="*/ 756619 h 801284"/>
              <a:gd name="connsiteX212" fmla="*/ 547345 w 2472721"/>
              <a:gd name="connsiteY212" fmla="*/ 725844 h 801284"/>
              <a:gd name="connsiteX213" fmla="*/ 507321 w 2472721"/>
              <a:gd name="connsiteY213" fmla="*/ 702710 h 801284"/>
              <a:gd name="connsiteX214" fmla="*/ 448437 w 2472721"/>
              <a:gd name="connsiteY214" fmla="*/ 686484 h 801284"/>
              <a:gd name="connsiteX215" fmla="*/ 449275 w 2472721"/>
              <a:gd name="connsiteY215" fmla="*/ 676421 h 801284"/>
              <a:gd name="connsiteX216" fmla="*/ 499878 w 2472721"/>
              <a:gd name="connsiteY216" fmla="*/ 679870 h 801284"/>
              <a:gd name="connsiteX217" fmla="*/ 550108 w 2472721"/>
              <a:gd name="connsiteY217" fmla="*/ 682760 h 801284"/>
              <a:gd name="connsiteX218" fmla="*/ 583387 w 2472721"/>
              <a:gd name="connsiteY218" fmla="*/ 683972 h 801284"/>
              <a:gd name="connsiteX219" fmla="*/ 600466 w 2472721"/>
              <a:gd name="connsiteY219" fmla="*/ 682399 h 801284"/>
              <a:gd name="connsiteX220" fmla="*/ 611886 w 2472721"/>
              <a:gd name="connsiteY220" fmla="*/ 676421 h 801284"/>
              <a:gd name="connsiteX221" fmla="*/ 636508 w 2472721"/>
              <a:gd name="connsiteY221" fmla="*/ 601977 h 801284"/>
              <a:gd name="connsiteX222" fmla="*/ 650443 w 2472721"/>
              <a:gd name="connsiteY222" fmla="*/ 440789 h 801284"/>
              <a:gd name="connsiteX223" fmla="*/ 389763 w 2472721"/>
              <a:gd name="connsiteY223" fmla="*/ 440789 h 801284"/>
              <a:gd name="connsiteX224" fmla="*/ 352044 w 2472721"/>
              <a:gd name="connsiteY224" fmla="*/ 489453 h 801284"/>
              <a:gd name="connsiteX225" fmla="*/ 248107 w 2472721"/>
              <a:gd name="connsiteY225" fmla="*/ 434113 h 801284"/>
              <a:gd name="connsiteX226" fmla="*/ 259842 w 2472721"/>
              <a:gd name="connsiteY226" fmla="*/ 423367 h 801284"/>
              <a:gd name="connsiteX227" fmla="*/ 274092 w 2472721"/>
              <a:gd name="connsiteY227" fmla="*/ 413232 h 801284"/>
              <a:gd name="connsiteX228" fmla="*/ 286416 w 2472721"/>
              <a:gd name="connsiteY228" fmla="*/ 316747 h 801284"/>
              <a:gd name="connsiteX229" fmla="*/ 296133 w 2472721"/>
              <a:gd name="connsiteY229" fmla="*/ 209829 h 801284"/>
              <a:gd name="connsiteX230" fmla="*/ 300076 w 2472721"/>
              <a:gd name="connsiteY230" fmla="*/ 127318 h 801284"/>
              <a:gd name="connsiteX231" fmla="*/ 441732 w 2472721"/>
              <a:gd name="connsiteY231" fmla="*/ 152472 h 801284"/>
              <a:gd name="connsiteX232" fmla="*/ 433454 w 2472721"/>
              <a:gd name="connsiteY232" fmla="*/ 166411 h 801284"/>
              <a:gd name="connsiteX233" fmla="*/ 410718 w 2472721"/>
              <a:gd name="connsiteY233" fmla="*/ 173433 h 801284"/>
              <a:gd name="connsiteX234" fmla="*/ 404633 w 2472721"/>
              <a:gd name="connsiteY234" fmla="*/ 248242 h 801284"/>
              <a:gd name="connsiteX235" fmla="*/ 396127 w 2472721"/>
              <a:gd name="connsiteY235" fmla="*/ 336466 h 801284"/>
              <a:gd name="connsiteX236" fmla="*/ 387249 w 2472721"/>
              <a:gd name="connsiteY236" fmla="*/ 417424 h 801284"/>
              <a:gd name="connsiteX237" fmla="*/ 520522 w 2472721"/>
              <a:gd name="connsiteY237" fmla="*/ 417424 h 801284"/>
              <a:gd name="connsiteX238" fmla="*/ 533561 w 2472721"/>
              <a:gd name="connsiteY238" fmla="*/ 301655 h 801284"/>
              <a:gd name="connsiteX239" fmla="*/ 543806 w 2472721"/>
              <a:gd name="connsiteY239" fmla="*/ 183277 h 801284"/>
              <a:gd name="connsiteX240" fmla="*/ 550698 w 2472721"/>
              <a:gd name="connsiteY240" fmla="*/ 78686 h 801284"/>
              <a:gd name="connsiteX241" fmla="*/ 233858 w 2472721"/>
              <a:gd name="connsiteY241" fmla="*/ 78686 h 801284"/>
              <a:gd name="connsiteX242" fmla="*/ 226314 w 2472721"/>
              <a:gd name="connsiteY242" fmla="*/ 55322 h 801284"/>
              <a:gd name="connsiteX243" fmla="*/ 543992 w 2472721"/>
              <a:gd name="connsiteY243" fmla="*/ 55322 h 801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2472721" h="801284">
                <a:moveTo>
                  <a:pt x="525552" y="473511"/>
                </a:moveTo>
                <a:cubicBezTo>
                  <a:pt x="526126" y="473900"/>
                  <a:pt x="532335" y="478529"/>
                  <a:pt x="544178" y="487400"/>
                </a:cubicBezTo>
                <a:cubicBezTo>
                  <a:pt x="556022" y="496270"/>
                  <a:pt x="570054" y="507048"/>
                  <a:pt x="586274" y="519735"/>
                </a:cubicBezTo>
                <a:cubicBezTo>
                  <a:pt x="602495" y="532421"/>
                  <a:pt x="617459" y="544683"/>
                  <a:pt x="631165" y="556520"/>
                </a:cubicBezTo>
                <a:cubicBezTo>
                  <a:pt x="629820" y="561093"/>
                  <a:pt x="627061" y="564465"/>
                  <a:pt x="622888" y="566638"/>
                </a:cubicBezTo>
                <a:cubicBezTo>
                  <a:pt x="618714" y="568811"/>
                  <a:pt x="613650" y="569889"/>
                  <a:pt x="607695" y="569872"/>
                </a:cubicBezTo>
                <a:lnTo>
                  <a:pt x="206197" y="569872"/>
                </a:lnTo>
                <a:lnTo>
                  <a:pt x="199492" y="546507"/>
                </a:lnTo>
                <a:lnTo>
                  <a:pt x="467716" y="546507"/>
                </a:lnTo>
                <a:close/>
                <a:moveTo>
                  <a:pt x="839038" y="214527"/>
                </a:moveTo>
                <a:cubicBezTo>
                  <a:pt x="901297" y="216754"/>
                  <a:pt x="945101" y="227441"/>
                  <a:pt x="970452" y="246588"/>
                </a:cubicBezTo>
                <a:cubicBezTo>
                  <a:pt x="995804" y="265736"/>
                  <a:pt x="1007600" y="286272"/>
                  <a:pt x="1005840" y="308196"/>
                </a:cubicBezTo>
                <a:cubicBezTo>
                  <a:pt x="1004081" y="330120"/>
                  <a:pt x="993665" y="346360"/>
                  <a:pt x="974591" y="356917"/>
                </a:cubicBezTo>
                <a:cubicBezTo>
                  <a:pt x="955518" y="367473"/>
                  <a:pt x="932685" y="365272"/>
                  <a:pt x="906094" y="350316"/>
                </a:cubicBezTo>
                <a:cubicBezTo>
                  <a:pt x="900541" y="325955"/>
                  <a:pt x="890902" y="302172"/>
                  <a:pt x="877177" y="278964"/>
                </a:cubicBezTo>
                <a:cubicBezTo>
                  <a:pt x="863451" y="255756"/>
                  <a:pt x="848782" y="235954"/>
                  <a:pt x="833171" y="219556"/>
                </a:cubicBezTo>
                <a:close/>
                <a:moveTo>
                  <a:pt x="246431" y="144087"/>
                </a:moveTo>
                <a:lnTo>
                  <a:pt x="258166" y="147441"/>
                </a:lnTo>
                <a:cubicBezTo>
                  <a:pt x="250460" y="173608"/>
                  <a:pt x="241930" y="203437"/>
                  <a:pt x="232574" y="236931"/>
                </a:cubicBezTo>
                <a:cubicBezTo>
                  <a:pt x="223219" y="270424"/>
                  <a:pt x="214007" y="304021"/>
                  <a:pt x="204940" y="337722"/>
                </a:cubicBezTo>
                <a:cubicBezTo>
                  <a:pt x="195873" y="371423"/>
                  <a:pt x="187918" y="401667"/>
                  <a:pt x="181078" y="428456"/>
                </a:cubicBezTo>
                <a:cubicBezTo>
                  <a:pt x="174237" y="455245"/>
                  <a:pt x="169478" y="475018"/>
                  <a:pt x="166802" y="487775"/>
                </a:cubicBezTo>
                <a:cubicBezTo>
                  <a:pt x="163344" y="502756"/>
                  <a:pt x="160411" y="517677"/>
                  <a:pt x="158001" y="532535"/>
                </a:cubicBezTo>
                <a:cubicBezTo>
                  <a:pt x="155591" y="547393"/>
                  <a:pt x="154334" y="560398"/>
                  <a:pt x="154229" y="571548"/>
                </a:cubicBezTo>
                <a:cubicBezTo>
                  <a:pt x="155574" y="586982"/>
                  <a:pt x="159682" y="600911"/>
                  <a:pt x="166554" y="613336"/>
                </a:cubicBezTo>
                <a:cubicBezTo>
                  <a:pt x="173425" y="625760"/>
                  <a:pt x="180017" y="639631"/>
                  <a:pt x="186329" y="654949"/>
                </a:cubicBezTo>
                <a:cubicBezTo>
                  <a:pt x="192641" y="670267"/>
                  <a:pt x="195632" y="689982"/>
                  <a:pt x="195301" y="714095"/>
                </a:cubicBezTo>
                <a:cubicBezTo>
                  <a:pt x="194497" y="736272"/>
                  <a:pt x="186255" y="754154"/>
                  <a:pt x="170574" y="767739"/>
                </a:cubicBezTo>
                <a:cubicBezTo>
                  <a:pt x="154892" y="781325"/>
                  <a:pt x="134077" y="788310"/>
                  <a:pt x="108128" y="788694"/>
                </a:cubicBezTo>
                <a:cubicBezTo>
                  <a:pt x="96777" y="788991"/>
                  <a:pt x="85532" y="786092"/>
                  <a:pt x="74390" y="779998"/>
                </a:cubicBezTo>
                <a:cubicBezTo>
                  <a:pt x="63249" y="773904"/>
                  <a:pt x="54937" y="762832"/>
                  <a:pt x="49454" y="746784"/>
                </a:cubicBezTo>
                <a:cubicBezTo>
                  <a:pt x="58203" y="704350"/>
                  <a:pt x="62079" y="666422"/>
                  <a:pt x="61084" y="632999"/>
                </a:cubicBezTo>
                <a:cubicBezTo>
                  <a:pt x="60089" y="599575"/>
                  <a:pt x="54536" y="578830"/>
                  <a:pt x="44425" y="570762"/>
                </a:cubicBezTo>
                <a:cubicBezTo>
                  <a:pt x="38173" y="566606"/>
                  <a:pt x="31398" y="563393"/>
                  <a:pt x="24098" y="561123"/>
                </a:cubicBezTo>
                <a:cubicBezTo>
                  <a:pt x="16799" y="558853"/>
                  <a:pt x="8766" y="557316"/>
                  <a:pt x="0" y="556513"/>
                </a:cubicBezTo>
                <a:lnTo>
                  <a:pt x="0" y="542263"/>
                </a:lnTo>
                <a:lnTo>
                  <a:pt x="38557" y="542263"/>
                </a:lnTo>
                <a:cubicBezTo>
                  <a:pt x="45298" y="542630"/>
                  <a:pt x="50467" y="541897"/>
                  <a:pt x="54064" y="540062"/>
                </a:cubicBezTo>
                <a:cubicBezTo>
                  <a:pt x="57661" y="538228"/>
                  <a:pt x="61992" y="533091"/>
                  <a:pt x="67056" y="524652"/>
                </a:cubicBezTo>
                <a:cubicBezTo>
                  <a:pt x="71618" y="517467"/>
                  <a:pt x="76324" y="509352"/>
                  <a:pt x="81175" y="500308"/>
                </a:cubicBezTo>
                <a:cubicBezTo>
                  <a:pt x="86025" y="491265"/>
                  <a:pt x="93822" y="475346"/>
                  <a:pt x="104566" y="452552"/>
                </a:cubicBezTo>
                <a:cubicBezTo>
                  <a:pt x="115309" y="429757"/>
                  <a:pt x="131803" y="394141"/>
                  <a:pt x="154046" y="345704"/>
                </a:cubicBezTo>
                <a:cubicBezTo>
                  <a:pt x="176288" y="297266"/>
                  <a:pt x="207083" y="230061"/>
                  <a:pt x="246431" y="144087"/>
                </a:cubicBezTo>
                <a:close/>
                <a:moveTo>
                  <a:pt x="1522171" y="117296"/>
                </a:moveTo>
                <a:cubicBezTo>
                  <a:pt x="1522751" y="117746"/>
                  <a:pt x="1528950" y="122900"/>
                  <a:pt x="1540767" y="132756"/>
                </a:cubicBezTo>
                <a:cubicBezTo>
                  <a:pt x="1552585" y="142613"/>
                  <a:pt x="1566544" y="154472"/>
                  <a:pt x="1582646" y="168333"/>
                </a:cubicBezTo>
                <a:cubicBezTo>
                  <a:pt x="1598748" y="182194"/>
                  <a:pt x="1613515" y="195357"/>
                  <a:pt x="1626946" y="207822"/>
                </a:cubicBezTo>
                <a:cubicBezTo>
                  <a:pt x="1625619" y="212414"/>
                  <a:pt x="1622825" y="215802"/>
                  <a:pt x="1618564" y="217985"/>
                </a:cubicBezTo>
                <a:cubicBezTo>
                  <a:pt x="1614304" y="220168"/>
                  <a:pt x="1608995" y="221250"/>
                  <a:pt x="1602639" y="221233"/>
                </a:cubicBezTo>
                <a:lnTo>
                  <a:pt x="1403985" y="221233"/>
                </a:lnTo>
                <a:lnTo>
                  <a:pt x="1403985" y="441679"/>
                </a:lnTo>
                <a:lnTo>
                  <a:pt x="1452601" y="441679"/>
                </a:lnTo>
                <a:lnTo>
                  <a:pt x="1507922" y="366241"/>
                </a:lnTo>
                <a:cubicBezTo>
                  <a:pt x="1508465" y="366661"/>
                  <a:pt x="1514271" y="371504"/>
                  <a:pt x="1525338" y="380770"/>
                </a:cubicBezTo>
                <a:cubicBezTo>
                  <a:pt x="1536405" y="390037"/>
                  <a:pt x="1549475" y="401213"/>
                  <a:pt x="1564547" y="414298"/>
                </a:cubicBezTo>
                <a:cubicBezTo>
                  <a:pt x="1579619" y="427384"/>
                  <a:pt x="1593434" y="439863"/>
                  <a:pt x="1605991" y="451738"/>
                </a:cubicBezTo>
                <a:cubicBezTo>
                  <a:pt x="1605066" y="456331"/>
                  <a:pt x="1602517" y="459718"/>
                  <a:pt x="1598343" y="461901"/>
                </a:cubicBezTo>
                <a:cubicBezTo>
                  <a:pt x="1594169" y="464084"/>
                  <a:pt x="1588896" y="465167"/>
                  <a:pt x="1582522" y="465149"/>
                </a:cubicBezTo>
                <a:lnTo>
                  <a:pt x="1403985" y="465149"/>
                </a:lnTo>
                <a:lnTo>
                  <a:pt x="1403985" y="738402"/>
                </a:lnTo>
                <a:lnTo>
                  <a:pt x="1471041" y="738402"/>
                </a:lnTo>
                <a:lnTo>
                  <a:pt x="1532230" y="654582"/>
                </a:lnTo>
                <a:cubicBezTo>
                  <a:pt x="1532820" y="655043"/>
                  <a:pt x="1539184" y="660362"/>
                  <a:pt x="1551322" y="670539"/>
                </a:cubicBezTo>
                <a:cubicBezTo>
                  <a:pt x="1563461" y="680717"/>
                  <a:pt x="1577834" y="692989"/>
                  <a:pt x="1594443" y="707358"/>
                </a:cubicBezTo>
                <a:cubicBezTo>
                  <a:pt x="1611052" y="721726"/>
                  <a:pt x="1626357" y="735427"/>
                  <a:pt x="1640358" y="748461"/>
                </a:cubicBezTo>
                <a:cubicBezTo>
                  <a:pt x="1639031" y="753053"/>
                  <a:pt x="1636236" y="756441"/>
                  <a:pt x="1631976" y="758624"/>
                </a:cubicBezTo>
                <a:cubicBezTo>
                  <a:pt x="1627715" y="760807"/>
                  <a:pt x="1622406" y="761889"/>
                  <a:pt x="1616050" y="761872"/>
                </a:cubicBezTo>
                <a:lnTo>
                  <a:pt x="1076249" y="761872"/>
                </a:lnTo>
                <a:lnTo>
                  <a:pt x="1069543" y="738402"/>
                </a:lnTo>
                <a:lnTo>
                  <a:pt x="1279932" y="738402"/>
                </a:lnTo>
                <a:lnTo>
                  <a:pt x="1279932" y="465149"/>
                </a:lnTo>
                <a:lnTo>
                  <a:pt x="1116483" y="465149"/>
                </a:lnTo>
                <a:lnTo>
                  <a:pt x="1109777" y="441679"/>
                </a:lnTo>
                <a:lnTo>
                  <a:pt x="1279932" y="441679"/>
                </a:lnTo>
                <a:lnTo>
                  <a:pt x="1279932" y="221233"/>
                </a:lnTo>
                <a:lnTo>
                  <a:pt x="1115644" y="221233"/>
                </a:lnTo>
                <a:lnTo>
                  <a:pt x="1109777" y="200278"/>
                </a:lnTo>
                <a:cubicBezTo>
                  <a:pt x="1098073" y="237950"/>
                  <a:pt x="1086276" y="276508"/>
                  <a:pt x="1074386" y="315949"/>
                </a:cubicBezTo>
                <a:cubicBezTo>
                  <a:pt x="1062496" y="355391"/>
                  <a:pt x="1052003" y="390968"/>
                  <a:pt x="1042907" y="422680"/>
                </a:cubicBezTo>
                <a:cubicBezTo>
                  <a:pt x="1033811" y="454392"/>
                  <a:pt x="1027602" y="477489"/>
                  <a:pt x="1024281" y="491972"/>
                </a:cubicBezTo>
                <a:cubicBezTo>
                  <a:pt x="1020334" y="507775"/>
                  <a:pt x="1016911" y="523317"/>
                  <a:pt x="1014013" y="538596"/>
                </a:cubicBezTo>
                <a:cubicBezTo>
                  <a:pt x="1011114" y="553876"/>
                  <a:pt x="1009787" y="567113"/>
                  <a:pt x="1010031" y="578306"/>
                </a:cubicBezTo>
                <a:cubicBezTo>
                  <a:pt x="1011092" y="594035"/>
                  <a:pt x="1014931" y="608398"/>
                  <a:pt x="1021549" y="621396"/>
                </a:cubicBezTo>
                <a:cubicBezTo>
                  <a:pt x="1028166" y="634393"/>
                  <a:pt x="1034551" y="648880"/>
                  <a:pt x="1040703" y="664858"/>
                </a:cubicBezTo>
                <a:cubicBezTo>
                  <a:pt x="1046855" y="680836"/>
                  <a:pt x="1049763" y="701159"/>
                  <a:pt x="1049427" y="725829"/>
                </a:cubicBezTo>
                <a:cubicBezTo>
                  <a:pt x="1048606" y="748042"/>
                  <a:pt x="1040608" y="766063"/>
                  <a:pt x="1025433" y="779893"/>
                </a:cubicBezTo>
                <a:cubicBezTo>
                  <a:pt x="1010258" y="793724"/>
                  <a:pt x="990316" y="800848"/>
                  <a:pt x="965607" y="801267"/>
                </a:cubicBezTo>
                <a:cubicBezTo>
                  <a:pt x="953907" y="801547"/>
                  <a:pt x="942731" y="798473"/>
                  <a:pt x="932079" y="792047"/>
                </a:cubicBezTo>
                <a:cubicBezTo>
                  <a:pt x="921426" y="785621"/>
                  <a:pt x="913603" y="774166"/>
                  <a:pt x="908609" y="757681"/>
                </a:cubicBezTo>
                <a:cubicBezTo>
                  <a:pt x="917340" y="713204"/>
                  <a:pt x="921042" y="673913"/>
                  <a:pt x="919715" y="639809"/>
                </a:cubicBezTo>
                <a:cubicBezTo>
                  <a:pt x="918388" y="605705"/>
                  <a:pt x="912451" y="584645"/>
                  <a:pt x="901903" y="576630"/>
                </a:cubicBezTo>
                <a:cubicBezTo>
                  <a:pt x="895984" y="572421"/>
                  <a:pt x="889173" y="569103"/>
                  <a:pt x="881472" y="566676"/>
                </a:cubicBezTo>
                <a:cubicBezTo>
                  <a:pt x="873771" y="564249"/>
                  <a:pt x="865494" y="562817"/>
                  <a:pt x="856641" y="562380"/>
                </a:cubicBezTo>
                <a:lnTo>
                  <a:pt x="856641" y="547293"/>
                </a:lnTo>
                <a:lnTo>
                  <a:pt x="896036" y="547293"/>
                </a:lnTo>
                <a:cubicBezTo>
                  <a:pt x="902794" y="547659"/>
                  <a:pt x="907928" y="546926"/>
                  <a:pt x="911438" y="545092"/>
                </a:cubicBezTo>
                <a:cubicBezTo>
                  <a:pt x="914948" y="543259"/>
                  <a:pt x="919034" y="538125"/>
                  <a:pt x="923697" y="529690"/>
                </a:cubicBezTo>
                <a:cubicBezTo>
                  <a:pt x="928632" y="522155"/>
                  <a:pt x="933744" y="513599"/>
                  <a:pt x="939033" y="504021"/>
                </a:cubicBezTo>
                <a:cubicBezTo>
                  <a:pt x="944322" y="494442"/>
                  <a:pt x="952866" y="477504"/>
                  <a:pt x="964664" y="453205"/>
                </a:cubicBezTo>
                <a:cubicBezTo>
                  <a:pt x="976462" y="428906"/>
                  <a:pt x="994592" y="390907"/>
                  <a:pt x="1019055" y="339210"/>
                </a:cubicBezTo>
                <a:cubicBezTo>
                  <a:pt x="1043518" y="287512"/>
                  <a:pt x="1077391" y="215776"/>
                  <a:pt x="1120674" y="124002"/>
                </a:cubicBezTo>
                <a:lnTo>
                  <a:pt x="1132408" y="127354"/>
                </a:lnTo>
                <a:lnTo>
                  <a:pt x="1110615" y="197763"/>
                </a:lnTo>
                <a:lnTo>
                  <a:pt x="1463497" y="197763"/>
                </a:lnTo>
                <a:close/>
                <a:moveTo>
                  <a:pt x="19279" y="41072"/>
                </a:moveTo>
                <a:cubicBezTo>
                  <a:pt x="87618" y="53819"/>
                  <a:pt x="134715" y="73575"/>
                  <a:pt x="160568" y="100340"/>
                </a:cubicBezTo>
                <a:cubicBezTo>
                  <a:pt x="186421" y="127104"/>
                  <a:pt x="197161" y="153395"/>
                  <a:pt x="192786" y="179212"/>
                </a:cubicBezTo>
                <a:cubicBezTo>
                  <a:pt x="188412" y="205029"/>
                  <a:pt x="175053" y="222890"/>
                  <a:pt x="152710" y="232795"/>
                </a:cubicBezTo>
                <a:cubicBezTo>
                  <a:pt x="130367" y="242700"/>
                  <a:pt x="105168" y="237167"/>
                  <a:pt x="77115" y="216195"/>
                </a:cubicBezTo>
                <a:cubicBezTo>
                  <a:pt x="75945" y="185065"/>
                  <a:pt x="69483" y="154466"/>
                  <a:pt x="57731" y="124398"/>
                </a:cubicBezTo>
                <a:cubicBezTo>
                  <a:pt x="45979" y="94330"/>
                  <a:pt x="30926" y="67952"/>
                  <a:pt x="12573" y="45263"/>
                </a:cubicBezTo>
                <a:close/>
                <a:moveTo>
                  <a:pt x="2113941" y="31800"/>
                </a:moveTo>
                <a:cubicBezTo>
                  <a:pt x="2180591" y="32020"/>
                  <a:pt x="2227870" y="41795"/>
                  <a:pt x="2255780" y="61124"/>
                </a:cubicBezTo>
                <a:cubicBezTo>
                  <a:pt x="2283689" y="80452"/>
                  <a:pt x="2297179" y="101726"/>
                  <a:pt x="2296249" y="124945"/>
                </a:cubicBezTo>
                <a:cubicBezTo>
                  <a:pt x="2295319" y="148163"/>
                  <a:pt x="2284920" y="165717"/>
                  <a:pt x="2265052" y="177607"/>
                </a:cubicBezTo>
                <a:cubicBezTo>
                  <a:pt x="2245184" y="189497"/>
                  <a:pt x="2220798" y="188113"/>
                  <a:pt x="2191893" y="173455"/>
                </a:cubicBezTo>
                <a:cubicBezTo>
                  <a:pt x="2184210" y="147873"/>
                  <a:pt x="2172545" y="122971"/>
                  <a:pt x="2156898" y="98751"/>
                </a:cubicBezTo>
                <a:cubicBezTo>
                  <a:pt x="2141252" y="74530"/>
                  <a:pt x="2124977" y="53610"/>
                  <a:pt x="2108073" y="35991"/>
                </a:cubicBezTo>
                <a:close/>
                <a:moveTo>
                  <a:pt x="901903" y="20903"/>
                </a:moveTo>
                <a:cubicBezTo>
                  <a:pt x="966495" y="22311"/>
                  <a:pt x="1012443" y="32592"/>
                  <a:pt x="1039748" y="51746"/>
                </a:cubicBezTo>
                <a:cubicBezTo>
                  <a:pt x="1067053" y="70900"/>
                  <a:pt x="1080442" y="91738"/>
                  <a:pt x="1079916" y="114258"/>
                </a:cubicBezTo>
                <a:cubicBezTo>
                  <a:pt x="1079390" y="136778"/>
                  <a:pt x="1069677" y="153791"/>
                  <a:pt x="1050776" y="165296"/>
                </a:cubicBezTo>
                <a:cubicBezTo>
                  <a:pt x="1031875" y="176802"/>
                  <a:pt x="1008514" y="175610"/>
                  <a:pt x="980694" y="161721"/>
                </a:cubicBezTo>
                <a:cubicBezTo>
                  <a:pt x="972557" y="136889"/>
                  <a:pt x="960543" y="112372"/>
                  <a:pt x="944652" y="88169"/>
                </a:cubicBezTo>
                <a:cubicBezTo>
                  <a:pt x="928761" y="63966"/>
                  <a:pt x="912556" y="43220"/>
                  <a:pt x="896036" y="25932"/>
                </a:cubicBezTo>
                <a:close/>
                <a:moveTo>
                  <a:pt x="1207008" y="8330"/>
                </a:moveTo>
                <a:cubicBezTo>
                  <a:pt x="1277616" y="13366"/>
                  <a:pt x="1328139" y="27235"/>
                  <a:pt x="1358578" y="49939"/>
                </a:cubicBezTo>
                <a:cubicBezTo>
                  <a:pt x="1389018" y="72642"/>
                  <a:pt x="1404468" y="96596"/>
                  <a:pt x="1404928" y="121801"/>
                </a:cubicBezTo>
                <a:cubicBezTo>
                  <a:pt x="1405389" y="147006"/>
                  <a:pt x="1395955" y="165879"/>
                  <a:pt x="1376626" y="178419"/>
                </a:cubicBezTo>
                <a:cubicBezTo>
                  <a:pt x="1357297" y="190959"/>
                  <a:pt x="1333168" y="189584"/>
                  <a:pt x="1304239" y="174294"/>
                </a:cubicBezTo>
                <a:cubicBezTo>
                  <a:pt x="1294810" y="144800"/>
                  <a:pt x="1280560" y="115777"/>
                  <a:pt x="1261491" y="87226"/>
                </a:cubicBezTo>
                <a:cubicBezTo>
                  <a:pt x="1242422" y="58674"/>
                  <a:pt x="1222305" y="34052"/>
                  <a:pt x="1201141" y="13359"/>
                </a:cubicBezTo>
                <a:close/>
                <a:moveTo>
                  <a:pt x="1927022" y="4977"/>
                </a:moveTo>
                <a:lnTo>
                  <a:pt x="2090471" y="20065"/>
                </a:lnTo>
                <a:cubicBezTo>
                  <a:pt x="2089755" y="26334"/>
                  <a:pt x="2086996" y="31398"/>
                  <a:pt x="2082194" y="35257"/>
                </a:cubicBezTo>
                <a:cubicBezTo>
                  <a:pt x="2077392" y="39116"/>
                  <a:pt x="2069813" y="41876"/>
                  <a:pt x="2059458" y="43534"/>
                </a:cubicBezTo>
                <a:cubicBezTo>
                  <a:pt x="2058742" y="73762"/>
                  <a:pt x="2058078" y="103832"/>
                  <a:pt x="2057467" y="133746"/>
                </a:cubicBezTo>
                <a:cubicBezTo>
                  <a:pt x="2056856" y="163659"/>
                  <a:pt x="2055564" y="193101"/>
                  <a:pt x="2053590" y="222071"/>
                </a:cubicBezTo>
                <a:lnTo>
                  <a:pt x="2273199" y="222071"/>
                </a:lnTo>
                <a:lnTo>
                  <a:pt x="2337740" y="137413"/>
                </a:lnTo>
                <a:cubicBezTo>
                  <a:pt x="2338376" y="137868"/>
                  <a:pt x="2345299" y="143198"/>
                  <a:pt x="2358509" y="153401"/>
                </a:cubicBezTo>
                <a:cubicBezTo>
                  <a:pt x="2371718" y="163604"/>
                  <a:pt x="2387396" y="175949"/>
                  <a:pt x="2405541" y="190437"/>
                </a:cubicBezTo>
                <a:cubicBezTo>
                  <a:pt x="2423687" y="204924"/>
                  <a:pt x="2440482" y="218822"/>
                  <a:pt x="2455926" y="232129"/>
                </a:cubicBezTo>
                <a:cubicBezTo>
                  <a:pt x="2454564" y="236722"/>
                  <a:pt x="2451630" y="240110"/>
                  <a:pt x="2447125" y="242293"/>
                </a:cubicBezTo>
                <a:cubicBezTo>
                  <a:pt x="2442620" y="244475"/>
                  <a:pt x="2437171" y="245558"/>
                  <a:pt x="2430780" y="245541"/>
                </a:cubicBezTo>
                <a:lnTo>
                  <a:pt x="2202790" y="245541"/>
                </a:lnTo>
                <a:lnTo>
                  <a:pt x="2202790" y="256437"/>
                </a:lnTo>
                <a:lnTo>
                  <a:pt x="2202790" y="399770"/>
                </a:lnTo>
                <a:cubicBezTo>
                  <a:pt x="2214909" y="378832"/>
                  <a:pt x="2226504" y="357004"/>
                  <a:pt x="2237575" y="334285"/>
                </a:cubicBezTo>
                <a:cubicBezTo>
                  <a:pt x="2248646" y="311566"/>
                  <a:pt x="2259403" y="287852"/>
                  <a:pt x="2269846" y="263143"/>
                </a:cubicBezTo>
                <a:lnTo>
                  <a:pt x="2419045" y="336066"/>
                </a:lnTo>
                <a:cubicBezTo>
                  <a:pt x="2415902" y="341462"/>
                  <a:pt x="2411501" y="345129"/>
                  <a:pt x="2405844" y="347068"/>
                </a:cubicBezTo>
                <a:cubicBezTo>
                  <a:pt x="2400186" y="349006"/>
                  <a:pt x="2392013" y="349530"/>
                  <a:pt x="2381326" y="348639"/>
                </a:cubicBezTo>
                <a:cubicBezTo>
                  <a:pt x="2354137" y="392592"/>
                  <a:pt x="2325743" y="432721"/>
                  <a:pt x="2296144" y="469026"/>
                </a:cubicBezTo>
                <a:cubicBezTo>
                  <a:pt x="2266545" y="505330"/>
                  <a:pt x="2235427" y="538125"/>
                  <a:pt x="2202790" y="567409"/>
                </a:cubicBezTo>
                <a:lnTo>
                  <a:pt x="2202790" y="648715"/>
                </a:lnTo>
                <a:cubicBezTo>
                  <a:pt x="2202580" y="656556"/>
                  <a:pt x="2204676" y="662039"/>
                  <a:pt x="2209076" y="665165"/>
                </a:cubicBezTo>
                <a:cubicBezTo>
                  <a:pt x="2213477" y="668290"/>
                  <a:pt x="2221440" y="669792"/>
                  <a:pt x="2232965" y="669670"/>
                </a:cubicBezTo>
                <a:lnTo>
                  <a:pt x="2299183" y="669670"/>
                </a:lnTo>
                <a:cubicBezTo>
                  <a:pt x="2308927" y="669687"/>
                  <a:pt x="2318147" y="669652"/>
                  <a:pt x="2326843" y="669565"/>
                </a:cubicBezTo>
                <a:cubicBezTo>
                  <a:pt x="2335540" y="669478"/>
                  <a:pt x="2343083" y="669233"/>
                  <a:pt x="2349475" y="668832"/>
                </a:cubicBezTo>
                <a:cubicBezTo>
                  <a:pt x="2354836" y="668937"/>
                  <a:pt x="2359411" y="668098"/>
                  <a:pt x="2363200" y="666317"/>
                </a:cubicBezTo>
                <a:cubicBezTo>
                  <a:pt x="2366990" y="664536"/>
                  <a:pt x="2370517" y="661183"/>
                  <a:pt x="2373782" y="656259"/>
                </a:cubicBezTo>
                <a:cubicBezTo>
                  <a:pt x="2379755" y="647073"/>
                  <a:pt x="2386879" y="631916"/>
                  <a:pt x="2395157" y="610786"/>
                </a:cubicBezTo>
                <a:cubicBezTo>
                  <a:pt x="2403434" y="589657"/>
                  <a:pt x="2412235" y="564860"/>
                  <a:pt x="2421560" y="536396"/>
                </a:cubicBezTo>
                <a:lnTo>
                  <a:pt x="2429942" y="536396"/>
                </a:lnTo>
                <a:lnTo>
                  <a:pt x="2433295" y="662126"/>
                </a:lnTo>
                <a:cubicBezTo>
                  <a:pt x="2448871" y="668675"/>
                  <a:pt x="2459419" y="675694"/>
                  <a:pt x="2464937" y="683186"/>
                </a:cubicBezTo>
                <a:cubicBezTo>
                  <a:pt x="2470455" y="690677"/>
                  <a:pt x="2473039" y="699583"/>
                  <a:pt x="2472690" y="709903"/>
                </a:cubicBezTo>
                <a:cubicBezTo>
                  <a:pt x="2473135" y="724929"/>
                  <a:pt x="2467961" y="737067"/>
                  <a:pt x="2457168" y="746319"/>
                </a:cubicBezTo>
                <a:cubicBezTo>
                  <a:pt x="2446375" y="755570"/>
                  <a:pt x="2427293" y="762307"/>
                  <a:pt x="2399922" y="766529"/>
                </a:cubicBezTo>
                <a:cubicBezTo>
                  <a:pt x="2372551" y="770751"/>
                  <a:pt x="2334222" y="772831"/>
                  <a:pt x="2284933" y="772769"/>
                </a:cubicBezTo>
                <a:lnTo>
                  <a:pt x="2205304" y="772769"/>
                </a:lnTo>
                <a:cubicBezTo>
                  <a:pt x="2157999" y="773572"/>
                  <a:pt x="2125413" y="766936"/>
                  <a:pt x="2107549" y="752861"/>
                </a:cubicBezTo>
                <a:cubicBezTo>
                  <a:pt x="2089685" y="738787"/>
                  <a:pt x="2081198" y="712453"/>
                  <a:pt x="2082089" y="673861"/>
                </a:cubicBezTo>
                <a:lnTo>
                  <a:pt x="2082089" y="658773"/>
                </a:lnTo>
                <a:cubicBezTo>
                  <a:pt x="2048578" y="680043"/>
                  <a:pt x="2013549" y="699112"/>
                  <a:pt x="1977000" y="715980"/>
                </a:cubicBezTo>
                <a:cubicBezTo>
                  <a:pt x="1940451" y="732849"/>
                  <a:pt x="1902278" y="748146"/>
                  <a:pt x="1862481" y="761872"/>
                </a:cubicBezTo>
                <a:lnTo>
                  <a:pt x="1857451" y="751814"/>
                </a:lnTo>
                <a:cubicBezTo>
                  <a:pt x="1898558" y="726790"/>
                  <a:pt x="1937884" y="699094"/>
                  <a:pt x="1975428" y="668727"/>
                </a:cubicBezTo>
                <a:cubicBezTo>
                  <a:pt x="2012973" y="638360"/>
                  <a:pt x="2048526" y="604587"/>
                  <a:pt x="2082089" y="567409"/>
                </a:cubicBezTo>
                <a:lnTo>
                  <a:pt x="2082089" y="245541"/>
                </a:lnTo>
                <a:lnTo>
                  <a:pt x="2052752" y="245541"/>
                </a:lnTo>
                <a:cubicBezTo>
                  <a:pt x="2048333" y="319525"/>
                  <a:pt x="2035284" y="390047"/>
                  <a:pt x="2013605" y="457109"/>
                </a:cubicBezTo>
                <a:cubicBezTo>
                  <a:pt x="1991926" y="524170"/>
                  <a:pt x="1954600" y="586435"/>
                  <a:pt x="1901628" y="643903"/>
                </a:cubicBezTo>
                <a:cubicBezTo>
                  <a:pt x="1848655" y="701371"/>
                  <a:pt x="1773021" y="752709"/>
                  <a:pt x="1674724" y="797915"/>
                </a:cubicBezTo>
                <a:lnTo>
                  <a:pt x="1666342" y="787018"/>
                </a:lnTo>
                <a:cubicBezTo>
                  <a:pt x="1732120" y="733642"/>
                  <a:pt x="1783105" y="677969"/>
                  <a:pt x="1819298" y="619999"/>
                </a:cubicBezTo>
                <a:cubicBezTo>
                  <a:pt x="1855490" y="562028"/>
                  <a:pt x="1881206" y="501823"/>
                  <a:pt x="1896443" y="439382"/>
                </a:cubicBezTo>
                <a:cubicBezTo>
                  <a:pt x="1911681" y="376941"/>
                  <a:pt x="1920756" y="312328"/>
                  <a:pt x="1923669" y="245541"/>
                </a:cubicBezTo>
                <a:lnTo>
                  <a:pt x="1694003" y="245541"/>
                </a:lnTo>
                <a:lnTo>
                  <a:pt x="1687297" y="222071"/>
                </a:lnTo>
                <a:lnTo>
                  <a:pt x="1924507" y="222071"/>
                </a:lnTo>
                <a:cubicBezTo>
                  <a:pt x="1926079" y="186884"/>
                  <a:pt x="1926917" y="151226"/>
                  <a:pt x="1927022" y="115096"/>
                </a:cubicBezTo>
                <a:cubicBezTo>
                  <a:pt x="1927127" y="78966"/>
                  <a:pt x="1927127" y="42260"/>
                  <a:pt x="1927022" y="4977"/>
                </a:cubicBezTo>
                <a:close/>
                <a:moveTo>
                  <a:pt x="587578" y="0"/>
                </a:moveTo>
                <a:lnTo>
                  <a:pt x="696544" y="80365"/>
                </a:lnTo>
                <a:cubicBezTo>
                  <a:pt x="693646" y="84190"/>
                  <a:pt x="689385" y="87649"/>
                  <a:pt x="683762" y="90741"/>
                </a:cubicBezTo>
                <a:cubicBezTo>
                  <a:pt x="678139" y="93833"/>
                  <a:pt x="670944" y="96243"/>
                  <a:pt x="662178" y="97972"/>
                </a:cubicBezTo>
                <a:cubicBezTo>
                  <a:pt x="660450" y="124927"/>
                  <a:pt x="658039" y="157006"/>
                  <a:pt x="654945" y="194208"/>
                </a:cubicBezTo>
                <a:cubicBezTo>
                  <a:pt x="651851" y="231411"/>
                  <a:pt x="648384" y="269638"/>
                  <a:pt x="644545" y="308891"/>
                </a:cubicBezTo>
                <a:cubicBezTo>
                  <a:pt x="640706" y="348143"/>
                  <a:pt x="636805" y="384321"/>
                  <a:pt x="632841" y="417424"/>
                </a:cubicBezTo>
                <a:lnTo>
                  <a:pt x="642061" y="417424"/>
                </a:lnTo>
                <a:lnTo>
                  <a:pt x="699059" y="362924"/>
                </a:lnTo>
                <a:lnTo>
                  <a:pt x="796290" y="444145"/>
                </a:lnTo>
                <a:cubicBezTo>
                  <a:pt x="793025" y="447903"/>
                  <a:pt x="788659" y="451085"/>
                  <a:pt x="783193" y="453689"/>
                </a:cubicBezTo>
                <a:cubicBezTo>
                  <a:pt x="777728" y="456294"/>
                  <a:pt x="770638" y="458426"/>
                  <a:pt x="761924" y="460087"/>
                </a:cubicBezTo>
                <a:cubicBezTo>
                  <a:pt x="757733" y="548119"/>
                  <a:pt x="750399" y="617072"/>
                  <a:pt x="739921" y="666945"/>
                </a:cubicBezTo>
                <a:cubicBezTo>
                  <a:pt x="729444" y="716819"/>
                  <a:pt x="713308" y="750130"/>
                  <a:pt x="691515" y="766878"/>
                </a:cubicBezTo>
                <a:cubicBezTo>
                  <a:pt x="677685" y="777730"/>
                  <a:pt x="661130" y="785755"/>
                  <a:pt x="641852" y="790954"/>
                </a:cubicBezTo>
                <a:cubicBezTo>
                  <a:pt x="622573" y="796153"/>
                  <a:pt x="598056" y="798735"/>
                  <a:pt x="568300" y="798700"/>
                </a:cubicBezTo>
                <a:cubicBezTo>
                  <a:pt x="568474" y="783103"/>
                  <a:pt x="567077" y="769076"/>
                  <a:pt x="564109" y="756619"/>
                </a:cubicBezTo>
                <a:cubicBezTo>
                  <a:pt x="561140" y="744163"/>
                  <a:pt x="555552" y="733904"/>
                  <a:pt x="547345" y="725844"/>
                </a:cubicBezTo>
                <a:cubicBezTo>
                  <a:pt x="537880" y="717347"/>
                  <a:pt x="524539" y="709636"/>
                  <a:pt x="507321" y="702710"/>
                </a:cubicBezTo>
                <a:cubicBezTo>
                  <a:pt x="490103" y="695783"/>
                  <a:pt x="470475" y="690375"/>
                  <a:pt x="448437" y="686484"/>
                </a:cubicBezTo>
                <a:lnTo>
                  <a:pt x="449275" y="676421"/>
                </a:lnTo>
                <a:cubicBezTo>
                  <a:pt x="464823" y="677571"/>
                  <a:pt x="481691" y="678720"/>
                  <a:pt x="499878" y="679870"/>
                </a:cubicBezTo>
                <a:cubicBezTo>
                  <a:pt x="518065" y="681020"/>
                  <a:pt x="534808" y="681983"/>
                  <a:pt x="550108" y="682760"/>
                </a:cubicBezTo>
                <a:cubicBezTo>
                  <a:pt x="565407" y="683537"/>
                  <a:pt x="576501" y="683941"/>
                  <a:pt x="583387" y="683972"/>
                </a:cubicBezTo>
                <a:cubicBezTo>
                  <a:pt x="590390" y="684024"/>
                  <a:pt x="596083" y="683500"/>
                  <a:pt x="600466" y="682399"/>
                </a:cubicBezTo>
                <a:cubicBezTo>
                  <a:pt x="604849" y="681297"/>
                  <a:pt x="608656" y="679305"/>
                  <a:pt x="611886" y="676421"/>
                </a:cubicBezTo>
                <a:cubicBezTo>
                  <a:pt x="622241" y="667539"/>
                  <a:pt x="630449" y="642725"/>
                  <a:pt x="636508" y="601977"/>
                </a:cubicBezTo>
                <a:cubicBezTo>
                  <a:pt x="642568" y="561230"/>
                  <a:pt x="647213" y="507500"/>
                  <a:pt x="650443" y="440789"/>
                </a:cubicBezTo>
                <a:lnTo>
                  <a:pt x="389763" y="440789"/>
                </a:lnTo>
                <a:lnTo>
                  <a:pt x="352044" y="489453"/>
                </a:lnTo>
                <a:lnTo>
                  <a:pt x="248107" y="434113"/>
                </a:lnTo>
                <a:cubicBezTo>
                  <a:pt x="251495" y="430376"/>
                  <a:pt x="255407" y="426794"/>
                  <a:pt x="259842" y="423367"/>
                </a:cubicBezTo>
                <a:cubicBezTo>
                  <a:pt x="264278" y="419940"/>
                  <a:pt x="269027" y="416562"/>
                  <a:pt x="274092" y="413232"/>
                </a:cubicBezTo>
                <a:cubicBezTo>
                  <a:pt x="278370" y="385713"/>
                  <a:pt x="282479" y="353551"/>
                  <a:pt x="286416" y="316747"/>
                </a:cubicBezTo>
                <a:cubicBezTo>
                  <a:pt x="290354" y="279943"/>
                  <a:pt x="293593" y="244304"/>
                  <a:pt x="296133" y="209829"/>
                </a:cubicBezTo>
                <a:cubicBezTo>
                  <a:pt x="298674" y="175354"/>
                  <a:pt x="299988" y="147850"/>
                  <a:pt x="300076" y="127318"/>
                </a:cubicBezTo>
                <a:lnTo>
                  <a:pt x="441732" y="152472"/>
                </a:lnTo>
                <a:cubicBezTo>
                  <a:pt x="441016" y="157695"/>
                  <a:pt x="438256" y="162341"/>
                  <a:pt x="433454" y="166411"/>
                </a:cubicBezTo>
                <a:cubicBezTo>
                  <a:pt x="428652" y="170481"/>
                  <a:pt x="421073" y="172822"/>
                  <a:pt x="410718" y="173433"/>
                </a:cubicBezTo>
                <a:cubicBezTo>
                  <a:pt x="409264" y="194410"/>
                  <a:pt x="407236" y="219347"/>
                  <a:pt x="404633" y="248242"/>
                </a:cubicBezTo>
                <a:cubicBezTo>
                  <a:pt x="402031" y="277138"/>
                  <a:pt x="399195" y="306546"/>
                  <a:pt x="396127" y="336466"/>
                </a:cubicBezTo>
                <a:cubicBezTo>
                  <a:pt x="393059" y="366387"/>
                  <a:pt x="390099" y="393373"/>
                  <a:pt x="387249" y="417424"/>
                </a:cubicBezTo>
                <a:lnTo>
                  <a:pt x="520522" y="417424"/>
                </a:lnTo>
                <a:cubicBezTo>
                  <a:pt x="525288" y="380636"/>
                  <a:pt x="529634" y="342046"/>
                  <a:pt x="533561" y="301655"/>
                </a:cubicBezTo>
                <a:cubicBezTo>
                  <a:pt x="537488" y="261264"/>
                  <a:pt x="540903" y="221805"/>
                  <a:pt x="543806" y="183277"/>
                </a:cubicBezTo>
                <a:cubicBezTo>
                  <a:pt x="546708" y="144749"/>
                  <a:pt x="549006" y="109886"/>
                  <a:pt x="550698" y="78686"/>
                </a:cubicBezTo>
                <a:lnTo>
                  <a:pt x="233858" y="78686"/>
                </a:lnTo>
                <a:lnTo>
                  <a:pt x="226314" y="55322"/>
                </a:lnTo>
                <a:lnTo>
                  <a:pt x="543992" y="55322"/>
                </a:lnTo>
                <a:close/>
              </a:path>
            </a:pathLst>
          </a:custGeom>
          <a:solidFill>
            <a:srgbClr val="3939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srgbClr val="39393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186BAB92-BB28-4017-A5EF-DFD64130AAC6}"/>
              </a:ext>
            </a:extLst>
          </p:cNvPr>
          <p:cNvSpPr/>
          <p:nvPr/>
        </p:nvSpPr>
        <p:spPr>
          <a:xfrm>
            <a:off x="-3951180" y="2389268"/>
            <a:ext cx="3808627" cy="448176"/>
          </a:xfrm>
          <a:prstGeom prst="rect">
            <a:avLst/>
          </a:prstGeom>
          <a:solidFill>
            <a:srgbClr val="E9C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3891461C-AF1D-4D4A-B55D-F0CCCFEA304E}"/>
              </a:ext>
            </a:extLst>
          </p:cNvPr>
          <p:cNvSpPr txBox="1"/>
          <p:nvPr/>
        </p:nvSpPr>
        <p:spPr>
          <a:xfrm>
            <a:off x="-2434831" y="2431021"/>
            <a:ext cx="2292278" cy="385905"/>
          </a:xfrm>
          <a:custGeom>
            <a:avLst/>
            <a:gdLst>
              <a:gd name="connsiteX0" fmla="*/ 2256330 w 2292278"/>
              <a:gd name="connsiteY0" fmla="*/ 247402 h 385905"/>
              <a:gd name="connsiteX1" fmla="*/ 2281572 w 2292278"/>
              <a:gd name="connsiteY1" fmla="*/ 257799 h 385905"/>
              <a:gd name="connsiteX2" fmla="*/ 2292277 w 2292278"/>
              <a:gd name="connsiteY2" fmla="*/ 288284 h 385905"/>
              <a:gd name="connsiteX3" fmla="*/ 2285998 w 2292278"/>
              <a:gd name="connsiteY3" fmla="*/ 325027 h 385905"/>
              <a:gd name="connsiteX4" fmla="*/ 2265545 w 2292278"/>
              <a:gd name="connsiteY4" fmla="*/ 359735 h 385905"/>
              <a:gd name="connsiteX5" fmla="*/ 2228488 w 2292278"/>
              <a:gd name="connsiteY5" fmla="*/ 385905 h 385905"/>
              <a:gd name="connsiteX6" fmla="*/ 2222497 w 2292278"/>
              <a:gd name="connsiteY6" fmla="*/ 374275 h 385905"/>
              <a:gd name="connsiteX7" fmla="*/ 2254259 w 2292278"/>
              <a:gd name="connsiteY7" fmla="*/ 348813 h 385905"/>
              <a:gd name="connsiteX8" fmla="*/ 2266197 w 2292278"/>
              <a:gd name="connsiteY8" fmla="*/ 321764 h 385905"/>
              <a:gd name="connsiteX9" fmla="*/ 2247819 w 2292278"/>
              <a:gd name="connsiteY9" fmla="*/ 314350 h 385905"/>
              <a:gd name="connsiteX10" fmla="*/ 2230303 w 2292278"/>
              <a:gd name="connsiteY10" fmla="*/ 301454 h 385905"/>
              <a:gd name="connsiteX11" fmla="*/ 2222497 w 2292278"/>
              <a:gd name="connsiteY11" fmla="*/ 280178 h 385905"/>
              <a:gd name="connsiteX12" fmla="*/ 2231880 w 2292278"/>
              <a:gd name="connsiteY12" fmla="*/ 257314 h 385905"/>
              <a:gd name="connsiteX13" fmla="*/ 2256330 w 2292278"/>
              <a:gd name="connsiteY13" fmla="*/ 247402 h 385905"/>
              <a:gd name="connsiteX14" fmla="*/ 1828381 w 2292278"/>
              <a:gd name="connsiteY14" fmla="*/ 190992 h 385905"/>
              <a:gd name="connsiteX15" fmla="*/ 1828381 w 2292278"/>
              <a:gd name="connsiteY15" fmla="*/ 230156 h 385905"/>
              <a:gd name="connsiteX16" fmla="*/ 1869615 w 2292278"/>
              <a:gd name="connsiteY16" fmla="*/ 230156 h 385905"/>
              <a:gd name="connsiteX17" fmla="*/ 1869615 w 2292278"/>
              <a:gd name="connsiteY17" fmla="*/ 190992 h 385905"/>
              <a:gd name="connsiteX18" fmla="*/ 183261 w 2292278"/>
              <a:gd name="connsiteY18" fmla="*/ 188900 h 385905"/>
              <a:gd name="connsiteX19" fmla="*/ 149781 w 2292278"/>
              <a:gd name="connsiteY19" fmla="*/ 209693 h 385905"/>
              <a:gd name="connsiteX20" fmla="*/ 177609 w 2292278"/>
              <a:gd name="connsiteY20" fmla="*/ 222250 h 385905"/>
              <a:gd name="connsiteX21" fmla="*/ 186328 w 2292278"/>
              <a:gd name="connsiteY21" fmla="*/ 240367 h 385905"/>
              <a:gd name="connsiteX22" fmla="*/ 180089 w 2292278"/>
              <a:gd name="connsiteY22" fmla="*/ 256918 h 385905"/>
              <a:gd name="connsiteX23" fmla="*/ 217446 w 2292278"/>
              <a:gd name="connsiteY23" fmla="*/ 225684 h 385905"/>
              <a:gd name="connsiteX24" fmla="*/ 247402 w 2292278"/>
              <a:gd name="connsiteY24" fmla="*/ 188900 h 385905"/>
              <a:gd name="connsiteX25" fmla="*/ 1946443 w 2292278"/>
              <a:gd name="connsiteY25" fmla="*/ 170219 h 385905"/>
              <a:gd name="connsiteX26" fmla="*/ 2008118 w 2292278"/>
              <a:gd name="connsiteY26" fmla="*/ 175155 h 385905"/>
              <a:gd name="connsiteX27" fmla="*/ 2005254 w 2292278"/>
              <a:gd name="connsiteY27" fmla="*/ 181058 h 385905"/>
              <a:gd name="connsiteX28" fmla="*/ 1996840 w 2292278"/>
              <a:gd name="connsiteY28" fmla="*/ 184318 h 385905"/>
              <a:gd name="connsiteX29" fmla="*/ 1996840 w 2292278"/>
              <a:gd name="connsiteY29" fmla="*/ 224855 h 385905"/>
              <a:gd name="connsiteX30" fmla="*/ 2021642 w 2292278"/>
              <a:gd name="connsiteY30" fmla="*/ 201016 h 385905"/>
              <a:gd name="connsiteX31" fmla="*/ 2040893 w 2292278"/>
              <a:gd name="connsiteY31" fmla="*/ 179032 h 385905"/>
              <a:gd name="connsiteX32" fmla="*/ 2092347 w 2292278"/>
              <a:gd name="connsiteY32" fmla="*/ 218151 h 385905"/>
              <a:gd name="connsiteX33" fmla="*/ 2083889 w 2292278"/>
              <a:gd name="connsiteY33" fmla="*/ 221677 h 385905"/>
              <a:gd name="connsiteX34" fmla="*/ 2069087 w 2292278"/>
              <a:gd name="connsiteY34" fmla="*/ 219913 h 385905"/>
              <a:gd name="connsiteX35" fmla="*/ 2036268 w 2292278"/>
              <a:gd name="connsiteY35" fmla="*/ 229654 h 385905"/>
              <a:gd name="connsiteX36" fmla="*/ 1996840 w 2292278"/>
              <a:gd name="connsiteY36" fmla="*/ 239629 h 385905"/>
              <a:gd name="connsiteX37" fmla="*/ 1996840 w 2292278"/>
              <a:gd name="connsiteY37" fmla="*/ 275593 h 385905"/>
              <a:gd name="connsiteX38" fmla="*/ 1998690 w 2292278"/>
              <a:gd name="connsiteY38" fmla="*/ 280794 h 385905"/>
              <a:gd name="connsiteX39" fmla="*/ 2006356 w 2292278"/>
              <a:gd name="connsiteY39" fmla="*/ 282292 h 385905"/>
              <a:gd name="connsiteX40" fmla="*/ 2029968 w 2292278"/>
              <a:gd name="connsiteY40" fmla="*/ 282292 h 385905"/>
              <a:gd name="connsiteX41" fmla="*/ 2040320 w 2292278"/>
              <a:gd name="connsiteY41" fmla="*/ 282248 h 385905"/>
              <a:gd name="connsiteX42" fmla="*/ 2048294 w 2292278"/>
              <a:gd name="connsiteY42" fmla="*/ 281940 h 385905"/>
              <a:gd name="connsiteX43" fmla="*/ 2053713 w 2292278"/>
              <a:gd name="connsiteY43" fmla="*/ 280882 h 385905"/>
              <a:gd name="connsiteX44" fmla="*/ 2057810 w 2292278"/>
              <a:gd name="connsiteY44" fmla="*/ 277709 h 385905"/>
              <a:gd name="connsiteX45" fmla="*/ 2065563 w 2292278"/>
              <a:gd name="connsiteY45" fmla="*/ 263693 h 385905"/>
              <a:gd name="connsiteX46" fmla="*/ 2075431 w 2292278"/>
              <a:gd name="connsiteY46" fmla="*/ 239629 h 385905"/>
              <a:gd name="connsiteX47" fmla="*/ 2078955 w 2292278"/>
              <a:gd name="connsiteY47" fmla="*/ 239629 h 385905"/>
              <a:gd name="connsiteX48" fmla="*/ 2080365 w 2292278"/>
              <a:gd name="connsiteY48" fmla="*/ 279119 h 385905"/>
              <a:gd name="connsiteX49" fmla="*/ 2092744 w 2292278"/>
              <a:gd name="connsiteY49" fmla="*/ 287975 h 385905"/>
              <a:gd name="connsiteX50" fmla="*/ 2095872 w 2292278"/>
              <a:gd name="connsiteY50" fmla="*/ 299209 h 385905"/>
              <a:gd name="connsiteX51" fmla="*/ 2079968 w 2292278"/>
              <a:gd name="connsiteY51" fmla="*/ 321191 h 385905"/>
              <a:gd name="connsiteX52" fmla="*/ 2023624 w 2292278"/>
              <a:gd name="connsiteY52" fmla="*/ 328108 h 385905"/>
              <a:gd name="connsiteX53" fmla="*/ 1993316 w 2292278"/>
              <a:gd name="connsiteY53" fmla="*/ 328108 h 385905"/>
              <a:gd name="connsiteX54" fmla="*/ 1955342 w 2292278"/>
              <a:gd name="connsiteY54" fmla="*/ 319694 h 385905"/>
              <a:gd name="connsiteX55" fmla="*/ 1946443 w 2292278"/>
              <a:gd name="connsiteY55" fmla="*/ 287226 h 385905"/>
              <a:gd name="connsiteX56" fmla="*/ 1567939 w 2292278"/>
              <a:gd name="connsiteY56" fmla="*/ 149781 h 385905"/>
              <a:gd name="connsiteX57" fmla="*/ 1590714 w 2292278"/>
              <a:gd name="connsiteY57" fmla="*/ 193173 h 385905"/>
              <a:gd name="connsiteX58" fmla="*/ 1622212 w 2292278"/>
              <a:gd name="connsiteY58" fmla="*/ 227314 h 385905"/>
              <a:gd name="connsiteX59" fmla="*/ 1642917 w 2292278"/>
              <a:gd name="connsiteY59" fmla="*/ 189869 h 385905"/>
              <a:gd name="connsiteX60" fmla="*/ 1657807 w 2292278"/>
              <a:gd name="connsiteY60" fmla="*/ 149781 h 385905"/>
              <a:gd name="connsiteX61" fmla="*/ 1828381 w 2292278"/>
              <a:gd name="connsiteY61" fmla="*/ 145882 h 385905"/>
              <a:gd name="connsiteX62" fmla="*/ 1828381 w 2292278"/>
              <a:gd name="connsiteY62" fmla="*/ 181169 h 385905"/>
              <a:gd name="connsiteX63" fmla="*/ 1869615 w 2292278"/>
              <a:gd name="connsiteY63" fmla="*/ 181169 h 385905"/>
              <a:gd name="connsiteX64" fmla="*/ 1869615 w 2292278"/>
              <a:gd name="connsiteY64" fmla="*/ 145882 h 385905"/>
              <a:gd name="connsiteX65" fmla="*/ 1192959 w 2292278"/>
              <a:gd name="connsiteY65" fmla="*/ 110133 h 385905"/>
              <a:gd name="connsiteX66" fmla="*/ 1262386 w 2292278"/>
              <a:gd name="connsiteY66" fmla="*/ 116164 h 385905"/>
              <a:gd name="connsiteX67" fmla="*/ 1259303 w 2292278"/>
              <a:gd name="connsiteY67" fmla="*/ 122682 h 385905"/>
              <a:gd name="connsiteX68" fmla="*/ 1249347 w 2292278"/>
              <a:gd name="connsiteY68" fmla="*/ 126521 h 385905"/>
              <a:gd name="connsiteX69" fmla="*/ 1249347 w 2292278"/>
              <a:gd name="connsiteY69" fmla="*/ 321412 h 385905"/>
              <a:gd name="connsiteX70" fmla="*/ 1234281 w 2292278"/>
              <a:gd name="connsiteY70" fmla="*/ 330398 h 385905"/>
              <a:gd name="connsiteX71" fmla="*/ 1202826 w 2292278"/>
              <a:gd name="connsiteY71" fmla="*/ 336214 h 385905"/>
              <a:gd name="connsiteX72" fmla="*/ 1192959 w 2292278"/>
              <a:gd name="connsiteY72" fmla="*/ 336214 h 385905"/>
              <a:gd name="connsiteX73" fmla="*/ 981856 w 2292278"/>
              <a:gd name="connsiteY73" fmla="*/ 108899 h 385905"/>
              <a:gd name="connsiteX74" fmla="*/ 992142 w 2292278"/>
              <a:gd name="connsiteY74" fmla="*/ 117958 h 385905"/>
              <a:gd name="connsiteX75" fmla="*/ 1015271 w 2292278"/>
              <a:gd name="connsiteY75" fmla="*/ 138608 h 385905"/>
              <a:gd name="connsiteX76" fmla="*/ 1039654 w 2292278"/>
              <a:gd name="connsiteY76" fmla="*/ 161058 h 385905"/>
              <a:gd name="connsiteX77" fmla="*/ 1035865 w 2292278"/>
              <a:gd name="connsiteY77" fmla="*/ 165331 h 385905"/>
              <a:gd name="connsiteX78" fmla="*/ 1028376 w 2292278"/>
              <a:gd name="connsiteY78" fmla="*/ 166697 h 385905"/>
              <a:gd name="connsiteX79" fmla="*/ 707669 w 2292278"/>
              <a:gd name="connsiteY79" fmla="*/ 166697 h 385905"/>
              <a:gd name="connsiteX80" fmla="*/ 704498 w 2292278"/>
              <a:gd name="connsiteY80" fmla="*/ 155419 h 385905"/>
              <a:gd name="connsiteX81" fmla="*/ 949080 w 2292278"/>
              <a:gd name="connsiteY81" fmla="*/ 155419 h 385905"/>
              <a:gd name="connsiteX82" fmla="*/ 149428 w 2292278"/>
              <a:gd name="connsiteY82" fmla="*/ 55683 h 385905"/>
              <a:gd name="connsiteX83" fmla="*/ 116653 w 2292278"/>
              <a:gd name="connsiteY83" fmla="*/ 76829 h 385905"/>
              <a:gd name="connsiteX84" fmla="*/ 149298 w 2292278"/>
              <a:gd name="connsiteY84" fmla="*/ 86214 h 385905"/>
              <a:gd name="connsiteX85" fmla="*/ 160249 w 2292278"/>
              <a:gd name="connsiteY85" fmla="*/ 103744 h 385905"/>
              <a:gd name="connsiteX86" fmla="*/ 154362 w 2292278"/>
              <a:gd name="connsiteY86" fmla="*/ 120882 h 385905"/>
              <a:gd name="connsiteX87" fmla="*/ 194010 w 2292278"/>
              <a:gd name="connsiteY87" fmla="*/ 90397 h 385905"/>
              <a:gd name="connsiteX88" fmla="*/ 226257 w 2292278"/>
              <a:gd name="connsiteY88" fmla="*/ 55683 h 385905"/>
              <a:gd name="connsiteX89" fmla="*/ 1944329 w 2292278"/>
              <a:gd name="connsiteY89" fmla="*/ 7401 h 385905"/>
              <a:gd name="connsiteX90" fmla="*/ 2005651 w 2292278"/>
              <a:gd name="connsiteY90" fmla="*/ 12335 h 385905"/>
              <a:gd name="connsiteX91" fmla="*/ 2002523 w 2292278"/>
              <a:gd name="connsiteY91" fmla="*/ 18106 h 385905"/>
              <a:gd name="connsiteX92" fmla="*/ 1994373 w 2292278"/>
              <a:gd name="connsiteY92" fmla="*/ 21498 h 385905"/>
              <a:gd name="connsiteX93" fmla="*/ 1994373 w 2292278"/>
              <a:gd name="connsiteY93" fmla="*/ 64494 h 385905"/>
              <a:gd name="connsiteX94" fmla="*/ 2020100 w 2292278"/>
              <a:gd name="connsiteY94" fmla="*/ 41410 h 385905"/>
              <a:gd name="connsiteX95" fmla="*/ 2040541 w 2292278"/>
              <a:gd name="connsiteY95" fmla="*/ 20441 h 385905"/>
              <a:gd name="connsiteX96" fmla="*/ 2088471 w 2292278"/>
              <a:gd name="connsiteY96" fmla="*/ 59207 h 385905"/>
              <a:gd name="connsiteX97" fmla="*/ 2079792 w 2292278"/>
              <a:gd name="connsiteY97" fmla="*/ 62511 h 385905"/>
              <a:gd name="connsiteX98" fmla="*/ 2065563 w 2292278"/>
              <a:gd name="connsiteY98" fmla="*/ 60265 h 385905"/>
              <a:gd name="connsiteX99" fmla="*/ 2033008 w 2292278"/>
              <a:gd name="connsiteY99" fmla="*/ 68371 h 385905"/>
              <a:gd name="connsiteX100" fmla="*/ 1994373 w 2292278"/>
              <a:gd name="connsiteY100" fmla="*/ 76476 h 385905"/>
              <a:gd name="connsiteX101" fmla="*/ 1994373 w 2292278"/>
              <a:gd name="connsiteY101" fmla="*/ 109957 h 385905"/>
              <a:gd name="connsiteX102" fmla="*/ 1996047 w 2292278"/>
              <a:gd name="connsiteY102" fmla="*/ 114979 h 385905"/>
              <a:gd name="connsiteX103" fmla="*/ 2003536 w 2292278"/>
              <a:gd name="connsiteY103" fmla="*/ 116300 h 385905"/>
              <a:gd name="connsiteX104" fmla="*/ 2025739 w 2292278"/>
              <a:gd name="connsiteY104" fmla="*/ 116300 h 385905"/>
              <a:gd name="connsiteX105" fmla="*/ 2035607 w 2292278"/>
              <a:gd name="connsiteY105" fmla="*/ 116256 h 385905"/>
              <a:gd name="connsiteX106" fmla="*/ 2043360 w 2292278"/>
              <a:gd name="connsiteY106" fmla="*/ 115948 h 385905"/>
              <a:gd name="connsiteX107" fmla="*/ 2048646 w 2292278"/>
              <a:gd name="connsiteY107" fmla="*/ 115199 h 385905"/>
              <a:gd name="connsiteX108" fmla="*/ 2052876 w 2292278"/>
              <a:gd name="connsiteY108" fmla="*/ 112071 h 385905"/>
              <a:gd name="connsiteX109" fmla="*/ 2060277 w 2292278"/>
              <a:gd name="connsiteY109" fmla="*/ 99296 h 385905"/>
              <a:gd name="connsiteX110" fmla="*/ 2069792 w 2292278"/>
              <a:gd name="connsiteY110" fmla="*/ 77534 h 385905"/>
              <a:gd name="connsiteX111" fmla="*/ 2073316 w 2292278"/>
              <a:gd name="connsiteY111" fmla="*/ 77534 h 385905"/>
              <a:gd name="connsiteX112" fmla="*/ 2074726 w 2292278"/>
              <a:gd name="connsiteY112" fmla="*/ 113481 h 385905"/>
              <a:gd name="connsiteX113" fmla="*/ 2086796 w 2292278"/>
              <a:gd name="connsiteY113" fmla="*/ 122027 h 385905"/>
              <a:gd name="connsiteX114" fmla="*/ 2089880 w 2292278"/>
              <a:gd name="connsiteY114" fmla="*/ 133217 h 385905"/>
              <a:gd name="connsiteX115" fmla="*/ 2074329 w 2292278"/>
              <a:gd name="connsiteY115" fmla="*/ 154891 h 385905"/>
              <a:gd name="connsiteX116" fmla="*/ 2019395 w 2292278"/>
              <a:gd name="connsiteY116" fmla="*/ 161763 h 385905"/>
              <a:gd name="connsiteX117" fmla="*/ 1989791 w 2292278"/>
              <a:gd name="connsiteY117" fmla="*/ 161763 h 385905"/>
              <a:gd name="connsiteX118" fmla="*/ 1952919 w 2292278"/>
              <a:gd name="connsiteY118" fmla="*/ 153569 h 385905"/>
              <a:gd name="connsiteX119" fmla="*/ 1944329 w 2292278"/>
              <a:gd name="connsiteY119" fmla="*/ 121587 h 385905"/>
              <a:gd name="connsiteX120" fmla="*/ 407051 w 2292278"/>
              <a:gd name="connsiteY120" fmla="*/ 5286 h 385905"/>
              <a:gd name="connsiteX121" fmla="*/ 463169 w 2292278"/>
              <a:gd name="connsiteY121" fmla="*/ 26277 h 385905"/>
              <a:gd name="connsiteX122" fmla="*/ 476170 w 2292278"/>
              <a:gd name="connsiteY122" fmla="*/ 55857 h 385905"/>
              <a:gd name="connsiteX123" fmla="*/ 460427 w 2292278"/>
              <a:gd name="connsiteY123" fmla="*/ 76451 h 385905"/>
              <a:gd name="connsiteX124" fmla="*/ 430311 w 2292278"/>
              <a:gd name="connsiteY124" fmla="*/ 70485 h 385905"/>
              <a:gd name="connsiteX125" fmla="*/ 421104 w 2292278"/>
              <a:gd name="connsiteY125" fmla="*/ 36520 h 385905"/>
              <a:gd name="connsiteX126" fmla="*/ 404231 w 2292278"/>
              <a:gd name="connsiteY126" fmla="*/ 7049 h 385905"/>
              <a:gd name="connsiteX127" fmla="*/ 128988 w 2292278"/>
              <a:gd name="connsiteY127" fmla="*/ 1762 h 385905"/>
              <a:gd name="connsiteX128" fmla="*/ 203349 w 2292278"/>
              <a:gd name="connsiteY128" fmla="*/ 17974 h 385905"/>
              <a:gd name="connsiteX129" fmla="*/ 197931 w 2292278"/>
              <a:gd name="connsiteY129" fmla="*/ 23745 h 385905"/>
              <a:gd name="connsiteX130" fmla="*/ 184318 w 2292278"/>
              <a:gd name="connsiteY130" fmla="*/ 26080 h 385905"/>
              <a:gd name="connsiteX131" fmla="*/ 173745 w 2292278"/>
              <a:gd name="connsiteY131" fmla="*/ 35947 h 385905"/>
              <a:gd name="connsiteX132" fmla="*/ 162115 w 2292278"/>
              <a:gd name="connsiteY132" fmla="*/ 45815 h 385905"/>
              <a:gd name="connsiteX133" fmla="*/ 229076 w 2292278"/>
              <a:gd name="connsiteY133" fmla="*/ 45815 h 385905"/>
              <a:gd name="connsiteX134" fmla="*/ 256565 w 2292278"/>
              <a:gd name="connsiteY134" fmla="*/ 19736 h 385905"/>
              <a:gd name="connsiteX135" fmla="*/ 306610 w 2292278"/>
              <a:gd name="connsiteY135" fmla="*/ 61322 h 385905"/>
              <a:gd name="connsiteX136" fmla="*/ 299693 w 2292278"/>
              <a:gd name="connsiteY136" fmla="*/ 65507 h 385905"/>
              <a:gd name="connsiteX137" fmla="*/ 287226 w 2292278"/>
              <a:gd name="connsiteY137" fmla="*/ 67313 h 385905"/>
              <a:gd name="connsiteX138" fmla="*/ 242821 w 2292278"/>
              <a:gd name="connsiteY138" fmla="*/ 110309 h 385905"/>
              <a:gd name="connsiteX139" fmla="*/ 185728 w 2292278"/>
              <a:gd name="connsiteY139" fmla="*/ 144847 h 385905"/>
              <a:gd name="connsiteX140" fmla="*/ 234010 w 2292278"/>
              <a:gd name="connsiteY140" fmla="*/ 156124 h 385905"/>
              <a:gd name="connsiteX141" fmla="*/ 228239 w 2292278"/>
              <a:gd name="connsiteY141" fmla="*/ 162027 h 385905"/>
              <a:gd name="connsiteX142" fmla="*/ 214274 w 2292278"/>
              <a:gd name="connsiteY142" fmla="*/ 164230 h 385905"/>
              <a:gd name="connsiteX143" fmla="*/ 196653 w 2292278"/>
              <a:gd name="connsiteY143" fmla="*/ 179032 h 385905"/>
              <a:gd name="connsiteX144" fmla="*/ 249517 w 2292278"/>
              <a:gd name="connsiteY144" fmla="*/ 179032 h 385905"/>
              <a:gd name="connsiteX145" fmla="*/ 277358 w 2292278"/>
              <a:gd name="connsiteY145" fmla="*/ 152600 h 385905"/>
              <a:gd name="connsiteX146" fmla="*/ 328108 w 2292278"/>
              <a:gd name="connsiteY146" fmla="*/ 194891 h 385905"/>
              <a:gd name="connsiteX147" fmla="*/ 321191 w 2292278"/>
              <a:gd name="connsiteY147" fmla="*/ 199120 h 385905"/>
              <a:gd name="connsiteX148" fmla="*/ 308724 w 2292278"/>
              <a:gd name="connsiteY148" fmla="*/ 201235 h 385905"/>
              <a:gd name="connsiteX149" fmla="*/ 239075 w 2292278"/>
              <a:gd name="connsiteY149" fmla="*/ 269318 h 385905"/>
              <a:gd name="connsiteX150" fmla="*/ 138960 w 2292278"/>
              <a:gd name="connsiteY150" fmla="*/ 313828 h 385905"/>
              <a:gd name="connsiteX151" fmla="*/ 1410 w 2292278"/>
              <a:gd name="connsiteY151" fmla="*/ 335156 h 385905"/>
              <a:gd name="connsiteX152" fmla="*/ 0 w 2292278"/>
              <a:gd name="connsiteY152" fmla="*/ 330927 h 385905"/>
              <a:gd name="connsiteX153" fmla="*/ 93789 w 2292278"/>
              <a:gd name="connsiteY153" fmla="*/ 302072 h 385905"/>
              <a:gd name="connsiteX154" fmla="*/ 169869 w 2292278"/>
              <a:gd name="connsiteY154" fmla="*/ 263966 h 385905"/>
              <a:gd name="connsiteX155" fmla="*/ 158107 w 2292278"/>
              <a:gd name="connsiteY155" fmla="*/ 265288 h 385905"/>
              <a:gd name="connsiteX156" fmla="*/ 144494 w 2292278"/>
              <a:gd name="connsiteY156" fmla="*/ 260795 h 385905"/>
              <a:gd name="connsiteX157" fmla="*/ 136565 w 2292278"/>
              <a:gd name="connsiteY157" fmla="*/ 240971 h 385905"/>
              <a:gd name="connsiteX158" fmla="*/ 124406 w 2292278"/>
              <a:gd name="connsiteY158" fmla="*/ 222733 h 385905"/>
              <a:gd name="connsiteX159" fmla="*/ 83128 w 2292278"/>
              <a:gd name="connsiteY159" fmla="*/ 239473 h 385905"/>
              <a:gd name="connsiteX160" fmla="*/ 38414 w 2292278"/>
              <a:gd name="connsiteY160" fmla="*/ 251984 h 385905"/>
              <a:gd name="connsiteX161" fmla="*/ 36652 w 2292278"/>
              <a:gd name="connsiteY161" fmla="*/ 249165 h 385905"/>
              <a:gd name="connsiteX162" fmla="*/ 95551 w 2292278"/>
              <a:gd name="connsiteY162" fmla="*/ 208900 h 385905"/>
              <a:gd name="connsiteX163" fmla="*/ 140970 w 2292278"/>
              <a:gd name="connsiteY163" fmla="*/ 162820 h 385905"/>
              <a:gd name="connsiteX164" fmla="*/ 82776 w 2292278"/>
              <a:gd name="connsiteY164" fmla="*/ 177798 h 385905"/>
              <a:gd name="connsiteX165" fmla="*/ 15859 w 2292278"/>
              <a:gd name="connsiteY165" fmla="*/ 187490 h 385905"/>
              <a:gd name="connsiteX166" fmla="*/ 14097 w 2292278"/>
              <a:gd name="connsiteY166" fmla="*/ 183613 h 385905"/>
              <a:gd name="connsiteX167" fmla="*/ 83172 w 2292278"/>
              <a:gd name="connsiteY167" fmla="*/ 158723 h 385905"/>
              <a:gd name="connsiteX168" fmla="*/ 142732 w 2292278"/>
              <a:gd name="connsiteY168" fmla="*/ 128283 h 385905"/>
              <a:gd name="connsiteX169" fmla="*/ 131939 w 2292278"/>
              <a:gd name="connsiteY169" fmla="*/ 129252 h 385905"/>
              <a:gd name="connsiteX170" fmla="*/ 119824 w 2292278"/>
              <a:gd name="connsiteY170" fmla="*/ 125463 h 385905"/>
              <a:gd name="connsiteX171" fmla="*/ 110794 w 2292278"/>
              <a:gd name="connsiteY171" fmla="*/ 105243 h 385905"/>
              <a:gd name="connsiteX172" fmla="*/ 97269 w 2292278"/>
              <a:gd name="connsiteY172" fmla="*/ 87401 h 385905"/>
              <a:gd name="connsiteX173" fmla="*/ 61366 w 2292278"/>
              <a:gd name="connsiteY173" fmla="*/ 102864 h 385905"/>
              <a:gd name="connsiteX174" fmla="*/ 22555 w 2292278"/>
              <a:gd name="connsiteY174" fmla="*/ 114891 h 385905"/>
              <a:gd name="connsiteX175" fmla="*/ 20793 w 2292278"/>
              <a:gd name="connsiteY175" fmla="*/ 112071 h 385905"/>
              <a:gd name="connsiteX176" fmla="*/ 66465 w 2292278"/>
              <a:gd name="connsiteY176" fmla="*/ 78147 h 385905"/>
              <a:gd name="connsiteX177" fmla="*/ 103756 w 2292278"/>
              <a:gd name="connsiteY177" fmla="*/ 39211 h 385905"/>
              <a:gd name="connsiteX178" fmla="*/ 128988 w 2292278"/>
              <a:gd name="connsiteY178" fmla="*/ 1762 h 385905"/>
              <a:gd name="connsiteX179" fmla="*/ 584673 w 2292278"/>
              <a:gd name="connsiteY179" fmla="*/ 1079 h 385905"/>
              <a:gd name="connsiteX180" fmla="*/ 647757 w 2292278"/>
              <a:gd name="connsiteY180" fmla="*/ 24692 h 385905"/>
              <a:gd name="connsiteX181" fmla="*/ 643087 w 2292278"/>
              <a:gd name="connsiteY181" fmla="*/ 29361 h 385905"/>
              <a:gd name="connsiteX182" fmla="*/ 633660 w 2292278"/>
              <a:gd name="connsiteY182" fmla="*/ 30331 h 385905"/>
              <a:gd name="connsiteX183" fmla="*/ 603131 w 2292278"/>
              <a:gd name="connsiteY183" fmla="*/ 55397 h 385905"/>
              <a:gd name="connsiteX184" fmla="*/ 567052 w 2292278"/>
              <a:gd name="connsiteY184" fmla="*/ 80727 h 385905"/>
              <a:gd name="connsiteX185" fmla="*/ 614982 w 2292278"/>
              <a:gd name="connsiteY185" fmla="*/ 80727 h 385905"/>
              <a:gd name="connsiteX186" fmla="*/ 642118 w 2292278"/>
              <a:gd name="connsiteY186" fmla="*/ 53591 h 385905"/>
              <a:gd name="connsiteX187" fmla="*/ 688638 w 2292278"/>
              <a:gd name="connsiteY187" fmla="*/ 97255 h 385905"/>
              <a:gd name="connsiteX188" fmla="*/ 683440 w 2292278"/>
              <a:gd name="connsiteY188" fmla="*/ 100916 h 385905"/>
              <a:gd name="connsiteX189" fmla="*/ 674541 w 2292278"/>
              <a:gd name="connsiteY189" fmla="*/ 102195 h 385905"/>
              <a:gd name="connsiteX190" fmla="*/ 646391 w 2292278"/>
              <a:gd name="connsiteY190" fmla="*/ 116968 h 385905"/>
              <a:gd name="connsiteX191" fmla="*/ 614277 w 2292278"/>
              <a:gd name="connsiteY191" fmla="*/ 130412 h 385905"/>
              <a:gd name="connsiteX192" fmla="*/ 630136 w 2292278"/>
              <a:gd name="connsiteY192" fmla="*/ 145537 h 385905"/>
              <a:gd name="connsiteX193" fmla="*/ 624938 w 2292278"/>
              <a:gd name="connsiteY193" fmla="*/ 148933 h 385905"/>
              <a:gd name="connsiteX194" fmla="*/ 616039 w 2292278"/>
              <a:gd name="connsiteY194" fmla="*/ 150477 h 385905"/>
              <a:gd name="connsiteX195" fmla="*/ 583263 w 2292278"/>
              <a:gd name="connsiteY195" fmla="*/ 164413 h 385905"/>
              <a:gd name="connsiteX196" fmla="*/ 546259 w 2292278"/>
              <a:gd name="connsiteY196" fmla="*/ 178349 h 385905"/>
              <a:gd name="connsiteX197" fmla="*/ 556479 w 2292278"/>
              <a:gd name="connsiteY197" fmla="*/ 179052 h 385905"/>
              <a:gd name="connsiteX198" fmla="*/ 553175 w 2292278"/>
              <a:gd name="connsiteY198" fmla="*/ 185060 h 385905"/>
              <a:gd name="connsiteX199" fmla="*/ 544849 w 2292278"/>
              <a:gd name="connsiteY199" fmla="*/ 188173 h 385905"/>
              <a:gd name="connsiteX200" fmla="*/ 544849 w 2292278"/>
              <a:gd name="connsiteY200" fmla="*/ 210420 h 385905"/>
              <a:gd name="connsiteX201" fmla="*/ 609695 w 2292278"/>
              <a:gd name="connsiteY201" fmla="*/ 210420 h 385905"/>
              <a:gd name="connsiteX202" fmla="*/ 636479 w 2292278"/>
              <a:gd name="connsiteY202" fmla="*/ 174821 h 385905"/>
              <a:gd name="connsiteX203" fmla="*/ 645094 w 2292278"/>
              <a:gd name="connsiteY203" fmla="*/ 181538 h 385905"/>
              <a:gd name="connsiteX204" fmla="*/ 664517 w 2292278"/>
              <a:gd name="connsiteY204" fmla="*/ 197102 h 385905"/>
              <a:gd name="connsiteX205" fmla="*/ 685114 w 2292278"/>
              <a:gd name="connsiteY205" fmla="*/ 214630 h 385905"/>
              <a:gd name="connsiteX206" fmla="*/ 681414 w 2292278"/>
              <a:gd name="connsiteY206" fmla="*/ 218884 h 385905"/>
              <a:gd name="connsiteX207" fmla="*/ 674541 w 2292278"/>
              <a:gd name="connsiteY207" fmla="*/ 220244 h 385905"/>
              <a:gd name="connsiteX208" fmla="*/ 544849 w 2292278"/>
              <a:gd name="connsiteY208" fmla="*/ 220244 h 385905"/>
              <a:gd name="connsiteX209" fmla="*/ 544849 w 2292278"/>
              <a:gd name="connsiteY209" fmla="*/ 277378 h 385905"/>
              <a:gd name="connsiteX210" fmla="*/ 540163 w 2292278"/>
              <a:gd name="connsiteY210" fmla="*/ 307040 h 385905"/>
              <a:gd name="connsiteX211" fmla="*/ 519579 w 2292278"/>
              <a:gd name="connsiteY211" fmla="*/ 326605 h 385905"/>
              <a:gd name="connsiteX212" fmla="*/ 473307 w 2292278"/>
              <a:gd name="connsiteY212" fmla="*/ 336544 h 385905"/>
              <a:gd name="connsiteX213" fmla="*/ 469474 w 2292278"/>
              <a:gd name="connsiteY213" fmla="*/ 314931 h 385905"/>
              <a:gd name="connsiteX214" fmla="*/ 460619 w 2292278"/>
              <a:gd name="connsiteY214" fmla="*/ 299921 h 385905"/>
              <a:gd name="connsiteX215" fmla="*/ 445509 w 2292278"/>
              <a:gd name="connsiteY215" fmla="*/ 289753 h 385905"/>
              <a:gd name="connsiteX216" fmla="*/ 417976 w 2292278"/>
              <a:gd name="connsiteY216" fmla="*/ 281961 h 385905"/>
              <a:gd name="connsiteX217" fmla="*/ 417976 w 2292278"/>
              <a:gd name="connsiteY217" fmla="*/ 277730 h 385905"/>
              <a:gd name="connsiteX218" fmla="*/ 426825 w 2292278"/>
              <a:gd name="connsiteY218" fmla="*/ 278282 h 385905"/>
              <a:gd name="connsiteX219" fmla="*/ 447007 w 2292278"/>
              <a:gd name="connsiteY219" fmla="*/ 279494 h 385905"/>
              <a:gd name="connsiteX220" fmla="*/ 468973 w 2292278"/>
              <a:gd name="connsiteY220" fmla="*/ 280706 h 385905"/>
              <a:gd name="connsiteX221" fmla="*/ 483175 w 2292278"/>
              <a:gd name="connsiteY221" fmla="*/ 281257 h 385905"/>
              <a:gd name="connsiteX222" fmla="*/ 488990 w 2292278"/>
              <a:gd name="connsiteY222" fmla="*/ 279802 h 385905"/>
              <a:gd name="connsiteX223" fmla="*/ 490576 w 2292278"/>
              <a:gd name="connsiteY223" fmla="*/ 274909 h 385905"/>
              <a:gd name="connsiteX224" fmla="*/ 490576 w 2292278"/>
              <a:gd name="connsiteY224" fmla="*/ 220244 h 385905"/>
              <a:gd name="connsiteX225" fmla="*/ 358064 w 2292278"/>
              <a:gd name="connsiteY225" fmla="*/ 220244 h 385905"/>
              <a:gd name="connsiteX226" fmla="*/ 355244 w 2292278"/>
              <a:gd name="connsiteY226" fmla="*/ 210420 h 385905"/>
              <a:gd name="connsiteX227" fmla="*/ 490576 w 2292278"/>
              <a:gd name="connsiteY227" fmla="*/ 210420 h 385905"/>
              <a:gd name="connsiteX228" fmla="*/ 490576 w 2292278"/>
              <a:gd name="connsiteY228" fmla="*/ 173762 h 385905"/>
              <a:gd name="connsiteX229" fmla="*/ 526523 w 2292278"/>
              <a:gd name="connsiteY229" fmla="*/ 176585 h 385905"/>
              <a:gd name="connsiteX230" fmla="*/ 541104 w 2292278"/>
              <a:gd name="connsiteY230" fmla="*/ 157665 h 385905"/>
              <a:gd name="connsiteX231" fmla="*/ 554364 w 2292278"/>
              <a:gd name="connsiteY231" fmla="*/ 138481 h 385905"/>
              <a:gd name="connsiteX232" fmla="*/ 417976 w 2292278"/>
              <a:gd name="connsiteY232" fmla="*/ 138481 h 385905"/>
              <a:gd name="connsiteX233" fmla="*/ 414804 w 2292278"/>
              <a:gd name="connsiteY233" fmla="*/ 128657 h 385905"/>
              <a:gd name="connsiteX234" fmla="*/ 556479 w 2292278"/>
              <a:gd name="connsiteY234" fmla="*/ 128657 h 385905"/>
              <a:gd name="connsiteX235" fmla="*/ 584673 w 2292278"/>
              <a:gd name="connsiteY235" fmla="*/ 102195 h 385905"/>
              <a:gd name="connsiteX236" fmla="*/ 607228 w 2292278"/>
              <a:gd name="connsiteY236" fmla="*/ 123718 h 385905"/>
              <a:gd name="connsiteX237" fmla="*/ 612382 w 2292278"/>
              <a:gd name="connsiteY237" fmla="*/ 107267 h 385905"/>
              <a:gd name="connsiteX238" fmla="*/ 616744 w 2292278"/>
              <a:gd name="connsiteY238" fmla="*/ 90551 h 385905"/>
              <a:gd name="connsiteX239" fmla="*/ 408813 w 2292278"/>
              <a:gd name="connsiteY239" fmla="*/ 90551 h 385905"/>
              <a:gd name="connsiteX240" fmla="*/ 405817 w 2292278"/>
              <a:gd name="connsiteY240" fmla="*/ 125591 h 385905"/>
              <a:gd name="connsiteX241" fmla="*/ 389077 w 2292278"/>
              <a:gd name="connsiteY241" fmla="*/ 145552 h 385905"/>
              <a:gd name="connsiteX242" fmla="*/ 367447 w 2292278"/>
              <a:gd name="connsiteY242" fmla="*/ 148283 h 385905"/>
              <a:gd name="connsiteX243" fmla="*/ 352425 w 2292278"/>
              <a:gd name="connsiteY243" fmla="*/ 133569 h 385905"/>
              <a:gd name="connsiteX244" fmla="*/ 354407 w 2292278"/>
              <a:gd name="connsiteY244" fmla="*/ 114221 h 385905"/>
              <a:gd name="connsiteX245" fmla="*/ 369341 w 2292278"/>
              <a:gd name="connsiteY245" fmla="*/ 101483 h 385905"/>
              <a:gd name="connsiteX246" fmla="*/ 385993 w 2292278"/>
              <a:gd name="connsiteY246" fmla="*/ 81632 h 385905"/>
              <a:gd name="connsiteX247" fmla="*/ 390487 w 2292278"/>
              <a:gd name="connsiteY247" fmla="*/ 50419 h 385905"/>
              <a:gd name="connsiteX248" fmla="*/ 394716 w 2292278"/>
              <a:gd name="connsiteY248" fmla="*/ 50066 h 385905"/>
              <a:gd name="connsiteX249" fmla="*/ 406698 w 2292278"/>
              <a:gd name="connsiteY249" fmla="*/ 80727 h 385905"/>
              <a:gd name="connsiteX250" fmla="*/ 554364 w 2292278"/>
              <a:gd name="connsiteY250" fmla="*/ 80727 h 385905"/>
              <a:gd name="connsiteX251" fmla="*/ 571369 w 2292278"/>
              <a:gd name="connsiteY251" fmla="*/ 40771 h 385905"/>
              <a:gd name="connsiteX252" fmla="*/ 584673 w 2292278"/>
              <a:gd name="connsiteY252" fmla="*/ 1079 h 385905"/>
              <a:gd name="connsiteX253" fmla="*/ 1447409 w 2292278"/>
              <a:gd name="connsiteY253" fmla="*/ 1057 h 385905"/>
              <a:gd name="connsiteX254" fmla="*/ 1508027 w 2292278"/>
              <a:gd name="connsiteY254" fmla="*/ 6696 h 385905"/>
              <a:gd name="connsiteX255" fmla="*/ 1504546 w 2292278"/>
              <a:gd name="connsiteY255" fmla="*/ 13260 h 385905"/>
              <a:gd name="connsiteX256" fmla="*/ 1494987 w 2292278"/>
              <a:gd name="connsiteY256" fmla="*/ 16916 h 385905"/>
              <a:gd name="connsiteX257" fmla="*/ 1494987 w 2292278"/>
              <a:gd name="connsiteY257" fmla="*/ 83172 h 385905"/>
              <a:gd name="connsiteX258" fmla="*/ 1512608 w 2292278"/>
              <a:gd name="connsiteY258" fmla="*/ 53921 h 385905"/>
              <a:gd name="connsiteX259" fmla="*/ 1518599 w 2292278"/>
              <a:gd name="connsiteY259" fmla="*/ 59956 h 385905"/>
              <a:gd name="connsiteX260" fmla="*/ 1531992 w 2292278"/>
              <a:gd name="connsiteY260" fmla="*/ 73657 h 385905"/>
              <a:gd name="connsiteX261" fmla="*/ 1530229 w 2292278"/>
              <a:gd name="connsiteY261" fmla="*/ 67313 h 385905"/>
              <a:gd name="connsiteX262" fmla="*/ 1599657 w 2292278"/>
              <a:gd name="connsiteY262" fmla="*/ 67313 h 385905"/>
              <a:gd name="connsiteX263" fmla="*/ 1599657 w 2292278"/>
              <a:gd name="connsiteY263" fmla="*/ 4934 h 385905"/>
              <a:gd name="connsiteX264" fmla="*/ 1663798 w 2292278"/>
              <a:gd name="connsiteY264" fmla="*/ 9868 h 385905"/>
              <a:gd name="connsiteX265" fmla="*/ 1660715 w 2292278"/>
              <a:gd name="connsiteY265" fmla="*/ 16300 h 385905"/>
              <a:gd name="connsiteX266" fmla="*/ 1650759 w 2292278"/>
              <a:gd name="connsiteY266" fmla="*/ 20088 h 385905"/>
              <a:gd name="connsiteX267" fmla="*/ 1650759 w 2292278"/>
              <a:gd name="connsiteY267" fmla="*/ 67313 h 385905"/>
              <a:gd name="connsiteX268" fmla="*/ 1674371 w 2292278"/>
              <a:gd name="connsiteY268" fmla="*/ 67313 h 385905"/>
              <a:gd name="connsiteX269" fmla="*/ 1699393 w 2292278"/>
              <a:gd name="connsiteY269" fmla="*/ 33833 h 385905"/>
              <a:gd name="connsiteX270" fmla="*/ 1707421 w 2292278"/>
              <a:gd name="connsiteY270" fmla="*/ 40242 h 385905"/>
              <a:gd name="connsiteX271" fmla="*/ 1725551 w 2292278"/>
              <a:gd name="connsiteY271" fmla="*/ 55031 h 385905"/>
              <a:gd name="connsiteX272" fmla="*/ 1744856 w 2292278"/>
              <a:gd name="connsiteY272" fmla="*/ 71542 h 385905"/>
              <a:gd name="connsiteX273" fmla="*/ 1741200 w 2292278"/>
              <a:gd name="connsiteY273" fmla="*/ 75815 h 385905"/>
              <a:gd name="connsiteX274" fmla="*/ 1734636 w 2292278"/>
              <a:gd name="connsiteY274" fmla="*/ 77181 h 385905"/>
              <a:gd name="connsiteX275" fmla="*/ 1650759 w 2292278"/>
              <a:gd name="connsiteY275" fmla="*/ 77181 h 385905"/>
              <a:gd name="connsiteX276" fmla="*/ 1650759 w 2292278"/>
              <a:gd name="connsiteY276" fmla="*/ 139913 h 385905"/>
              <a:gd name="connsiteX277" fmla="*/ 1655340 w 2292278"/>
              <a:gd name="connsiteY277" fmla="*/ 139913 h 385905"/>
              <a:gd name="connsiteX278" fmla="*/ 1683887 w 2292278"/>
              <a:gd name="connsiteY278" fmla="*/ 112424 h 385905"/>
              <a:gd name="connsiteX279" fmla="*/ 1729702 w 2292278"/>
              <a:gd name="connsiteY279" fmla="*/ 153657 h 385905"/>
              <a:gd name="connsiteX280" fmla="*/ 1724636 w 2292278"/>
              <a:gd name="connsiteY280" fmla="*/ 158195 h 385905"/>
              <a:gd name="connsiteX281" fmla="*/ 1714548 w 2292278"/>
              <a:gd name="connsiteY281" fmla="*/ 160353 h 385905"/>
              <a:gd name="connsiteX282" fmla="*/ 1690803 w 2292278"/>
              <a:gd name="connsiteY282" fmla="*/ 209076 h 385905"/>
              <a:gd name="connsiteX283" fmla="*/ 1657807 w 2292278"/>
              <a:gd name="connsiteY283" fmla="*/ 251984 h 385905"/>
              <a:gd name="connsiteX284" fmla="*/ 1702874 w 2292278"/>
              <a:gd name="connsiteY284" fmla="*/ 272336 h 385905"/>
              <a:gd name="connsiteX285" fmla="*/ 1750847 w 2292278"/>
              <a:gd name="connsiteY285" fmla="*/ 286874 h 385905"/>
              <a:gd name="connsiteX286" fmla="*/ 1750143 w 2292278"/>
              <a:gd name="connsiteY286" fmla="*/ 291103 h 385905"/>
              <a:gd name="connsiteX287" fmla="*/ 1721816 w 2292278"/>
              <a:gd name="connsiteY287" fmla="*/ 305641 h 385905"/>
              <a:gd name="connsiteX288" fmla="*/ 1704327 w 2292278"/>
              <a:gd name="connsiteY288" fmla="*/ 335509 h 385905"/>
              <a:gd name="connsiteX289" fmla="*/ 1661243 w 2292278"/>
              <a:gd name="connsiteY289" fmla="*/ 311323 h 385905"/>
              <a:gd name="connsiteX290" fmla="*/ 1625032 w 2292278"/>
              <a:gd name="connsiteY290" fmla="*/ 280530 h 385905"/>
              <a:gd name="connsiteX291" fmla="*/ 1568467 w 2292278"/>
              <a:gd name="connsiteY291" fmla="*/ 312909 h 385905"/>
              <a:gd name="connsiteX292" fmla="*/ 1497101 w 2292278"/>
              <a:gd name="connsiteY292" fmla="*/ 335509 h 385905"/>
              <a:gd name="connsiteX293" fmla="*/ 1494987 w 2292278"/>
              <a:gd name="connsiteY293" fmla="*/ 331632 h 385905"/>
              <a:gd name="connsiteX294" fmla="*/ 1555119 w 2292278"/>
              <a:gd name="connsiteY294" fmla="*/ 297050 h 385905"/>
              <a:gd name="connsiteX295" fmla="*/ 1602829 w 2292278"/>
              <a:gd name="connsiteY295" fmla="*/ 252689 h 385905"/>
              <a:gd name="connsiteX296" fmla="*/ 1579128 w 2292278"/>
              <a:gd name="connsiteY296" fmla="*/ 207182 h 385905"/>
              <a:gd name="connsiteX297" fmla="*/ 1562300 w 2292278"/>
              <a:gd name="connsiteY297" fmla="*/ 149781 h 385905"/>
              <a:gd name="connsiteX298" fmla="*/ 1539745 w 2292278"/>
              <a:gd name="connsiteY298" fmla="*/ 149781 h 385905"/>
              <a:gd name="connsiteX299" fmla="*/ 1536573 w 2292278"/>
              <a:gd name="connsiteY299" fmla="*/ 139913 h 385905"/>
              <a:gd name="connsiteX300" fmla="*/ 1599657 w 2292278"/>
              <a:gd name="connsiteY300" fmla="*/ 139913 h 385905"/>
              <a:gd name="connsiteX301" fmla="*/ 1599657 w 2292278"/>
              <a:gd name="connsiteY301" fmla="*/ 77181 h 385905"/>
              <a:gd name="connsiteX302" fmla="*/ 1535516 w 2292278"/>
              <a:gd name="connsiteY302" fmla="*/ 77181 h 385905"/>
              <a:gd name="connsiteX303" fmla="*/ 1541727 w 2292278"/>
              <a:gd name="connsiteY303" fmla="*/ 83965 h 385905"/>
              <a:gd name="connsiteX304" fmla="*/ 1547146 w 2292278"/>
              <a:gd name="connsiteY304" fmla="*/ 90221 h 385905"/>
              <a:gd name="connsiteX305" fmla="*/ 1543842 w 2292278"/>
              <a:gd name="connsiteY305" fmla="*/ 94494 h 385905"/>
              <a:gd name="connsiteX306" fmla="*/ 1537630 w 2292278"/>
              <a:gd name="connsiteY306" fmla="*/ 95860 h 385905"/>
              <a:gd name="connsiteX307" fmla="*/ 1494987 w 2292278"/>
              <a:gd name="connsiteY307" fmla="*/ 95860 h 385905"/>
              <a:gd name="connsiteX308" fmla="*/ 1494987 w 2292278"/>
              <a:gd name="connsiteY308" fmla="*/ 144142 h 385905"/>
              <a:gd name="connsiteX309" fmla="*/ 1516529 w 2292278"/>
              <a:gd name="connsiteY309" fmla="*/ 138107 h 385905"/>
              <a:gd name="connsiteX310" fmla="*/ 1538335 w 2292278"/>
              <a:gd name="connsiteY310" fmla="*/ 131807 h 385905"/>
              <a:gd name="connsiteX311" fmla="*/ 1539040 w 2292278"/>
              <a:gd name="connsiteY311" fmla="*/ 134626 h 385905"/>
              <a:gd name="connsiteX312" fmla="*/ 1519921 w 2292278"/>
              <a:gd name="connsiteY312" fmla="*/ 150882 h 385905"/>
              <a:gd name="connsiteX313" fmla="*/ 1494987 w 2292278"/>
              <a:gd name="connsiteY313" fmla="*/ 170574 h 385905"/>
              <a:gd name="connsiteX314" fmla="*/ 1494987 w 2292278"/>
              <a:gd name="connsiteY314" fmla="*/ 282292 h 385905"/>
              <a:gd name="connsiteX315" fmla="*/ 1491423 w 2292278"/>
              <a:gd name="connsiteY315" fmla="*/ 309742 h 385905"/>
              <a:gd name="connsiteX316" fmla="*/ 1475408 w 2292278"/>
              <a:gd name="connsiteY316" fmla="*/ 327560 h 385905"/>
              <a:gd name="connsiteX317" fmla="*/ 1438951 w 2292278"/>
              <a:gd name="connsiteY317" fmla="*/ 336214 h 385905"/>
              <a:gd name="connsiteX318" fmla="*/ 1437057 w 2292278"/>
              <a:gd name="connsiteY318" fmla="*/ 316390 h 385905"/>
              <a:gd name="connsiteX319" fmla="*/ 1432255 w 2292278"/>
              <a:gd name="connsiteY319" fmla="*/ 302381 h 385905"/>
              <a:gd name="connsiteX320" fmla="*/ 1423665 w 2292278"/>
              <a:gd name="connsiteY320" fmla="*/ 293350 h 385905"/>
              <a:gd name="connsiteX321" fmla="*/ 1406881 w 2292278"/>
              <a:gd name="connsiteY321" fmla="*/ 287226 h 385905"/>
              <a:gd name="connsiteX322" fmla="*/ 1406881 w 2292278"/>
              <a:gd name="connsiteY322" fmla="*/ 282645 h 385905"/>
              <a:gd name="connsiteX323" fmla="*/ 1414255 w 2292278"/>
              <a:gd name="connsiteY323" fmla="*/ 283102 h 385905"/>
              <a:gd name="connsiteX324" fmla="*/ 1429227 w 2292278"/>
              <a:gd name="connsiteY324" fmla="*/ 283950 h 385905"/>
              <a:gd name="connsiteX325" fmla="*/ 1441066 w 2292278"/>
              <a:gd name="connsiteY325" fmla="*/ 284407 h 385905"/>
              <a:gd name="connsiteX326" fmla="*/ 1446088 w 2292278"/>
              <a:gd name="connsiteY326" fmla="*/ 283218 h 385905"/>
              <a:gd name="connsiteX327" fmla="*/ 1447409 w 2292278"/>
              <a:gd name="connsiteY327" fmla="*/ 279121 h 385905"/>
              <a:gd name="connsiteX328" fmla="*/ 1447409 w 2292278"/>
              <a:gd name="connsiteY328" fmla="*/ 205111 h 385905"/>
              <a:gd name="connsiteX329" fmla="*/ 1434722 w 2292278"/>
              <a:gd name="connsiteY329" fmla="*/ 213570 h 385905"/>
              <a:gd name="connsiteX330" fmla="*/ 1430978 w 2292278"/>
              <a:gd name="connsiteY330" fmla="*/ 220178 h 385905"/>
              <a:gd name="connsiteX331" fmla="*/ 1424854 w 2292278"/>
              <a:gd name="connsiteY331" fmla="*/ 224142 h 385905"/>
              <a:gd name="connsiteX332" fmla="*/ 1404414 w 2292278"/>
              <a:gd name="connsiteY332" fmla="*/ 167402 h 385905"/>
              <a:gd name="connsiteX333" fmla="*/ 1422343 w 2292278"/>
              <a:gd name="connsiteY333" fmla="*/ 163305 h 385905"/>
              <a:gd name="connsiteX334" fmla="*/ 1447409 w 2292278"/>
              <a:gd name="connsiteY334" fmla="*/ 156829 h 385905"/>
              <a:gd name="connsiteX335" fmla="*/ 1447409 w 2292278"/>
              <a:gd name="connsiteY335" fmla="*/ 95860 h 385905"/>
              <a:gd name="connsiteX336" fmla="*/ 1411110 w 2292278"/>
              <a:gd name="connsiteY336" fmla="*/ 95860 h 385905"/>
              <a:gd name="connsiteX337" fmla="*/ 1408290 w 2292278"/>
              <a:gd name="connsiteY337" fmla="*/ 85992 h 385905"/>
              <a:gd name="connsiteX338" fmla="*/ 1447409 w 2292278"/>
              <a:gd name="connsiteY338" fmla="*/ 85992 h 385905"/>
              <a:gd name="connsiteX339" fmla="*/ 488108 w 2292278"/>
              <a:gd name="connsiteY339" fmla="*/ 1057 h 385905"/>
              <a:gd name="connsiteX340" fmla="*/ 540025 w 2292278"/>
              <a:gd name="connsiteY340" fmla="*/ 26536 h 385905"/>
              <a:gd name="connsiteX341" fmla="*/ 548461 w 2292278"/>
              <a:gd name="connsiteY341" fmla="*/ 56341 h 385905"/>
              <a:gd name="connsiteX342" fmla="*/ 529541 w 2292278"/>
              <a:gd name="connsiteY342" fmla="*/ 74452 h 385905"/>
              <a:gd name="connsiteX343" fmla="*/ 499386 w 2292278"/>
              <a:gd name="connsiteY343" fmla="*/ 64846 h 385905"/>
              <a:gd name="connsiteX344" fmla="*/ 495377 w 2292278"/>
              <a:gd name="connsiteY344" fmla="*/ 31806 h 385905"/>
              <a:gd name="connsiteX345" fmla="*/ 485289 w 2292278"/>
              <a:gd name="connsiteY345" fmla="*/ 2467 h 385905"/>
              <a:gd name="connsiteX346" fmla="*/ 1179566 w 2292278"/>
              <a:gd name="connsiteY346" fmla="*/ 176 h 385905"/>
              <a:gd name="connsiteX347" fmla="*/ 1253928 w 2292278"/>
              <a:gd name="connsiteY347" fmla="*/ 20969 h 385905"/>
              <a:gd name="connsiteX348" fmla="*/ 1248950 w 2292278"/>
              <a:gd name="connsiteY348" fmla="*/ 27049 h 385905"/>
              <a:gd name="connsiteX349" fmla="*/ 1235250 w 2292278"/>
              <a:gd name="connsiteY349" fmla="*/ 30485 h 385905"/>
              <a:gd name="connsiteX350" fmla="*/ 1301462 w 2292278"/>
              <a:gd name="connsiteY350" fmla="*/ 89538 h 385905"/>
              <a:gd name="connsiteX351" fmla="*/ 1392784 w 2292278"/>
              <a:gd name="connsiteY351" fmla="*/ 127578 h 385905"/>
              <a:gd name="connsiteX352" fmla="*/ 1392431 w 2292278"/>
              <a:gd name="connsiteY352" fmla="*/ 132864 h 385905"/>
              <a:gd name="connsiteX353" fmla="*/ 1367541 w 2292278"/>
              <a:gd name="connsiteY353" fmla="*/ 153790 h 385905"/>
              <a:gd name="connsiteX354" fmla="*/ 1355074 w 2292278"/>
              <a:gd name="connsiteY354" fmla="*/ 183966 h 385905"/>
              <a:gd name="connsiteX355" fmla="*/ 1279479 w 2292278"/>
              <a:gd name="connsiteY355" fmla="*/ 123349 h 385905"/>
              <a:gd name="connsiteX356" fmla="*/ 1230316 w 2292278"/>
              <a:gd name="connsiteY356" fmla="*/ 34714 h 385905"/>
              <a:gd name="connsiteX357" fmla="*/ 1192058 w 2292278"/>
              <a:gd name="connsiteY357" fmla="*/ 93562 h 385905"/>
              <a:gd name="connsiteX358" fmla="*/ 1132655 w 2292278"/>
              <a:gd name="connsiteY358" fmla="*/ 149552 h 385905"/>
              <a:gd name="connsiteX359" fmla="*/ 1055865 w 2292278"/>
              <a:gd name="connsiteY359" fmla="*/ 191014 h 385905"/>
              <a:gd name="connsiteX360" fmla="*/ 1054103 w 2292278"/>
              <a:gd name="connsiteY360" fmla="*/ 187843 h 385905"/>
              <a:gd name="connsiteX361" fmla="*/ 1110596 w 2292278"/>
              <a:gd name="connsiteY361" fmla="*/ 132923 h 385905"/>
              <a:gd name="connsiteX362" fmla="*/ 1153383 w 2292278"/>
              <a:gd name="connsiteY362" fmla="*/ 67078 h 385905"/>
              <a:gd name="connsiteX363" fmla="*/ 1179566 w 2292278"/>
              <a:gd name="connsiteY363" fmla="*/ 176 h 385905"/>
              <a:gd name="connsiteX364" fmla="*/ 1820628 w 2292278"/>
              <a:gd name="connsiteY364" fmla="*/ 0 h 385905"/>
              <a:gd name="connsiteX365" fmla="*/ 1884417 w 2292278"/>
              <a:gd name="connsiteY365" fmla="*/ 21850 h 385905"/>
              <a:gd name="connsiteX366" fmla="*/ 1880540 w 2292278"/>
              <a:gd name="connsiteY366" fmla="*/ 26344 h 385905"/>
              <a:gd name="connsiteX367" fmla="*/ 1872434 w 2292278"/>
              <a:gd name="connsiteY367" fmla="*/ 28194 h 385905"/>
              <a:gd name="connsiteX368" fmla="*/ 1836839 w 2292278"/>
              <a:gd name="connsiteY368" fmla="*/ 54277 h 385905"/>
              <a:gd name="connsiteX369" fmla="*/ 1794900 w 2292278"/>
              <a:gd name="connsiteY369" fmla="*/ 77203 h 385905"/>
              <a:gd name="connsiteX370" fmla="*/ 1837280 w 2292278"/>
              <a:gd name="connsiteY370" fmla="*/ 77291 h 385905"/>
              <a:gd name="connsiteX371" fmla="*/ 1886531 w 2292278"/>
              <a:gd name="connsiteY371" fmla="*/ 76851 h 385905"/>
              <a:gd name="connsiteX372" fmla="*/ 1877941 w 2292278"/>
              <a:gd name="connsiteY372" fmla="*/ 57845 h 385905"/>
              <a:gd name="connsiteX373" fmla="*/ 1867500 w 2292278"/>
              <a:gd name="connsiteY373" fmla="*/ 41234 h 385905"/>
              <a:gd name="connsiteX374" fmla="*/ 1870319 w 2292278"/>
              <a:gd name="connsiteY374" fmla="*/ 39472 h 385905"/>
              <a:gd name="connsiteX375" fmla="*/ 1925496 w 2292278"/>
              <a:gd name="connsiteY375" fmla="*/ 62996 h 385905"/>
              <a:gd name="connsiteX376" fmla="*/ 1938249 w 2292278"/>
              <a:gd name="connsiteY376" fmla="*/ 93656 h 385905"/>
              <a:gd name="connsiteX377" fmla="*/ 1922853 w 2292278"/>
              <a:gd name="connsiteY377" fmla="*/ 114408 h 385905"/>
              <a:gd name="connsiteX378" fmla="*/ 1893579 w 2292278"/>
              <a:gd name="connsiteY378" fmla="*/ 108204 h 385905"/>
              <a:gd name="connsiteX379" fmla="*/ 1892258 w 2292278"/>
              <a:gd name="connsiteY379" fmla="*/ 96922 h 385905"/>
              <a:gd name="connsiteX380" fmla="*/ 1889350 w 2292278"/>
              <a:gd name="connsiteY380" fmla="*/ 85639 h 385905"/>
              <a:gd name="connsiteX381" fmla="*/ 1845650 w 2292278"/>
              <a:gd name="connsiteY381" fmla="*/ 100888 h 385905"/>
              <a:gd name="connsiteX382" fmla="*/ 1787147 w 2292278"/>
              <a:gd name="connsiteY382" fmla="*/ 118782 h 385905"/>
              <a:gd name="connsiteX383" fmla="*/ 1830143 w 2292278"/>
              <a:gd name="connsiteY383" fmla="*/ 136058 h 385905"/>
              <a:gd name="connsiteX384" fmla="*/ 1866090 w 2292278"/>
              <a:gd name="connsiteY384" fmla="*/ 136058 h 385905"/>
              <a:gd name="connsiteX385" fmla="*/ 1887588 w 2292278"/>
              <a:gd name="connsiteY385" fmla="*/ 111730 h 385905"/>
              <a:gd name="connsiteX386" fmla="*/ 1933051 w 2292278"/>
              <a:gd name="connsiteY386" fmla="*/ 146235 h 385905"/>
              <a:gd name="connsiteX387" fmla="*/ 1927853 w 2292278"/>
              <a:gd name="connsiteY387" fmla="*/ 150602 h 385905"/>
              <a:gd name="connsiteX388" fmla="*/ 1918954 w 2292278"/>
              <a:gd name="connsiteY388" fmla="*/ 153645 h 385905"/>
              <a:gd name="connsiteX389" fmla="*/ 1918954 w 2292278"/>
              <a:gd name="connsiteY389" fmla="*/ 280904 h 385905"/>
              <a:gd name="connsiteX390" fmla="*/ 1915404 w 2292278"/>
              <a:gd name="connsiteY390" fmla="*/ 308010 h 385905"/>
              <a:gd name="connsiteX391" fmla="*/ 1899479 w 2292278"/>
              <a:gd name="connsiteY391" fmla="*/ 325973 h 385905"/>
              <a:gd name="connsiteX392" fmla="*/ 1863271 w 2292278"/>
              <a:gd name="connsiteY392" fmla="*/ 334782 h 385905"/>
              <a:gd name="connsiteX393" fmla="*/ 1861817 w 2292278"/>
              <a:gd name="connsiteY393" fmla="*/ 314341 h 385905"/>
              <a:gd name="connsiteX394" fmla="*/ 1857985 w 2292278"/>
              <a:gd name="connsiteY394" fmla="*/ 300244 h 385905"/>
              <a:gd name="connsiteX395" fmla="*/ 1850275 w 2292278"/>
              <a:gd name="connsiteY395" fmla="*/ 290641 h 385905"/>
              <a:gd name="connsiteX396" fmla="*/ 1835430 w 2292278"/>
              <a:gd name="connsiteY396" fmla="*/ 284737 h 385905"/>
              <a:gd name="connsiteX397" fmla="*/ 1835430 w 2292278"/>
              <a:gd name="connsiteY397" fmla="*/ 280198 h 385905"/>
              <a:gd name="connsiteX398" fmla="*/ 1841173 w 2292278"/>
              <a:gd name="connsiteY398" fmla="*/ 280564 h 385905"/>
              <a:gd name="connsiteX399" fmla="*/ 1853181 w 2292278"/>
              <a:gd name="connsiteY399" fmla="*/ 281244 h 385905"/>
              <a:gd name="connsiteX400" fmla="*/ 1863624 w 2292278"/>
              <a:gd name="connsiteY400" fmla="*/ 281610 h 385905"/>
              <a:gd name="connsiteX401" fmla="*/ 1868469 w 2292278"/>
              <a:gd name="connsiteY401" fmla="*/ 280066 h 385905"/>
              <a:gd name="connsiteX402" fmla="*/ 1869615 w 2292278"/>
              <a:gd name="connsiteY402" fmla="*/ 275612 h 385905"/>
              <a:gd name="connsiteX403" fmla="*/ 1869615 w 2292278"/>
              <a:gd name="connsiteY403" fmla="*/ 239979 h 385905"/>
              <a:gd name="connsiteX404" fmla="*/ 1828381 w 2292278"/>
              <a:gd name="connsiteY404" fmla="*/ 239979 h 385905"/>
              <a:gd name="connsiteX405" fmla="*/ 1828381 w 2292278"/>
              <a:gd name="connsiteY405" fmla="*/ 320354 h 385905"/>
              <a:gd name="connsiteX406" fmla="*/ 1816354 w 2292278"/>
              <a:gd name="connsiteY406" fmla="*/ 329958 h 385905"/>
              <a:gd name="connsiteX407" fmla="*/ 1789262 w 2292278"/>
              <a:gd name="connsiteY407" fmla="*/ 335861 h 385905"/>
              <a:gd name="connsiteX408" fmla="*/ 1782213 w 2292278"/>
              <a:gd name="connsiteY408" fmla="*/ 335861 h 385905"/>
              <a:gd name="connsiteX409" fmla="*/ 1782213 w 2292278"/>
              <a:gd name="connsiteY409" fmla="*/ 121930 h 385905"/>
              <a:gd name="connsiteX410" fmla="*/ 1779526 w 2292278"/>
              <a:gd name="connsiteY410" fmla="*/ 124270 h 385905"/>
              <a:gd name="connsiteX411" fmla="*/ 1776574 w 2292278"/>
              <a:gd name="connsiteY411" fmla="*/ 125815 h 385905"/>
              <a:gd name="connsiteX412" fmla="*/ 1756134 w 2292278"/>
              <a:gd name="connsiteY412" fmla="*/ 76498 h 385905"/>
              <a:gd name="connsiteX413" fmla="*/ 1760363 w 2292278"/>
              <a:gd name="connsiteY413" fmla="*/ 75351 h 385905"/>
              <a:gd name="connsiteX414" fmla="*/ 1767764 w 2292278"/>
              <a:gd name="connsiteY414" fmla="*/ 72615 h 385905"/>
              <a:gd name="connsiteX415" fmla="*/ 1788361 w 2292278"/>
              <a:gd name="connsiteY415" fmla="*/ 53704 h 385905"/>
              <a:gd name="connsiteX416" fmla="*/ 1808019 w 2292278"/>
              <a:gd name="connsiteY416" fmla="*/ 25950 h 385905"/>
              <a:gd name="connsiteX417" fmla="*/ 1820628 w 2292278"/>
              <a:gd name="connsiteY417" fmla="*/ 0 h 385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</a:cxnLst>
            <a:rect l="l" t="t" r="r" b="b"/>
            <a:pathLst>
              <a:path w="2292278" h="385905">
                <a:moveTo>
                  <a:pt x="2256330" y="247402"/>
                </a:moveTo>
                <a:cubicBezTo>
                  <a:pt x="2266308" y="247432"/>
                  <a:pt x="2274722" y="250897"/>
                  <a:pt x="2281572" y="257799"/>
                </a:cubicBezTo>
                <a:cubicBezTo>
                  <a:pt x="2288422" y="264701"/>
                  <a:pt x="2291991" y="274862"/>
                  <a:pt x="2292277" y="288284"/>
                </a:cubicBezTo>
                <a:cubicBezTo>
                  <a:pt x="2292344" y="300329"/>
                  <a:pt x="2290251" y="312577"/>
                  <a:pt x="2285998" y="325027"/>
                </a:cubicBezTo>
                <a:cubicBezTo>
                  <a:pt x="2281745" y="337477"/>
                  <a:pt x="2274928" y="349047"/>
                  <a:pt x="2265545" y="359735"/>
                </a:cubicBezTo>
                <a:cubicBezTo>
                  <a:pt x="2256162" y="370423"/>
                  <a:pt x="2243810" y="379146"/>
                  <a:pt x="2228488" y="385905"/>
                </a:cubicBezTo>
                <a:lnTo>
                  <a:pt x="2222497" y="374275"/>
                </a:lnTo>
                <a:cubicBezTo>
                  <a:pt x="2236939" y="366801"/>
                  <a:pt x="2247526" y="358313"/>
                  <a:pt x="2254259" y="348813"/>
                </a:cubicBezTo>
                <a:cubicBezTo>
                  <a:pt x="2260992" y="339312"/>
                  <a:pt x="2264971" y="330296"/>
                  <a:pt x="2266197" y="321764"/>
                </a:cubicBezTo>
                <a:cubicBezTo>
                  <a:pt x="2260665" y="319965"/>
                  <a:pt x="2254539" y="317494"/>
                  <a:pt x="2247819" y="314350"/>
                </a:cubicBezTo>
                <a:cubicBezTo>
                  <a:pt x="2241099" y="311207"/>
                  <a:pt x="2235260" y="306908"/>
                  <a:pt x="2230303" y="301454"/>
                </a:cubicBezTo>
                <a:cubicBezTo>
                  <a:pt x="2225344" y="296000"/>
                  <a:pt x="2222742" y="288908"/>
                  <a:pt x="2222497" y="280178"/>
                </a:cubicBezTo>
                <a:cubicBezTo>
                  <a:pt x="2222651" y="271257"/>
                  <a:pt x="2225779" y="263636"/>
                  <a:pt x="2231880" y="257314"/>
                </a:cubicBezTo>
                <a:cubicBezTo>
                  <a:pt x="2237981" y="250993"/>
                  <a:pt x="2246131" y="247689"/>
                  <a:pt x="2256330" y="247402"/>
                </a:cubicBezTo>
                <a:close/>
                <a:moveTo>
                  <a:pt x="1828381" y="190992"/>
                </a:moveTo>
                <a:lnTo>
                  <a:pt x="1828381" y="230156"/>
                </a:lnTo>
                <a:lnTo>
                  <a:pt x="1869615" y="230156"/>
                </a:lnTo>
                <a:lnTo>
                  <a:pt x="1869615" y="190992"/>
                </a:lnTo>
                <a:close/>
                <a:moveTo>
                  <a:pt x="183261" y="188900"/>
                </a:moveTo>
                <a:cubicBezTo>
                  <a:pt x="172982" y="196007"/>
                  <a:pt x="161822" y="202938"/>
                  <a:pt x="149781" y="209693"/>
                </a:cubicBezTo>
                <a:cubicBezTo>
                  <a:pt x="162588" y="212358"/>
                  <a:pt x="171864" y="216543"/>
                  <a:pt x="177609" y="222250"/>
                </a:cubicBezTo>
                <a:cubicBezTo>
                  <a:pt x="183354" y="227956"/>
                  <a:pt x="186261" y="233995"/>
                  <a:pt x="186328" y="240367"/>
                </a:cubicBezTo>
                <a:cubicBezTo>
                  <a:pt x="186396" y="246739"/>
                  <a:pt x="184316" y="252256"/>
                  <a:pt x="180089" y="256918"/>
                </a:cubicBezTo>
                <a:cubicBezTo>
                  <a:pt x="193819" y="247410"/>
                  <a:pt x="206271" y="236999"/>
                  <a:pt x="217446" y="225684"/>
                </a:cubicBezTo>
                <a:cubicBezTo>
                  <a:pt x="228621" y="214370"/>
                  <a:pt x="238606" y="202108"/>
                  <a:pt x="247402" y="188900"/>
                </a:cubicBezTo>
                <a:close/>
                <a:moveTo>
                  <a:pt x="1946443" y="170219"/>
                </a:moveTo>
                <a:lnTo>
                  <a:pt x="2008118" y="175155"/>
                </a:lnTo>
                <a:cubicBezTo>
                  <a:pt x="2007978" y="177475"/>
                  <a:pt x="2007024" y="179443"/>
                  <a:pt x="2005254" y="181058"/>
                </a:cubicBezTo>
                <a:cubicBezTo>
                  <a:pt x="2003485" y="182674"/>
                  <a:pt x="2000680" y="183760"/>
                  <a:pt x="1996840" y="184318"/>
                </a:cubicBezTo>
                <a:lnTo>
                  <a:pt x="1996840" y="224855"/>
                </a:lnTo>
                <a:cubicBezTo>
                  <a:pt x="2005482" y="217105"/>
                  <a:pt x="2013749" y="209159"/>
                  <a:pt x="2021642" y="201016"/>
                </a:cubicBezTo>
                <a:cubicBezTo>
                  <a:pt x="2029535" y="192872"/>
                  <a:pt x="2035952" y="185544"/>
                  <a:pt x="2040893" y="179032"/>
                </a:cubicBezTo>
                <a:lnTo>
                  <a:pt x="2092347" y="218151"/>
                </a:lnTo>
                <a:cubicBezTo>
                  <a:pt x="2090453" y="220119"/>
                  <a:pt x="2087633" y="221295"/>
                  <a:pt x="2083889" y="221677"/>
                </a:cubicBezTo>
                <a:cubicBezTo>
                  <a:pt x="2080144" y="222059"/>
                  <a:pt x="2075210" y="221471"/>
                  <a:pt x="2069087" y="219913"/>
                </a:cubicBezTo>
                <a:cubicBezTo>
                  <a:pt x="2059623" y="222966"/>
                  <a:pt x="2048683" y="226213"/>
                  <a:pt x="2036268" y="229654"/>
                </a:cubicBezTo>
                <a:cubicBezTo>
                  <a:pt x="2023852" y="233094"/>
                  <a:pt x="2010710" y="236419"/>
                  <a:pt x="1996840" y="239629"/>
                </a:cubicBezTo>
                <a:lnTo>
                  <a:pt x="1996840" y="275593"/>
                </a:lnTo>
                <a:cubicBezTo>
                  <a:pt x="1996752" y="278032"/>
                  <a:pt x="1997369" y="279765"/>
                  <a:pt x="1998690" y="280794"/>
                </a:cubicBezTo>
                <a:cubicBezTo>
                  <a:pt x="2000012" y="281822"/>
                  <a:pt x="2002567" y="282322"/>
                  <a:pt x="2006356" y="282292"/>
                </a:cubicBezTo>
                <a:lnTo>
                  <a:pt x="2029968" y="282292"/>
                </a:lnTo>
                <a:cubicBezTo>
                  <a:pt x="2033573" y="282300"/>
                  <a:pt x="2037024" y="282285"/>
                  <a:pt x="2040320" y="282248"/>
                </a:cubicBezTo>
                <a:cubicBezTo>
                  <a:pt x="2043617" y="282212"/>
                  <a:pt x="2046275" y="282109"/>
                  <a:pt x="2048294" y="281940"/>
                </a:cubicBezTo>
                <a:cubicBezTo>
                  <a:pt x="2050387" y="281808"/>
                  <a:pt x="2052193" y="281455"/>
                  <a:pt x="2053713" y="280882"/>
                </a:cubicBezTo>
                <a:cubicBezTo>
                  <a:pt x="2055233" y="280309"/>
                  <a:pt x="2056598" y="279251"/>
                  <a:pt x="2057810" y="277709"/>
                </a:cubicBezTo>
                <a:cubicBezTo>
                  <a:pt x="2059953" y="274976"/>
                  <a:pt x="2062538" y="270304"/>
                  <a:pt x="2065563" y="263693"/>
                </a:cubicBezTo>
                <a:cubicBezTo>
                  <a:pt x="2068588" y="257081"/>
                  <a:pt x="2071877" y="249060"/>
                  <a:pt x="2075431" y="239629"/>
                </a:cubicBezTo>
                <a:lnTo>
                  <a:pt x="2078955" y="239629"/>
                </a:lnTo>
                <a:lnTo>
                  <a:pt x="2080365" y="279119"/>
                </a:lnTo>
                <a:cubicBezTo>
                  <a:pt x="2086407" y="281873"/>
                  <a:pt x="2090534" y="284825"/>
                  <a:pt x="2092744" y="287975"/>
                </a:cubicBezTo>
                <a:cubicBezTo>
                  <a:pt x="2094954" y="291125"/>
                  <a:pt x="2095996" y="294870"/>
                  <a:pt x="2095872" y="299209"/>
                </a:cubicBezTo>
                <a:cubicBezTo>
                  <a:pt x="2096231" y="309202"/>
                  <a:pt x="2090930" y="316529"/>
                  <a:pt x="2079968" y="321191"/>
                </a:cubicBezTo>
                <a:cubicBezTo>
                  <a:pt x="2069006" y="325854"/>
                  <a:pt x="2050225" y="328159"/>
                  <a:pt x="2023624" y="328108"/>
                </a:cubicBezTo>
                <a:lnTo>
                  <a:pt x="1993316" y="328108"/>
                </a:lnTo>
                <a:cubicBezTo>
                  <a:pt x="1974402" y="328409"/>
                  <a:pt x="1961744" y="325604"/>
                  <a:pt x="1955342" y="319694"/>
                </a:cubicBezTo>
                <a:cubicBezTo>
                  <a:pt x="1948940" y="313783"/>
                  <a:pt x="1945973" y="302961"/>
                  <a:pt x="1946443" y="287226"/>
                </a:cubicBezTo>
                <a:close/>
                <a:moveTo>
                  <a:pt x="1567939" y="149781"/>
                </a:moveTo>
                <a:cubicBezTo>
                  <a:pt x="1573967" y="165941"/>
                  <a:pt x="1581559" y="180405"/>
                  <a:pt x="1590714" y="193173"/>
                </a:cubicBezTo>
                <a:cubicBezTo>
                  <a:pt x="1599870" y="205941"/>
                  <a:pt x="1610370" y="217321"/>
                  <a:pt x="1622212" y="227314"/>
                </a:cubicBezTo>
                <a:cubicBezTo>
                  <a:pt x="1630127" y="215317"/>
                  <a:pt x="1637029" y="202835"/>
                  <a:pt x="1642917" y="189869"/>
                </a:cubicBezTo>
                <a:cubicBezTo>
                  <a:pt x="1648806" y="176903"/>
                  <a:pt x="1653769" y="163540"/>
                  <a:pt x="1657807" y="149781"/>
                </a:cubicBezTo>
                <a:close/>
                <a:moveTo>
                  <a:pt x="1828381" y="145882"/>
                </a:moveTo>
                <a:lnTo>
                  <a:pt x="1828381" y="181169"/>
                </a:lnTo>
                <a:lnTo>
                  <a:pt x="1869615" y="181169"/>
                </a:lnTo>
                <a:lnTo>
                  <a:pt x="1869615" y="145882"/>
                </a:lnTo>
                <a:close/>
                <a:moveTo>
                  <a:pt x="1192959" y="110133"/>
                </a:moveTo>
                <a:lnTo>
                  <a:pt x="1262386" y="116164"/>
                </a:lnTo>
                <a:cubicBezTo>
                  <a:pt x="1262151" y="118694"/>
                  <a:pt x="1261123" y="120866"/>
                  <a:pt x="1259303" y="122682"/>
                </a:cubicBezTo>
                <a:cubicBezTo>
                  <a:pt x="1257482" y="124497"/>
                  <a:pt x="1254163" y="125777"/>
                  <a:pt x="1249347" y="126521"/>
                </a:cubicBezTo>
                <a:lnTo>
                  <a:pt x="1249347" y="321412"/>
                </a:lnTo>
                <a:cubicBezTo>
                  <a:pt x="1248774" y="323879"/>
                  <a:pt x="1243752" y="326874"/>
                  <a:pt x="1234281" y="330398"/>
                </a:cubicBezTo>
                <a:cubicBezTo>
                  <a:pt x="1224809" y="333923"/>
                  <a:pt x="1214324" y="335861"/>
                  <a:pt x="1202826" y="336214"/>
                </a:cubicBezTo>
                <a:lnTo>
                  <a:pt x="1192959" y="336214"/>
                </a:lnTo>
                <a:close/>
                <a:moveTo>
                  <a:pt x="981856" y="108899"/>
                </a:moveTo>
                <a:cubicBezTo>
                  <a:pt x="982178" y="109171"/>
                  <a:pt x="985606" y="112191"/>
                  <a:pt x="992142" y="117958"/>
                </a:cubicBezTo>
                <a:cubicBezTo>
                  <a:pt x="998677" y="123725"/>
                  <a:pt x="1006387" y="130608"/>
                  <a:pt x="1015271" y="138608"/>
                </a:cubicBezTo>
                <a:cubicBezTo>
                  <a:pt x="1024156" y="146607"/>
                  <a:pt x="1032283" y="154090"/>
                  <a:pt x="1039654" y="161058"/>
                </a:cubicBezTo>
                <a:cubicBezTo>
                  <a:pt x="1039096" y="162989"/>
                  <a:pt x="1037833" y="164414"/>
                  <a:pt x="1035865" y="165331"/>
                </a:cubicBezTo>
                <a:cubicBezTo>
                  <a:pt x="1033898" y="166249"/>
                  <a:pt x="1031401" y="166704"/>
                  <a:pt x="1028376" y="166697"/>
                </a:cubicBezTo>
                <a:lnTo>
                  <a:pt x="707669" y="166697"/>
                </a:lnTo>
                <a:lnTo>
                  <a:pt x="704498" y="155419"/>
                </a:lnTo>
                <a:lnTo>
                  <a:pt x="949080" y="155419"/>
                </a:lnTo>
                <a:close/>
                <a:moveTo>
                  <a:pt x="149428" y="55683"/>
                </a:moveTo>
                <a:cubicBezTo>
                  <a:pt x="139208" y="63084"/>
                  <a:pt x="128283" y="70133"/>
                  <a:pt x="116653" y="76829"/>
                </a:cubicBezTo>
                <a:cubicBezTo>
                  <a:pt x="131554" y="77888"/>
                  <a:pt x="142436" y="81016"/>
                  <a:pt x="149298" y="86214"/>
                </a:cubicBezTo>
                <a:cubicBezTo>
                  <a:pt x="156159" y="91411"/>
                  <a:pt x="159809" y="97254"/>
                  <a:pt x="160249" y="103744"/>
                </a:cubicBezTo>
                <a:cubicBezTo>
                  <a:pt x="160688" y="110233"/>
                  <a:pt x="158726" y="115946"/>
                  <a:pt x="154362" y="120882"/>
                </a:cubicBezTo>
                <a:cubicBezTo>
                  <a:pt x="168812" y="111381"/>
                  <a:pt x="182027" y="101219"/>
                  <a:pt x="194010" y="90397"/>
                </a:cubicBezTo>
                <a:cubicBezTo>
                  <a:pt x="205992" y="79575"/>
                  <a:pt x="216741" y="68003"/>
                  <a:pt x="226257" y="55683"/>
                </a:cubicBezTo>
                <a:close/>
                <a:moveTo>
                  <a:pt x="1944329" y="7401"/>
                </a:moveTo>
                <a:lnTo>
                  <a:pt x="2005651" y="12335"/>
                </a:lnTo>
                <a:cubicBezTo>
                  <a:pt x="2005335" y="14633"/>
                  <a:pt x="2004292" y="16557"/>
                  <a:pt x="2002523" y="18106"/>
                </a:cubicBezTo>
                <a:cubicBezTo>
                  <a:pt x="2000753" y="19655"/>
                  <a:pt x="1998037" y="20786"/>
                  <a:pt x="1994373" y="21498"/>
                </a:cubicBezTo>
                <a:lnTo>
                  <a:pt x="1994373" y="64494"/>
                </a:lnTo>
                <a:cubicBezTo>
                  <a:pt x="2003213" y="57064"/>
                  <a:pt x="2011789" y="49369"/>
                  <a:pt x="2020100" y="41410"/>
                </a:cubicBezTo>
                <a:cubicBezTo>
                  <a:pt x="2028411" y="33451"/>
                  <a:pt x="2035225" y="26461"/>
                  <a:pt x="2040541" y="20441"/>
                </a:cubicBezTo>
                <a:lnTo>
                  <a:pt x="2088471" y="59207"/>
                </a:lnTo>
                <a:cubicBezTo>
                  <a:pt x="2086393" y="61168"/>
                  <a:pt x="2083500" y="62269"/>
                  <a:pt x="2079792" y="62511"/>
                </a:cubicBezTo>
                <a:cubicBezTo>
                  <a:pt x="2076084" y="62754"/>
                  <a:pt x="2071341" y="62005"/>
                  <a:pt x="2065563" y="60265"/>
                </a:cubicBezTo>
                <a:cubicBezTo>
                  <a:pt x="2056231" y="62790"/>
                  <a:pt x="2045379" y="65492"/>
                  <a:pt x="2033008" y="68371"/>
                </a:cubicBezTo>
                <a:cubicBezTo>
                  <a:pt x="2020636" y="71249"/>
                  <a:pt x="2007758" y="73951"/>
                  <a:pt x="1994373" y="76476"/>
                </a:cubicBezTo>
                <a:lnTo>
                  <a:pt x="1994373" y="109957"/>
                </a:lnTo>
                <a:cubicBezTo>
                  <a:pt x="1994270" y="112380"/>
                  <a:pt x="1994828" y="114054"/>
                  <a:pt x="1996047" y="114979"/>
                </a:cubicBezTo>
                <a:cubicBezTo>
                  <a:pt x="1997266" y="115904"/>
                  <a:pt x="1999762" y="116344"/>
                  <a:pt x="2003536" y="116300"/>
                </a:cubicBezTo>
                <a:lnTo>
                  <a:pt x="2025739" y="116300"/>
                </a:lnTo>
                <a:cubicBezTo>
                  <a:pt x="2029160" y="116308"/>
                  <a:pt x="2032450" y="116293"/>
                  <a:pt x="2035607" y="116256"/>
                </a:cubicBezTo>
                <a:cubicBezTo>
                  <a:pt x="2038764" y="116220"/>
                  <a:pt x="2041349" y="116117"/>
                  <a:pt x="2043360" y="115948"/>
                </a:cubicBezTo>
                <a:cubicBezTo>
                  <a:pt x="2045298" y="115985"/>
                  <a:pt x="2047061" y="115735"/>
                  <a:pt x="2048646" y="115199"/>
                </a:cubicBezTo>
                <a:cubicBezTo>
                  <a:pt x="2050232" y="114663"/>
                  <a:pt x="2051642" y="113620"/>
                  <a:pt x="2052876" y="112071"/>
                </a:cubicBezTo>
                <a:cubicBezTo>
                  <a:pt x="2054858" y="109531"/>
                  <a:pt x="2057325" y="105272"/>
                  <a:pt x="2060277" y="99296"/>
                </a:cubicBezTo>
                <a:cubicBezTo>
                  <a:pt x="2063228" y="93319"/>
                  <a:pt x="2066400" y="86065"/>
                  <a:pt x="2069792" y="77534"/>
                </a:cubicBezTo>
                <a:lnTo>
                  <a:pt x="2073316" y="77534"/>
                </a:lnTo>
                <a:lnTo>
                  <a:pt x="2074726" y="113481"/>
                </a:lnTo>
                <a:cubicBezTo>
                  <a:pt x="2080600" y="116065"/>
                  <a:pt x="2084623" y="118914"/>
                  <a:pt x="2086796" y="122027"/>
                </a:cubicBezTo>
                <a:cubicBezTo>
                  <a:pt x="2088970" y="125140"/>
                  <a:pt x="2089998" y="128870"/>
                  <a:pt x="2089880" y="133217"/>
                </a:cubicBezTo>
                <a:cubicBezTo>
                  <a:pt x="2090225" y="143041"/>
                  <a:pt x="2085042" y="150265"/>
                  <a:pt x="2074329" y="154891"/>
                </a:cubicBezTo>
                <a:cubicBezTo>
                  <a:pt x="2063617" y="159516"/>
                  <a:pt x="2045306" y="161807"/>
                  <a:pt x="2019395" y="161763"/>
                </a:cubicBezTo>
                <a:lnTo>
                  <a:pt x="1989791" y="161763"/>
                </a:lnTo>
                <a:cubicBezTo>
                  <a:pt x="1971399" y="162072"/>
                  <a:pt x="1959108" y="159340"/>
                  <a:pt x="1952919" y="153569"/>
                </a:cubicBezTo>
                <a:cubicBezTo>
                  <a:pt x="1946730" y="147798"/>
                  <a:pt x="1943866" y="137137"/>
                  <a:pt x="1944329" y="121587"/>
                </a:cubicBezTo>
                <a:close/>
                <a:moveTo>
                  <a:pt x="407051" y="5286"/>
                </a:moveTo>
                <a:cubicBezTo>
                  <a:pt x="434141" y="9387"/>
                  <a:pt x="452847" y="16384"/>
                  <a:pt x="463169" y="26277"/>
                </a:cubicBezTo>
                <a:cubicBezTo>
                  <a:pt x="473491" y="36170"/>
                  <a:pt x="477825" y="46030"/>
                  <a:pt x="476170" y="55857"/>
                </a:cubicBezTo>
                <a:cubicBezTo>
                  <a:pt x="474515" y="65684"/>
                  <a:pt x="469268" y="72549"/>
                  <a:pt x="460427" y="76451"/>
                </a:cubicBezTo>
                <a:cubicBezTo>
                  <a:pt x="451586" y="80354"/>
                  <a:pt x="441547" y="78365"/>
                  <a:pt x="430311" y="70485"/>
                </a:cubicBezTo>
                <a:cubicBezTo>
                  <a:pt x="429070" y="59009"/>
                  <a:pt x="426001" y="47688"/>
                  <a:pt x="421104" y="36520"/>
                </a:cubicBezTo>
                <a:cubicBezTo>
                  <a:pt x="416207" y="25353"/>
                  <a:pt x="410582" y="15529"/>
                  <a:pt x="404231" y="7049"/>
                </a:cubicBezTo>
                <a:close/>
                <a:moveTo>
                  <a:pt x="128988" y="1762"/>
                </a:moveTo>
                <a:lnTo>
                  <a:pt x="203349" y="17974"/>
                </a:lnTo>
                <a:cubicBezTo>
                  <a:pt x="202578" y="20448"/>
                  <a:pt x="200772" y="22372"/>
                  <a:pt x="197931" y="23745"/>
                </a:cubicBezTo>
                <a:cubicBezTo>
                  <a:pt x="195089" y="25118"/>
                  <a:pt x="190552" y="25896"/>
                  <a:pt x="184318" y="26080"/>
                </a:cubicBezTo>
                <a:cubicBezTo>
                  <a:pt x="180970" y="29413"/>
                  <a:pt x="177446" y="32702"/>
                  <a:pt x="173745" y="35947"/>
                </a:cubicBezTo>
                <a:cubicBezTo>
                  <a:pt x="170045" y="39193"/>
                  <a:pt x="166168" y="42482"/>
                  <a:pt x="162115" y="45815"/>
                </a:cubicBezTo>
                <a:lnTo>
                  <a:pt x="229076" y="45815"/>
                </a:lnTo>
                <a:lnTo>
                  <a:pt x="256565" y="19736"/>
                </a:lnTo>
                <a:lnTo>
                  <a:pt x="306610" y="61322"/>
                </a:lnTo>
                <a:cubicBezTo>
                  <a:pt x="305075" y="63224"/>
                  <a:pt x="302770" y="64619"/>
                  <a:pt x="299693" y="65507"/>
                </a:cubicBezTo>
                <a:cubicBezTo>
                  <a:pt x="296617" y="66395"/>
                  <a:pt x="292461" y="66998"/>
                  <a:pt x="287226" y="67313"/>
                </a:cubicBezTo>
                <a:cubicBezTo>
                  <a:pt x="274407" y="83011"/>
                  <a:pt x="259605" y="97343"/>
                  <a:pt x="242821" y="110309"/>
                </a:cubicBezTo>
                <a:cubicBezTo>
                  <a:pt x="226037" y="123275"/>
                  <a:pt x="207006" y="134788"/>
                  <a:pt x="185728" y="144847"/>
                </a:cubicBezTo>
                <a:lnTo>
                  <a:pt x="234010" y="156124"/>
                </a:lnTo>
                <a:cubicBezTo>
                  <a:pt x="233078" y="158621"/>
                  <a:pt x="231154" y="160588"/>
                  <a:pt x="228239" y="162027"/>
                </a:cubicBezTo>
                <a:cubicBezTo>
                  <a:pt x="225324" y="163467"/>
                  <a:pt x="220669" y="164201"/>
                  <a:pt x="214274" y="164230"/>
                </a:cubicBezTo>
                <a:cubicBezTo>
                  <a:pt x="208929" y="169164"/>
                  <a:pt x="203055" y="174098"/>
                  <a:pt x="196653" y="179032"/>
                </a:cubicBezTo>
                <a:lnTo>
                  <a:pt x="249517" y="179032"/>
                </a:lnTo>
                <a:lnTo>
                  <a:pt x="277358" y="152600"/>
                </a:lnTo>
                <a:lnTo>
                  <a:pt x="328108" y="194891"/>
                </a:lnTo>
                <a:cubicBezTo>
                  <a:pt x="326573" y="196785"/>
                  <a:pt x="324268" y="198195"/>
                  <a:pt x="321191" y="199120"/>
                </a:cubicBezTo>
                <a:cubicBezTo>
                  <a:pt x="318115" y="200045"/>
                  <a:pt x="313959" y="200750"/>
                  <a:pt x="308724" y="201235"/>
                </a:cubicBezTo>
                <a:cubicBezTo>
                  <a:pt x="290004" y="227891"/>
                  <a:pt x="266788" y="250585"/>
                  <a:pt x="239075" y="269318"/>
                </a:cubicBezTo>
                <a:cubicBezTo>
                  <a:pt x="211361" y="288051"/>
                  <a:pt x="177990" y="302888"/>
                  <a:pt x="138960" y="313828"/>
                </a:cubicBezTo>
                <a:cubicBezTo>
                  <a:pt x="99930" y="324768"/>
                  <a:pt x="54080" y="331878"/>
                  <a:pt x="1410" y="335156"/>
                </a:cubicBezTo>
                <a:lnTo>
                  <a:pt x="0" y="330927"/>
                </a:lnTo>
                <a:cubicBezTo>
                  <a:pt x="34193" y="322697"/>
                  <a:pt x="65456" y="313078"/>
                  <a:pt x="93789" y="302072"/>
                </a:cubicBezTo>
                <a:cubicBezTo>
                  <a:pt x="122123" y="291066"/>
                  <a:pt x="147482" y="278364"/>
                  <a:pt x="169869" y="263966"/>
                </a:cubicBezTo>
                <a:cubicBezTo>
                  <a:pt x="166323" y="265244"/>
                  <a:pt x="162402" y="265684"/>
                  <a:pt x="158107" y="265288"/>
                </a:cubicBezTo>
                <a:cubicBezTo>
                  <a:pt x="153811" y="264892"/>
                  <a:pt x="149274" y="263394"/>
                  <a:pt x="144494" y="260795"/>
                </a:cubicBezTo>
                <a:cubicBezTo>
                  <a:pt x="142820" y="254187"/>
                  <a:pt x="140177" y="247579"/>
                  <a:pt x="136565" y="240971"/>
                </a:cubicBezTo>
                <a:cubicBezTo>
                  <a:pt x="132952" y="234363"/>
                  <a:pt x="128899" y="228283"/>
                  <a:pt x="124406" y="222733"/>
                </a:cubicBezTo>
                <a:cubicBezTo>
                  <a:pt x="111330" y="228929"/>
                  <a:pt x="97570" y="234510"/>
                  <a:pt x="83128" y="239473"/>
                </a:cubicBezTo>
                <a:cubicBezTo>
                  <a:pt x="68686" y="244436"/>
                  <a:pt x="53781" y="248607"/>
                  <a:pt x="38414" y="251984"/>
                </a:cubicBezTo>
                <a:lnTo>
                  <a:pt x="36652" y="249165"/>
                </a:lnTo>
                <a:cubicBezTo>
                  <a:pt x="57981" y="237593"/>
                  <a:pt x="77614" y="224172"/>
                  <a:pt x="95551" y="208900"/>
                </a:cubicBezTo>
                <a:cubicBezTo>
                  <a:pt x="113488" y="193628"/>
                  <a:pt x="128628" y="178268"/>
                  <a:pt x="140970" y="162820"/>
                </a:cubicBezTo>
                <a:cubicBezTo>
                  <a:pt x="123004" y="168650"/>
                  <a:pt x="103606" y="173643"/>
                  <a:pt x="82776" y="177798"/>
                </a:cubicBezTo>
                <a:cubicBezTo>
                  <a:pt x="61946" y="181954"/>
                  <a:pt x="39640" y="185185"/>
                  <a:pt x="15859" y="187490"/>
                </a:cubicBezTo>
                <a:lnTo>
                  <a:pt x="14097" y="183613"/>
                </a:lnTo>
                <a:cubicBezTo>
                  <a:pt x="38620" y="176220"/>
                  <a:pt x="61645" y="167923"/>
                  <a:pt x="83172" y="158723"/>
                </a:cubicBezTo>
                <a:cubicBezTo>
                  <a:pt x="104700" y="149524"/>
                  <a:pt x="124553" y="139377"/>
                  <a:pt x="142732" y="128283"/>
                </a:cubicBezTo>
                <a:cubicBezTo>
                  <a:pt x="139377" y="129355"/>
                  <a:pt x="135779" y="129678"/>
                  <a:pt x="131939" y="129252"/>
                </a:cubicBezTo>
                <a:cubicBezTo>
                  <a:pt x="128099" y="128826"/>
                  <a:pt x="124061" y="127563"/>
                  <a:pt x="119824" y="125463"/>
                </a:cubicBezTo>
                <a:cubicBezTo>
                  <a:pt x="117938" y="118657"/>
                  <a:pt x="114927" y="111917"/>
                  <a:pt x="110794" y="105243"/>
                </a:cubicBezTo>
                <a:cubicBezTo>
                  <a:pt x="106660" y="98569"/>
                  <a:pt x="102152" y="92622"/>
                  <a:pt x="97269" y="87401"/>
                </a:cubicBezTo>
                <a:cubicBezTo>
                  <a:pt x="85808" y="93062"/>
                  <a:pt x="73840" y="98216"/>
                  <a:pt x="61366" y="102864"/>
                </a:cubicBezTo>
                <a:cubicBezTo>
                  <a:pt x="48892" y="107512"/>
                  <a:pt x="35955" y="111521"/>
                  <a:pt x="22555" y="114891"/>
                </a:cubicBezTo>
                <a:lnTo>
                  <a:pt x="20793" y="112071"/>
                </a:lnTo>
                <a:cubicBezTo>
                  <a:pt x="37107" y="102140"/>
                  <a:pt x="52331" y="90832"/>
                  <a:pt x="66465" y="78147"/>
                </a:cubicBezTo>
                <a:cubicBezTo>
                  <a:pt x="80599" y="65462"/>
                  <a:pt x="93029" y="52483"/>
                  <a:pt x="103756" y="39211"/>
                </a:cubicBezTo>
                <a:cubicBezTo>
                  <a:pt x="114484" y="25938"/>
                  <a:pt x="122894" y="13455"/>
                  <a:pt x="128988" y="1762"/>
                </a:cubicBezTo>
                <a:close/>
                <a:moveTo>
                  <a:pt x="584673" y="1079"/>
                </a:moveTo>
                <a:lnTo>
                  <a:pt x="647757" y="24692"/>
                </a:lnTo>
                <a:cubicBezTo>
                  <a:pt x="646905" y="26689"/>
                  <a:pt x="645349" y="28245"/>
                  <a:pt x="643087" y="29361"/>
                </a:cubicBezTo>
                <a:cubicBezTo>
                  <a:pt x="640826" y="30477"/>
                  <a:pt x="637684" y="30801"/>
                  <a:pt x="633660" y="30331"/>
                </a:cubicBezTo>
                <a:cubicBezTo>
                  <a:pt x="625004" y="37959"/>
                  <a:pt x="614827" y="46315"/>
                  <a:pt x="603131" y="55397"/>
                </a:cubicBezTo>
                <a:cubicBezTo>
                  <a:pt x="591435" y="64479"/>
                  <a:pt x="579409" y="72923"/>
                  <a:pt x="567052" y="80727"/>
                </a:cubicBezTo>
                <a:lnTo>
                  <a:pt x="614982" y="80727"/>
                </a:lnTo>
                <a:lnTo>
                  <a:pt x="642118" y="53591"/>
                </a:lnTo>
                <a:lnTo>
                  <a:pt x="688638" y="97255"/>
                </a:lnTo>
                <a:cubicBezTo>
                  <a:pt x="687302" y="98982"/>
                  <a:pt x="685569" y="100203"/>
                  <a:pt x="683440" y="100916"/>
                </a:cubicBezTo>
                <a:cubicBezTo>
                  <a:pt x="681311" y="101629"/>
                  <a:pt x="678345" y="102055"/>
                  <a:pt x="674541" y="102195"/>
                </a:cubicBezTo>
                <a:cubicBezTo>
                  <a:pt x="666678" y="106921"/>
                  <a:pt x="657295" y="111846"/>
                  <a:pt x="646391" y="116968"/>
                </a:cubicBezTo>
                <a:cubicBezTo>
                  <a:pt x="635488" y="122091"/>
                  <a:pt x="624784" y="126572"/>
                  <a:pt x="614277" y="130412"/>
                </a:cubicBezTo>
                <a:lnTo>
                  <a:pt x="630136" y="145537"/>
                </a:lnTo>
                <a:cubicBezTo>
                  <a:pt x="628800" y="147088"/>
                  <a:pt x="627067" y="148220"/>
                  <a:pt x="624938" y="148933"/>
                </a:cubicBezTo>
                <a:cubicBezTo>
                  <a:pt x="622808" y="149646"/>
                  <a:pt x="619842" y="150161"/>
                  <a:pt x="616039" y="150477"/>
                </a:cubicBezTo>
                <a:cubicBezTo>
                  <a:pt x="606611" y="154813"/>
                  <a:pt x="595686" y="159459"/>
                  <a:pt x="583263" y="164413"/>
                </a:cubicBezTo>
                <a:cubicBezTo>
                  <a:pt x="570840" y="169367"/>
                  <a:pt x="558505" y="174012"/>
                  <a:pt x="546259" y="178349"/>
                </a:cubicBezTo>
                <a:lnTo>
                  <a:pt x="556479" y="179052"/>
                </a:lnTo>
                <a:cubicBezTo>
                  <a:pt x="556149" y="181647"/>
                  <a:pt x="555047" y="183649"/>
                  <a:pt x="553175" y="185060"/>
                </a:cubicBezTo>
                <a:cubicBezTo>
                  <a:pt x="551303" y="186470"/>
                  <a:pt x="548527" y="187508"/>
                  <a:pt x="544849" y="188173"/>
                </a:cubicBezTo>
                <a:lnTo>
                  <a:pt x="544849" y="210420"/>
                </a:lnTo>
                <a:lnTo>
                  <a:pt x="609695" y="210420"/>
                </a:lnTo>
                <a:lnTo>
                  <a:pt x="636479" y="174821"/>
                </a:lnTo>
                <a:cubicBezTo>
                  <a:pt x="636747" y="175012"/>
                  <a:pt x="639619" y="177251"/>
                  <a:pt x="645094" y="181538"/>
                </a:cubicBezTo>
                <a:cubicBezTo>
                  <a:pt x="650570" y="185825"/>
                  <a:pt x="657044" y="191013"/>
                  <a:pt x="664517" y="197102"/>
                </a:cubicBezTo>
                <a:cubicBezTo>
                  <a:pt x="671990" y="203191"/>
                  <a:pt x="678855" y="209033"/>
                  <a:pt x="685114" y="214630"/>
                </a:cubicBezTo>
                <a:cubicBezTo>
                  <a:pt x="684541" y="216552"/>
                  <a:pt x="683308" y="217970"/>
                  <a:pt x="681414" y="218884"/>
                </a:cubicBezTo>
                <a:cubicBezTo>
                  <a:pt x="679520" y="219798"/>
                  <a:pt x="677229" y="220251"/>
                  <a:pt x="674541" y="220244"/>
                </a:cubicBezTo>
                <a:lnTo>
                  <a:pt x="544849" y="220244"/>
                </a:lnTo>
                <a:lnTo>
                  <a:pt x="544849" y="277378"/>
                </a:lnTo>
                <a:cubicBezTo>
                  <a:pt x="545121" y="288987"/>
                  <a:pt x="543559" y="298875"/>
                  <a:pt x="540163" y="307040"/>
                </a:cubicBezTo>
                <a:cubicBezTo>
                  <a:pt x="536767" y="315206"/>
                  <a:pt x="529906" y="321727"/>
                  <a:pt x="519579" y="326605"/>
                </a:cubicBezTo>
                <a:cubicBezTo>
                  <a:pt x="509252" y="331483"/>
                  <a:pt x="493828" y="334796"/>
                  <a:pt x="473307" y="336544"/>
                </a:cubicBezTo>
                <a:cubicBezTo>
                  <a:pt x="472536" y="328129"/>
                  <a:pt x="471258" y="320925"/>
                  <a:pt x="469474" y="314931"/>
                </a:cubicBezTo>
                <a:cubicBezTo>
                  <a:pt x="467690" y="308937"/>
                  <a:pt x="464738" y="303934"/>
                  <a:pt x="460619" y="299921"/>
                </a:cubicBezTo>
                <a:cubicBezTo>
                  <a:pt x="456706" y="296069"/>
                  <a:pt x="451669" y="292680"/>
                  <a:pt x="445509" y="289753"/>
                </a:cubicBezTo>
                <a:cubicBezTo>
                  <a:pt x="439349" y="286825"/>
                  <a:pt x="430171" y="284228"/>
                  <a:pt x="417976" y="281961"/>
                </a:cubicBezTo>
                <a:lnTo>
                  <a:pt x="417976" y="277730"/>
                </a:lnTo>
                <a:cubicBezTo>
                  <a:pt x="418241" y="277749"/>
                  <a:pt x="421191" y="277933"/>
                  <a:pt x="426825" y="278282"/>
                </a:cubicBezTo>
                <a:cubicBezTo>
                  <a:pt x="432459" y="278631"/>
                  <a:pt x="439187" y="279035"/>
                  <a:pt x="447007" y="279494"/>
                </a:cubicBezTo>
                <a:cubicBezTo>
                  <a:pt x="454827" y="279953"/>
                  <a:pt x="462149" y="280357"/>
                  <a:pt x="468973" y="280706"/>
                </a:cubicBezTo>
                <a:cubicBezTo>
                  <a:pt x="475797" y="281055"/>
                  <a:pt x="480531" y="281239"/>
                  <a:pt x="483175" y="281257"/>
                </a:cubicBezTo>
                <a:cubicBezTo>
                  <a:pt x="485950" y="281279"/>
                  <a:pt x="487888" y="280794"/>
                  <a:pt x="488990" y="279802"/>
                </a:cubicBezTo>
                <a:cubicBezTo>
                  <a:pt x="490091" y="278811"/>
                  <a:pt x="490619" y="277179"/>
                  <a:pt x="490576" y="274909"/>
                </a:cubicBezTo>
                <a:lnTo>
                  <a:pt x="490576" y="220244"/>
                </a:lnTo>
                <a:lnTo>
                  <a:pt x="358064" y="220244"/>
                </a:lnTo>
                <a:lnTo>
                  <a:pt x="355244" y="210420"/>
                </a:lnTo>
                <a:lnTo>
                  <a:pt x="490576" y="210420"/>
                </a:lnTo>
                <a:lnTo>
                  <a:pt x="490576" y="173762"/>
                </a:lnTo>
                <a:lnTo>
                  <a:pt x="526523" y="176585"/>
                </a:lnTo>
                <a:cubicBezTo>
                  <a:pt x="531361" y="170653"/>
                  <a:pt x="536222" y="164347"/>
                  <a:pt x="541104" y="157665"/>
                </a:cubicBezTo>
                <a:cubicBezTo>
                  <a:pt x="545987" y="150984"/>
                  <a:pt x="550407" y="144589"/>
                  <a:pt x="554364" y="138481"/>
                </a:cubicBezTo>
                <a:lnTo>
                  <a:pt x="417976" y="138481"/>
                </a:lnTo>
                <a:lnTo>
                  <a:pt x="414804" y="128657"/>
                </a:lnTo>
                <a:lnTo>
                  <a:pt x="556479" y="128657"/>
                </a:lnTo>
                <a:lnTo>
                  <a:pt x="584673" y="102195"/>
                </a:lnTo>
                <a:lnTo>
                  <a:pt x="607228" y="123718"/>
                </a:lnTo>
                <a:cubicBezTo>
                  <a:pt x="609012" y="118521"/>
                  <a:pt x="610730" y="113037"/>
                  <a:pt x="612382" y="107267"/>
                </a:cubicBezTo>
                <a:cubicBezTo>
                  <a:pt x="614034" y="101496"/>
                  <a:pt x="615488" y="95925"/>
                  <a:pt x="616744" y="90551"/>
                </a:cubicBezTo>
                <a:lnTo>
                  <a:pt x="408813" y="90551"/>
                </a:lnTo>
                <a:cubicBezTo>
                  <a:pt x="410722" y="104546"/>
                  <a:pt x="409723" y="116226"/>
                  <a:pt x="405817" y="125591"/>
                </a:cubicBezTo>
                <a:cubicBezTo>
                  <a:pt x="401911" y="134955"/>
                  <a:pt x="396331" y="141609"/>
                  <a:pt x="389077" y="145552"/>
                </a:cubicBezTo>
                <a:cubicBezTo>
                  <a:pt x="381713" y="149546"/>
                  <a:pt x="374503" y="150457"/>
                  <a:pt x="367447" y="148283"/>
                </a:cubicBezTo>
                <a:cubicBezTo>
                  <a:pt x="360391" y="146110"/>
                  <a:pt x="355384" y="141205"/>
                  <a:pt x="352425" y="133569"/>
                </a:cubicBezTo>
                <a:cubicBezTo>
                  <a:pt x="350332" y="126129"/>
                  <a:pt x="350993" y="119679"/>
                  <a:pt x="354407" y="114221"/>
                </a:cubicBezTo>
                <a:cubicBezTo>
                  <a:pt x="357821" y="108763"/>
                  <a:pt x="362799" y="104517"/>
                  <a:pt x="369341" y="101483"/>
                </a:cubicBezTo>
                <a:cubicBezTo>
                  <a:pt x="375993" y="97393"/>
                  <a:pt x="381544" y="90776"/>
                  <a:pt x="385993" y="81632"/>
                </a:cubicBezTo>
                <a:cubicBezTo>
                  <a:pt x="390443" y="72488"/>
                  <a:pt x="391941" y="62084"/>
                  <a:pt x="390487" y="50419"/>
                </a:cubicBezTo>
                <a:lnTo>
                  <a:pt x="394716" y="50066"/>
                </a:lnTo>
                <a:cubicBezTo>
                  <a:pt x="400648" y="60992"/>
                  <a:pt x="404643" y="71212"/>
                  <a:pt x="406698" y="80727"/>
                </a:cubicBezTo>
                <a:lnTo>
                  <a:pt x="554364" y="80727"/>
                </a:lnTo>
                <a:cubicBezTo>
                  <a:pt x="560297" y="68532"/>
                  <a:pt x="565965" y="55213"/>
                  <a:pt x="571369" y="40771"/>
                </a:cubicBezTo>
                <a:cubicBezTo>
                  <a:pt x="576773" y="26329"/>
                  <a:pt x="581208" y="13099"/>
                  <a:pt x="584673" y="1079"/>
                </a:cubicBezTo>
                <a:close/>
                <a:moveTo>
                  <a:pt x="1447409" y="1057"/>
                </a:moveTo>
                <a:lnTo>
                  <a:pt x="1508027" y="6696"/>
                </a:lnTo>
                <a:cubicBezTo>
                  <a:pt x="1507726" y="9347"/>
                  <a:pt x="1506565" y="11535"/>
                  <a:pt x="1504546" y="13260"/>
                </a:cubicBezTo>
                <a:cubicBezTo>
                  <a:pt x="1502527" y="14985"/>
                  <a:pt x="1499341" y="16204"/>
                  <a:pt x="1494987" y="16916"/>
                </a:cubicBezTo>
                <a:lnTo>
                  <a:pt x="1494987" y="83172"/>
                </a:lnTo>
                <a:lnTo>
                  <a:pt x="1512608" y="53921"/>
                </a:lnTo>
                <a:cubicBezTo>
                  <a:pt x="1512799" y="54105"/>
                  <a:pt x="1514796" y="56116"/>
                  <a:pt x="1518599" y="59956"/>
                </a:cubicBezTo>
                <a:cubicBezTo>
                  <a:pt x="1522403" y="63796"/>
                  <a:pt x="1526867" y="68363"/>
                  <a:pt x="1531992" y="73657"/>
                </a:cubicBezTo>
                <a:lnTo>
                  <a:pt x="1530229" y="67313"/>
                </a:lnTo>
                <a:lnTo>
                  <a:pt x="1599657" y="67313"/>
                </a:lnTo>
                <a:lnTo>
                  <a:pt x="1599657" y="4934"/>
                </a:lnTo>
                <a:lnTo>
                  <a:pt x="1663798" y="9868"/>
                </a:lnTo>
                <a:cubicBezTo>
                  <a:pt x="1663564" y="12496"/>
                  <a:pt x="1662535" y="14640"/>
                  <a:pt x="1660715" y="16300"/>
                </a:cubicBezTo>
                <a:cubicBezTo>
                  <a:pt x="1658894" y="17959"/>
                  <a:pt x="1655575" y="19222"/>
                  <a:pt x="1650759" y="20088"/>
                </a:cubicBezTo>
                <a:lnTo>
                  <a:pt x="1650759" y="67313"/>
                </a:lnTo>
                <a:lnTo>
                  <a:pt x="1674371" y="67313"/>
                </a:lnTo>
                <a:lnTo>
                  <a:pt x="1699393" y="33833"/>
                </a:lnTo>
                <a:cubicBezTo>
                  <a:pt x="1699641" y="34018"/>
                  <a:pt x="1702317" y="36154"/>
                  <a:pt x="1707421" y="40242"/>
                </a:cubicBezTo>
                <a:cubicBezTo>
                  <a:pt x="1712524" y="44329"/>
                  <a:pt x="1718568" y="49259"/>
                  <a:pt x="1725551" y="55031"/>
                </a:cubicBezTo>
                <a:cubicBezTo>
                  <a:pt x="1732534" y="60802"/>
                  <a:pt x="1738970" y="66306"/>
                  <a:pt x="1744856" y="71542"/>
                </a:cubicBezTo>
                <a:cubicBezTo>
                  <a:pt x="1744276" y="73473"/>
                  <a:pt x="1743057" y="74898"/>
                  <a:pt x="1741200" y="75815"/>
                </a:cubicBezTo>
                <a:cubicBezTo>
                  <a:pt x="1739342" y="76733"/>
                  <a:pt x="1737154" y="77188"/>
                  <a:pt x="1734636" y="77181"/>
                </a:cubicBezTo>
                <a:lnTo>
                  <a:pt x="1650759" y="77181"/>
                </a:lnTo>
                <a:lnTo>
                  <a:pt x="1650759" y="139913"/>
                </a:lnTo>
                <a:lnTo>
                  <a:pt x="1655340" y="139913"/>
                </a:lnTo>
                <a:lnTo>
                  <a:pt x="1683887" y="112424"/>
                </a:lnTo>
                <a:lnTo>
                  <a:pt x="1729702" y="153657"/>
                </a:lnTo>
                <a:cubicBezTo>
                  <a:pt x="1728564" y="155721"/>
                  <a:pt x="1726875" y="157233"/>
                  <a:pt x="1724636" y="158195"/>
                </a:cubicBezTo>
                <a:cubicBezTo>
                  <a:pt x="1722396" y="159157"/>
                  <a:pt x="1719034" y="159876"/>
                  <a:pt x="1714548" y="160353"/>
                </a:cubicBezTo>
                <a:cubicBezTo>
                  <a:pt x="1708064" y="177475"/>
                  <a:pt x="1700150" y="193716"/>
                  <a:pt x="1690803" y="209076"/>
                </a:cubicBezTo>
                <a:cubicBezTo>
                  <a:pt x="1681456" y="224436"/>
                  <a:pt x="1670458" y="238739"/>
                  <a:pt x="1657807" y="251984"/>
                </a:cubicBezTo>
                <a:cubicBezTo>
                  <a:pt x="1672146" y="259869"/>
                  <a:pt x="1687169" y="266654"/>
                  <a:pt x="1702874" y="272336"/>
                </a:cubicBezTo>
                <a:cubicBezTo>
                  <a:pt x="1718579" y="278019"/>
                  <a:pt x="1734570" y="282865"/>
                  <a:pt x="1750847" y="286874"/>
                </a:cubicBezTo>
                <a:lnTo>
                  <a:pt x="1750143" y="291103"/>
                </a:lnTo>
                <a:cubicBezTo>
                  <a:pt x="1739004" y="293130"/>
                  <a:pt x="1729562" y="297975"/>
                  <a:pt x="1721816" y="305641"/>
                </a:cubicBezTo>
                <a:cubicBezTo>
                  <a:pt x="1714070" y="313306"/>
                  <a:pt x="1708241" y="323262"/>
                  <a:pt x="1704327" y="335509"/>
                </a:cubicBezTo>
                <a:cubicBezTo>
                  <a:pt x="1688821" y="328350"/>
                  <a:pt x="1674459" y="320288"/>
                  <a:pt x="1661243" y="311323"/>
                </a:cubicBezTo>
                <a:cubicBezTo>
                  <a:pt x="1648027" y="302359"/>
                  <a:pt x="1635957" y="292094"/>
                  <a:pt x="1625032" y="280530"/>
                </a:cubicBezTo>
                <a:cubicBezTo>
                  <a:pt x="1608512" y="292887"/>
                  <a:pt x="1589657" y="303680"/>
                  <a:pt x="1568467" y="312909"/>
                </a:cubicBezTo>
                <a:cubicBezTo>
                  <a:pt x="1547278" y="322139"/>
                  <a:pt x="1523489" y="329672"/>
                  <a:pt x="1497101" y="335509"/>
                </a:cubicBezTo>
                <a:lnTo>
                  <a:pt x="1494987" y="331632"/>
                </a:lnTo>
                <a:cubicBezTo>
                  <a:pt x="1517035" y="321889"/>
                  <a:pt x="1537080" y="310362"/>
                  <a:pt x="1555119" y="297050"/>
                </a:cubicBezTo>
                <a:cubicBezTo>
                  <a:pt x="1573159" y="283739"/>
                  <a:pt x="1589062" y="268952"/>
                  <a:pt x="1602829" y="252689"/>
                </a:cubicBezTo>
                <a:cubicBezTo>
                  <a:pt x="1593828" y="239348"/>
                  <a:pt x="1585927" y="224179"/>
                  <a:pt x="1579128" y="207182"/>
                </a:cubicBezTo>
                <a:cubicBezTo>
                  <a:pt x="1572330" y="190185"/>
                  <a:pt x="1566720" y="171051"/>
                  <a:pt x="1562300" y="149781"/>
                </a:cubicBezTo>
                <a:lnTo>
                  <a:pt x="1539745" y="149781"/>
                </a:lnTo>
                <a:lnTo>
                  <a:pt x="1536573" y="139913"/>
                </a:lnTo>
                <a:lnTo>
                  <a:pt x="1599657" y="139913"/>
                </a:lnTo>
                <a:lnTo>
                  <a:pt x="1599657" y="77181"/>
                </a:lnTo>
                <a:lnTo>
                  <a:pt x="1535516" y="77181"/>
                </a:lnTo>
                <a:cubicBezTo>
                  <a:pt x="1537652" y="79487"/>
                  <a:pt x="1539723" y="81748"/>
                  <a:pt x="1541727" y="83965"/>
                </a:cubicBezTo>
                <a:cubicBezTo>
                  <a:pt x="1543732" y="86183"/>
                  <a:pt x="1545538" y="88268"/>
                  <a:pt x="1547146" y="90221"/>
                </a:cubicBezTo>
                <a:cubicBezTo>
                  <a:pt x="1546595" y="92152"/>
                  <a:pt x="1545494" y="93576"/>
                  <a:pt x="1543842" y="94494"/>
                </a:cubicBezTo>
                <a:cubicBezTo>
                  <a:pt x="1542190" y="95412"/>
                  <a:pt x="1540119" y="95867"/>
                  <a:pt x="1537630" y="95860"/>
                </a:cubicBezTo>
                <a:lnTo>
                  <a:pt x="1494987" y="95860"/>
                </a:lnTo>
                <a:lnTo>
                  <a:pt x="1494987" y="144142"/>
                </a:lnTo>
                <a:cubicBezTo>
                  <a:pt x="1502057" y="142196"/>
                  <a:pt x="1509238" y="140184"/>
                  <a:pt x="1516529" y="138107"/>
                </a:cubicBezTo>
                <a:cubicBezTo>
                  <a:pt x="1523820" y="136029"/>
                  <a:pt x="1531088" y="133929"/>
                  <a:pt x="1538335" y="131807"/>
                </a:cubicBezTo>
                <a:lnTo>
                  <a:pt x="1539040" y="134626"/>
                </a:lnTo>
                <a:cubicBezTo>
                  <a:pt x="1533592" y="139406"/>
                  <a:pt x="1527219" y="144825"/>
                  <a:pt x="1519921" y="150882"/>
                </a:cubicBezTo>
                <a:cubicBezTo>
                  <a:pt x="1512623" y="156939"/>
                  <a:pt x="1504312" y="163503"/>
                  <a:pt x="1494987" y="170574"/>
                </a:cubicBezTo>
                <a:lnTo>
                  <a:pt x="1494987" y="282292"/>
                </a:lnTo>
                <a:cubicBezTo>
                  <a:pt x="1495209" y="293087"/>
                  <a:pt x="1494021" y="302237"/>
                  <a:pt x="1491423" y="309742"/>
                </a:cubicBezTo>
                <a:cubicBezTo>
                  <a:pt x="1488826" y="317248"/>
                  <a:pt x="1483487" y="323187"/>
                  <a:pt x="1475408" y="327560"/>
                </a:cubicBezTo>
                <a:cubicBezTo>
                  <a:pt x="1467328" y="331932"/>
                  <a:pt x="1455176" y="334817"/>
                  <a:pt x="1438951" y="336214"/>
                </a:cubicBezTo>
                <a:cubicBezTo>
                  <a:pt x="1438650" y="328636"/>
                  <a:pt x="1438019" y="322028"/>
                  <a:pt x="1437057" y="316390"/>
                </a:cubicBezTo>
                <a:cubicBezTo>
                  <a:pt x="1436095" y="310751"/>
                  <a:pt x="1434495" y="306081"/>
                  <a:pt x="1432255" y="302381"/>
                </a:cubicBezTo>
                <a:cubicBezTo>
                  <a:pt x="1430295" y="298864"/>
                  <a:pt x="1427431" y="295854"/>
                  <a:pt x="1423665" y="293350"/>
                </a:cubicBezTo>
                <a:cubicBezTo>
                  <a:pt x="1419898" y="290846"/>
                  <a:pt x="1414303" y="288805"/>
                  <a:pt x="1406881" y="287226"/>
                </a:cubicBezTo>
                <a:lnTo>
                  <a:pt x="1406881" y="282645"/>
                </a:lnTo>
                <a:cubicBezTo>
                  <a:pt x="1407179" y="282667"/>
                  <a:pt x="1409637" y="282819"/>
                  <a:pt x="1414255" y="283102"/>
                </a:cubicBezTo>
                <a:cubicBezTo>
                  <a:pt x="1418874" y="283385"/>
                  <a:pt x="1423864" y="283667"/>
                  <a:pt x="1429227" y="283950"/>
                </a:cubicBezTo>
                <a:cubicBezTo>
                  <a:pt x="1434589" y="284233"/>
                  <a:pt x="1438536" y="284385"/>
                  <a:pt x="1441066" y="284407"/>
                </a:cubicBezTo>
                <a:cubicBezTo>
                  <a:pt x="1443489" y="284429"/>
                  <a:pt x="1445163" y="284033"/>
                  <a:pt x="1446088" y="283218"/>
                </a:cubicBezTo>
                <a:cubicBezTo>
                  <a:pt x="1447013" y="282403"/>
                  <a:pt x="1447454" y="281037"/>
                  <a:pt x="1447409" y="279121"/>
                </a:cubicBezTo>
                <a:lnTo>
                  <a:pt x="1447409" y="205111"/>
                </a:lnTo>
                <a:lnTo>
                  <a:pt x="1434722" y="213570"/>
                </a:lnTo>
                <a:cubicBezTo>
                  <a:pt x="1433981" y="216081"/>
                  <a:pt x="1432732" y="218283"/>
                  <a:pt x="1430978" y="220178"/>
                </a:cubicBezTo>
                <a:cubicBezTo>
                  <a:pt x="1429223" y="222072"/>
                  <a:pt x="1427182" y="223393"/>
                  <a:pt x="1424854" y="224142"/>
                </a:cubicBezTo>
                <a:lnTo>
                  <a:pt x="1404414" y="167402"/>
                </a:lnTo>
                <a:cubicBezTo>
                  <a:pt x="1409047" y="166499"/>
                  <a:pt x="1415023" y="165133"/>
                  <a:pt x="1422343" y="163305"/>
                </a:cubicBezTo>
                <a:cubicBezTo>
                  <a:pt x="1429663" y="161477"/>
                  <a:pt x="1438019" y="159318"/>
                  <a:pt x="1447409" y="156829"/>
                </a:cubicBezTo>
                <a:lnTo>
                  <a:pt x="1447409" y="95860"/>
                </a:lnTo>
                <a:lnTo>
                  <a:pt x="1411110" y="95860"/>
                </a:lnTo>
                <a:lnTo>
                  <a:pt x="1408290" y="85992"/>
                </a:lnTo>
                <a:lnTo>
                  <a:pt x="1447409" y="85992"/>
                </a:lnTo>
                <a:close/>
                <a:moveTo>
                  <a:pt x="488108" y="1057"/>
                </a:moveTo>
                <a:cubicBezTo>
                  <a:pt x="514004" y="7494"/>
                  <a:pt x="531310" y="15986"/>
                  <a:pt x="540025" y="26536"/>
                </a:cubicBezTo>
                <a:cubicBezTo>
                  <a:pt x="548740" y="37085"/>
                  <a:pt x="551552" y="47020"/>
                  <a:pt x="548461" y="56341"/>
                </a:cubicBezTo>
                <a:cubicBezTo>
                  <a:pt x="545370" y="65663"/>
                  <a:pt x="539063" y="71700"/>
                  <a:pt x="529541" y="74452"/>
                </a:cubicBezTo>
                <a:cubicBezTo>
                  <a:pt x="520018" y="77205"/>
                  <a:pt x="509966" y="74003"/>
                  <a:pt x="499386" y="64846"/>
                </a:cubicBezTo>
                <a:cubicBezTo>
                  <a:pt x="499438" y="53613"/>
                  <a:pt x="498101" y="42599"/>
                  <a:pt x="495377" y="31806"/>
                </a:cubicBezTo>
                <a:cubicBezTo>
                  <a:pt x="492653" y="21013"/>
                  <a:pt x="489291" y="11234"/>
                  <a:pt x="485289" y="2467"/>
                </a:cubicBezTo>
                <a:close/>
                <a:moveTo>
                  <a:pt x="1179566" y="176"/>
                </a:moveTo>
                <a:lnTo>
                  <a:pt x="1253928" y="20969"/>
                </a:lnTo>
                <a:cubicBezTo>
                  <a:pt x="1253348" y="23568"/>
                  <a:pt x="1251689" y="25595"/>
                  <a:pt x="1248950" y="27049"/>
                </a:cubicBezTo>
                <a:cubicBezTo>
                  <a:pt x="1246212" y="28502"/>
                  <a:pt x="1241645" y="29648"/>
                  <a:pt x="1235250" y="30485"/>
                </a:cubicBezTo>
                <a:cubicBezTo>
                  <a:pt x="1251880" y="53198"/>
                  <a:pt x="1273950" y="72882"/>
                  <a:pt x="1301462" y="89538"/>
                </a:cubicBezTo>
                <a:cubicBezTo>
                  <a:pt x="1328973" y="106194"/>
                  <a:pt x="1359413" y="118874"/>
                  <a:pt x="1392784" y="127578"/>
                </a:cubicBezTo>
                <a:lnTo>
                  <a:pt x="1392431" y="132864"/>
                </a:lnTo>
                <a:cubicBezTo>
                  <a:pt x="1381645" y="137394"/>
                  <a:pt x="1373349" y="144369"/>
                  <a:pt x="1367541" y="153790"/>
                </a:cubicBezTo>
                <a:cubicBezTo>
                  <a:pt x="1361734" y="163210"/>
                  <a:pt x="1357578" y="173268"/>
                  <a:pt x="1355074" y="183966"/>
                </a:cubicBezTo>
                <a:cubicBezTo>
                  <a:pt x="1325470" y="168848"/>
                  <a:pt x="1300272" y="148643"/>
                  <a:pt x="1279479" y="123349"/>
                </a:cubicBezTo>
                <a:cubicBezTo>
                  <a:pt x="1258686" y="98055"/>
                  <a:pt x="1242298" y="68510"/>
                  <a:pt x="1230316" y="34714"/>
                </a:cubicBezTo>
                <a:cubicBezTo>
                  <a:pt x="1221401" y="53834"/>
                  <a:pt x="1208648" y="73450"/>
                  <a:pt x="1192058" y="93562"/>
                </a:cubicBezTo>
                <a:cubicBezTo>
                  <a:pt x="1175468" y="113675"/>
                  <a:pt x="1155667" y="132338"/>
                  <a:pt x="1132655" y="149552"/>
                </a:cubicBezTo>
                <a:cubicBezTo>
                  <a:pt x="1109643" y="166767"/>
                  <a:pt x="1084046" y="180587"/>
                  <a:pt x="1055865" y="191014"/>
                </a:cubicBezTo>
                <a:lnTo>
                  <a:pt x="1054103" y="187843"/>
                </a:lnTo>
                <a:cubicBezTo>
                  <a:pt x="1074977" y="172179"/>
                  <a:pt x="1093807" y="153873"/>
                  <a:pt x="1110596" y="132923"/>
                </a:cubicBezTo>
                <a:cubicBezTo>
                  <a:pt x="1127384" y="111973"/>
                  <a:pt x="1141646" y="90025"/>
                  <a:pt x="1153383" y="67078"/>
                </a:cubicBezTo>
                <a:cubicBezTo>
                  <a:pt x="1165119" y="44131"/>
                  <a:pt x="1173847" y="21831"/>
                  <a:pt x="1179566" y="176"/>
                </a:cubicBezTo>
                <a:close/>
                <a:moveTo>
                  <a:pt x="1820628" y="0"/>
                </a:moveTo>
                <a:lnTo>
                  <a:pt x="1884417" y="21850"/>
                </a:lnTo>
                <a:cubicBezTo>
                  <a:pt x="1883741" y="23657"/>
                  <a:pt x="1882449" y="25154"/>
                  <a:pt x="1880540" y="26344"/>
                </a:cubicBezTo>
                <a:cubicBezTo>
                  <a:pt x="1878631" y="27533"/>
                  <a:pt x="1875929" y="28150"/>
                  <a:pt x="1872434" y="28194"/>
                </a:cubicBezTo>
                <a:cubicBezTo>
                  <a:pt x="1862596" y="36843"/>
                  <a:pt x="1850730" y="45537"/>
                  <a:pt x="1836839" y="54277"/>
                </a:cubicBezTo>
                <a:cubicBezTo>
                  <a:pt x="1822948" y="63017"/>
                  <a:pt x="1808968" y="70659"/>
                  <a:pt x="1794900" y="77203"/>
                </a:cubicBezTo>
                <a:cubicBezTo>
                  <a:pt x="1807529" y="77364"/>
                  <a:pt x="1821655" y="77394"/>
                  <a:pt x="1837280" y="77291"/>
                </a:cubicBezTo>
                <a:cubicBezTo>
                  <a:pt x="1852904" y="77188"/>
                  <a:pt x="1869321" y="77041"/>
                  <a:pt x="1886531" y="76851"/>
                </a:cubicBezTo>
                <a:cubicBezTo>
                  <a:pt x="1884042" y="70270"/>
                  <a:pt x="1881179" y="63935"/>
                  <a:pt x="1877941" y="57845"/>
                </a:cubicBezTo>
                <a:cubicBezTo>
                  <a:pt x="1874703" y="51756"/>
                  <a:pt x="1871223" y="46219"/>
                  <a:pt x="1867500" y="41234"/>
                </a:cubicBezTo>
                <a:lnTo>
                  <a:pt x="1870319" y="39472"/>
                </a:lnTo>
                <a:cubicBezTo>
                  <a:pt x="1896972" y="44703"/>
                  <a:pt x="1915364" y="52544"/>
                  <a:pt x="1925496" y="62996"/>
                </a:cubicBezTo>
                <a:cubicBezTo>
                  <a:pt x="1935628" y="73447"/>
                  <a:pt x="1939879" y="83667"/>
                  <a:pt x="1938249" y="93656"/>
                </a:cubicBezTo>
                <a:cubicBezTo>
                  <a:pt x="1936619" y="103646"/>
                  <a:pt x="1931487" y="110563"/>
                  <a:pt x="1922853" y="114408"/>
                </a:cubicBezTo>
                <a:cubicBezTo>
                  <a:pt x="1914218" y="118253"/>
                  <a:pt x="1904461" y="116185"/>
                  <a:pt x="1893579" y="108204"/>
                </a:cubicBezTo>
                <a:cubicBezTo>
                  <a:pt x="1893403" y="104487"/>
                  <a:pt x="1892963" y="100727"/>
                  <a:pt x="1892258" y="96922"/>
                </a:cubicBezTo>
                <a:cubicBezTo>
                  <a:pt x="1891553" y="93117"/>
                  <a:pt x="1890584" y="89356"/>
                  <a:pt x="1889350" y="85639"/>
                </a:cubicBezTo>
                <a:cubicBezTo>
                  <a:pt x="1877603" y="90105"/>
                  <a:pt x="1863036" y="95188"/>
                  <a:pt x="1845650" y="100888"/>
                </a:cubicBezTo>
                <a:cubicBezTo>
                  <a:pt x="1828263" y="106588"/>
                  <a:pt x="1808763" y="112553"/>
                  <a:pt x="1787147" y="118782"/>
                </a:cubicBezTo>
                <a:lnTo>
                  <a:pt x="1830143" y="136058"/>
                </a:lnTo>
                <a:lnTo>
                  <a:pt x="1866090" y="136058"/>
                </a:lnTo>
                <a:lnTo>
                  <a:pt x="1887588" y="111730"/>
                </a:lnTo>
                <a:lnTo>
                  <a:pt x="1933051" y="146235"/>
                </a:lnTo>
                <a:cubicBezTo>
                  <a:pt x="1931847" y="147712"/>
                  <a:pt x="1930114" y="149168"/>
                  <a:pt x="1927853" y="150602"/>
                </a:cubicBezTo>
                <a:cubicBezTo>
                  <a:pt x="1925591" y="152035"/>
                  <a:pt x="1922625" y="153050"/>
                  <a:pt x="1918954" y="153645"/>
                </a:cubicBezTo>
                <a:lnTo>
                  <a:pt x="1918954" y="280904"/>
                </a:lnTo>
                <a:cubicBezTo>
                  <a:pt x="1919174" y="291463"/>
                  <a:pt x="1917990" y="300498"/>
                  <a:pt x="1915404" y="308010"/>
                </a:cubicBezTo>
                <a:cubicBezTo>
                  <a:pt x="1912817" y="315523"/>
                  <a:pt x="1907509" y="321510"/>
                  <a:pt x="1899479" y="325973"/>
                </a:cubicBezTo>
                <a:cubicBezTo>
                  <a:pt x="1891450" y="330435"/>
                  <a:pt x="1879380" y="333372"/>
                  <a:pt x="1863271" y="334782"/>
                </a:cubicBezTo>
                <a:cubicBezTo>
                  <a:pt x="1863117" y="326867"/>
                  <a:pt x="1862632" y="320053"/>
                  <a:pt x="1861817" y="314341"/>
                </a:cubicBezTo>
                <a:cubicBezTo>
                  <a:pt x="1861002" y="308629"/>
                  <a:pt x="1859725" y="303930"/>
                  <a:pt x="1857985" y="300244"/>
                </a:cubicBezTo>
                <a:cubicBezTo>
                  <a:pt x="1856186" y="296514"/>
                  <a:pt x="1853616" y="293313"/>
                  <a:pt x="1850275" y="290641"/>
                </a:cubicBezTo>
                <a:cubicBezTo>
                  <a:pt x="1846935" y="287968"/>
                  <a:pt x="1841986" y="286000"/>
                  <a:pt x="1835430" y="284737"/>
                </a:cubicBezTo>
                <a:lnTo>
                  <a:pt x="1835430" y="280198"/>
                </a:lnTo>
                <a:cubicBezTo>
                  <a:pt x="1835647" y="280216"/>
                  <a:pt x="1837561" y="280338"/>
                  <a:pt x="1841173" y="280564"/>
                </a:cubicBezTo>
                <a:cubicBezTo>
                  <a:pt x="1844784" y="280791"/>
                  <a:pt x="1848787" y="281017"/>
                  <a:pt x="1853181" y="281244"/>
                </a:cubicBezTo>
                <a:cubicBezTo>
                  <a:pt x="1857576" y="281470"/>
                  <a:pt x="1861056" y="281592"/>
                  <a:pt x="1863624" y="281610"/>
                </a:cubicBezTo>
                <a:cubicBezTo>
                  <a:pt x="1866032" y="281602"/>
                  <a:pt x="1867647" y="281088"/>
                  <a:pt x="1868469" y="280066"/>
                </a:cubicBezTo>
                <a:cubicBezTo>
                  <a:pt x="1869292" y="279045"/>
                  <a:pt x="1869673" y="277560"/>
                  <a:pt x="1869615" y="275612"/>
                </a:cubicBezTo>
                <a:lnTo>
                  <a:pt x="1869615" y="239979"/>
                </a:lnTo>
                <a:lnTo>
                  <a:pt x="1828381" y="239979"/>
                </a:lnTo>
                <a:lnTo>
                  <a:pt x="1828381" y="320354"/>
                </a:lnTo>
                <a:cubicBezTo>
                  <a:pt x="1828006" y="323159"/>
                  <a:pt x="1823998" y="326360"/>
                  <a:pt x="1816354" y="329958"/>
                </a:cubicBezTo>
                <a:cubicBezTo>
                  <a:pt x="1808711" y="333556"/>
                  <a:pt x="1799680" y="335523"/>
                  <a:pt x="1789262" y="335861"/>
                </a:cubicBezTo>
                <a:lnTo>
                  <a:pt x="1782213" y="335861"/>
                </a:lnTo>
                <a:lnTo>
                  <a:pt x="1782213" y="121930"/>
                </a:lnTo>
                <a:cubicBezTo>
                  <a:pt x="1781340" y="122821"/>
                  <a:pt x="1780444" y="123600"/>
                  <a:pt x="1779526" y="124270"/>
                </a:cubicBezTo>
                <a:cubicBezTo>
                  <a:pt x="1778608" y="124940"/>
                  <a:pt x="1777624" y="125455"/>
                  <a:pt x="1776574" y="125815"/>
                </a:cubicBezTo>
                <a:lnTo>
                  <a:pt x="1756134" y="76498"/>
                </a:lnTo>
                <a:cubicBezTo>
                  <a:pt x="1756354" y="76468"/>
                  <a:pt x="1757764" y="76086"/>
                  <a:pt x="1760363" y="75351"/>
                </a:cubicBezTo>
                <a:cubicBezTo>
                  <a:pt x="1762962" y="74615"/>
                  <a:pt x="1765429" y="73703"/>
                  <a:pt x="1767764" y="72615"/>
                </a:cubicBezTo>
                <a:cubicBezTo>
                  <a:pt x="1774277" y="68672"/>
                  <a:pt x="1781143" y="62369"/>
                  <a:pt x="1788361" y="53704"/>
                </a:cubicBezTo>
                <a:cubicBezTo>
                  <a:pt x="1795579" y="45039"/>
                  <a:pt x="1802132" y="35787"/>
                  <a:pt x="1808019" y="25950"/>
                </a:cubicBezTo>
                <a:cubicBezTo>
                  <a:pt x="1813905" y="16112"/>
                  <a:pt x="1818108" y="7462"/>
                  <a:pt x="1820628" y="0"/>
                </a:cubicBezTo>
                <a:close/>
              </a:path>
            </a:pathLst>
          </a:custGeom>
          <a:solidFill>
            <a:srgbClr val="3939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600">
                <a:solidFill>
                  <a:srgbClr val="39393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39393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2981C511-C5FB-4920-9A1B-49EFB1ED6585}"/>
              </a:ext>
            </a:extLst>
          </p:cNvPr>
          <p:cNvSpPr/>
          <p:nvPr/>
        </p:nvSpPr>
        <p:spPr>
          <a:xfrm>
            <a:off x="-4807114" y="2934186"/>
            <a:ext cx="4664561" cy="403265"/>
          </a:xfrm>
          <a:prstGeom prst="rect">
            <a:avLst/>
          </a:prstGeom>
          <a:solidFill>
            <a:srgbClr val="E9CA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xmlns="" id="{DEEE7863-75BA-4159-8FF1-0ECC0568B738}"/>
              </a:ext>
            </a:extLst>
          </p:cNvPr>
          <p:cNvSpPr txBox="1"/>
          <p:nvPr/>
        </p:nvSpPr>
        <p:spPr>
          <a:xfrm>
            <a:off x="-3290765" y="2968225"/>
            <a:ext cx="3148212" cy="336390"/>
          </a:xfrm>
          <a:custGeom>
            <a:avLst/>
            <a:gdLst>
              <a:gd name="connsiteX0" fmla="*/ 130045 w 3148212"/>
              <a:gd name="connsiteY0" fmla="*/ 203878 h 336390"/>
              <a:gd name="connsiteX1" fmla="*/ 172275 w 3148212"/>
              <a:gd name="connsiteY1" fmla="*/ 230745 h 336390"/>
              <a:gd name="connsiteX2" fmla="*/ 178195 w 3148212"/>
              <a:gd name="connsiteY2" fmla="*/ 258108 h 336390"/>
              <a:gd name="connsiteX3" fmla="*/ 161713 w 3148212"/>
              <a:gd name="connsiteY3" fmla="*/ 273510 h 336390"/>
              <a:gd name="connsiteX4" fmla="*/ 136741 w 3148212"/>
              <a:gd name="connsiteY4" fmla="*/ 264495 h 336390"/>
              <a:gd name="connsiteX5" fmla="*/ 134538 w 3148212"/>
              <a:gd name="connsiteY5" fmla="*/ 233306 h 336390"/>
              <a:gd name="connsiteX6" fmla="*/ 126520 w 3148212"/>
              <a:gd name="connsiteY6" fmla="*/ 205288 h 336390"/>
              <a:gd name="connsiteX7" fmla="*/ 3015348 w 3148212"/>
              <a:gd name="connsiteY7" fmla="*/ 195772 h 336390"/>
              <a:gd name="connsiteX8" fmla="*/ 3015348 w 3148212"/>
              <a:gd name="connsiteY8" fmla="*/ 291984 h 336390"/>
              <a:gd name="connsiteX9" fmla="*/ 3078785 w 3148212"/>
              <a:gd name="connsiteY9" fmla="*/ 291984 h 336390"/>
              <a:gd name="connsiteX10" fmla="*/ 3078785 w 3148212"/>
              <a:gd name="connsiteY10" fmla="*/ 195772 h 336390"/>
              <a:gd name="connsiteX11" fmla="*/ 2901162 w 3148212"/>
              <a:gd name="connsiteY11" fmla="*/ 195772 h 336390"/>
              <a:gd name="connsiteX12" fmla="*/ 2901162 w 3148212"/>
              <a:gd name="connsiteY12" fmla="*/ 291984 h 336390"/>
              <a:gd name="connsiteX13" fmla="*/ 2963189 w 3148212"/>
              <a:gd name="connsiteY13" fmla="*/ 291984 h 336390"/>
              <a:gd name="connsiteX14" fmla="*/ 2963189 w 3148212"/>
              <a:gd name="connsiteY14" fmla="*/ 195772 h 336390"/>
              <a:gd name="connsiteX15" fmla="*/ 2179044 w 3148212"/>
              <a:gd name="connsiteY15" fmla="*/ 178856 h 336390"/>
              <a:gd name="connsiteX16" fmla="*/ 2179044 w 3148212"/>
              <a:gd name="connsiteY16" fmla="*/ 271191 h 336390"/>
              <a:gd name="connsiteX17" fmla="*/ 2222392 w 3148212"/>
              <a:gd name="connsiteY17" fmla="*/ 271191 h 336390"/>
              <a:gd name="connsiteX18" fmla="*/ 2222392 w 3148212"/>
              <a:gd name="connsiteY18" fmla="*/ 178856 h 336390"/>
              <a:gd name="connsiteX19" fmla="*/ 594541 w 3148212"/>
              <a:gd name="connsiteY19" fmla="*/ 154891 h 336390"/>
              <a:gd name="connsiteX20" fmla="*/ 656920 w 3148212"/>
              <a:gd name="connsiteY20" fmla="*/ 186257 h 336390"/>
              <a:gd name="connsiteX21" fmla="*/ 650841 w 3148212"/>
              <a:gd name="connsiteY21" fmla="*/ 190530 h 336390"/>
              <a:gd name="connsiteX22" fmla="*/ 640004 w 3148212"/>
              <a:gd name="connsiteY22" fmla="*/ 190838 h 336390"/>
              <a:gd name="connsiteX23" fmla="*/ 565433 w 3148212"/>
              <a:gd name="connsiteY23" fmla="*/ 274937 h 336390"/>
              <a:gd name="connsiteX24" fmla="*/ 477157 w 3148212"/>
              <a:gd name="connsiteY24" fmla="*/ 318782 h 336390"/>
              <a:gd name="connsiteX25" fmla="*/ 371103 w 3148212"/>
              <a:gd name="connsiteY25" fmla="*/ 336390 h 336390"/>
              <a:gd name="connsiteX26" fmla="*/ 370046 w 3148212"/>
              <a:gd name="connsiteY26" fmla="*/ 331808 h 336390"/>
              <a:gd name="connsiteX27" fmla="*/ 460985 w 3148212"/>
              <a:gd name="connsiteY27" fmla="*/ 298863 h 336390"/>
              <a:gd name="connsiteX28" fmla="*/ 537200 w 3148212"/>
              <a:gd name="connsiteY28" fmla="*/ 244224 h 336390"/>
              <a:gd name="connsiteX29" fmla="*/ 594541 w 3148212"/>
              <a:gd name="connsiteY29" fmla="*/ 154891 h 336390"/>
              <a:gd name="connsiteX30" fmla="*/ 2295344 w 3148212"/>
              <a:gd name="connsiteY30" fmla="*/ 141851 h 336390"/>
              <a:gd name="connsiteX31" fmla="*/ 2351616 w 3148212"/>
              <a:gd name="connsiteY31" fmla="*/ 169627 h 336390"/>
              <a:gd name="connsiteX32" fmla="*/ 2363582 w 3148212"/>
              <a:gd name="connsiteY32" fmla="*/ 202821 h 336390"/>
              <a:gd name="connsiteX33" fmla="*/ 2346539 w 3148212"/>
              <a:gd name="connsiteY33" fmla="*/ 224121 h 336390"/>
              <a:gd name="connsiteX34" fmla="*/ 2315784 w 3148212"/>
              <a:gd name="connsiteY34" fmla="*/ 216213 h 336390"/>
              <a:gd name="connsiteX35" fmla="*/ 2308516 w 3148212"/>
              <a:gd name="connsiteY35" fmla="*/ 177799 h 336390"/>
              <a:gd name="connsiteX36" fmla="*/ 2292524 w 3148212"/>
              <a:gd name="connsiteY36" fmla="*/ 143613 h 336390"/>
              <a:gd name="connsiteX37" fmla="*/ 2718232 w 3148212"/>
              <a:gd name="connsiteY37" fmla="*/ 112226 h 336390"/>
              <a:gd name="connsiteX38" fmla="*/ 2718232 w 3148212"/>
              <a:gd name="connsiteY38" fmla="*/ 174296 h 336390"/>
              <a:gd name="connsiteX39" fmla="*/ 2741536 w 3148212"/>
              <a:gd name="connsiteY39" fmla="*/ 174296 h 336390"/>
              <a:gd name="connsiteX40" fmla="*/ 2741536 w 3148212"/>
              <a:gd name="connsiteY40" fmla="*/ 112226 h 336390"/>
              <a:gd name="connsiteX41" fmla="*/ 2646337 w 3148212"/>
              <a:gd name="connsiteY41" fmla="*/ 112226 h 336390"/>
              <a:gd name="connsiteX42" fmla="*/ 2646337 w 3148212"/>
              <a:gd name="connsiteY42" fmla="*/ 174296 h 336390"/>
              <a:gd name="connsiteX43" fmla="*/ 2668584 w 3148212"/>
              <a:gd name="connsiteY43" fmla="*/ 174296 h 336390"/>
              <a:gd name="connsiteX44" fmla="*/ 2668584 w 3148212"/>
              <a:gd name="connsiteY44" fmla="*/ 112226 h 336390"/>
              <a:gd name="connsiteX45" fmla="*/ 69075 w 3148212"/>
              <a:gd name="connsiteY45" fmla="*/ 110485 h 336390"/>
              <a:gd name="connsiteX46" fmla="*/ 69075 w 3148212"/>
              <a:gd name="connsiteY46" fmla="*/ 163349 h 336390"/>
              <a:gd name="connsiteX47" fmla="*/ 124758 w 3148212"/>
              <a:gd name="connsiteY47" fmla="*/ 163349 h 336390"/>
              <a:gd name="connsiteX48" fmla="*/ 124758 w 3148212"/>
              <a:gd name="connsiteY48" fmla="*/ 110485 h 336390"/>
              <a:gd name="connsiteX49" fmla="*/ 1198950 w 3148212"/>
              <a:gd name="connsiteY49" fmla="*/ 109957 h 336390"/>
              <a:gd name="connsiteX50" fmla="*/ 1268377 w 3148212"/>
              <a:gd name="connsiteY50" fmla="*/ 115988 h 336390"/>
              <a:gd name="connsiteX51" fmla="*/ 1265294 w 3148212"/>
              <a:gd name="connsiteY51" fmla="*/ 122506 h 336390"/>
              <a:gd name="connsiteX52" fmla="*/ 1255338 w 3148212"/>
              <a:gd name="connsiteY52" fmla="*/ 126345 h 336390"/>
              <a:gd name="connsiteX53" fmla="*/ 1255338 w 3148212"/>
              <a:gd name="connsiteY53" fmla="*/ 321236 h 336390"/>
              <a:gd name="connsiteX54" fmla="*/ 1240272 w 3148212"/>
              <a:gd name="connsiteY54" fmla="*/ 330222 h 336390"/>
              <a:gd name="connsiteX55" fmla="*/ 1208817 w 3148212"/>
              <a:gd name="connsiteY55" fmla="*/ 336038 h 336390"/>
              <a:gd name="connsiteX56" fmla="*/ 1198950 w 3148212"/>
              <a:gd name="connsiteY56" fmla="*/ 336038 h 336390"/>
              <a:gd name="connsiteX57" fmla="*/ 987847 w 3148212"/>
              <a:gd name="connsiteY57" fmla="*/ 108723 h 336390"/>
              <a:gd name="connsiteX58" fmla="*/ 998133 w 3148212"/>
              <a:gd name="connsiteY58" fmla="*/ 117782 h 336390"/>
              <a:gd name="connsiteX59" fmla="*/ 1021262 w 3148212"/>
              <a:gd name="connsiteY59" fmla="*/ 138432 h 336390"/>
              <a:gd name="connsiteX60" fmla="*/ 1045645 w 3148212"/>
              <a:gd name="connsiteY60" fmla="*/ 160882 h 336390"/>
              <a:gd name="connsiteX61" fmla="*/ 1041856 w 3148212"/>
              <a:gd name="connsiteY61" fmla="*/ 165155 h 336390"/>
              <a:gd name="connsiteX62" fmla="*/ 1034367 w 3148212"/>
              <a:gd name="connsiteY62" fmla="*/ 166521 h 336390"/>
              <a:gd name="connsiteX63" fmla="*/ 713660 w 3148212"/>
              <a:gd name="connsiteY63" fmla="*/ 166521 h 336390"/>
              <a:gd name="connsiteX64" fmla="*/ 710489 w 3148212"/>
              <a:gd name="connsiteY64" fmla="*/ 155244 h 336390"/>
              <a:gd name="connsiteX65" fmla="*/ 955072 w 3148212"/>
              <a:gd name="connsiteY65" fmla="*/ 155244 h 336390"/>
              <a:gd name="connsiteX66" fmla="*/ 1456572 w 3148212"/>
              <a:gd name="connsiteY66" fmla="*/ 104494 h 336390"/>
              <a:gd name="connsiteX67" fmla="*/ 1517883 w 3148212"/>
              <a:gd name="connsiteY67" fmla="*/ 130023 h 336390"/>
              <a:gd name="connsiteX68" fmla="*/ 1533137 w 3148212"/>
              <a:gd name="connsiteY68" fmla="*/ 163878 h 336390"/>
              <a:gd name="connsiteX69" fmla="*/ 1517332 w 3148212"/>
              <a:gd name="connsiteY69" fmla="*/ 187160 h 336390"/>
              <a:gd name="connsiteX70" fmla="*/ 1485471 w 3148212"/>
              <a:gd name="connsiteY70" fmla="*/ 180971 h 336390"/>
              <a:gd name="connsiteX71" fmla="*/ 1474238 w 3148212"/>
              <a:gd name="connsiteY71" fmla="*/ 141102 h 336390"/>
              <a:gd name="connsiteX72" fmla="*/ 1453753 w 3148212"/>
              <a:gd name="connsiteY72" fmla="*/ 106256 h 336390"/>
              <a:gd name="connsiteX73" fmla="*/ 3015348 w 3148212"/>
              <a:gd name="connsiteY73" fmla="*/ 96036 h 336390"/>
              <a:gd name="connsiteX74" fmla="*/ 3015348 w 3148212"/>
              <a:gd name="connsiteY74" fmla="*/ 185904 h 336390"/>
              <a:gd name="connsiteX75" fmla="*/ 3078785 w 3148212"/>
              <a:gd name="connsiteY75" fmla="*/ 185904 h 336390"/>
              <a:gd name="connsiteX76" fmla="*/ 3078785 w 3148212"/>
              <a:gd name="connsiteY76" fmla="*/ 96036 h 336390"/>
              <a:gd name="connsiteX77" fmla="*/ 2901162 w 3148212"/>
              <a:gd name="connsiteY77" fmla="*/ 96036 h 336390"/>
              <a:gd name="connsiteX78" fmla="*/ 2901162 w 3148212"/>
              <a:gd name="connsiteY78" fmla="*/ 185904 h 336390"/>
              <a:gd name="connsiteX79" fmla="*/ 2963189 w 3148212"/>
              <a:gd name="connsiteY79" fmla="*/ 185904 h 336390"/>
              <a:gd name="connsiteX80" fmla="*/ 2963189 w 3148212"/>
              <a:gd name="connsiteY80" fmla="*/ 96036 h 336390"/>
              <a:gd name="connsiteX81" fmla="*/ 2179044 w 3148212"/>
              <a:gd name="connsiteY81" fmla="*/ 81587 h 336390"/>
              <a:gd name="connsiteX82" fmla="*/ 2179044 w 3148212"/>
              <a:gd name="connsiteY82" fmla="*/ 168988 h 336390"/>
              <a:gd name="connsiteX83" fmla="*/ 2222392 w 3148212"/>
              <a:gd name="connsiteY83" fmla="*/ 168988 h 336390"/>
              <a:gd name="connsiteX84" fmla="*/ 2222392 w 3148212"/>
              <a:gd name="connsiteY84" fmla="*/ 81587 h 336390"/>
              <a:gd name="connsiteX85" fmla="*/ 583263 w 3148212"/>
              <a:gd name="connsiteY85" fmla="*/ 58327 h 336390"/>
              <a:gd name="connsiteX86" fmla="*/ 661722 w 3148212"/>
              <a:gd name="connsiteY86" fmla="*/ 94065 h 336390"/>
              <a:gd name="connsiteX87" fmla="*/ 687052 w 3148212"/>
              <a:gd name="connsiteY87" fmla="*/ 137005 h 336390"/>
              <a:gd name="connsiteX88" fmla="*/ 674850 w 3148212"/>
              <a:gd name="connsiteY88" fmla="*/ 166863 h 336390"/>
              <a:gd name="connsiteX89" fmla="*/ 640708 w 3148212"/>
              <a:gd name="connsiteY89" fmla="*/ 163349 h 336390"/>
              <a:gd name="connsiteX90" fmla="*/ 615598 w 3148212"/>
              <a:gd name="connsiteY90" fmla="*/ 108856 h 336390"/>
              <a:gd name="connsiteX91" fmla="*/ 580444 w 3148212"/>
              <a:gd name="connsiteY91" fmla="*/ 60441 h 336390"/>
              <a:gd name="connsiteX92" fmla="*/ 422910 w 3148212"/>
              <a:gd name="connsiteY92" fmla="*/ 51983 h 336390"/>
              <a:gd name="connsiteX93" fmla="*/ 486699 w 3148212"/>
              <a:gd name="connsiteY93" fmla="*/ 77710 h 336390"/>
              <a:gd name="connsiteX94" fmla="*/ 482734 w 3148212"/>
              <a:gd name="connsiteY94" fmla="*/ 82203 h 336390"/>
              <a:gd name="connsiteX95" fmla="*/ 472954 w 3148212"/>
              <a:gd name="connsiteY95" fmla="*/ 84054 h 336390"/>
              <a:gd name="connsiteX96" fmla="*/ 446118 w 3148212"/>
              <a:gd name="connsiteY96" fmla="*/ 131174 h 336390"/>
              <a:gd name="connsiteX97" fmla="*/ 408630 w 3148212"/>
              <a:gd name="connsiteY97" fmla="*/ 178373 h 336390"/>
              <a:gd name="connsiteX98" fmla="*/ 359473 w 3148212"/>
              <a:gd name="connsiteY98" fmla="*/ 218680 h 336390"/>
              <a:gd name="connsiteX99" fmla="*/ 356654 w 3148212"/>
              <a:gd name="connsiteY99" fmla="*/ 215861 h 336390"/>
              <a:gd name="connsiteX100" fmla="*/ 387067 w 3148212"/>
              <a:gd name="connsiteY100" fmla="*/ 163428 h 336390"/>
              <a:gd name="connsiteX101" fmla="*/ 409413 w 3148212"/>
              <a:gd name="connsiteY101" fmla="*/ 105356 h 336390"/>
              <a:gd name="connsiteX102" fmla="*/ 422910 w 3148212"/>
              <a:gd name="connsiteY102" fmla="*/ 51983 h 336390"/>
              <a:gd name="connsiteX103" fmla="*/ 2554707 w 3148212"/>
              <a:gd name="connsiteY103" fmla="*/ 48106 h 336390"/>
              <a:gd name="connsiteX104" fmla="*/ 2554707 w 3148212"/>
              <a:gd name="connsiteY104" fmla="*/ 131274 h 336390"/>
              <a:gd name="connsiteX105" fmla="*/ 2570229 w 3148212"/>
              <a:gd name="connsiteY105" fmla="*/ 105199 h 336390"/>
              <a:gd name="connsiteX106" fmla="*/ 2579578 w 3148212"/>
              <a:gd name="connsiteY106" fmla="*/ 114803 h 336390"/>
              <a:gd name="connsiteX107" fmla="*/ 2597394 w 3148212"/>
              <a:gd name="connsiteY107" fmla="*/ 134450 h 336390"/>
              <a:gd name="connsiteX108" fmla="*/ 2597394 w 3148212"/>
              <a:gd name="connsiteY108" fmla="*/ 48106 h 336390"/>
              <a:gd name="connsiteX109" fmla="*/ 2718232 w 3148212"/>
              <a:gd name="connsiteY109" fmla="*/ 40331 h 336390"/>
              <a:gd name="connsiteX110" fmla="*/ 2718232 w 3148212"/>
              <a:gd name="connsiteY110" fmla="*/ 102402 h 336390"/>
              <a:gd name="connsiteX111" fmla="*/ 2741536 w 3148212"/>
              <a:gd name="connsiteY111" fmla="*/ 102402 h 336390"/>
              <a:gd name="connsiteX112" fmla="*/ 2741536 w 3148212"/>
              <a:gd name="connsiteY112" fmla="*/ 40331 h 336390"/>
              <a:gd name="connsiteX113" fmla="*/ 2646337 w 3148212"/>
              <a:gd name="connsiteY113" fmla="*/ 40331 h 336390"/>
              <a:gd name="connsiteX114" fmla="*/ 2646337 w 3148212"/>
              <a:gd name="connsiteY114" fmla="*/ 102402 h 336390"/>
              <a:gd name="connsiteX115" fmla="*/ 2668584 w 3148212"/>
              <a:gd name="connsiteY115" fmla="*/ 102402 h 336390"/>
              <a:gd name="connsiteX116" fmla="*/ 2668584 w 3148212"/>
              <a:gd name="connsiteY116" fmla="*/ 40331 h 336390"/>
              <a:gd name="connsiteX117" fmla="*/ 155772 w 3148212"/>
              <a:gd name="connsiteY117" fmla="*/ 29780 h 336390"/>
              <a:gd name="connsiteX118" fmla="*/ 163394 w 3148212"/>
              <a:gd name="connsiteY118" fmla="*/ 36085 h 336390"/>
              <a:gd name="connsiteX119" fmla="*/ 180572 w 3148212"/>
              <a:gd name="connsiteY119" fmla="*/ 50612 h 336390"/>
              <a:gd name="connsiteX120" fmla="*/ 198767 w 3148212"/>
              <a:gd name="connsiteY120" fmla="*/ 66785 h 336390"/>
              <a:gd name="connsiteX121" fmla="*/ 195243 w 3148212"/>
              <a:gd name="connsiteY121" fmla="*/ 71058 h 336390"/>
              <a:gd name="connsiteX122" fmla="*/ 188547 w 3148212"/>
              <a:gd name="connsiteY122" fmla="*/ 72424 h 336390"/>
              <a:gd name="connsiteX123" fmla="*/ 8810 w 3148212"/>
              <a:gd name="connsiteY123" fmla="*/ 72424 h 336390"/>
              <a:gd name="connsiteX124" fmla="*/ 5991 w 3148212"/>
              <a:gd name="connsiteY124" fmla="*/ 62556 h 336390"/>
              <a:gd name="connsiteX125" fmla="*/ 132159 w 3148212"/>
              <a:gd name="connsiteY125" fmla="*/ 62556 h 336390"/>
              <a:gd name="connsiteX126" fmla="*/ 1617631 w 3148212"/>
              <a:gd name="connsiteY126" fmla="*/ 16036 h 336390"/>
              <a:gd name="connsiteX127" fmla="*/ 1670995 w 3148212"/>
              <a:gd name="connsiteY127" fmla="*/ 22539 h 336390"/>
              <a:gd name="connsiteX128" fmla="*/ 1686133 w 3148212"/>
              <a:gd name="connsiteY128" fmla="*/ 45067 h 336390"/>
              <a:gd name="connsiteX129" fmla="*/ 1673980 w 3148212"/>
              <a:gd name="connsiteY129" fmla="*/ 65149 h 336390"/>
              <a:gd name="connsiteX130" fmla="*/ 1645472 w 3148212"/>
              <a:gd name="connsiteY130" fmla="*/ 64318 h 336390"/>
              <a:gd name="connsiteX131" fmla="*/ 1633225 w 3148212"/>
              <a:gd name="connsiteY131" fmla="*/ 38723 h 336390"/>
              <a:gd name="connsiteX132" fmla="*/ 1615164 w 3148212"/>
              <a:gd name="connsiteY132" fmla="*/ 18150 h 336390"/>
              <a:gd name="connsiteX133" fmla="*/ 1886531 w 3148212"/>
              <a:gd name="connsiteY133" fmla="*/ 6168 h 336390"/>
              <a:gd name="connsiteX134" fmla="*/ 1954901 w 3148212"/>
              <a:gd name="connsiteY134" fmla="*/ 12511 h 336390"/>
              <a:gd name="connsiteX135" fmla="*/ 1951553 w 3148212"/>
              <a:gd name="connsiteY135" fmla="*/ 18899 h 336390"/>
              <a:gd name="connsiteX136" fmla="*/ 1941862 w 3148212"/>
              <a:gd name="connsiteY136" fmla="*/ 22379 h 336390"/>
              <a:gd name="connsiteX137" fmla="*/ 1960357 w 3148212"/>
              <a:gd name="connsiteY137" fmla="*/ 141186 h 336390"/>
              <a:gd name="connsiteX138" fmla="*/ 2009710 w 3148212"/>
              <a:gd name="connsiteY138" fmla="*/ 224045 h 336390"/>
              <a:gd name="connsiteX139" fmla="*/ 2102920 w 3148212"/>
              <a:gd name="connsiteY139" fmla="*/ 276125 h 336390"/>
              <a:gd name="connsiteX140" fmla="*/ 2102567 w 3148212"/>
              <a:gd name="connsiteY140" fmla="*/ 280354 h 336390"/>
              <a:gd name="connsiteX141" fmla="*/ 2071422 w 3148212"/>
              <a:gd name="connsiteY141" fmla="*/ 298152 h 336390"/>
              <a:gd name="connsiteX142" fmla="*/ 2055342 w 3148212"/>
              <a:gd name="connsiteY142" fmla="*/ 332866 h 336390"/>
              <a:gd name="connsiteX143" fmla="*/ 1989165 w 3148212"/>
              <a:gd name="connsiteY143" fmla="*/ 276425 h 336390"/>
              <a:gd name="connsiteX144" fmla="*/ 1953766 w 3148212"/>
              <a:gd name="connsiteY144" fmla="*/ 195237 h 336390"/>
              <a:gd name="connsiteX145" fmla="*/ 1939042 w 3148212"/>
              <a:gd name="connsiteY145" fmla="*/ 90397 h 336390"/>
              <a:gd name="connsiteX146" fmla="*/ 1922478 w 3148212"/>
              <a:gd name="connsiteY146" fmla="*/ 181558 h 336390"/>
              <a:gd name="connsiteX147" fmla="*/ 1873021 w 3148212"/>
              <a:gd name="connsiteY147" fmla="*/ 265200 h 336390"/>
              <a:gd name="connsiteX148" fmla="*/ 1770935 w 3148212"/>
              <a:gd name="connsiteY148" fmla="*/ 335685 h 336390"/>
              <a:gd name="connsiteX149" fmla="*/ 1767411 w 3148212"/>
              <a:gd name="connsiteY149" fmla="*/ 331104 h 336390"/>
              <a:gd name="connsiteX150" fmla="*/ 1838012 w 3148212"/>
              <a:gd name="connsiteY150" fmla="*/ 255206 h 336390"/>
              <a:gd name="connsiteX151" fmla="*/ 1873095 w 3148212"/>
              <a:gd name="connsiteY151" fmla="*/ 174847 h 336390"/>
              <a:gd name="connsiteX152" fmla="*/ 1885116 w 3148212"/>
              <a:gd name="connsiteY152" fmla="*/ 91383 h 336390"/>
              <a:gd name="connsiteX153" fmla="*/ 1886531 w 3148212"/>
              <a:gd name="connsiteY153" fmla="*/ 6168 h 336390"/>
              <a:gd name="connsiteX154" fmla="*/ 2568105 w 3148212"/>
              <a:gd name="connsiteY154" fmla="*/ 5110 h 336390"/>
              <a:gd name="connsiteX155" fmla="*/ 2577452 w 3148212"/>
              <a:gd name="connsiteY155" fmla="*/ 13043 h 336390"/>
              <a:gd name="connsiteX156" fmla="*/ 2597394 w 3148212"/>
              <a:gd name="connsiteY156" fmla="*/ 30507 h 336390"/>
              <a:gd name="connsiteX157" fmla="*/ 2597394 w 3148212"/>
              <a:gd name="connsiteY157" fmla="*/ 10419 h 336390"/>
              <a:gd name="connsiteX158" fmla="*/ 2648809 w 3148212"/>
              <a:gd name="connsiteY158" fmla="*/ 30507 h 336390"/>
              <a:gd name="connsiteX159" fmla="*/ 2738005 w 3148212"/>
              <a:gd name="connsiteY159" fmla="*/ 30507 h 336390"/>
              <a:gd name="connsiteX160" fmla="*/ 2760550 w 3148212"/>
              <a:gd name="connsiteY160" fmla="*/ 5837 h 336390"/>
              <a:gd name="connsiteX161" fmla="*/ 2805281 w 3148212"/>
              <a:gd name="connsiteY161" fmla="*/ 40683 h 336390"/>
              <a:gd name="connsiteX162" fmla="*/ 2800259 w 3148212"/>
              <a:gd name="connsiteY162" fmla="*/ 44959 h 336390"/>
              <a:gd name="connsiteX163" fmla="*/ 2791536 w 3148212"/>
              <a:gd name="connsiteY163" fmla="*/ 48442 h 336390"/>
              <a:gd name="connsiteX164" fmla="*/ 2791536 w 3148212"/>
              <a:gd name="connsiteY164" fmla="*/ 185178 h 336390"/>
              <a:gd name="connsiteX165" fmla="*/ 2784520 w 3148212"/>
              <a:gd name="connsiteY165" fmla="*/ 190495 h 336390"/>
              <a:gd name="connsiteX166" fmla="*/ 2768505 w 3148212"/>
              <a:gd name="connsiteY166" fmla="*/ 196674 h 336390"/>
              <a:gd name="connsiteX167" fmla="*/ 2749986 w 3148212"/>
              <a:gd name="connsiteY167" fmla="*/ 199639 h 336390"/>
              <a:gd name="connsiteX168" fmla="*/ 2741536 w 3148212"/>
              <a:gd name="connsiteY168" fmla="*/ 199639 h 336390"/>
              <a:gd name="connsiteX169" fmla="*/ 2741536 w 3148212"/>
              <a:gd name="connsiteY169" fmla="*/ 184120 h 336390"/>
              <a:gd name="connsiteX170" fmla="*/ 2718232 w 3148212"/>
              <a:gd name="connsiteY170" fmla="*/ 184120 h 336390"/>
              <a:gd name="connsiteX171" fmla="*/ 2718232 w 3148212"/>
              <a:gd name="connsiteY171" fmla="*/ 240200 h 336390"/>
              <a:gd name="connsiteX172" fmla="*/ 2734474 w 3148212"/>
              <a:gd name="connsiteY172" fmla="*/ 240200 h 336390"/>
              <a:gd name="connsiteX173" fmla="*/ 2757733 w 3148212"/>
              <a:gd name="connsiteY173" fmla="*/ 206693 h 336390"/>
              <a:gd name="connsiteX174" fmla="*/ 2765128 w 3148212"/>
              <a:gd name="connsiteY174" fmla="*/ 213106 h 336390"/>
              <a:gd name="connsiteX175" fmla="*/ 2781679 w 3148212"/>
              <a:gd name="connsiteY175" fmla="*/ 227901 h 336390"/>
              <a:gd name="connsiteX176" fmla="*/ 2798937 w 3148212"/>
              <a:gd name="connsiteY176" fmla="*/ 244410 h 336390"/>
              <a:gd name="connsiteX177" fmla="*/ 2795721 w 3148212"/>
              <a:gd name="connsiteY177" fmla="*/ 248664 h 336390"/>
              <a:gd name="connsiteX178" fmla="*/ 2789071 w 3148212"/>
              <a:gd name="connsiteY178" fmla="*/ 250024 h 336390"/>
              <a:gd name="connsiteX179" fmla="*/ 2718232 w 3148212"/>
              <a:gd name="connsiteY179" fmla="*/ 250024 h 336390"/>
              <a:gd name="connsiteX180" fmla="*/ 2718232 w 3148212"/>
              <a:gd name="connsiteY180" fmla="*/ 313504 h 336390"/>
              <a:gd name="connsiteX181" fmla="*/ 2743648 w 3148212"/>
              <a:gd name="connsiteY181" fmla="*/ 313504 h 336390"/>
              <a:gd name="connsiteX182" fmla="*/ 2768628 w 3148212"/>
              <a:gd name="connsiteY182" fmla="*/ 276826 h 336390"/>
              <a:gd name="connsiteX183" fmla="*/ 2776617 w 3148212"/>
              <a:gd name="connsiteY183" fmla="*/ 283827 h 336390"/>
              <a:gd name="connsiteX184" fmla="*/ 2794473 w 3148212"/>
              <a:gd name="connsiteY184" fmla="*/ 299913 h 336390"/>
              <a:gd name="connsiteX185" fmla="*/ 2813034 w 3148212"/>
              <a:gd name="connsiteY185" fmla="*/ 317715 h 336390"/>
              <a:gd name="connsiteX186" fmla="*/ 2809686 w 3148212"/>
              <a:gd name="connsiteY186" fmla="*/ 321969 h 336390"/>
              <a:gd name="connsiteX187" fmla="*/ 2803166 w 3148212"/>
              <a:gd name="connsiteY187" fmla="*/ 323328 h 336390"/>
              <a:gd name="connsiteX188" fmla="*/ 2567790 w 3148212"/>
              <a:gd name="connsiteY188" fmla="*/ 323328 h 336390"/>
              <a:gd name="connsiteX189" fmla="*/ 2564971 w 3148212"/>
              <a:gd name="connsiteY189" fmla="*/ 313504 h 336390"/>
              <a:gd name="connsiteX190" fmla="*/ 2668584 w 3148212"/>
              <a:gd name="connsiteY190" fmla="*/ 313504 h 336390"/>
              <a:gd name="connsiteX191" fmla="*/ 2668584 w 3148212"/>
              <a:gd name="connsiteY191" fmla="*/ 250024 h 336390"/>
              <a:gd name="connsiteX192" fmla="*/ 2598098 w 3148212"/>
              <a:gd name="connsiteY192" fmla="*/ 250024 h 336390"/>
              <a:gd name="connsiteX193" fmla="*/ 2595279 w 3148212"/>
              <a:gd name="connsiteY193" fmla="*/ 240200 h 336390"/>
              <a:gd name="connsiteX194" fmla="*/ 2668584 w 3148212"/>
              <a:gd name="connsiteY194" fmla="*/ 240200 h 336390"/>
              <a:gd name="connsiteX195" fmla="*/ 2668584 w 3148212"/>
              <a:gd name="connsiteY195" fmla="*/ 184120 h 336390"/>
              <a:gd name="connsiteX196" fmla="*/ 2646337 w 3148212"/>
              <a:gd name="connsiteY196" fmla="*/ 184120 h 336390"/>
              <a:gd name="connsiteX197" fmla="*/ 2646337 w 3148212"/>
              <a:gd name="connsiteY197" fmla="*/ 191527 h 336390"/>
              <a:gd name="connsiteX198" fmla="*/ 2633353 w 3148212"/>
              <a:gd name="connsiteY198" fmla="*/ 201491 h 336390"/>
              <a:gd name="connsiteX199" fmla="*/ 2604788 w 3148212"/>
              <a:gd name="connsiteY199" fmla="*/ 207751 h 336390"/>
              <a:gd name="connsiteX200" fmla="*/ 2597394 w 3148212"/>
              <a:gd name="connsiteY200" fmla="*/ 207751 h 336390"/>
              <a:gd name="connsiteX201" fmla="*/ 2597394 w 3148212"/>
              <a:gd name="connsiteY201" fmla="*/ 146080 h 336390"/>
              <a:gd name="connsiteX202" fmla="*/ 2593517 w 3148212"/>
              <a:gd name="connsiteY202" fmla="*/ 146433 h 336390"/>
              <a:gd name="connsiteX203" fmla="*/ 2554707 w 3148212"/>
              <a:gd name="connsiteY203" fmla="*/ 146433 h 336390"/>
              <a:gd name="connsiteX204" fmla="*/ 2554707 w 3148212"/>
              <a:gd name="connsiteY204" fmla="*/ 231015 h 336390"/>
              <a:gd name="connsiteX205" fmla="*/ 2601049 w 3148212"/>
              <a:gd name="connsiteY205" fmla="*/ 218680 h 336390"/>
              <a:gd name="connsiteX206" fmla="*/ 2602130 w 3148212"/>
              <a:gd name="connsiteY206" fmla="*/ 221852 h 336390"/>
              <a:gd name="connsiteX207" fmla="*/ 2560912 w 3148212"/>
              <a:gd name="connsiteY207" fmla="*/ 254363 h 336390"/>
              <a:gd name="connsiteX208" fmla="*/ 2497658 w 3148212"/>
              <a:gd name="connsiteY208" fmla="*/ 297976 h 336390"/>
              <a:gd name="connsiteX209" fmla="*/ 2493957 w 3148212"/>
              <a:gd name="connsiteY209" fmla="*/ 304275 h 336390"/>
              <a:gd name="connsiteX210" fmla="*/ 2488142 w 3148212"/>
              <a:gd name="connsiteY210" fmla="*/ 308196 h 336390"/>
              <a:gd name="connsiteX211" fmla="*/ 2465939 w 3148212"/>
              <a:gd name="connsiteY211" fmla="*/ 252513 h 336390"/>
              <a:gd name="connsiteX212" fmla="*/ 2482503 w 3148212"/>
              <a:gd name="connsiteY212" fmla="*/ 248900 h 336390"/>
              <a:gd name="connsiteX213" fmla="*/ 2505411 w 3148212"/>
              <a:gd name="connsiteY213" fmla="*/ 243702 h 336390"/>
              <a:gd name="connsiteX214" fmla="*/ 2505411 w 3148212"/>
              <a:gd name="connsiteY214" fmla="*/ 146433 h 336390"/>
              <a:gd name="connsiteX215" fmla="*/ 2472988 w 3148212"/>
              <a:gd name="connsiteY215" fmla="*/ 146433 h 336390"/>
              <a:gd name="connsiteX216" fmla="*/ 2470169 w 3148212"/>
              <a:gd name="connsiteY216" fmla="*/ 136565 h 336390"/>
              <a:gd name="connsiteX217" fmla="*/ 2505411 w 3148212"/>
              <a:gd name="connsiteY217" fmla="*/ 136565 h 336390"/>
              <a:gd name="connsiteX218" fmla="*/ 2505411 w 3148212"/>
              <a:gd name="connsiteY218" fmla="*/ 48106 h 336390"/>
              <a:gd name="connsiteX219" fmla="*/ 2472283 w 3148212"/>
              <a:gd name="connsiteY219" fmla="*/ 48106 h 336390"/>
              <a:gd name="connsiteX220" fmla="*/ 2469464 w 3148212"/>
              <a:gd name="connsiteY220" fmla="*/ 38238 h 336390"/>
              <a:gd name="connsiteX221" fmla="*/ 2544495 w 3148212"/>
              <a:gd name="connsiteY221" fmla="*/ 38238 h 336390"/>
              <a:gd name="connsiteX222" fmla="*/ 2963189 w 3148212"/>
              <a:gd name="connsiteY222" fmla="*/ 4758 h 336390"/>
              <a:gd name="connsiteX223" fmla="*/ 3028388 w 3148212"/>
              <a:gd name="connsiteY223" fmla="*/ 10749 h 336390"/>
              <a:gd name="connsiteX224" fmla="*/ 3025304 w 3148212"/>
              <a:gd name="connsiteY224" fmla="*/ 17313 h 336390"/>
              <a:gd name="connsiteX225" fmla="*/ 3015348 w 3148212"/>
              <a:gd name="connsiteY225" fmla="*/ 20970 h 336390"/>
              <a:gd name="connsiteX226" fmla="*/ 3015348 w 3148212"/>
              <a:gd name="connsiteY226" fmla="*/ 86168 h 336390"/>
              <a:gd name="connsiteX227" fmla="*/ 3074556 w 3148212"/>
              <a:gd name="connsiteY227" fmla="*/ 86168 h 336390"/>
              <a:gd name="connsiteX228" fmla="*/ 3098873 w 3148212"/>
              <a:gd name="connsiteY228" fmla="*/ 58327 h 336390"/>
              <a:gd name="connsiteX229" fmla="*/ 3148212 w 3148212"/>
              <a:gd name="connsiteY229" fmla="*/ 97093 h 336390"/>
              <a:gd name="connsiteX230" fmla="*/ 3141824 w 3148212"/>
              <a:gd name="connsiteY230" fmla="*/ 102644 h 336390"/>
              <a:gd name="connsiteX231" fmla="*/ 3130943 w 3148212"/>
              <a:gd name="connsiteY231" fmla="*/ 106609 h 336390"/>
              <a:gd name="connsiteX232" fmla="*/ 3130943 w 3148212"/>
              <a:gd name="connsiteY232" fmla="*/ 319474 h 336390"/>
              <a:gd name="connsiteX233" fmla="*/ 3123360 w 3148212"/>
              <a:gd name="connsiteY233" fmla="*/ 324695 h 336390"/>
              <a:gd name="connsiteX234" fmla="*/ 3106456 w 3148212"/>
              <a:gd name="connsiteY234" fmla="*/ 330699 h 336390"/>
              <a:gd name="connsiteX235" fmla="*/ 3086890 w 3148212"/>
              <a:gd name="connsiteY235" fmla="*/ 333571 h 336390"/>
              <a:gd name="connsiteX236" fmla="*/ 3078785 w 3148212"/>
              <a:gd name="connsiteY236" fmla="*/ 333571 h 336390"/>
              <a:gd name="connsiteX237" fmla="*/ 3078785 w 3148212"/>
              <a:gd name="connsiteY237" fmla="*/ 301852 h 336390"/>
              <a:gd name="connsiteX238" fmla="*/ 2901162 w 3148212"/>
              <a:gd name="connsiteY238" fmla="*/ 301852 h 336390"/>
              <a:gd name="connsiteX239" fmla="*/ 2901162 w 3148212"/>
              <a:gd name="connsiteY239" fmla="*/ 318064 h 336390"/>
              <a:gd name="connsiteX240" fmla="*/ 2887726 w 3148212"/>
              <a:gd name="connsiteY240" fmla="*/ 329297 h 336390"/>
              <a:gd name="connsiteX241" fmla="*/ 2858166 w 3148212"/>
              <a:gd name="connsiteY241" fmla="*/ 336038 h 336390"/>
              <a:gd name="connsiteX242" fmla="*/ 2850061 w 3148212"/>
              <a:gd name="connsiteY242" fmla="*/ 336038 h 336390"/>
              <a:gd name="connsiteX243" fmla="*/ 2850061 w 3148212"/>
              <a:gd name="connsiteY243" fmla="*/ 64670 h 336390"/>
              <a:gd name="connsiteX244" fmla="*/ 2904687 w 3148212"/>
              <a:gd name="connsiteY244" fmla="*/ 86168 h 336390"/>
              <a:gd name="connsiteX245" fmla="*/ 2963189 w 3148212"/>
              <a:gd name="connsiteY245" fmla="*/ 86168 h 336390"/>
              <a:gd name="connsiteX246" fmla="*/ 2311203 w 3148212"/>
              <a:gd name="connsiteY246" fmla="*/ 2291 h 336390"/>
              <a:gd name="connsiteX247" fmla="*/ 2376754 w 3148212"/>
              <a:gd name="connsiteY247" fmla="*/ 21322 h 336390"/>
              <a:gd name="connsiteX248" fmla="*/ 2372216 w 3148212"/>
              <a:gd name="connsiteY248" fmla="*/ 26741 h 336390"/>
              <a:gd name="connsiteX249" fmla="*/ 2362657 w 3148212"/>
              <a:gd name="connsiteY249" fmla="*/ 28723 h 336390"/>
              <a:gd name="connsiteX250" fmla="*/ 2342569 w 3148212"/>
              <a:gd name="connsiteY250" fmla="*/ 70309 h 336390"/>
              <a:gd name="connsiteX251" fmla="*/ 2386622 w 3148212"/>
              <a:gd name="connsiteY251" fmla="*/ 70309 h 336390"/>
              <a:gd name="connsiteX252" fmla="*/ 2413054 w 3148212"/>
              <a:gd name="connsiteY252" fmla="*/ 43525 h 336390"/>
              <a:gd name="connsiteX253" fmla="*/ 2455697 w 3148212"/>
              <a:gd name="connsiteY253" fmla="*/ 81587 h 336390"/>
              <a:gd name="connsiteX254" fmla="*/ 2449882 w 3148212"/>
              <a:gd name="connsiteY254" fmla="*/ 86080 h 336390"/>
              <a:gd name="connsiteX255" fmla="*/ 2439838 w 3148212"/>
              <a:gd name="connsiteY255" fmla="*/ 88988 h 336390"/>
              <a:gd name="connsiteX256" fmla="*/ 2436235 w 3148212"/>
              <a:gd name="connsiteY256" fmla="*/ 208747 h 336390"/>
              <a:gd name="connsiteX257" fmla="*/ 2428169 w 3148212"/>
              <a:gd name="connsiteY257" fmla="*/ 280185 h 336390"/>
              <a:gd name="connsiteX258" fmla="*/ 2412349 w 3148212"/>
              <a:gd name="connsiteY258" fmla="*/ 315597 h 336390"/>
              <a:gd name="connsiteX259" fmla="*/ 2388912 w 3148212"/>
              <a:gd name="connsiteY259" fmla="*/ 330619 h 336390"/>
              <a:gd name="connsiteX260" fmla="*/ 2355961 w 3148212"/>
              <a:gd name="connsiteY260" fmla="*/ 335333 h 336390"/>
              <a:gd name="connsiteX261" fmla="*/ 2354111 w 3148212"/>
              <a:gd name="connsiteY261" fmla="*/ 314143 h 336390"/>
              <a:gd name="connsiteX262" fmla="*/ 2347503 w 3148212"/>
              <a:gd name="connsiteY262" fmla="*/ 300090 h 336390"/>
              <a:gd name="connsiteX263" fmla="*/ 2332833 w 3148212"/>
              <a:gd name="connsiteY263" fmla="*/ 289650 h 336390"/>
              <a:gd name="connsiteX264" fmla="*/ 2309441 w 3148212"/>
              <a:gd name="connsiteY264" fmla="*/ 282116 h 336390"/>
              <a:gd name="connsiteX265" fmla="*/ 2309793 w 3148212"/>
              <a:gd name="connsiteY265" fmla="*/ 277887 h 336390"/>
              <a:gd name="connsiteX266" fmla="*/ 2337723 w 3148212"/>
              <a:gd name="connsiteY266" fmla="*/ 279826 h 336390"/>
              <a:gd name="connsiteX267" fmla="*/ 2359838 w 3148212"/>
              <a:gd name="connsiteY267" fmla="*/ 280707 h 336390"/>
              <a:gd name="connsiteX268" fmla="*/ 2367282 w 3148212"/>
              <a:gd name="connsiteY268" fmla="*/ 279605 h 336390"/>
              <a:gd name="connsiteX269" fmla="*/ 2372877 w 3148212"/>
              <a:gd name="connsiteY269" fmla="*/ 276125 h 336390"/>
              <a:gd name="connsiteX270" fmla="*/ 2385829 w 3148212"/>
              <a:gd name="connsiteY270" fmla="*/ 218856 h 336390"/>
              <a:gd name="connsiteX271" fmla="*/ 2390851 w 3148212"/>
              <a:gd name="connsiteY271" fmla="*/ 80177 h 336390"/>
              <a:gd name="connsiteX272" fmla="*/ 2336577 w 3148212"/>
              <a:gd name="connsiteY272" fmla="*/ 80177 h 336390"/>
              <a:gd name="connsiteX273" fmla="*/ 2272084 w 3148212"/>
              <a:gd name="connsiteY273" fmla="*/ 154539 h 336390"/>
              <a:gd name="connsiteX274" fmla="*/ 2269969 w 3148212"/>
              <a:gd name="connsiteY274" fmla="*/ 153129 h 336390"/>
              <a:gd name="connsiteX275" fmla="*/ 2269969 w 3148212"/>
              <a:gd name="connsiteY275" fmla="*/ 295861 h 336390"/>
              <a:gd name="connsiteX276" fmla="*/ 2263169 w 3148212"/>
              <a:gd name="connsiteY276" fmla="*/ 300651 h 336390"/>
              <a:gd name="connsiteX277" fmla="*/ 2247753 w 3148212"/>
              <a:gd name="connsiteY277" fmla="*/ 306225 h 336390"/>
              <a:gd name="connsiteX278" fmla="*/ 2230145 w 3148212"/>
              <a:gd name="connsiteY278" fmla="*/ 308901 h 336390"/>
              <a:gd name="connsiteX279" fmla="*/ 2222392 w 3148212"/>
              <a:gd name="connsiteY279" fmla="*/ 308901 h 336390"/>
              <a:gd name="connsiteX280" fmla="*/ 2222392 w 3148212"/>
              <a:gd name="connsiteY280" fmla="*/ 281059 h 336390"/>
              <a:gd name="connsiteX281" fmla="*/ 2179044 w 3148212"/>
              <a:gd name="connsiteY281" fmla="*/ 281059 h 336390"/>
              <a:gd name="connsiteX282" fmla="*/ 2179044 w 3148212"/>
              <a:gd name="connsiteY282" fmla="*/ 305377 h 336390"/>
              <a:gd name="connsiteX283" fmla="*/ 2167502 w 3148212"/>
              <a:gd name="connsiteY283" fmla="*/ 315465 h 336390"/>
              <a:gd name="connsiteX284" fmla="*/ 2140629 w 3148212"/>
              <a:gd name="connsiteY284" fmla="*/ 321588 h 336390"/>
              <a:gd name="connsiteX285" fmla="*/ 2133228 w 3148212"/>
              <a:gd name="connsiteY285" fmla="*/ 321588 h 336390"/>
              <a:gd name="connsiteX286" fmla="*/ 2133228 w 3148212"/>
              <a:gd name="connsiteY286" fmla="*/ 52335 h 336390"/>
              <a:gd name="connsiteX287" fmla="*/ 2177634 w 3148212"/>
              <a:gd name="connsiteY287" fmla="*/ 70661 h 336390"/>
              <a:gd name="connsiteX288" fmla="*/ 2180013 w 3148212"/>
              <a:gd name="connsiteY288" fmla="*/ 36961 h 336390"/>
              <a:gd name="connsiteX289" fmla="*/ 2181863 w 3148212"/>
              <a:gd name="connsiteY289" fmla="*/ 2996 h 336390"/>
              <a:gd name="connsiteX290" fmla="*/ 2249881 w 3148212"/>
              <a:gd name="connsiteY290" fmla="*/ 19207 h 336390"/>
              <a:gd name="connsiteX291" fmla="*/ 2244815 w 3148212"/>
              <a:gd name="connsiteY291" fmla="*/ 25992 h 336390"/>
              <a:gd name="connsiteX292" fmla="*/ 2234727 w 3148212"/>
              <a:gd name="connsiteY292" fmla="*/ 28018 h 336390"/>
              <a:gd name="connsiteX293" fmla="*/ 2215960 w 3148212"/>
              <a:gd name="connsiteY293" fmla="*/ 49340 h 336390"/>
              <a:gd name="connsiteX294" fmla="*/ 2195607 w 3148212"/>
              <a:gd name="connsiteY294" fmla="*/ 71719 h 336390"/>
              <a:gd name="connsiteX295" fmla="*/ 2218867 w 3148212"/>
              <a:gd name="connsiteY295" fmla="*/ 71719 h 336390"/>
              <a:gd name="connsiteX296" fmla="*/ 2240718 w 3148212"/>
              <a:gd name="connsiteY296" fmla="*/ 47401 h 336390"/>
              <a:gd name="connsiteX297" fmla="*/ 2284066 w 3148212"/>
              <a:gd name="connsiteY297" fmla="*/ 81587 h 336390"/>
              <a:gd name="connsiteX298" fmla="*/ 2278736 w 3148212"/>
              <a:gd name="connsiteY298" fmla="*/ 85992 h 336390"/>
              <a:gd name="connsiteX299" fmla="*/ 2269969 w 3148212"/>
              <a:gd name="connsiteY299" fmla="*/ 89340 h 336390"/>
              <a:gd name="connsiteX300" fmla="*/ 2269969 w 3148212"/>
              <a:gd name="connsiteY300" fmla="*/ 148195 h 336390"/>
              <a:gd name="connsiteX301" fmla="*/ 2293890 w 3148212"/>
              <a:gd name="connsiteY301" fmla="*/ 80662 h 336390"/>
              <a:gd name="connsiteX302" fmla="*/ 2311203 w 3148212"/>
              <a:gd name="connsiteY302" fmla="*/ 2291 h 336390"/>
              <a:gd name="connsiteX303" fmla="*/ 1554194 w 3148212"/>
              <a:gd name="connsiteY303" fmla="*/ 2291 h 336390"/>
              <a:gd name="connsiteX304" fmla="*/ 1618688 w 3148212"/>
              <a:gd name="connsiteY304" fmla="*/ 8635 h 336390"/>
              <a:gd name="connsiteX305" fmla="*/ 1615692 w 3148212"/>
              <a:gd name="connsiteY305" fmla="*/ 14714 h 336390"/>
              <a:gd name="connsiteX306" fmla="*/ 1606353 w 3148212"/>
              <a:gd name="connsiteY306" fmla="*/ 18150 h 336390"/>
              <a:gd name="connsiteX307" fmla="*/ 1606353 w 3148212"/>
              <a:gd name="connsiteY307" fmla="*/ 78767 h 336390"/>
              <a:gd name="connsiteX308" fmla="*/ 1673314 w 3148212"/>
              <a:gd name="connsiteY308" fmla="*/ 78767 h 336390"/>
              <a:gd name="connsiteX309" fmla="*/ 1699393 w 3148212"/>
              <a:gd name="connsiteY309" fmla="*/ 45287 h 336390"/>
              <a:gd name="connsiteX310" fmla="*/ 1707721 w 3148212"/>
              <a:gd name="connsiteY310" fmla="*/ 51617 h 336390"/>
              <a:gd name="connsiteX311" fmla="*/ 1726543 w 3148212"/>
              <a:gd name="connsiteY311" fmla="*/ 66328 h 336390"/>
              <a:gd name="connsiteX312" fmla="*/ 1746618 w 3148212"/>
              <a:gd name="connsiteY312" fmla="*/ 82996 h 336390"/>
              <a:gd name="connsiteX313" fmla="*/ 1743094 w 3148212"/>
              <a:gd name="connsiteY313" fmla="*/ 87270 h 336390"/>
              <a:gd name="connsiteX314" fmla="*/ 1736398 w 3148212"/>
              <a:gd name="connsiteY314" fmla="*/ 88635 h 336390"/>
              <a:gd name="connsiteX315" fmla="*/ 1606353 w 3148212"/>
              <a:gd name="connsiteY315" fmla="*/ 88635 h 336390"/>
              <a:gd name="connsiteX316" fmla="*/ 1606353 w 3148212"/>
              <a:gd name="connsiteY316" fmla="*/ 115419 h 336390"/>
              <a:gd name="connsiteX317" fmla="*/ 1618424 w 3148212"/>
              <a:gd name="connsiteY317" fmla="*/ 148019 h 336390"/>
              <a:gd name="connsiteX318" fmla="*/ 1634195 w 3148212"/>
              <a:gd name="connsiteY318" fmla="*/ 175332 h 336390"/>
              <a:gd name="connsiteX319" fmla="*/ 1655957 w 3148212"/>
              <a:gd name="connsiteY319" fmla="*/ 135464 h 336390"/>
              <a:gd name="connsiteX320" fmla="*/ 1671904 w 3148212"/>
              <a:gd name="connsiteY320" fmla="*/ 99560 h 336390"/>
              <a:gd name="connsiteX321" fmla="*/ 1730054 w 3148212"/>
              <a:gd name="connsiteY321" fmla="*/ 137622 h 336390"/>
              <a:gd name="connsiteX322" fmla="*/ 1725693 w 3148212"/>
              <a:gd name="connsiteY322" fmla="*/ 141631 h 336390"/>
              <a:gd name="connsiteX323" fmla="*/ 1716310 w 3148212"/>
              <a:gd name="connsiteY323" fmla="*/ 142204 h 336390"/>
              <a:gd name="connsiteX324" fmla="*/ 1681507 w 3148212"/>
              <a:gd name="connsiteY324" fmla="*/ 163614 h 336390"/>
              <a:gd name="connsiteX325" fmla="*/ 1640891 w 3148212"/>
              <a:gd name="connsiteY325" fmla="*/ 184495 h 336390"/>
              <a:gd name="connsiteX326" fmla="*/ 1691420 w 3148212"/>
              <a:gd name="connsiteY326" fmla="*/ 228195 h 336390"/>
              <a:gd name="connsiteX327" fmla="*/ 1748028 w 3148212"/>
              <a:gd name="connsiteY327" fmla="*/ 252865 h 336390"/>
              <a:gd name="connsiteX328" fmla="*/ 1746970 w 3148212"/>
              <a:gd name="connsiteY328" fmla="*/ 256389 h 336390"/>
              <a:gd name="connsiteX329" fmla="*/ 1719658 w 3148212"/>
              <a:gd name="connsiteY329" fmla="*/ 273967 h 336390"/>
              <a:gd name="connsiteX330" fmla="*/ 1703975 w 3148212"/>
              <a:gd name="connsiteY330" fmla="*/ 306081 h 336390"/>
              <a:gd name="connsiteX331" fmla="*/ 1660026 w 3148212"/>
              <a:gd name="connsiteY331" fmla="*/ 266323 h 336390"/>
              <a:gd name="connsiteX332" fmla="*/ 1627981 w 3148212"/>
              <a:gd name="connsiteY332" fmla="*/ 212858 h 336390"/>
              <a:gd name="connsiteX333" fmla="*/ 1606353 w 3148212"/>
              <a:gd name="connsiteY333" fmla="*/ 137622 h 336390"/>
              <a:gd name="connsiteX334" fmla="*/ 1606353 w 3148212"/>
              <a:gd name="connsiteY334" fmla="*/ 277535 h 336390"/>
              <a:gd name="connsiteX335" fmla="*/ 1602124 w 3148212"/>
              <a:gd name="connsiteY335" fmla="*/ 307113 h 336390"/>
              <a:gd name="connsiteX336" fmla="*/ 1583328 w 3148212"/>
              <a:gd name="connsiteY336" fmla="*/ 326431 h 336390"/>
              <a:gd name="connsiteX337" fmla="*/ 1540802 w 3148212"/>
              <a:gd name="connsiteY337" fmla="*/ 336038 h 336390"/>
              <a:gd name="connsiteX338" fmla="*/ 1537674 w 3148212"/>
              <a:gd name="connsiteY338" fmla="*/ 314407 h 336390"/>
              <a:gd name="connsiteX339" fmla="*/ 1530582 w 3148212"/>
              <a:gd name="connsiteY339" fmla="*/ 299385 h 336390"/>
              <a:gd name="connsiteX340" fmla="*/ 1518070 w 3148212"/>
              <a:gd name="connsiteY340" fmla="*/ 289297 h 336390"/>
              <a:gd name="connsiteX341" fmla="*/ 1494987 w 3148212"/>
              <a:gd name="connsiteY341" fmla="*/ 282116 h 336390"/>
              <a:gd name="connsiteX342" fmla="*/ 1494987 w 3148212"/>
              <a:gd name="connsiteY342" fmla="*/ 277887 h 336390"/>
              <a:gd name="connsiteX343" fmla="*/ 1506290 w 3148212"/>
              <a:gd name="connsiteY343" fmla="*/ 278527 h 336390"/>
              <a:gd name="connsiteX344" fmla="*/ 1529028 w 3148212"/>
              <a:gd name="connsiteY344" fmla="*/ 279715 h 336390"/>
              <a:gd name="connsiteX345" fmla="*/ 1546441 w 3148212"/>
              <a:gd name="connsiteY345" fmla="*/ 280354 h 336390"/>
              <a:gd name="connsiteX346" fmla="*/ 1552564 w 3148212"/>
              <a:gd name="connsiteY346" fmla="*/ 278768 h 336390"/>
              <a:gd name="connsiteX347" fmla="*/ 1554194 w 3148212"/>
              <a:gd name="connsiteY347" fmla="*/ 274011 h 336390"/>
              <a:gd name="connsiteX348" fmla="*/ 1554194 w 3148212"/>
              <a:gd name="connsiteY348" fmla="*/ 209165 h 336390"/>
              <a:gd name="connsiteX349" fmla="*/ 1518070 w 3148212"/>
              <a:gd name="connsiteY349" fmla="*/ 244892 h 336390"/>
              <a:gd name="connsiteX350" fmla="*/ 1468202 w 3148212"/>
              <a:gd name="connsiteY350" fmla="*/ 288813 h 336390"/>
              <a:gd name="connsiteX351" fmla="*/ 1465339 w 3148212"/>
              <a:gd name="connsiteY351" fmla="*/ 295509 h 336390"/>
              <a:gd name="connsiteX352" fmla="*/ 1460097 w 3148212"/>
              <a:gd name="connsiteY352" fmla="*/ 300090 h 336390"/>
              <a:gd name="connsiteX353" fmla="*/ 1422740 w 3148212"/>
              <a:gd name="connsiteY353" fmla="*/ 246522 h 336390"/>
              <a:gd name="connsiteX354" fmla="*/ 1454784 w 3148212"/>
              <a:gd name="connsiteY354" fmla="*/ 234539 h 336390"/>
              <a:gd name="connsiteX355" fmla="*/ 1500769 w 3148212"/>
              <a:gd name="connsiteY355" fmla="*/ 216213 h 336390"/>
              <a:gd name="connsiteX356" fmla="*/ 1554194 w 3148212"/>
              <a:gd name="connsiteY356" fmla="*/ 193658 h 336390"/>
              <a:gd name="connsiteX357" fmla="*/ 1554194 w 3148212"/>
              <a:gd name="connsiteY357" fmla="*/ 88635 h 336390"/>
              <a:gd name="connsiteX358" fmla="*/ 1423092 w 3148212"/>
              <a:gd name="connsiteY358" fmla="*/ 88635 h 336390"/>
              <a:gd name="connsiteX359" fmla="*/ 1420273 w 3148212"/>
              <a:gd name="connsiteY359" fmla="*/ 78767 h 336390"/>
              <a:gd name="connsiteX360" fmla="*/ 1554194 w 3148212"/>
              <a:gd name="connsiteY360" fmla="*/ 78767 h 336390"/>
              <a:gd name="connsiteX361" fmla="*/ 62731 w 3148212"/>
              <a:gd name="connsiteY361" fmla="*/ 1586 h 336390"/>
              <a:gd name="connsiteX362" fmla="*/ 115975 w 3148212"/>
              <a:gd name="connsiteY362" fmla="*/ 13403 h 336390"/>
              <a:gd name="connsiteX363" fmla="*/ 129208 w 3148212"/>
              <a:gd name="connsiteY363" fmla="*/ 37710 h 336390"/>
              <a:gd name="connsiteX364" fmla="*/ 115017 w 3148212"/>
              <a:gd name="connsiteY364" fmla="*/ 56994 h 336390"/>
              <a:gd name="connsiteX365" fmla="*/ 85991 w 3148212"/>
              <a:gd name="connsiteY365" fmla="*/ 53745 h 336390"/>
              <a:gd name="connsiteX366" fmla="*/ 75771 w 3148212"/>
              <a:gd name="connsiteY366" fmla="*/ 26300 h 336390"/>
              <a:gd name="connsiteX367" fmla="*/ 60264 w 3148212"/>
              <a:gd name="connsiteY367" fmla="*/ 3348 h 336390"/>
              <a:gd name="connsiteX368" fmla="*/ 500443 w 3148212"/>
              <a:gd name="connsiteY368" fmla="*/ 1410 h 336390"/>
              <a:gd name="connsiteX369" fmla="*/ 566347 w 3148212"/>
              <a:gd name="connsiteY369" fmla="*/ 6733 h 336390"/>
              <a:gd name="connsiteX370" fmla="*/ 563395 w 3148212"/>
              <a:gd name="connsiteY370" fmla="*/ 13252 h 336390"/>
              <a:gd name="connsiteX371" fmla="*/ 553307 w 3148212"/>
              <a:gd name="connsiteY371" fmla="*/ 17093 h 336390"/>
              <a:gd name="connsiteX372" fmla="*/ 553307 w 3148212"/>
              <a:gd name="connsiteY372" fmla="*/ 200706 h 336390"/>
              <a:gd name="connsiteX373" fmla="*/ 545710 w 3148212"/>
              <a:gd name="connsiteY373" fmla="*/ 211096 h 336390"/>
              <a:gd name="connsiteX374" fmla="*/ 527776 w 3148212"/>
              <a:gd name="connsiteY374" fmla="*/ 222269 h 336390"/>
              <a:gd name="connsiteX375" fmla="*/ 506787 w 3148212"/>
              <a:gd name="connsiteY375" fmla="*/ 227491 h 336390"/>
              <a:gd name="connsiteX376" fmla="*/ 500443 w 3148212"/>
              <a:gd name="connsiteY376" fmla="*/ 227491 h 336390"/>
              <a:gd name="connsiteX377" fmla="*/ 201587 w 3148212"/>
              <a:gd name="connsiteY377" fmla="*/ 881 h 336390"/>
              <a:gd name="connsiteX378" fmla="*/ 264318 w 3148212"/>
              <a:gd name="connsiteY378" fmla="*/ 6520 h 336390"/>
              <a:gd name="connsiteX379" fmla="*/ 260574 w 3148212"/>
              <a:gd name="connsiteY379" fmla="*/ 13216 h 336390"/>
              <a:gd name="connsiteX380" fmla="*/ 251279 w 3148212"/>
              <a:gd name="connsiteY380" fmla="*/ 16740 h 336390"/>
              <a:gd name="connsiteX381" fmla="*/ 250882 w 3148212"/>
              <a:gd name="connsiteY381" fmla="*/ 61939 h 336390"/>
              <a:gd name="connsiteX382" fmla="*/ 250221 w 3148212"/>
              <a:gd name="connsiteY382" fmla="*/ 104494 h 336390"/>
              <a:gd name="connsiteX383" fmla="*/ 277358 w 3148212"/>
              <a:gd name="connsiteY383" fmla="*/ 104494 h 336390"/>
              <a:gd name="connsiteX384" fmla="*/ 296037 w 3148212"/>
              <a:gd name="connsiteY384" fmla="*/ 79825 h 336390"/>
              <a:gd name="connsiteX385" fmla="*/ 285816 w 3148212"/>
              <a:gd name="connsiteY385" fmla="*/ 77798 h 336390"/>
              <a:gd name="connsiteX386" fmla="*/ 275596 w 3148212"/>
              <a:gd name="connsiteY386" fmla="*/ 71014 h 336390"/>
              <a:gd name="connsiteX387" fmla="*/ 271807 w 3148212"/>
              <a:gd name="connsiteY387" fmla="*/ 42335 h 336390"/>
              <a:gd name="connsiteX388" fmla="*/ 262204 w 3148212"/>
              <a:gd name="connsiteY388" fmla="*/ 17093 h 336390"/>
              <a:gd name="connsiteX389" fmla="*/ 265376 w 3148212"/>
              <a:gd name="connsiteY389" fmla="*/ 15683 h 336390"/>
              <a:gd name="connsiteX390" fmla="*/ 309794 w 3148212"/>
              <a:gd name="connsiteY390" fmla="*/ 36163 h 336390"/>
              <a:gd name="connsiteX391" fmla="*/ 319284 w 3148212"/>
              <a:gd name="connsiteY391" fmla="*/ 60872 h 336390"/>
              <a:gd name="connsiteX392" fmla="*/ 305905 w 3148212"/>
              <a:gd name="connsiteY392" fmla="*/ 78062 h 336390"/>
              <a:gd name="connsiteX393" fmla="*/ 323174 w 3148212"/>
              <a:gd name="connsiteY393" fmla="*/ 92071 h 336390"/>
              <a:gd name="connsiteX394" fmla="*/ 342557 w 3148212"/>
              <a:gd name="connsiteY394" fmla="*/ 108723 h 336390"/>
              <a:gd name="connsiteX395" fmla="*/ 339341 w 3148212"/>
              <a:gd name="connsiteY395" fmla="*/ 112997 h 336390"/>
              <a:gd name="connsiteX396" fmla="*/ 332689 w 3148212"/>
              <a:gd name="connsiteY396" fmla="*/ 114362 h 336390"/>
              <a:gd name="connsiteX397" fmla="*/ 285816 w 3148212"/>
              <a:gd name="connsiteY397" fmla="*/ 114362 h 336390"/>
              <a:gd name="connsiteX398" fmla="*/ 285816 w 3148212"/>
              <a:gd name="connsiteY398" fmla="*/ 120001 h 336390"/>
              <a:gd name="connsiteX399" fmla="*/ 285816 w 3148212"/>
              <a:gd name="connsiteY399" fmla="*/ 271896 h 336390"/>
              <a:gd name="connsiteX400" fmla="*/ 286697 w 3148212"/>
              <a:gd name="connsiteY400" fmla="*/ 276786 h 336390"/>
              <a:gd name="connsiteX401" fmla="*/ 290750 w 3148212"/>
              <a:gd name="connsiteY401" fmla="*/ 278240 h 336390"/>
              <a:gd name="connsiteX402" fmla="*/ 297094 w 3148212"/>
              <a:gd name="connsiteY402" fmla="*/ 278240 h 336390"/>
              <a:gd name="connsiteX403" fmla="*/ 303438 w 3148212"/>
              <a:gd name="connsiteY403" fmla="*/ 277887 h 336390"/>
              <a:gd name="connsiteX404" fmla="*/ 306918 w 3148212"/>
              <a:gd name="connsiteY404" fmla="*/ 277094 h 336390"/>
              <a:gd name="connsiteX405" fmla="*/ 310134 w 3148212"/>
              <a:gd name="connsiteY405" fmla="*/ 273658 h 336390"/>
              <a:gd name="connsiteX406" fmla="*/ 316918 w 3148212"/>
              <a:gd name="connsiteY406" fmla="*/ 255068 h 336390"/>
              <a:gd name="connsiteX407" fmla="*/ 325288 w 3148212"/>
              <a:gd name="connsiteY407" fmla="*/ 226433 h 336390"/>
              <a:gd name="connsiteX408" fmla="*/ 328812 w 3148212"/>
              <a:gd name="connsiteY408" fmla="*/ 226433 h 336390"/>
              <a:gd name="connsiteX409" fmla="*/ 330222 w 3148212"/>
              <a:gd name="connsiteY409" fmla="*/ 276478 h 336390"/>
              <a:gd name="connsiteX410" fmla="*/ 340222 w 3148212"/>
              <a:gd name="connsiteY410" fmla="*/ 285332 h 336390"/>
              <a:gd name="connsiteX411" fmla="*/ 342557 w 3148212"/>
              <a:gd name="connsiteY411" fmla="*/ 296566 h 336390"/>
              <a:gd name="connsiteX412" fmla="*/ 331015 w 3148212"/>
              <a:gd name="connsiteY412" fmla="*/ 316918 h 336390"/>
              <a:gd name="connsiteX413" fmla="*/ 291455 w 3148212"/>
              <a:gd name="connsiteY413" fmla="*/ 324055 h 336390"/>
              <a:gd name="connsiteX414" fmla="*/ 274186 w 3148212"/>
              <a:gd name="connsiteY414" fmla="*/ 324055 h 336390"/>
              <a:gd name="connsiteX415" fmla="*/ 245067 w 3148212"/>
              <a:gd name="connsiteY415" fmla="*/ 315685 h 336390"/>
              <a:gd name="connsiteX416" fmla="*/ 238944 w 3148212"/>
              <a:gd name="connsiteY416" fmla="*/ 285641 h 336390"/>
              <a:gd name="connsiteX417" fmla="*/ 238944 w 3148212"/>
              <a:gd name="connsiteY417" fmla="*/ 208812 h 336390"/>
              <a:gd name="connsiteX418" fmla="*/ 208547 w 3148212"/>
              <a:gd name="connsiteY418" fmla="*/ 279165 h 336390"/>
              <a:gd name="connsiteX419" fmla="*/ 146961 w 3148212"/>
              <a:gd name="connsiteY419" fmla="*/ 336038 h 336390"/>
              <a:gd name="connsiteX420" fmla="*/ 143437 w 3148212"/>
              <a:gd name="connsiteY420" fmla="*/ 331104 h 336390"/>
              <a:gd name="connsiteX421" fmla="*/ 179593 w 3148212"/>
              <a:gd name="connsiteY421" fmla="*/ 268254 h 336390"/>
              <a:gd name="connsiteX422" fmla="*/ 196797 w 3148212"/>
              <a:gd name="connsiteY422" fmla="*/ 196477 h 336390"/>
              <a:gd name="connsiteX423" fmla="*/ 201939 w 3148212"/>
              <a:gd name="connsiteY423" fmla="*/ 114362 h 336390"/>
              <a:gd name="connsiteX424" fmla="*/ 185375 w 3148212"/>
              <a:gd name="connsiteY424" fmla="*/ 114362 h 336390"/>
              <a:gd name="connsiteX425" fmla="*/ 184670 w 3148212"/>
              <a:gd name="connsiteY425" fmla="*/ 111895 h 336390"/>
              <a:gd name="connsiteX426" fmla="*/ 179604 w 3148212"/>
              <a:gd name="connsiteY426" fmla="*/ 115596 h 336390"/>
              <a:gd name="connsiteX427" fmla="*/ 171631 w 3148212"/>
              <a:gd name="connsiteY427" fmla="*/ 118239 h 336390"/>
              <a:gd name="connsiteX428" fmla="*/ 171631 w 3148212"/>
              <a:gd name="connsiteY428" fmla="*/ 176741 h 336390"/>
              <a:gd name="connsiteX429" fmla="*/ 164713 w 3148212"/>
              <a:gd name="connsiteY429" fmla="*/ 180396 h 336390"/>
              <a:gd name="connsiteX430" fmla="*/ 149415 w 3148212"/>
              <a:gd name="connsiteY430" fmla="*/ 184599 h 336390"/>
              <a:gd name="connsiteX431" fmla="*/ 132864 w 3148212"/>
              <a:gd name="connsiteY431" fmla="*/ 186609 h 336390"/>
              <a:gd name="connsiteX432" fmla="*/ 124758 w 3148212"/>
              <a:gd name="connsiteY432" fmla="*/ 186609 h 336390"/>
              <a:gd name="connsiteX433" fmla="*/ 124758 w 3148212"/>
              <a:gd name="connsiteY433" fmla="*/ 173217 h 336390"/>
              <a:gd name="connsiteX434" fmla="*/ 121939 w 3148212"/>
              <a:gd name="connsiteY434" fmla="*/ 173217 h 336390"/>
              <a:gd name="connsiteX435" fmla="*/ 121939 w 3148212"/>
              <a:gd name="connsiteY435" fmla="*/ 281764 h 336390"/>
              <a:gd name="connsiteX436" fmla="*/ 118428 w 3148212"/>
              <a:gd name="connsiteY436" fmla="*/ 308588 h 336390"/>
              <a:gd name="connsiteX437" fmla="*/ 102777 w 3148212"/>
              <a:gd name="connsiteY437" fmla="*/ 326953 h 336390"/>
              <a:gd name="connsiteX438" fmla="*/ 67313 w 3148212"/>
              <a:gd name="connsiteY438" fmla="*/ 335685 h 336390"/>
              <a:gd name="connsiteX439" fmla="*/ 65815 w 3148212"/>
              <a:gd name="connsiteY439" fmla="*/ 316742 h 336390"/>
              <a:gd name="connsiteX440" fmla="*/ 61674 w 3148212"/>
              <a:gd name="connsiteY440" fmla="*/ 303614 h 336390"/>
              <a:gd name="connsiteX441" fmla="*/ 53921 w 3148212"/>
              <a:gd name="connsiteY441" fmla="*/ 295112 h 336390"/>
              <a:gd name="connsiteX442" fmla="*/ 37709 w 3148212"/>
              <a:gd name="connsiteY442" fmla="*/ 289517 h 336390"/>
              <a:gd name="connsiteX443" fmla="*/ 37709 w 3148212"/>
              <a:gd name="connsiteY443" fmla="*/ 284936 h 336390"/>
              <a:gd name="connsiteX444" fmla="*/ 44327 w 3148212"/>
              <a:gd name="connsiteY444" fmla="*/ 285393 h 336390"/>
              <a:gd name="connsiteX445" fmla="*/ 57758 w 3148212"/>
              <a:gd name="connsiteY445" fmla="*/ 286241 h 336390"/>
              <a:gd name="connsiteX446" fmla="*/ 68370 w 3148212"/>
              <a:gd name="connsiteY446" fmla="*/ 286698 h 336390"/>
              <a:gd name="connsiteX447" fmla="*/ 73084 w 3148212"/>
              <a:gd name="connsiteY447" fmla="*/ 285024 h 336390"/>
              <a:gd name="connsiteX448" fmla="*/ 74361 w 3148212"/>
              <a:gd name="connsiteY448" fmla="*/ 280707 h 336390"/>
              <a:gd name="connsiteX449" fmla="*/ 74361 w 3148212"/>
              <a:gd name="connsiteY449" fmla="*/ 225729 h 336390"/>
              <a:gd name="connsiteX450" fmla="*/ 42555 w 3148212"/>
              <a:gd name="connsiteY450" fmla="*/ 267094 h 336390"/>
              <a:gd name="connsiteX451" fmla="*/ 3876 w 3148212"/>
              <a:gd name="connsiteY451" fmla="*/ 295509 h 336390"/>
              <a:gd name="connsiteX452" fmla="*/ 0 w 3148212"/>
              <a:gd name="connsiteY452" fmla="*/ 292689 h 336390"/>
              <a:gd name="connsiteX453" fmla="*/ 18634 w 3148212"/>
              <a:gd name="connsiteY453" fmla="*/ 250619 h 336390"/>
              <a:gd name="connsiteX454" fmla="*/ 31718 w 3148212"/>
              <a:gd name="connsiteY454" fmla="*/ 199297 h 336390"/>
              <a:gd name="connsiteX455" fmla="*/ 74361 w 3148212"/>
              <a:gd name="connsiteY455" fmla="*/ 213394 h 336390"/>
              <a:gd name="connsiteX456" fmla="*/ 74361 w 3148212"/>
              <a:gd name="connsiteY456" fmla="*/ 173217 h 336390"/>
              <a:gd name="connsiteX457" fmla="*/ 69075 w 3148212"/>
              <a:gd name="connsiteY457" fmla="*/ 173217 h 336390"/>
              <a:gd name="connsiteX458" fmla="*/ 69075 w 3148212"/>
              <a:gd name="connsiteY458" fmla="*/ 177446 h 336390"/>
              <a:gd name="connsiteX459" fmla="*/ 56916 w 3148212"/>
              <a:gd name="connsiteY459" fmla="*/ 185596 h 336390"/>
              <a:gd name="connsiteX460" fmla="*/ 31013 w 3148212"/>
              <a:gd name="connsiteY460" fmla="*/ 190838 h 336390"/>
              <a:gd name="connsiteX461" fmla="*/ 24669 w 3148212"/>
              <a:gd name="connsiteY461" fmla="*/ 190838 h 336390"/>
              <a:gd name="connsiteX462" fmla="*/ 24669 w 3148212"/>
              <a:gd name="connsiteY462" fmla="*/ 82644 h 336390"/>
              <a:gd name="connsiteX463" fmla="*/ 70837 w 3148212"/>
              <a:gd name="connsiteY463" fmla="*/ 100618 h 336390"/>
              <a:gd name="connsiteX464" fmla="*/ 121234 w 3148212"/>
              <a:gd name="connsiteY464" fmla="*/ 100618 h 336390"/>
              <a:gd name="connsiteX465" fmla="*/ 142027 w 3148212"/>
              <a:gd name="connsiteY465" fmla="*/ 78062 h 336390"/>
              <a:gd name="connsiteX466" fmla="*/ 183966 w 3148212"/>
              <a:gd name="connsiteY466" fmla="*/ 109076 h 336390"/>
              <a:gd name="connsiteX467" fmla="*/ 182556 w 3148212"/>
              <a:gd name="connsiteY467" fmla="*/ 104494 h 336390"/>
              <a:gd name="connsiteX468" fmla="*/ 201939 w 3148212"/>
              <a:gd name="connsiteY468" fmla="*/ 104494 h 336390"/>
              <a:gd name="connsiteX469" fmla="*/ 201895 w 3148212"/>
              <a:gd name="connsiteY469" fmla="*/ 54538 h 336390"/>
              <a:gd name="connsiteX470" fmla="*/ 201587 w 3148212"/>
              <a:gd name="connsiteY470" fmla="*/ 881 h 336390"/>
              <a:gd name="connsiteX471" fmla="*/ 1185557 w 3148212"/>
              <a:gd name="connsiteY471" fmla="*/ 0 h 336390"/>
              <a:gd name="connsiteX472" fmla="*/ 1259919 w 3148212"/>
              <a:gd name="connsiteY472" fmla="*/ 20793 h 336390"/>
              <a:gd name="connsiteX473" fmla="*/ 1254941 w 3148212"/>
              <a:gd name="connsiteY473" fmla="*/ 26873 h 336390"/>
              <a:gd name="connsiteX474" fmla="*/ 1241241 w 3148212"/>
              <a:gd name="connsiteY474" fmla="*/ 30309 h 336390"/>
              <a:gd name="connsiteX475" fmla="*/ 1307453 w 3148212"/>
              <a:gd name="connsiteY475" fmla="*/ 89362 h 336390"/>
              <a:gd name="connsiteX476" fmla="*/ 1398775 w 3148212"/>
              <a:gd name="connsiteY476" fmla="*/ 127402 h 336390"/>
              <a:gd name="connsiteX477" fmla="*/ 1398422 w 3148212"/>
              <a:gd name="connsiteY477" fmla="*/ 132688 h 336390"/>
              <a:gd name="connsiteX478" fmla="*/ 1373532 w 3148212"/>
              <a:gd name="connsiteY478" fmla="*/ 153614 h 336390"/>
              <a:gd name="connsiteX479" fmla="*/ 1361065 w 3148212"/>
              <a:gd name="connsiteY479" fmla="*/ 183790 h 336390"/>
              <a:gd name="connsiteX480" fmla="*/ 1285470 w 3148212"/>
              <a:gd name="connsiteY480" fmla="*/ 123173 h 336390"/>
              <a:gd name="connsiteX481" fmla="*/ 1236307 w 3148212"/>
              <a:gd name="connsiteY481" fmla="*/ 34538 h 336390"/>
              <a:gd name="connsiteX482" fmla="*/ 1198049 w 3148212"/>
              <a:gd name="connsiteY482" fmla="*/ 93386 h 336390"/>
              <a:gd name="connsiteX483" fmla="*/ 1138646 w 3148212"/>
              <a:gd name="connsiteY483" fmla="*/ 149376 h 336390"/>
              <a:gd name="connsiteX484" fmla="*/ 1061856 w 3148212"/>
              <a:gd name="connsiteY484" fmla="*/ 190838 h 336390"/>
              <a:gd name="connsiteX485" fmla="*/ 1060094 w 3148212"/>
              <a:gd name="connsiteY485" fmla="*/ 187667 h 336390"/>
              <a:gd name="connsiteX486" fmla="*/ 1116587 w 3148212"/>
              <a:gd name="connsiteY486" fmla="*/ 132747 h 336390"/>
              <a:gd name="connsiteX487" fmla="*/ 1159374 w 3148212"/>
              <a:gd name="connsiteY487" fmla="*/ 66902 h 336390"/>
              <a:gd name="connsiteX488" fmla="*/ 1185557 w 3148212"/>
              <a:gd name="connsiteY488" fmla="*/ 0 h 336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3148212" h="336390">
                <a:moveTo>
                  <a:pt x="130045" y="203878"/>
                </a:moveTo>
                <a:cubicBezTo>
                  <a:pt x="151332" y="211713"/>
                  <a:pt x="165409" y="220669"/>
                  <a:pt x="172275" y="230745"/>
                </a:cubicBezTo>
                <a:cubicBezTo>
                  <a:pt x="179141" y="240821"/>
                  <a:pt x="181114" y="249942"/>
                  <a:pt x="178195" y="258108"/>
                </a:cubicBezTo>
                <a:cubicBezTo>
                  <a:pt x="175275" y="266273"/>
                  <a:pt x="169781" y="271407"/>
                  <a:pt x="161713" y="273510"/>
                </a:cubicBezTo>
                <a:cubicBezTo>
                  <a:pt x="153645" y="275612"/>
                  <a:pt x="145321" y="272607"/>
                  <a:pt x="136741" y="264495"/>
                </a:cubicBezTo>
                <a:cubicBezTo>
                  <a:pt x="137328" y="254099"/>
                  <a:pt x="136594" y="243702"/>
                  <a:pt x="134538" y="233306"/>
                </a:cubicBezTo>
                <a:cubicBezTo>
                  <a:pt x="132482" y="222909"/>
                  <a:pt x="129810" y="213570"/>
                  <a:pt x="126520" y="205288"/>
                </a:cubicBezTo>
                <a:close/>
                <a:moveTo>
                  <a:pt x="3015348" y="195772"/>
                </a:moveTo>
                <a:lnTo>
                  <a:pt x="3015348" y="291984"/>
                </a:lnTo>
                <a:lnTo>
                  <a:pt x="3078785" y="291984"/>
                </a:lnTo>
                <a:lnTo>
                  <a:pt x="3078785" y="195772"/>
                </a:lnTo>
                <a:close/>
                <a:moveTo>
                  <a:pt x="2901162" y="195772"/>
                </a:moveTo>
                <a:lnTo>
                  <a:pt x="2901162" y="291984"/>
                </a:lnTo>
                <a:lnTo>
                  <a:pt x="2963189" y="291984"/>
                </a:lnTo>
                <a:lnTo>
                  <a:pt x="2963189" y="195772"/>
                </a:lnTo>
                <a:close/>
                <a:moveTo>
                  <a:pt x="2179044" y="178856"/>
                </a:moveTo>
                <a:lnTo>
                  <a:pt x="2179044" y="271191"/>
                </a:lnTo>
                <a:lnTo>
                  <a:pt x="2222392" y="271191"/>
                </a:lnTo>
                <a:lnTo>
                  <a:pt x="2222392" y="178856"/>
                </a:lnTo>
                <a:close/>
                <a:moveTo>
                  <a:pt x="594541" y="154891"/>
                </a:moveTo>
                <a:lnTo>
                  <a:pt x="656920" y="186257"/>
                </a:lnTo>
                <a:cubicBezTo>
                  <a:pt x="655554" y="188364"/>
                  <a:pt x="653528" y="189788"/>
                  <a:pt x="650841" y="190530"/>
                </a:cubicBezTo>
                <a:cubicBezTo>
                  <a:pt x="648153" y="191272"/>
                  <a:pt x="644541" y="191374"/>
                  <a:pt x="640004" y="190838"/>
                </a:cubicBezTo>
                <a:cubicBezTo>
                  <a:pt x="617092" y="226749"/>
                  <a:pt x="592235" y="254782"/>
                  <a:pt x="565433" y="274937"/>
                </a:cubicBezTo>
                <a:cubicBezTo>
                  <a:pt x="538631" y="295093"/>
                  <a:pt x="509206" y="309708"/>
                  <a:pt x="477157" y="318782"/>
                </a:cubicBezTo>
                <a:cubicBezTo>
                  <a:pt x="445108" y="327856"/>
                  <a:pt x="409757" y="333725"/>
                  <a:pt x="371103" y="336390"/>
                </a:cubicBezTo>
                <a:lnTo>
                  <a:pt x="370046" y="331808"/>
                </a:lnTo>
                <a:cubicBezTo>
                  <a:pt x="402467" y="323359"/>
                  <a:pt x="432780" y="312377"/>
                  <a:pt x="460985" y="298863"/>
                </a:cubicBezTo>
                <a:cubicBezTo>
                  <a:pt x="489190" y="285349"/>
                  <a:pt x="514595" y="267136"/>
                  <a:pt x="537200" y="244224"/>
                </a:cubicBezTo>
                <a:cubicBezTo>
                  <a:pt x="559805" y="221312"/>
                  <a:pt x="578919" y="191535"/>
                  <a:pt x="594541" y="154891"/>
                </a:cubicBezTo>
                <a:close/>
                <a:moveTo>
                  <a:pt x="2295344" y="141851"/>
                </a:moveTo>
                <a:cubicBezTo>
                  <a:pt x="2322760" y="148764"/>
                  <a:pt x="2341518" y="158023"/>
                  <a:pt x="2351616" y="169627"/>
                </a:cubicBezTo>
                <a:cubicBezTo>
                  <a:pt x="2361714" y="181231"/>
                  <a:pt x="2365703" y="192296"/>
                  <a:pt x="2363582" y="202821"/>
                </a:cubicBezTo>
                <a:cubicBezTo>
                  <a:pt x="2361461" y="213346"/>
                  <a:pt x="2355780" y="220446"/>
                  <a:pt x="2346539" y="224121"/>
                </a:cubicBezTo>
                <a:cubicBezTo>
                  <a:pt x="2337298" y="227795"/>
                  <a:pt x="2327046" y="225159"/>
                  <a:pt x="2315784" y="216213"/>
                </a:cubicBezTo>
                <a:cubicBezTo>
                  <a:pt x="2315278" y="203320"/>
                  <a:pt x="2312855" y="190515"/>
                  <a:pt x="2308516" y="177799"/>
                </a:cubicBezTo>
                <a:cubicBezTo>
                  <a:pt x="2304176" y="165082"/>
                  <a:pt x="2298846" y="153687"/>
                  <a:pt x="2292524" y="143613"/>
                </a:cubicBezTo>
                <a:close/>
                <a:moveTo>
                  <a:pt x="2718232" y="112226"/>
                </a:moveTo>
                <a:lnTo>
                  <a:pt x="2718232" y="174296"/>
                </a:lnTo>
                <a:lnTo>
                  <a:pt x="2741536" y="174296"/>
                </a:lnTo>
                <a:lnTo>
                  <a:pt x="2741536" y="112226"/>
                </a:lnTo>
                <a:close/>
                <a:moveTo>
                  <a:pt x="2646337" y="112226"/>
                </a:moveTo>
                <a:lnTo>
                  <a:pt x="2646337" y="174296"/>
                </a:lnTo>
                <a:lnTo>
                  <a:pt x="2668584" y="174296"/>
                </a:lnTo>
                <a:lnTo>
                  <a:pt x="2668584" y="112226"/>
                </a:lnTo>
                <a:close/>
                <a:moveTo>
                  <a:pt x="69075" y="110485"/>
                </a:moveTo>
                <a:lnTo>
                  <a:pt x="69075" y="163349"/>
                </a:lnTo>
                <a:lnTo>
                  <a:pt x="124758" y="163349"/>
                </a:lnTo>
                <a:lnTo>
                  <a:pt x="124758" y="110485"/>
                </a:lnTo>
                <a:close/>
                <a:moveTo>
                  <a:pt x="1198950" y="109957"/>
                </a:moveTo>
                <a:lnTo>
                  <a:pt x="1268377" y="115988"/>
                </a:lnTo>
                <a:cubicBezTo>
                  <a:pt x="1268142" y="118518"/>
                  <a:pt x="1267115" y="120690"/>
                  <a:pt x="1265294" y="122506"/>
                </a:cubicBezTo>
                <a:cubicBezTo>
                  <a:pt x="1263473" y="124321"/>
                  <a:pt x="1260154" y="125601"/>
                  <a:pt x="1255338" y="126345"/>
                </a:cubicBezTo>
                <a:lnTo>
                  <a:pt x="1255338" y="321236"/>
                </a:lnTo>
                <a:cubicBezTo>
                  <a:pt x="1254765" y="323703"/>
                  <a:pt x="1249743" y="326698"/>
                  <a:pt x="1240272" y="330222"/>
                </a:cubicBezTo>
                <a:cubicBezTo>
                  <a:pt x="1230800" y="333747"/>
                  <a:pt x="1220315" y="335685"/>
                  <a:pt x="1208817" y="336038"/>
                </a:cubicBezTo>
                <a:lnTo>
                  <a:pt x="1198950" y="336038"/>
                </a:lnTo>
                <a:close/>
                <a:moveTo>
                  <a:pt x="987847" y="108723"/>
                </a:moveTo>
                <a:cubicBezTo>
                  <a:pt x="988169" y="108995"/>
                  <a:pt x="991598" y="112015"/>
                  <a:pt x="998133" y="117782"/>
                </a:cubicBezTo>
                <a:cubicBezTo>
                  <a:pt x="1004668" y="123549"/>
                  <a:pt x="1012378" y="130432"/>
                  <a:pt x="1021262" y="138432"/>
                </a:cubicBezTo>
                <a:cubicBezTo>
                  <a:pt x="1030147" y="146431"/>
                  <a:pt x="1038274" y="153914"/>
                  <a:pt x="1045645" y="160882"/>
                </a:cubicBezTo>
                <a:cubicBezTo>
                  <a:pt x="1045087" y="162813"/>
                  <a:pt x="1043824" y="164238"/>
                  <a:pt x="1041856" y="165155"/>
                </a:cubicBezTo>
                <a:cubicBezTo>
                  <a:pt x="1039889" y="166073"/>
                  <a:pt x="1037392" y="166528"/>
                  <a:pt x="1034367" y="166521"/>
                </a:cubicBezTo>
                <a:lnTo>
                  <a:pt x="713660" y="166521"/>
                </a:lnTo>
                <a:lnTo>
                  <a:pt x="710489" y="155244"/>
                </a:lnTo>
                <a:lnTo>
                  <a:pt x="955072" y="155244"/>
                </a:lnTo>
                <a:close/>
                <a:moveTo>
                  <a:pt x="1456572" y="104494"/>
                </a:moveTo>
                <a:cubicBezTo>
                  <a:pt x="1485935" y="110041"/>
                  <a:pt x="1506373" y="118551"/>
                  <a:pt x="1517883" y="130023"/>
                </a:cubicBezTo>
                <a:cubicBezTo>
                  <a:pt x="1529394" y="141495"/>
                  <a:pt x="1534479" y="152780"/>
                  <a:pt x="1533137" y="163878"/>
                </a:cubicBezTo>
                <a:cubicBezTo>
                  <a:pt x="1531795" y="174976"/>
                  <a:pt x="1526527" y="182736"/>
                  <a:pt x="1517332" y="187160"/>
                </a:cubicBezTo>
                <a:cubicBezTo>
                  <a:pt x="1508138" y="191584"/>
                  <a:pt x="1497518" y="189521"/>
                  <a:pt x="1485471" y="180971"/>
                </a:cubicBezTo>
                <a:cubicBezTo>
                  <a:pt x="1483863" y="167527"/>
                  <a:pt x="1480119" y="154238"/>
                  <a:pt x="1474238" y="141102"/>
                </a:cubicBezTo>
                <a:cubicBezTo>
                  <a:pt x="1468357" y="127967"/>
                  <a:pt x="1461528" y="116352"/>
                  <a:pt x="1453753" y="106256"/>
                </a:cubicBezTo>
                <a:close/>
                <a:moveTo>
                  <a:pt x="3015348" y="96036"/>
                </a:moveTo>
                <a:lnTo>
                  <a:pt x="3015348" y="185904"/>
                </a:lnTo>
                <a:lnTo>
                  <a:pt x="3078785" y="185904"/>
                </a:lnTo>
                <a:lnTo>
                  <a:pt x="3078785" y="96036"/>
                </a:lnTo>
                <a:close/>
                <a:moveTo>
                  <a:pt x="2901162" y="96036"/>
                </a:moveTo>
                <a:lnTo>
                  <a:pt x="2901162" y="185904"/>
                </a:lnTo>
                <a:lnTo>
                  <a:pt x="2963189" y="185904"/>
                </a:lnTo>
                <a:lnTo>
                  <a:pt x="2963189" y="96036"/>
                </a:lnTo>
                <a:close/>
                <a:moveTo>
                  <a:pt x="2179044" y="81587"/>
                </a:moveTo>
                <a:lnTo>
                  <a:pt x="2179044" y="168988"/>
                </a:lnTo>
                <a:lnTo>
                  <a:pt x="2222392" y="168988"/>
                </a:lnTo>
                <a:lnTo>
                  <a:pt x="2222392" y="81587"/>
                </a:lnTo>
                <a:close/>
                <a:moveTo>
                  <a:pt x="583263" y="58327"/>
                </a:moveTo>
                <a:cubicBezTo>
                  <a:pt x="619570" y="67348"/>
                  <a:pt x="645723" y="79261"/>
                  <a:pt x="661722" y="94065"/>
                </a:cubicBezTo>
                <a:cubicBezTo>
                  <a:pt x="677720" y="108868"/>
                  <a:pt x="686164" y="123182"/>
                  <a:pt x="687052" y="137005"/>
                </a:cubicBezTo>
                <a:cubicBezTo>
                  <a:pt x="687941" y="150829"/>
                  <a:pt x="683873" y="160781"/>
                  <a:pt x="674850" y="166863"/>
                </a:cubicBezTo>
                <a:cubicBezTo>
                  <a:pt x="665826" y="172944"/>
                  <a:pt x="654446" y="171773"/>
                  <a:pt x="640708" y="163349"/>
                </a:cubicBezTo>
                <a:cubicBezTo>
                  <a:pt x="635070" y="145075"/>
                  <a:pt x="626700" y="126910"/>
                  <a:pt x="615598" y="108856"/>
                </a:cubicBezTo>
                <a:cubicBezTo>
                  <a:pt x="604497" y="90801"/>
                  <a:pt x="592779" y="74663"/>
                  <a:pt x="580444" y="60441"/>
                </a:cubicBezTo>
                <a:close/>
                <a:moveTo>
                  <a:pt x="422910" y="51983"/>
                </a:moveTo>
                <a:lnTo>
                  <a:pt x="486699" y="77710"/>
                </a:lnTo>
                <a:cubicBezTo>
                  <a:pt x="486082" y="79516"/>
                  <a:pt x="484760" y="81014"/>
                  <a:pt x="482734" y="82203"/>
                </a:cubicBezTo>
                <a:cubicBezTo>
                  <a:pt x="480707" y="83393"/>
                  <a:pt x="477448" y="84010"/>
                  <a:pt x="472954" y="84054"/>
                </a:cubicBezTo>
                <a:cubicBezTo>
                  <a:pt x="465699" y="99167"/>
                  <a:pt x="456753" y="114873"/>
                  <a:pt x="446118" y="131174"/>
                </a:cubicBezTo>
                <a:cubicBezTo>
                  <a:pt x="435482" y="147475"/>
                  <a:pt x="422986" y="163208"/>
                  <a:pt x="408630" y="178373"/>
                </a:cubicBezTo>
                <a:cubicBezTo>
                  <a:pt x="394274" y="193538"/>
                  <a:pt x="377889" y="206974"/>
                  <a:pt x="359473" y="218680"/>
                </a:cubicBezTo>
                <a:lnTo>
                  <a:pt x="356654" y="215861"/>
                </a:lnTo>
                <a:cubicBezTo>
                  <a:pt x="368071" y="200184"/>
                  <a:pt x="378208" y="182707"/>
                  <a:pt x="387067" y="163428"/>
                </a:cubicBezTo>
                <a:cubicBezTo>
                  <a:pt x="395925" y="144149"/>
                  <a:pt x="403374" y="124791"/>
                  <a:pt x="409413" y="105356"/>
                </a:cubicBezTo>
                <a:cubicBezTo>
                  <a:pt x="415452" y="85920"/>
                  <a:pt x="419951" y="68129"/>
                  <a:pt x="422910" y="51983"/>
                </a:cubicBezTo>
                <a:close/>
                <a:moveTo>
                  <a:pt x="2554707" y="48106"/>
                </a:moveTo>
                <a:lnTo>
                  <a:pt x="2554707" y="131274"/>
                </a:lnTo>
                <a:lnTo>
                  <a:pt x="2570229" y="105199"/>
                </a:lnTo>
                <a:cubicBezTo>
                  <a:pt x="2570655" y="105581"/>
                  <a:pt x="2573772" y="108782"/>
                  <a:pt x="2579578" y="114803"/>
                </a:cubicBezTo>
                <a:cubicBezTo>
                  <a:pt x="2585385" y="120823"/>
                  <a:pt x="2591323" y="127373"/>
                  <a:pt x="2597394" y="134450"/>
                </a:cubicBezTo>
                <a:lnTo>
                  <a:pt x="2597394" y="48106"/>
                </a:lnTo>
                <a:close/>
                <a:moveTo>
                  <a:pt x="2718232" y="40331"/>
                </a:moveTo>
                <a:lnTo>
                  <a:pt x="2718232" y="102402"/>
                </a:lnTo>
                <a:lnTo>
                  <a:pt x="2741536" y="102402"/>
                </a:lnTo>
                <a:lnTo>
                  <a:pt x="2741536" y="40331"/>
                </a:lnTo>
                <a:close/>
                <a:moveTo>
                  <a:pt x="2646337" y="40331"/>
                </a:moveTo>
                <a:lnTo>
                  <a:pt x="2646337" y="102402"/>
                </a:lnTo>
                <a:lnTo>
                  <a:pt x="2668584" y="102402"/>
                </a:lnTo>
                <a:lnTo>
                  <a:pt x="2668584" y="40331"/>
                </a:lnTo>
                <a:close/>
                <a:moveTo>
                  <a:pt x="155772" y="29780"/>
                </a:moveTo>
                <a:cubicBezTo>
                  <a:pt x="156009" y="29963"/>
                  <a:pt x="158550" y="32064"/>
                  <a:pt x="163394" y="36085"/>
                </a:cubicBezTo>
                <a:cubicBezTo>
                  <a:pt x="168239" y="40105"/>
                  <a:pt x="173965" y="44948"/>
                  <a:pt x="180572" y="50612"/>
                </a:cubicBezTo>
                <a:cubicBezTo>
                  <a:pt x="187179" y="56277"/>
                  <a:pt x="193244" y="61668"/>
                  <a:pt x="198767" y="66785"/>
                </a:cubicBezTo>
                <a:cubicBezTo>
                  <a:pt x="198209" y="68716"/>
                  <a:pt x="197035" y="70140"/>
                  <a:pt x="195243" y="71058"/>
                </a:cubicBezTo>
                <a:cubicBezTo>
                  <a:pt x="193452" y="71976"/>
                  <a:pt x="191220" y="72431"/>
                  <a:pt x="188547" y="72424"/>
                </a:cubicBezTo>
                <a:lnTo>
                  <a:pt x="8810" y="72424"/>
                </a:lnTo>
                <a:lnTo>
                  <a:pt x="5991" y="62556"/>
                </a:lnTo>
                <a:lnTo>
                  <a:pt x="132159" y="62556"/>
                </a:lnTo>
                <a:close/>
                <a:moveTo>
                  <a:pt x="1617631" y="16036"/>
                </a:moveTo>
                <a:cubicBezTo>
                  <a:pt x="1642701" y="13994"/>
                  <a:pt x="1660490" y="16161"/>
                  <a:pt x="1670995" y="22539"/>
                </a:cubicBezTo>
                <a:cubicBezTo>
                  <a:pt x="1681501" y="28917"/>
                  <a:pt x="1686547" y="36426"/>
                  <a:pt x="1686133" y="45067"/>
                </a:cubicBezTo>
                <a:cubicBezTo>
                  <a:pt x="1685719" y="53707"/>
                  <a:pt x="1681668" y="60402"/>
                  <a:pt x="1673980" y="65149"/>
                </a:cubicBezTo>
                <a:cubicBezTo>
                  <a:pt x="1666292" y="69897"/>
                  <a:pt x="1656789" y="69620"/>
                  <a:pt x="1645472" y="64318"/>
                </a:cubicBezTo>
                <a:cubicBezTo>
                  <a:pt x="1642976" y="55500"/>
                  <a:pt x="1638894" y="46968"/>
                  <a:pt x="1633225" y="38723"/>
                </a:cubicBezTo>
                <a:cubicBezTo>
                  <a:pt x="1627557" y="30478"/>
                  <a:pt x="1621537" y="23620"/>
                  <a:pt x="1615164" y="18150"/>
                </a:cubicBezTo>
                <a:close/>
                <a:moveTo>
                  <a:pt x="1886531" y="6168"/>
                </a:moveTo>
                <a:lnTo>
                  <a:pt x="1954901" y="12511"/>
                </a:lnTo>
                <a:cubicBezTo>
                  <a:pt x="1954622" y="15147"/>
                  <a:pt x="1953506" y="17276"/>
                  <a:pt x="1951553" y="18899"/>
                </a:cubicBezTo>
                <a:cubicBezTo>
                  <a:pt x="1949600" y="20522"/>
                  <a:pt x="1946370" y="21682"/>
                  <a:pt x="1941862" y="22379"/>
                </a:cubicBezTo>
                <a:cubicBezTo>
                  <a:pt x="1943967" y="68403"/>
                  <a:pt x="1950133" y="108005"/>
                  <a:pt x="1960357" y="141186"/>
                </a:cubicBezTo>
                <a:cubicBezTo>
                  <a:pt x="1970582" y="174366"/>
                  <a:pt x="1987033" y="201985"/>
                  <a:pt x="2009710" y="224045"/>
                </a:cubicBezTo>
                <a:cubicBezTo>
                  <a:pt x="2032387" y="246104"/>
                  <a:pt x="2063457" y="263464"/>
                  <a:pt x="2102920" y="276125"/>
                </a:cubicBezTo>
                <a:lnTo>
                  <a:pt x="2102567" y="280354"/>
                </a:lnTo>
                <a:cubicBezTo>
                  <a:pt x="2089696" y="283115"/>
                  <a:pt x="2079315" y="289048"/>
                  <a:pt x="2071422" y="298152"/>
                </a:cubicBezTo>
                <a:cubicBezTo>
                  <a:pt x="2063529" y="307256"/>
                  <a:pt x="2058169" y="318827"/>
                  <a:pt x="2055342" y="332866"/>
                </a:cubicBezTo>
                <a:cubicBezTo>
                  <a:pt x="2027311" y="318268"/>
                  <a:pt x="2005252" y="299455"/>
                  <a:pt x="1989165" y="276425"/>
                </a:cubicBezTo>
                <a:cubicBezTo>
                  <a:pt x="1973077" y="253396"/>
                  <a:pt x="1961278" y="226333"/>
                  <a:pt x="1953766" y="195237"/>
                </a:cubicBezTo>
                <a:cubicBezTo>
                  <a:pt x="1946254" y="164141"/>
                  <a:pt x="1941346" y="129194"/>
                  <a:pt x="1939042" y="90397"/>
                </a:cubicBezTo>
                <a:cubicBezTo>
                  <a:pt x="1937358" y="121567"/>
                  <a:pt x="1931837" y="151954"/>
                  <a:pt x="1922478" y="181558"/>
                </a:cubicBezTo>
                <a:cubicBezTo>
                  <a:pt x="1913119" y="211162"/>
                  <a:pt x="1896634" y="239042"/>
                  <a:pt x="1873021" y="265200"/>
                </a:cubicBezTo>
                <a:cubicBezTo>
                  <a:pt x="1849409" y="291358"/>
                  <a:pt x="1815380" y="314853"/>
                  <a:pt x="1770935" y="335685"/>
                </a:cubicBezTo>
                <a:lnTo>
                  <a:pt x="1767411" y="331104"/>
                </a:lnTo>
                <a:cubicBezTo>
                  <a:pt x="1797902" y="306661"/>
                  <a:pt x="1821436" y="281361"/>
                  <a:pt x="1838012" y="255206"/>
                </a:cubicBezTo>
                <a:cubicBezTo>
                  <a:pt x="1854588" y="229050"/>
                  <a:pt x="1866282" y="202264"/>
                  <a:pt x="1873095" y="174847"/>
                </a:cubicBezTo>
                <a:cubicBezTo>
                  <a:pt x="1879907" y="147430"/>
                  <a:pt x="1883914" y="119609"/>
                  <a:pt x="1885116" y="91383"/>
                </a:cubicBezTo>
                <a:cubicBezTo>
                  <a:pt x="1886317" y="63157"/>
                  <a:pt x="1886789" y="34752"/>
                  <a:pt x="1886531" y="6168"/>
                </a:cubicBezTo>
                <a:close/>
                <a:moveTo>
                  <a:pt x="2568105" y="5110"/>
                </a:moveTo>
                <a:cubicBezTo>
                  <a:pt x="2568443" y="5374"/>
                  <a:pt x="2571559" y="8018"/>
                  <a:pt x="2577452" y="13043"/>
                </a:cubicBezTo>
                <a:cubicBezTo>
                  <a:pt x="2583346" y="18067"/>
                  <a:pt x="2589993" y="23889"/>
                  <a:pt x="2597394" y="30507"/>
                </a:cubicBezTo>
                <a:lnTo>
                  <a:pt x="2597394" y="10419"/>
                </a:lnTo>
                <a:lnTo>
                  <a:pt x="2648809" y="30507"/>
                </a:lnTo>
                <a:lnTo>
                  <a:pt x="2738005" y="30507"/>
                </a:lnTo>
                <a:lnTo>
                  <a:pt x="2760550" y="5837"/>
                </a:lnTo>
                <a:lnTo>
                  <a:pt x="2805281" y="40683"/>
                </a:lnTo>
                <a:cubicBezTo>
                  <a:pt x="2804223" y="42131"/>
                  <a:pt x="2802549" y="43556"/>
                  <a:pt x="2800259" y="44959"/>
                </a:cubicBezTo>
                <a:cubicBezTo>
                  <a:pt x="2797968" y="46363"/>
                  <a:pt x="2795060" y="47524"/>
                  <a:pt x="2791536" y="48442"/>
                </a:cubicBezTo>
                <a:lnTo>
                  <a:pt x="2791536" y="185178"/>
                </a:lnTo>
                <a:cubicBezTo>
                  <a:pt x="2791238" y="186467"/>
                  <a:pt x="2788899" y="188239"/>
                  <a:pt x="2784520" y="190495"/>
                </a:cubicBezTo>
                <a:cubicBezTo>
                  <a:pt x="2780140" y="192750"/>
                  <a:pt x="2774802" y="194810"/>
                  <a:pt x="2768505" y="196674"/>
                </a:cubicBezTo>
                <a:cubicBezTo>
                  <a:pt x="2762208" y="198537"/>
                  <a:pt x="2756035" y="199526"/>
                  <a:pt x="2749986" y="199639"/>
                </a:cubicBezTo>
                <a:lnTo>
                  <a:pt x="2741536" y="199639"/>
                </a:lnTo>
                <a:lnTo>
                  <a:pt x="2741536" y="184120"/>
                </a:lnTo>
                <a:lnTo>
                  <a:pt x="2718232" y="184120"/>
                </a:lnTo>
                <a:lnTo>
                  <a:pt x="2718232" y="240200"/>
                </a:lnTo>
                <a:lnTo>
                  <a:pt x="2734474" y="240200"/>
                </a:lnTo>
                <a:lnTo>
                  <a:pt x="2757733" y="206693"/>
                </a:lnTo>
                <a:cubicBezTo>
                  <a:pt x="2757968" y="206878"/>
                  <a:pt x="2760433" y="209016"/>
                  <a:pt x="2765128" y="213106"/>
                </a:cubicBezTo>
                <a:cubicBezTo>
                  <a:pt x="2769823" y="217196"/>
                  <a:pt x="2775339" y="222128"/>
                  <a:pt x="2781679" y="227901"/>
                </a:cubicBezTo>
                <a:cubicBezTo>
                  <a:pt x="2788018" y="233674"/>
                  <a:pt x="2793770" y="239177"/>
                  <a:pt x="2798937" y="244410"/>
                </a:cubicBezTo>
                <a:cubicBezTo>
                  <a:pt x="2798548" y="246333"/>
                  <a:pt x="2797476" y="247751"/>
                  <a:pt x="2795721" y="248664"/>
                </a:cubicBezTo>
                <a:cubicBezTo>
                  <a:pt x="2793967" y="249578"/>
                  <a:pt x="2791750" y="250031"/>
                  <a:pt x="2789071" y="250024"/>
                </a:cubicBezTo>
                <a:lnTo>
                  <a:pt x="2718232" y="250024"/>
                </a:lnTo>
                <a:lnTo>
                  <a:pt x="2718232" y="313504"/>
                </a:lnTo>
                <a:lnTo>
                  <a:pt x="2743648" y="313504"/>
                </a:lnTo>
                <a:lnTo>
                  <a:pt x="2768628" y="276826"/>
                </a:lnTo>
                <a:cubicBezTo>
                  <a:pt x="2768883" y="277031"/>
                  <a:pt x="2771546" y="279365"/>
                  <a:pt x="2776617" y="283827"/>
                </a:cubicBezTo>
                <a:cubicBezTo>
                  <a:pt x="2781688" y="288289"/>
                  <a:pt x="2787640" y="293651"/>
                  <a:pt x="2794473" y="299913"/>
                </a:cubicBezTo>
                <a:cubicBezTo>
                  <a:pt x="2801306" y="306176"/>
                  <a:pt x="2807493" y="312109"/>
                  <a:pt x="2813034" y="317715"/>
                </a:cubicBezTo>
                <a:cubicBezTo>
                  <a:pt x="2812623" y="319637"/>
                  <a:pt x="2811507" y="321055"/>
                  <a:pt x="2809686" y="321969"/>
                </a:cubicBezTo>
                <a:cubicBezTo>
                  <a:pt x="2807865" y="322882"/>
                  <a:pt x="2805692" y="323335"/>
                  <a:pt x="2803166" y="323328"/>
                </a:cubicBezTo>
                <a:lnTo>
                  <a:pt x="2567790" y="323328"/>
                </a:lnTo>
                <a:lnTo>
                  <a:pt x="2564971" y="313504"/>
                </a:lnTo>
                <a:lnTo>
                  <a:pt x="2668584" y="313504"/>
                </a:lnTo>
                <a:lnTo>
                  <a:pt x="2668584" y="250024"/>
                </a:lnTo>
                <a:lnTo>
                  <a:pt x="2598098" y="250024"/>
                </a:lnTo>
                <a:lnTo>
                  <a:pt x="2595279" y="240200"/>
                </a:lnTo>
                <a:lnTo>
                  <a:pt x="2668584" y="240200"/>
                </a:lnTo>
                <a:lnTo>
                  <a:pt x="2668584" y="184120"/>
                </a:lnTo>
                <a:lnTo>
                  <a:pt x="2646337" y="184120"/>
                </a:lnTo>
                <a:lnTo>
                  <a:pt x="2646337" y="191527"/>
                </a:lnTo>
                <a:cubicBezTo>
                  <a:pt x="2645904" y="194363"/>
                  <a:pt x="2641576" y="197684"/>
                  <a:pt x="2633353" y="201491"/>
                </a:cubicBezTo>
                <a:cubicBezTo>
                  <a:pt x="2625130" y="205297"/>
                  <a:pt x="2615608" y="207384"/>
                  <a:pt x="2604788" y="207751"/>
                </a:cubicBezTo>
                <a:lnTo>
                  <a:pt x="2597394" y="207751"/>
                </a:lnTo>
                <a:lnTo>
                  <a:pt x="2597394" y="146080"/>
                </a:lnTo>
                <a:cubicBezTo>
                  <a:pt x="2596278" y="146374"/>
                  <a:pt x="2594986" y="146492"/>
                  <a:pt x="2593517" y="146433"/>
                </a:cubicBezTo>
                <a:lnTo>
                  <a:pt x="2554707" y="146433"/>
                </a:lnTo>
                <a:lnTo>
                  <a:pt x="2554707" y="231015"/>
                </a:lnTo>
                <a:cubicBezTo>
                  <a:pt x="2569902" y="227079"/>
                  <a:pt x="2585350" y="222968"/>
                  <a:pt x="2601049" y="218680"/>
                </a:cubicBezTo>
                <a:lnTo>
                  <a:pt x="2602130" y="221852"/>
                </a:lnTo>
                <a:cubicBezTo>
                  <a:pt x="2591879" y="230707"/>
                  <a:pt x="2578139" y="241544"/>
                  <a:pt x="2560912" y="254363"/>
                </a:cubicBezTo>
                <a:cubicBezTo>
                  <a:pt x="2543684" y="267182"/>
                  <a:pt x="2522599" y="281720"/>
                  <a:pt x="2497658" y="297976"/>
                </a:cubicBezTo>
                <a:cubicBezTo>
                  <a:pt x="2496909" y="300318"/>
                  <a:pt x="2495675" y="302418"/>
                  <a:pt x="2493957" y="304275"/>
                </a:cubicBezTo>
                <a:cubicBezTo>
                  <a:pt x="2492239" y="306133"/>
                  <a:pt x="2490301" y="307440"/>
                  <a:pt x="2488142" y="308196"/>
                </a:cubicBezTo>
                <a:lnTo>
                  <a:pt x="2465939" y="252513"/>
                </a:lnTo>
                <a:cubicBezTo>
                  <a:pt x="2470227" y="251617"/>
                  <a:pt x="2475748" y="250413"/>
                  <a:pt x="2482503" y="248900"/>
                </a:cubicBezTo>
                <a:cubicBezTo>
                  <a:pt x="2489258" y="247388"/>
                  <a:pt x="2496894" y="245655"/>
                  <a:pt x="2505411" y="243702"/>
                </a:cubicBezTo>
                <a:lnTo>
                  <a:pt x="2505411" y="146433"/>
                </a:lnTo>
                <a:lnTo>
                  <a:pt x="2472988" y="146433"/>
                </a:lnTo>
                <a:lnTo>
                  <a:pt x="2470169" y="136565"/>
                </a:lnTo>
                <a:lnTo>
                  <a:pt x="2505411" y="136565"/>
                </a:lnTo>
                <a:lnTo>
                  <a:pt x="2505411" y="48106"/>
                </a:lnTo>
                <a:lnTo>
                  <a:pt x="2472283" y="48106"/>
                </a:lnTo>
                <a:lnTo>
                  <a:pt x="2469464" y="38238"/>
                </a:lnTo>
                <a:lnTo>
                  <a:pt x="2544495" y="38238"/>
                </a:lnTo>
                <a:close/>
                <a:moveTo>
                  <a:pt x="2963189" y="4758"/>
                </a:moveTo>
                <a:lnTo>
                  <a:pt x="3028388" y="10749"/>
                </a:lnTo>
                <a:cubicBezTo>
                  <a:pt x="3028153" y="13400"/>
                  <a:pt x="3027125" y="15588"/>
                  <a:pt x="3025304" y="17313"/>
                </a:cubicBezTo>
                <a:cubicBezTo>
                  <a:pt x="3023483" y="19039"/>
                  <a:pt x="3020164" y="20257"/>
                  <a:pt x="3015348" y="20970"/>
                </a:cubicBezTo>
                <a:lnTo>
                  <a:pt x="3015348" y="86168"/>
                </a:lnTo>
                <a:lnTo>
                  <a:pt x="3074556" y="86168"/>
                </a:lnTo>
                <a:lnTo>
                  <a:pt x="3098873" y="58327"/>
                </a:lnTo>
                <a:lnTo>
                  <a:pt x="3148212" y="97093"/>
                </a:lnTo>
                <a:cubicBezTo>
                  <a:pt x="3146810" y="99076"/>
                  <a:pt x="3144681" y="100926"/>
                  <a:pt x="3141824" y="102644"/>
                </a:cubicBezTo>
                <a:cubicBezTo>
                  <a:pt x="3138968" y="104362"/>
                  <a:pt x="3135341" y="105684"/>
                  <a:pt x="3130943" y="106609"/>
                </a:cubicBezTo>
                <a:lnTo>
                  <a:pt x="3130943" y="319474"/>
                </a:lnTo>
                <a:cubicBezTo>
                  <a:pt x="3130524" y="320757"/>
                  <a:pt x="3127996" y="322497"/>
                  <a:pt x="3123360" y="324695"/>
                </a:cubicBezTo>
                <a:cubicBezTo>
                  <a:pt x="3118724" y="326892"/>
                  <a:pt x="3113089" y="328893"/>
                  <a:pt x="3106456" y="330699"/>
                </a:cubicBezTo>
                <a:cubicBezTo>
                  <a:pt x="3099823" y="332505"/>
                  <a:pt x="3093301" y="333462"/>
                  <a:pt x="3086890" y="333571"/>
                </a:cubicBezTo>
                <a:lnTo>
                  <a:pt x="3078785" y="333571"/>
                </a:lnTo>
                <a:lnTo>
                  <a:pt x="3078785" y="301852"/>
                </a:lnTo>
                <a:lnTo>
                  <a:pt x="2901162" y="301852"/>
                </a:lnTo>
                <a:lnTo>
                  <a:pt x="2901162" y="318064"/>
                </a:lnTo>
                <a:cubicBezTo>
                  <a:pt x="2900714" y="321434"/>
                  <a:pt x="2896236" y="325178"/>
                  <a:pt x="2887726" y="329297"/>
                </a:cubicBezTo>
                <a:cubicBezTo>
                  <a:pt x="2879217" y="333416"/>
                  <a:pt x="2869363" y="335663"/>
                  <a:pt x="2858166" y="336038"/>
                </a:cubicBezTo>
                <a:lnTo>
                  <a:pt x="2850061" y="336038"/>
                </a:lnTo>
                <a:lnTo>
                  <a:pt x="2850061" y="64670"/>
                </a:lnTo>
                <a:lnTo>
                  <a:pt x="2904687" y="86168"/>
                </a:lnTo>
                <a:lnTo>
                  <a:pt x="2963189" y="86168"/>
                </a:lnTo>
                <a:close/>
                <a:moveTo>
                  <a:pt x="2311203" y="2291"/>
                </a:moveTo>
                <a:lnTo>
                  <a:pt x="2376754" y="21322"/>
                </a:lnTo>
                <a:cubicBezTo>
                  <a:pt x="2376056" y="23635"/>
                  <a:pt x="2374544" y="25441"/>
                  <a:pt x="2372216" y="26741"/>
                </a:cubicBezTo>
                <a:cubicBezTo>
                  <a:pt x="2369889" y="28040"/>
                  <a:pt x="2366702" y="28701"/>
                  <a:pt x="2362657" y="28723"/>
                </a:cubicBezTo>
                <a:cubicBezTo>
                  <a:pt x="2356666" y="43466"/>
                  <a:pt x="2349970" y="57328"/>
                  <a:pt x="2342569" y="70309"/>
                </a:cubicBezTo>
                <a:lnTo>
                  <a:pt x="2386622" y="70309"/>
                </a:lnTo>
                <a:lnTo>
                  <a:pt x="2413054" y="43525"/>
                </a:lnTo>
                <a:lnTo>
                  <a:pt x="2455697" y="81587"/>
                </a:lnTo>
                <a:cubicBezTo>
                  <a:pt x="2454331" y="83349"/>
                  <a:pt x="2452393" y="84847"/>
                  <a:pt x="2449882" y="86080"/>
                </a:cubicBezTo>
                <a:cubicBezTo>
                  <a:pt x="2447371" y="87314"/>
                  <a:pt x="2444023" y="88283"/>
                  <a:pt x="2439838" y="88988"/>
                </a:cubicBezTo>
                <a:cubicBezTo>
                  <a:pt x="2439107" y="137986"/>
                  <a:pt x="2437906" y="177905"/>
                  <a:pt x="2436235" y="208747"/>
                </a:cubicBezTo>
                <a:cubicBezTo>
                  <a:pt x="2434565" y="239588"/>
                  <a:pt x="2431876" y="263401"/>
                  <a:pt x="2428169" y="280185"/>
                </a:cubicBezTo>
                <a:cubicBezTo>
                  <a:pt x="2424462" y="296968"/>
                  <a:pt x="2419188" y="308772"/>
                  <a:pt x="2412349" y="315597"/>
                </a:cubicBezTo>
                <a:cubicBezTo>
                  <a:pt x="2405638" y="322432"/>
                  <a:pt x="2397826" y="327440"/>
                  <a:pt x="2388912" y="330619"/>
                </a:cubicBezTo>
                <a:cubicBezTo>
                  <a:pt x="2379999" y="333798"/>
                  <a:pt x="2369015" y="335369"/>
                  <a:pt x="2355961" y="335333"/>
                </a:cubicBezTo>
                <a:cubicBezTo>
                  <a:pt x="2356005" y="327058"/>
                  <a:pt x="2355388" y="319995"/>
                  <a:pt x="2354111" y="314143"/>
                </a:cubicBezTo>
                <a:cubicBezTo>
                  <a:pt x="2352833" y="308291"/>
                  <a:pt x="2350630" y="303607"/>
                  <a:pt x="2347503" y="300090"/>
                </a:cubicBezTo>
                <a:cubicBezTo>
                  <a:pt x="2344132" y="296191"/>
                  <a:pt x="2339243" y="292711"/>
                  <a:pt x="2332833" y="289650"/>
                </a:cubicBezTo>
                <a:cubicBezTo>
                  <a:pt x="2326423" y="286588"/>
                  <a:pt x="2318626" y="284077"/>
                  <a:pt x="2309441" y="282116"/>
                </a:cubicBezTo>
                <a:lnTo>
                  <a:pt x="2309793" y="277887"/>
                </a:lnTo>
                <a:cubicBezTo>
                  <a:pt x="2318706" y="278622"/>
                  <a:pt x="2328017" y="279268"/>
                  <a:pt x="2337723" y="279826"/>
                </a:cubicBezTo>
                <a:cubicBezTo>
                  <a:pt x="2347429" y="280384"/>
                  <a:pt x="2354801" y="280677"/>
                  <a:pt x="2359838" y="280707"/>
                </a:cubicBezTo>
                <a:cubicBezTo>
                  <a:pt x="2362782" y="280714"/>
                  <a:pt x="2365263" y="280347"/>
                  <a:pt x="2367282" y="279605"/>
                </a:cubicBezTo>
                <a:cubicBezTo>
                  <a:pt x="2369301" y="278864"/>
                  <a:pt x="2371166" y="277704"/>
                  <a:pt x="2372877" y="276125"/>
                </a:cubicBezTo>
                <a:cubicBezTo>
                  <a:pt x="2379044" y="270516"/>
                  <a:pt x="2383362" y="251426"/>
                  <a:pt x="2385829" y="218856"/>
                </a:cubicBezTo>
                <a:cubicBezTo>
                  <a:pt x="2388296" y="186286"/>
                  <a:pt x="2389970" y="140060"/>
                  <a:pt x="2390851" y="80177"/>
                </a:cubicBezTo>
                <a:lnTo>
                  <a:pt x="2336577" y="80177"/>
                </a:lnTo>
                <a:cubicBezTo>
                  <a:pt x="2318251" y="110427"/>
                  <a:pt x="2296753" y="135214"/>
                  <a:pt x="2272084" y="154539"/>
                </a:cubicBezTo>
                <a:lnTo>
                  <a:pt x="2269969" y="153129"/>
                </a:lnTo>
                <a:lnTo>
                  <a:pt x="2269969" y="295861"/>
                </a:lnTo>
                <a:cubicBezTo>
                  <a:pt x="2269673" y="297021"/>
                  <a:pt x="2267407" y="298617"/>
                  <a:pt x="2263169" y="300651"/>
                </a:cubicBezTo>
                <a:cubicBezTo>
                  <a:pt x="2258931" y="302686"/>
                  <a:pt x="2253793" y="304543"/>
                  <a:pt x="2247753" y="306225"/>
                </a:cubicBezTo>
                <a:cubicBezTo>
                  <a:pt x="2241714" y="307907"/>
                  <a:pt x="2235845" y="308799"/>
                  <a:pt x="2230145" y="308901"/>
                </a:cubicBezTo>
                <a:lnTo>
                  <a:pt x="2222392" y="308901"/>
                </a:lnTo>
                <a:lnTo>
                  <a:pt x="2222392" y="281059"/>
                </a:lnTo>
                <a:lnTo>
                  <a:pt x="2179044" y="281059"/>
                </a:lnTo>
                <a:lnTo>
                  <a:pt x="2179044" y="305377"/>
                </a:lnTo>
                <a:cubicBezTo>
                  <a:pt x="2178721" y="308365"/>
                  <a:pt x="2174873" y="311728"/>
                  <a:pt x="2167502" y="315465"/>
                </a:cubicBezTo>
                <a:cubicBezTo>
                  <a:pt x="2160130" y="319202"/>
                  <a:pt x="2151172" y="321243"/>
                  <a:pt x="2140629" y="321588"/>
                </a:cubicBezTo>
                <a:lnTo>
                  <a:pt x="2133228" y="321588"/>
                </a:lnTo>
                <a:lnTo>
                  <a:pt x="2133228" y="52335"/>
                </a:lnTo>
                <a:lnTo>
                  <a:pt x="2177634" y="70661"/>
                </a:lnTo>
                <a:cubicBezTo>
                  <a:pt x="2178515" y="60463"/>
                  <a:pt x="2179308" y="49230"/>
                  <a:pt x="2180013" y="36961"/>
                </a:cubicBezTo>
                <a:cubicBezTo>
                  <a:pt x="2180717" y="24692"/>
                  <a:pt x="2181334" y="13370"/>
                  <a:pt x="2181863" y="2996"/>
                </a:cubicBezTo>
                <a:lnTo>
                  <a:pt x="2249881" y="19207"/>
                </a:lnTo>
                <a:cubicBezTo>
                  <a:pt x="2249007" y="22350"/>
                  <a:pt x="2247318" y="24611"/>
                  <a:pt x="2244815" y="25992"/>
                </a:cubicBezTo>
                <a:cubicBezTo>
                  <a:pt x="2242311" y="27372"/>
                  <a:pt x="2238948" y="28047"/>
                  <a:pt x="2234727" y="28018"/>
                </a:cubicBezTo>
                <a:cubicBezTo>
                  <a:pt x="2229264" y="34376"/>
                  <a:pt x="2223009" y="41484"/>
                  <a:pt x="2215960" y="49340"/>
                </a:cubicBezTo>
                <a:cubicBezTo>
                  <a:pt x="2208912" y="57196"/>
                  <a:pt x="2202127" y="64656"/>
                  <a:pt x="2195607" y="71719"/>
                </a:cubicBezTo>
                <a:lnTo>
                  <a:pt x="2218867" y="71719"/>
                </a:lnTo>
                <a:lnTo>
                  <a:pt x="2240718" y="47401"/>
                </a:lnTo>
                <a:lnTo>
                  <a:pt x="2284066" y="81587"/>
                </a:lnTo>
                <a:cubicBezTo>
                  <a:pt x="2282840" y="83187"/>
                  <a:pt x="2281063" y="84656"/>
                  <a:pt x="2278736" y="85992"/>
                </a:cubicBezTo>
                <a:cubicBezTo>
                  <a:pt x="2276408" y="87328"/>
                  <a:pt x="2273486" y="88444"/>
                  <a:pt x="2269969" y="89340"/>
                </a:cubicBezTo>
                <a:lnTo>
                  <a:pt x="2269969" y="148195"/>
                </a:lnTo>
                <a:cubicBezTo>
                  <a:pt x="2278449" y="129010"/>
                  <a:pt x="2286423" y="106499"/>
                  <a:pt x="2293890" y="80662"/>
                </a:cubicBezTo>
                <a:cubicBezTo>
                  <a:pt x="2301357" y="54824"/>
                  <a:pt x="2307128" y="28701"/>
                  <a:pt x="2311203" y="2291"/>
                </a:cubicBezTo>
                <a:close/>
                <a:moveTo>
                  <a:pt x="1554194" y="2291"/>
                </a:moveTo>
                <a:lnTo>
                  <a:pt x="1618688" y="8635"/>
                </a:lnTo>
                <a:cubicBezTo>
                  <a:pt x="1618438" y="11102"/>
                  <a:pt x="1617440" y="13128"/>
                  <a:pt x="1615692" y="14714"/>
                </a:cubicBezTo>
                <a:cubicBezTo>
                  <a:pt x="1613945" y="16300"/>
                  <a:pt x="1610832" y="17445"/>
                  <a:pt x="1606353" y="18150"/>
                </a:cubicBezTo>
                <a:lnTo>
                  <a:pt x="1606353" y="78767"/>
                </a:lnTo>
                <a:lnTo>
                  <a:pt x="1673314" y="78767"/>
                </a:lnTo>
                <a:lnTo>
                  <a:pt x="1699393" y="45287"/>
                </a:lnTo>
                <a:cubicBezTo>
                  <a:pt x="1699650" y="45465"/>
                  <a:pt x="1702426" y="47575"/>
                  <a:pt x="1707721" y="51617"/>
                </a:cubicBezTo>
                <a:cubicBezTo>
                  <a:pt x="1713016" y="55659"/>
                  <a:pt x="1719290" y="60563"/>
                  <a:pt x="1726543" y="66328"/>
                </a:cubicBezTo>
                <a:cubicBezTo>
                  <a:pt x="1733796" y="72093"/>
                  <a:pt x="1740488" y="77649"/>
                  <a:pt x="1746618" y="82996"/>
                </a:cubicBezTo>
                <a:cubicBezTo>
                  <a:pt x="1746060" y="84927"/>
                  <a:pt x="1744885" y="86352"/>
                  <a:pt x="1743094" y="87270"/>
                </a:cubicBezTo>
                <a:cubicBezTo>
                  <a:pt x="1741302" y="88187"/>
                  <a:pt x="1739070" y="88642"/>
                  <a:pt x="1736398" y="88635"/>
                </a:cubicBezTo>
                <a:lnTo>
                  <a:pt x="1606353" y="88635"/>
                </a:lnTo>
                <a:lnTo>
                  <a:pt x="1606353" y="115419"/>
                </a:lnTo>
                <a:cubicBezTo>
                  <a:pt x="1609716" y="127211"/>
                  <a:pt x="1613739" y="138077"/>
                  <a:pt x="1618424" y="148019"/>
                </a:cubicBezTo>
                <a:cubicBezTo>
                  <a:pt x="1623108" y="157960"/>
                  <a:pt x="1628365" y="167064"/>
                  <a:pt x="1634195" y="175332"/>
                </a:cubicBezTo>
                <a:cubicBezTo>
                  <a:pt x="1641801" y="162593"/>
                  <a:pt x="1649055" y="149304"/>
                  <a:pt x="1655957" y="135464"/>
                </a:cubicBezTo>
                <a:cubicBezTo>
                  <a:pt x="1662858" y="121624"/>
                  <a:pt x="1668174" y="109656"/>
                  <a:pt x="1671904" y="99560"/>
                </a:cubicBezTo>
                <a:lnTo>
                  <a:pt x="1730054" y="137622"/>
                </a:lnTo>
                <a:cubicBezTo>
                  <a:pt x="1729239" y="139421"/>
                  <a:pt x="1727785" y="140757"/>
                  <a:pt x="1725693" y="141631"/>
                </a:cubicBezTo>
                <a:cubicBezTo>
                  <a:pt x="1723600" y="142505"/>
                  <a:pt x="1720473" y="142696"/>
                  <a:pt x="1716310" y="142204"/>
                </a:cubicBezTo>
                <a:cubicBezTo>
                  <a:pt x="1706118" y="149032"/>
                  <a:pt x="1694518" y="156169"/>
                  <a:pt x="1681507" y="163614"/>
                </a:cubicBezTo>
                <a:cubicBezTo>
                  <a:pt x="1668497" y="171059"/>
                  <a:pt x="1654958" y="178019"/>
                  <a:pt x="1640891" y="184495"/>
                </a:cubicBezTo>
                <a:cubicBezTo>
                  <a:pt x="1655949" y="202938"/>
                  <a:pt x="1672792" y="217505"/>
                  <a:pt x="1691420" y="228195"/>
                </a:cubicBezTo>
                <a:cubicBezTo>
                  <a:pt x="1710047" y="238886"/>
                  <a:pt x="1728916" y="247109"/>
                  <a:pt x="1748028" y="252865"/>
                </a:cubicBezTo>
                <a:lnTo>
                  <a:pt x="1746970" y="256389"/>
                </a:lnTo>
                <a:cubicBezTo>
                  <a:pt x="1736148" y="259231"/>
                  <a:pt x="1727044" y="265090"/>
                  <a:pt x="1719658" y="273967"/>
                </a:cubicBezTo>
                <a:cubicBezTo>
                  <a:pt x="1712271" y="282843"/>
                  <a:pt x="1707044" y="293548"/>
                  <a:pt x="1703975" y="306081"/>
                </a:cubicBezTo>
                <a:cubicBezTo>
                  <a:pt x="1687217" y="294440"/>
                  <a:pt x="1672567" y="281188"/>
                  <a:pt x="1660026" y="266323"/>
                </a:cubicBezTo>
                <a:cubicBezTo>
                  <a:pt x="1647485" y="251458"/>
                  <a:pt x="1636803" y="233636"/>
                  <a:pt x="1627981" y="212858"/>
                </a:cubicBezTo>
                <a:cubicBezTo>
                  <a:pt x="1619160" y="192081"/>
                  <a:pt x="1611950" y="167002"/>
                  <a:pt x="1606353" y="137622"/>
                </a:cubicBezTo>
                <a:lnTo>
                  <a:pt x="1606353" y="277535"/>
                </a:lnTo>
                <a:cubicBezTo>
                  <a:pt x="1606607" y="289150"/>
                  <a:pt x="1605198" y="299009"/>
                  <a:pt x="1602124" y="307113"/>
                </a:cubicBezTo>
                <a:cubicBezTo>
                  <a:pt x="1599050" y="315216"/>
                  <a:pt x="1592785" y="321656"/>
                  <a:pt x="1583328" y="326431"/>
                </a:cubicBezTo>
                <a:cubicBezTo>
                  <a:pt x="1573871" y="331206"/>
                  <a:pt x="1559696" y="334408"/>
                  <a:pt x="1540802" y="336038"/>
                </a:cubicBezTo>
                <a:cubicBezTo>
                  <a:pt x="1540178" y="327616"/>
                  <a:pt x="1539135" y="320406"/>
                  <a:pt x="1537674" y="314407"/>
                </a:cubicBezTo>
                <a:cubicBezTo>
                  <a:pt x="1536213" y="308409"/>
                  <a:pt x="1533849" y="303401"/>
                  <a:pt x="1530582" y="299385"/>
                </a:cubicBezTo>
                <a:cubicBezTo>
                  <a:pt x="1527469" y="295516"/>
                  <a:pt x="1523298" y="292153"/>
                  <a:pt x="1518070" y="289297"/>
                </a:cubicBezTo>
                <a:cubicBezTo>
                  <a:pt x="1512843" y="286441"/>
                  <a:pt x="1505148" y="284047"/>
                  <a:pt x="1494987" y="282116"/>
                </a:cubicBezTo>
                <a:lnTo>
                  <a:pt x="1494987" y="277887"/>
                </a:lnTo>
                <a:cubicBezTo>
                  <a:pt x="1495452" y="277918"/>
                  <a:pt x="1499220" y="278131"/>
                  <a:pt x="1506290" y="278527"/>
                </a:cubicBezTo>
                <a:cubicBezTo>
                  <a:pt x="1513361" y="278923"/>
                  <a:pt x="1520940" y="279319"/>
                  <a:pt x="1529028" y="279715"/>
                </a:cubicBezTo>
                <a:cubicBezTo>
                  <a:pt x="1537117" y="280111"/>
                  <a:pt x="1542921" y="280324"/>
                  <a:pt x="1546441" y="280354"/>
                </a:cubicBezTo>
                <a:cubicBezTo>
                  <a:pt x="1549385" y="280354"/>
                  <a:pt x="1551426" y="279826"/>
                  <a:pt x="1552564" y="278768"/>
                </a:cubicBezTo>
                <a:cubicBezTo>
                  <a:pt x="1553702" y="277711"/>
                  <a:pt x="1554245" y="276125"/>
                  <a:pt x="1554194" y="274011"/>
                </a:cubicBezTo>
                <a:lnTo>
                  <a:pt x="1554194" y="209165"/>
                </a:lnTo>
                <a:cubicBezTo>
                  <a:pt x="1544355" y="219730"/>
                  <a:pt x="1532314" y="231639"/>
                  <a:pt x="1518070" y="244892"/>
                </a:cubicBezTo>
                <a:cubicBezTo>
                  <a:pt x="1503827" y="258144"/>
                  <a:pt x="1487204" y="272785"/>
                  <a:pt x="1468202" y="288813"/>
                </a:cubicBezTo>
                <a:cubicBezTo>
                  <a:pt x="1467666" y="291309"/>
                  <a:pt x="1466712" y="293541"/>
                  <a:pt x="1465339" y="295509"/>
                </a:cubicBezTo>
                <a:cubicBezTo>
                  <a:pt x="1463966" y="297476"/>
                  <a:pt x="1462218" y="299004"/>
                  <a:pt x="1460097" y="300090"/>
                </a:cubicBezTo>
                <a:lnTo>
                  <a:pt x="1422740" y="246522"/>
                </a:lnTo>
                <a:cubicBezTo>
                  <a:pt x="1430556" y="243761"/>
                  <a:pt x="1441237" y="239767"/>
                  <a:pt x="1454784" y="234539"/>
                </a:cubicBezTo>
                <a:cubicBezTo>
                  <a:pt x="1468331" y="229311"/>
                  <a:pt x="1483659" y="223203"/>
                  <a:pt x="1500769" y="216213"/>
                </a:cubicBezTo>
                <a:cubicBezTo>
                  <a:pt x="1517879" y="209223"/>
                  <a:pt x="1535687" y="201705"/>
                  <a:pt x="1554194" y="193658"/>
                </a:cubicBezTo>
                <a:lnTo>
                  <a:pt x="1554194" y="88635"/>
                </a:lnTo>
                <a:lnTo>
                  <a:pt x="1423092" y="88635"/>
                </a:lnTo>
                <a:lnTo>
                  <a:pt x="1420273" y="78767"/>
                </a:lnTo>
                <a:lnTo>
                  <a:pt x="1554194" y="78767"/>
                </a:lnTo>
                <a:close/>
                <a:moveTo>
                  <a:pt x="62731" y="1586"/>
                </a:moveTo>
                <a:cubicBezTo>
                  <a:pt x="88197" y="1984"/>
                  <a:pt x="105945" y="5924"/>
                  <a:pt x="115975" y="13403"/>
                </a:cubicBezTo>
                <a:cubicBezTo>
                  <a:pt x="126005" y="20883"/>
                  <a:pt x="130416" y="28985"/>
                  <a:pt x="129208" y="37710"/>
                </a:cubicBezTo>
                <a:cubicBezTo>
                  <a:pt x="127999" y="46434"/>
                  <a:pt x="123269" y="52862"/>
                  <a:pt x="115017" y="56994"/>
                </a:cubicBezTo>
                <a:cubicBezTo>
                  <a:pt x="106765" y="61126"/>
                  <a:pt x="97090" y="60043"/>
                  <a:pt x="85991" y="53745"/>
                </a:cubicBezTo>
                <a:cubicBezTo>
                  <a:pt x="84038" y="44398"/>
                  <a:pt x="80632" y="35250"/>
                  <a:pt x="75771" y="26300"/>
                </a:cubicBezTo>
                <a:cubicBezTo>
                  <a:pt x="70911" y="17350"/>
                  <a:pt x="65742" y="9699"/>
                  <a:pt x="60264" y="3348"/>
                </a:cubicBezTo>
                <a:close/>
                <a:moveTo>
                  <a:pt x="500443" y="1410"/>
                </a:moveTo>
                <a:lnTo>
                  <a:pt x="566347" y="6733"/>
                </a:lnTo>
                <a:cubicBezTo>
                  <a:pt x="566134" y="9263"/>
                  <a:pt x="565150" y="11436"/>
                  <a:pt x="563395" y="13252"/>
                </a:cubicBezTo>
                <a:cubicBezTo>
                  <a:pt x="561640" y="15068"/>
                  <a:pt x="558278" y="16349"/>
                  <a:pt x="553307" y="17093"/>
                </a:cubicBezTo>
                <a:lnTo>
                  <a:pt x="553307" y="200706"/>
                </a:lnTo>
                <a:cubicBezTo>
                  <a:pt x="553105" y="203478"/>
                  <a:pt x="550572" y="206941"/>
                  <a:pt x="545710" y="211096"/>
                </a:cubicBezTo>
                <a:cubicBezTo>
                  <a:pt x="540848" y="215251"/>
                  <a:pt x="534870" y="218976"/>
                  <a:pt x="527776" y="222269"/>
                </a:cubicBezTo>
                <a:cubicBezTo>
                  <a:pt x="520682" y="225563"/>
                  <a:pt x="513685" y="227304"/>
                  <a:pt x="506787" y="227491"/>
                </a:cubicBezTo>
                <a:lnTo>
                  <a:pt x="500443" y="227491"/>
                </a:lnTo>
                <a:close/>
                <a:moveTo>
                  <a:pt x="201587" y="881"/>
                </a:moveTo>
                <a:lnTo>
                  <a:pt x="264318" y="6520"/>
                </a:lnTo>
                <a:cubicBezTo>
                  <a:pt x="263841" y="9325"/>
                  <a:pt x="262593" y="11557"/>
                  <a:pt x="260574" y="13216"/>
                </a:cubicBezTo>
                <a:cubicBezTo>
                  <a:pt x="258555" y="14876"/>
                  <a:pt x="255456" y="16050"/>
                  <a:pt x="251279" y="16740"/>
                </a:cubicBezTo>
                <a:cubicBezTo>
                  <a:pt x="251125" y="32247"/>
                  <a:pt x="250992" y="47313"/>
                  <a:pt x="250882" y="61939"/>
                </a:cubicBezTo>
                <a:cubicBezTo>
                  <a:pt x="250772" y="76565"/>
                  <a:pt x="250552" y="90750"/>
                  <a:pt x="250221" y="104494"/>
                </a:cubicBezTo>
                <a:lnTo>
                  <a:pt x="277358" y="104494"/>
                </a:lnTo>
                <a:lnTo>
                  <a:pt x="296037" y="79825"/>
                </a:lnTo>
                <a:cubicBezTo>
                  <a:pt x="292674" y="79854"/>
                  <a:pt x="289267" y="79178"/>
                  <a:pt x="285816" y="77798"/>
                </a:cubicBezTo>
                <a:cubicBezTo>
                  <a:pt x="282366" y="76418"/>
                  <a:pt x="278959" y="74156"/>
                  <a:pt x="275596" y="71014"/>
                </a:cubicBezTo>
                <a:cubicBezTo>
                  <a:pt x="275655" y="61344"/>
                  <a:pt x="274392" y="51785"/>
                  <a:pt x="271807" y="42335"/>
                </a:cubicBezTo>
                <a:cubicBezTo>
                  <a:pt x="269223" y="32886"/>
                  <a:pt x="266022" y="24472"/>
                  <a:pt x="262204" y="17093"/>
                </a:cubicBezTo>
                <a:lnTo>
                  <a:pt x="265376" y="15683"/>
                </a:lnTo>
                <a:cubicBezTo>
                  <a:pt x="287008" y="20826"/>
                  <a:pt x="301815" y="27653"/>
                  <a:pt x="309794" y="36163"/>
                </a:cubicBezTo>
                <a:cubicBezTo>
                  <a:pt x="317774" y="44673"/>
                  <a:pt x="320937" y="52910"/>
                  <a:pt x="319284" y="60872"/>
                </a:cubicBezTo>
                <a:cubicBezTo>
                  <a:pt x="317630" y="68834"/>
                  <a:pt x="313171" y="74564"/>
                  <a:pt x="305905" y="78062"/>
                </a:cubicBezTo>
                <a:cubicBezTo>
                  <a:pt x="310427" y="81631"/>
                  <a:pt x="316184" y="86300"/>
                  <a:pt x="323174" y="92071"/>
                </a:cubicBezTo>
                <a:cubicBezTo>
                  <a:pt x="330163" y="97842"/>
                  <a:pt x="336624" y="103393"/>
                  <a:pt x="342557" y="108723"/>
                </a:cubicBezTo>
                <a:cubicBezTo>
                  <a:pt x="342168" y="110654"/>
                  <a:pt x="341096" y="112079"/>
                  <a:pt x="339341" y="112997"/>
                </a:cubicBezTo>
                <a:cubicBezTo>
                  <a:pt x="337586" y="113914"/>
                  <a:pt x="335369" y="114370"/>
                  <a:pt x="332689" y="114362"/>
                </a:cubicBezTo>
                <a:lnTo>
                  <a:pt x="285816" y="114362"/>
                </a:lnTo>
                <a:lnTo>
                  <a:pt x="285816" y="120001"/>
                </a:lnTo>
                <a:lnTo>
                  <a:pt x="285816" y="271896"/>
                </a:lnTo>
                <a:cubicBezTo>
                  <a:pt x="285758" y="274165"/>
                  <a:pt x="286051" y="275795"/>
                  <a:pt x="286697" y="276786"/>
                </a:cubicBezTo>
                <a:cubicBezTo>
                  <a:pt x="287344" y="277777"/>
                  <a:pt x="288695" y="278262"/>
                  <a:pt x="290750" y="278240"/>
                </a:cubicBezTo>
                <a:lnTo>
                  <a:pt x="297094" y="278240"/>
                </a:lnTo>
                <a:cubicBezTo>
                  <a:pt x="299561" y="278299"/>
                  <a:pt x="301675" y="278181"/>
                  <a:pt x="303438" y="277887"/>
                </a:cubicBezTo>
                <a:cubicBezTo>
                  <a:pt x="304664" y="277931"/>
                  <a:pt x="305824" y="277667"/>
                  <a:pt x="306918" y="277094"/>
                </a:cubicBezTo>
                <a:cubicBezTo>
                  <a:pt x="308012" y="276522"/>
                  <a:pt x="309084" y="275376"/>
                  <a:pt x="310134" y="273658"/>
                </a:cubicBezTo>
                <a:cubicBezTo>
                  <a:pt x="311955" y="270149"/>
                  <a:pt x="314216" y="263952"/>
                  <a:pt x="316918" y="255068"/>
                </a:cubicBezTo>
                <a:cubicBezTo>
                  <a:pt x="319620" y="246184"/>
                  <a:pt x="322410" y="236639"/>
                  <a:pt x="325288" y="226433"/>
                </a:cubicBezTo>
                <a:lnTo>
                  <a:pt x="328812" y="226433"/>
                </a:lnTo>
                <a:lnTo>
                  <a:pt x="330222" y="276478"/>
                </a:lnTo>
                <a:cubicBezTo>
                  <a:pt x="335207" y="279231"/>
                  <a:pt x="338541" y="282183"/>
                  <a:pt x="340222" y="285332"/>
                </a:cubicBezTo>
                <a:cubicBezTo>
                  <a:pt x="341903" y="288482"/>
                  <a:pt x="342682" y="292227"/>
                  <a:pt x="342557" y="296566"/>
                </a:cubicBezTo>
                <a:cubicBezTo>
                  <a:pt x="342762" y="305421"/>
                  <a:pt x="338915" y="312205"/>
                  <a:pt x="331015" y="316918"/>
                </a:cubicBezTo>
                <a:cubicBezTo>
                  <a:pt x="323115" y="321632"/>
                  <a:pt x="309928" y="324011"/>
                  <a:pt x="291455" y="324055"/>
                </a:cubicBezTo>
                <a:lnTo>
                  <a:pt x="274186" y="324055"/>
                </a:lnTo>
                <a:cubicBezTo>
                  <a:pt x="259304" y="324261"/>
                  <a:pt x="249597" y="321471"/>
                  <a:pt x="245067" y="315685"/>
                </a:cubicBezTo>
                <a:cubicBezTo>
                  <a:pt x="240537" y="309899"/>
                  <a:pt x="238496" y="299885"/>
                  <a:pt x="238944" y="285641"/>
                </a:cubicBezTo>
                <a:lnTo>
                  <a:pt x="238944" y="208812"/>
                </a:lnTo>
                <a:cubicBezTo>
                  <a:pt x="233085" y="234532"/>
                  <a:pt x="222953" y="257983"/>
                  <a:pt x="208547" y="279165"/>
                </a:cubicBezTo>
                <a:cubicBezTo>
                  <a:pt x="194142" y="300347"/>
                  <a:pt x="173613" y="319305"/>
                  <a:pt x="146961" y="336038"/>
                </a:cubicBezTo>
                <a:lnTo>
                  <a:pt x="143437" y="331104"/>
                </a:lnTo>
                <a:cubicBezTo>
                  <a:pt x="159222" y="311524"/>
                  <a:pt x="171274" y="290575"/>
                  <a:pt x="179593" y="268254"/>
                </a:cubicBezTo>
                <a:cubicBezTo>
                  <a:pt x="187912" y="245934"/>
                  <a:pt x="193647" y="222008"/>
                  <a:pt x="196797" y="196477"/>
                </a:cubicBezTo>
                <a:cubicBezTo>
                  <a:pt x="199947" y="170946"/>
                  <a:pt x="201661" y="143574"/>
                  <a:pt x="201939" y="114362"/>
                </a:cubicBezTo>
                <a:lnTo>
                  <a:pt x="185375" y="114362"/>
                </a:lnTo>
                <a:lnTo>
                  <a:pt x="184670" y="111895"/>
                </a:lnTo>
                <a:cubicBezTo>
                  <a:pt x="183444" y="113173"/>
                  <a:pt x="181756" y="114406"/>
                  <a:pt x="179604" y="115596"/>
                </a:cubicBezTo>
                <a:cubicBezTo>
                  <a:pt x="177453" y="116785"/>
                  <a:pt x="174795" y="117666"/>
                  <a:pt x="171631" y="118239"/>
                </a:cubicBezTo>
                <a:lnTo>
                  <a:pt x="171631" y="176741"/>
                </a:lnTo>
                <a:cubicBezTo>
                  <a:pt x="171315" y="177640"/>
                  <a:pt x="169009" y="178858"/>
                  <a:pt x="164713" y="180396"/>
                </a:cubicBezTo>
                <a:cubicBezTo>
                  <a:pt x="160416" y="181934"/>
                  <a:pt x="155317" y="183335"/>
                  <a:pt x="149415" y="184599"/>
                </a:cubicBezTo>
                <a:cubicBezTo>
                  <a:pt x="143513" y="185863"/>
                  <a:pt x="137996" y="186533"/>
                  <a:pt x="132864" y="186609"/>
                </a:cubicBezTo>
                <a:lnTo>
                  <a:pt x="124758" y="186609"/>
                </a:lnTo>
                <a:lnTo>
                  <a:pt x="124758" y="173217"/>
                </a:lnTo>
                <a:lnTo>
                  <a:pt x="121939" y="173217"/>
                </a:lnTo>
                <a:lnTo>
                  <a:pt x="121939" y="281764"/>
                </a:lnTo>
                <a:cubicBezTo>
                  <a:pt x="122152" y="292017"/>
                  <a:pt x="120982" y="300958"/>
                  <a:pt x="118428" y="308588"/>
                </a:cubicBezTo>
                <a:cubicBezTo>
                  <a:pt x="115873" y="316217"/>
                  <a:pt x="110657" y="322339"/>
                  <a:pt x="102777" y="326953"/>
                </a:cubicBezTo>
                <a:cubicBezTo>
                  <a:pt x="94898" y="331567"/>
                  <a:pt x="83076" y="334478"/>
                  <a:pt x="67313" y="335685"/>
                </a:cubicBezTo>
                <a:cubicBezTo>
                  <a:pt x="67034" y="328446"/>
                  <a:pt x="66535" y="322131"/>
                  <a:pt x="65815" y="316742"/>
                </a:cubicBezTo>
                <a:cubicBezTo>
                  <a:pt x="65096" y="311353"/>
                  <a:pt x="63715" y="306977"/>
                  <a:pt x="61674" y="303614"/>
                </a:cubicBezTo>
                <a:cubicBezTo>
                  <a:pt x="60059" y="300406"/>
                  <a:pt x="57474" y="297572"/>
                  <a:pt x="53921" y="295112"/>
                </a:cubicBezTo>
                <a:cubicBezTo>
                  <a:pt x="50367" y="292653"/>
                  <a:pt x="44963" y="290788"/>
                  <a:pt x="37709" y="289517"/>
                </a:cubicBezTo>
                <a:lnTo>
                  <a:pt x="37709" y="284936"/>
                </a:lnTo>
                <a:cubicBezTo>
                  <a:pt x="37977" y="284958"/>
                  <a:pt x="40183" y="285110"/>
                  <a:pt x="44327" y="285393"/>
                </a:cubicBezTo>
                <a:cubicBezTo>
                  <a:pt x="48471" y="285676"/>
                  <a:pt x="52948" y="285958"/>
                  <a:pt x="57758" y="286241"/>
                </a:cubicBezTo>
                <a:cubicBezTo>
                  <a:pt x="62568" y="286524"/>
                  <a:pt x="66106" y="286676"/>
                  <a:pt x="68370" y="286698"/>
                </a:cubicBezTo>
                <a:cubicBezTo>
                  <a:pt x="70624" y="286669"/>
                  <a:pt x="72196" y="286111"/>
                  <a:pt x="73084" y="285024"/>
                </a:cubicBezTo>
                <a:cubicBezTo>
                  <a:pt x="73972" y="283937"/>
                  <a:pt x="74398" y="282498"/>
                  <a:pt x="74361" y="280707"/>
                </a:cubicBezTo>
                <a:lnTo>
                  <a:pt x="74361" y="225729"/>
                </a:lnTo>
                <a:cubicBezTo>
                  <a:pt x="65125" y="241742"/>
                  <a:pt x="54523" y="255530"/>
                  <a:pt x="42555" y="267094"/>
                </a:cubicBezTo>
                <a:cubicBezTo>
                  <a:pt x="30587" y="278658"/>
                  <a:pt x="17694" y="288130"/>
                  <a:pt x="3876" y="295509"/>
                </a:cubicBezTo>
                <a:lnTo>
                  <a:pt x="0" y="292689"/>
                </a:lnTo>
                <a:cubicBezTo>
                  <a:pt x="6806" y="280978"/>
                  <a:pt x="13017" y="266955"/>
                  <a:pt x="18634" y="250619"/>
                </a:cubicBezTo>
                <a:cubicBezTo>
                  <a:pt x="24251" y="234282"/>
                  <a:pt x="28612" y="217175"/>
                  <a:pt x="31718" y="199297"/>
                </a:cubicBezTo>
                <a:lnTo>
                  <a:pt x="74361" y="213394"/>
                </a:lnTo>
                <a:lnTo>
                  <a:pt x="74361" y="173217"/>
                </a:lnTo>
                <a:lnTo>
                  <a:pt x="69075" y="173217"/>
                </a:lnTo>
                <a:lnTo>
                  <a:pt x="69075" y="177446"/>
                </a:lnTo>
                <a:cubicBezTo>
                  <a:pt x="68635" y="179700"/>
                  <a:pt x="64582" y="182417"/>
                  <a:pt x="56916" y="185596"/>
                </a:cubicBezTo>
                <a:cubicBezTo>
                  <a:pt x="49251" y="188775"/>
                  <a:pt x="40617" y="190523"/>
                  <a:pt x="31013" y="190838"/>
                </a:cubicBezTo>
                <a:lnTo>
                  <a:pt x="24669" y="190838"/>
                </a:lnTo>
                <a:lnTo>
                  <a:pt x="24669" y="82644"/>
                </a:lnTo>
                <a:lnTo>
                  <a:pt x="70837" y="100618"/>
                </a:lnTo>
                <a:lnTo>
                  <a:pt x="121234" y="100618"/>
                </a:lnTo>
                <a:lnTo>
                  <a:pt x="142027" y="78062"/>
                </a:lnTo>
                <a:lnTo>
                  <a:pt x="183966" y="109076"/>
                </a:lnTo>
                <a:lnTo>
                  <a:pt x="182556" y="104494"/>
                </a:lnTo>
                <a:lnTo>
                  <a:pt x="201939" y="104494"/>
                </a:lnTo>
                <a:cubicBezTo>
                  <a:pt x="202079" y="88459"/>
                  <a:pt x="202064" y="71807"/>
                  <a:pt x="201895" y="54538"/>
                </a:cubicBezTo>
                <a:cubicBezTo>
                  <a:pt x="201726" y="37269"/>
                  <a:pt x="201624" y="19384"/>
                  <a:pt x="201587" y="881"/>
                </a:cubicBezTo>
                <a:close/>
                <a:moveTo>
                  <a:pt x="1185557" y="0"/>
                </a:moveTo>
                <a:lnTo>
                  <a:pt x="1259919" y="20793"/>
                </a:lnTo>
                <a:cubicBezTo>
                  <a:pt x="1259339" y="23392"/>
                  <a:pt x="1257680" y="25419"/>
                  <a:pt x="1254941" y="26873"/>
                </a:cubicBezTo>
                <a:cubicBezTo>
                  <a:pt x="1252203" y="28326"/>
                  <a:pt x="1247636" y="29472"/>
                  <a:pt x="1241241" y="30309"/>
                </a:cubicBezTo>
                <a:cubicBezTo>
                  <a:pt x="1257871" y="53022"/>
                  <a:pt x="1279941" y="72706"/>
                  <a:pt x="1307453" y="89362"/>
                </a:cubicBezTo>
                <a:cubicBezTo>
                  <a:pt x="1334964" y="106018"/>
                  <a:pt x="1365404" y="118698"/>
                  <a:pt x="1398775" y="127402"/>
                </a:cubicBezTo>
                <a:lnTo>
                  <a:pt x="1398422" y="132688"/>
                </a:lnTo>
                <a:cubicBezTo>
                  <a:pt x="1387636" y="137218"/>
                  <a:pt x="1379340" y="144193"/>
                  <a:pt x="1373532" y="153614"/>
                </a:cubicBezTo>
                <a:cubicBezTo>
                  <a:pt x="1367725" y="163034"/>
                  <a:pt x="1363569" y="173092"/>
                  <a:pt x="1361065" y="183790"/>
                </a:cubicBezTo>
                <a:cubicBezTo>
                  <a:pt x="1331461" y="168672"/>
                  <a:pt x="1306263" y="148467"/>
                  <a:pt x="1285470" y="123173"/>
                </a:cubicBezTo>
                <a:cubicBezTo>
                  <a:pt x="1264677" y="97879"/>
                  <a:pt x="1248289" y="68334"/>
                  <a:pt x="1236307" y="34538"/>
                </a:cubicBezTo>
                <a:cubicBezTo>
                  <a:pt x="1227392" y="53658"/>
                  <a:pt x="1214639" y="73274"/>
                  <a:pt x="1198049" y="93386"/>
                </a:cubicBezTo>
                <a:cubicBezTo>
                  <a:pt x="1181459" y="113499"/>
                  <a:pt x="1161658" y="132162"/>
                  <a:pt x="1138646" y="149376"/>
                </a:cubicBezTo>
                <a:cubicBezTo>
                  <a:pt x="1115634" y="166591"/>
                  <a:pt x="1090037" y="180411"/>
                  <a:pt x="1061856" y="190838"/>
                </a:cubicBezTo>
                <a:lnTo>
                  <a:pt x="1060094" y="187667"/>
                </a:lnTo>
                <a:cubicBezTo>
                  <a:pt x="1080968" y="172003"/>
                  <a:pt x="1099799" y="153697"/>
                  <a:pt x="1116587" y="132747"/>
                </a:cubicBezTo>
                <a:cubicBezTo>
                  <a:pt x="1133375" y="111797"/>
                  <a:pt x="1147637" y="89849"/>
                  <a:pt x="1159374" y="66902"/>
                </a:cubicBezTo>
                <a:cubicBezTo>
                  <a:pt x="1171110" y="43955"/>
                  <a:pt x="1179838" y="21655"/>
                  <a:pt x="1185557" y="0"/>
                </a:cubicBezTo>
                <a:close/>
              </a:path>
            </a:pathLst>
          </a:custGeom>
          <a:solidFill>
            <a:srgbClr val="39393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6600">
                <a:solidFill>
                  <a:srgbClr val="39393B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39393B"/>
              </a:solidFill>
              <a:effectLst/>
              <a:uLnTx/>
              <a:uFillTx/>
              <a:latin typeface="思源宋体 CN Heavy" panose="02020900000000000000" pitchFamily="18" charset="-122"/>
              <a:ea typeface="思源宋体 CN Heavy" panose="02020900000000000000" pitchFamily="18" charset="-122"/>
              <a:cs typeface="+mn-cs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E595FB6A-C1FA-464E-945A-856CB98BE941}"/>
              </a:ext>
            </a:extLst>
          </p:cNvPr>
          <p:cNvGrpSpPr/>
          <p:nvPr/>
        </p:nvGrpSpPr>
        <p:grpSpPr>
          <a:xfrm>
            <a:off x="1489989" y="3940994"/>
            <a:ext cx="2984124" cy="448860"/>
            <a:chOff x="1489989" y="3940994"/>
            <a:chExt cx="2984124" cy="44886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E11450C1-7232-4B9C-BE87-2105E46799B9}"/>
                </a:ext>
              </a:extLst>
            </p:cNvPr>
            <p:cNvSpPr/>
            <p:nvPr/>
          </p:nvSpPr>
          <p:spPr>
            <a:xfrm>
              <a:off x="1515160" y="4209813"/>
              <a:ext cx="2037155" cy="180041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888AE39E-A55A-4DB0-B2BE-0E7B179E7341}"/>
                </a:ext>
              </a:extLst>
            </p:cNvPr>
            <p:cNvSpPr txBox="1"/>
            <p:nvPr/>
          </p:nvSpPr>
          <p:spPr>
            <a:xfrm>
              <a:off x="1489989" y="3940994"/>
              <a:ext cx="2984124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全网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付费学员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10W+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B4051426-EB8B-48B8-A1AD-E91CF3E85095}"/>
              </a:ext>
            </a:extLst>
          </p:cNvPr>
          <p:cNvGrpSpPr/>
          <p:nvPr/>
        </p:nvGrpSpPr>
        <p:grpSpPr>
          <a:xfrm>
            <a:off x="1489989" y="4323738"/>
            <a:ext cx="2984124" cy="418191"/>
            <a:chOff x="1489989" y="4323738"/>
            <a:chExt cx="2984124" cy="418191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BA415417-6248-4BD9-8A51-5BE235BB0071}"/>
                </a:ext>
              </a:extLst>
            </p:cNvPr>
            <p:cNvSpPr/>
            <p:nvPr/>
          </p:nvSpPr>
          <p:spPr>
            <a:xfrm>
              <a:off x="1515160" y="4567964"/>
              <a:ext cx="2124131" cy="142062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06898677-BF6E-4888-A659-C399303A46C8}"/>
                </a:ext>
              </a:extLst>
            </p:cNvPr>
            <p:cNvSpPr txBox="1"/>
            <p:nvPr/>
          </p:nvSpPr>
          <p:spPr>
            <a:xfrm>
              <a:off x="1489989" y="4323738"/>
              <a:ext cx="2984124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连续三年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WPS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最佳设计师 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39393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DEDBF6CF-7ECF-4032-968A-E86FCCF19E39}"/>
              </a:ext>
            </a:extLst>
          </p:cNvPr>
          <p:cNvGrpSpPr/>
          <p:nvPr/>
        </p:nvGrpSpPr>
        <p:grpSpPr>
          <a:xfrm>
            <a:off x="1489989" y="4707854"/>
            <a:ext cx="2984124" cy="419625"/>
            <a:chOff x="1489989" y="4707854"/>
            <a:chExt cx="2984124" cy="419625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3355E3CC-4661-40F1-91F4-72F313D17F13}"/>
                </a:ext>
              </a:extLst>
            </p:cNvPr>
            <p:cNvSpPr/>
            <p:nvPr/>
          </p:nvSpPr>
          <p:spPr>
            <a:xfrm>
              <a:off x="1515160" y="4950827"/>
              <a:ext cx="2037155" cy="176652"/>
            </a:xfrm>
            <a:prstGeom prst="rect">
              <a:avLst/>
            </a:prstGeom>
            <a:solidFill>
              <a:srgbClr val="E9CA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xmlns="" id="{74A48345-22D2-489F-A495-E32951AA739A}"/>
                </a:ext>
              </a:extLst>
            </p:cNvPr>
            <p:cNvSpPr txBox="1"/>
            <p:nvPr/>
          </p:nvSpPr>
          <p:spPr>
            <a:xfrm>
              <a:off x="1489989" y="4707854"/>
              <a:ext cx="2984124" cy="4181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插坐学院首席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939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导师</a:t>
              </a:r>
            </a:p>
          </p:txBody>
        </p:sp>
      </p:grp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AF1194FF-F6A4-47EC-980E-EC8AD5FFE2EA}"/>
              </a:ext>
            </a:extLst>
          </p:cNvPr>
          <p:cNvSpPr/>
          <p:nvPr/>
        </p:nvSpPr>
        <p:spPr>
          <a:xfrm rot="5400000">
            <a:off x="11720663" y="-242202"/>
            <a:ext cx="819216" cy="706221"/>
          </a:xfrm>
          <a:prstGeom prst="triangl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PA_图片 21">
            <a:extLst>
              <a:ext uri="{FF2B5EF4-FFF2-40B4-BE49-F238E27FC236}">
                <a16:creationId xmlns:a16="http://schemas.microsoft.com/office/drawing/2014/main" xmlns="" id="{E085E50E-CA5D-4FB8-B8AA-8220C364ADE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34604" y="310753"/>
            <a:ext cx="4948020" cy="6547249"/>
          </a:xfrm>
          <a:custGeom>
            <a:avLst/>
            <a:gdLst/>
            <a:ahLst/>
            <a:cxnLst/>
            <a:rect l="0" t="0" r="0" b="0"/>
            <a:pathLst>
              <a:path w="4948020" h="6547249">
                <a:moveTo>
                  <a:pt x="0" y="0"/>
                </a:moveTo>
                <a:lnTo>
                  <a:pt x="4948019" y="0"/>
                </a:lnTo>
                <a:lnTo>
                  <a:pt x="4948019" y="6547248"/>
                </a:lnTo>
                <a:lnTo>
                  <a:pt x="0" y="6547248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9E6A20A4-62A9-425D-8AED-2B13F2378B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2915" y="299100"/>
            <a:ext cx="4838900" cy="661961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2A81A2D-252D-4571-9600-227F0A2C59F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167" t="-1395" r="11554" b="42502"/>
          <a:stretch/>
        </p:blipFill>
        <p:spPr>
          <a:xfrm>
            <a:off x="5896622" y="187716"/>
            <a:ext cx="5370405" cy="6730999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7600AA0-6DD6-400A-8481-48BD2B732444}"/>
              </a:ext>
            </a:extLst>
          </p:cNvPr>
          <p:cNvGrpSpPr/>
          <p:nvPr/>
        </p:nvGrpSpPr>
        <p:grpSpPr>
          <a:xfrm>
            <a:off x="2526115" y="3088473"/>
            <a:ext cx="7611526" cy="7611526"/>
            <a:chOff x="2713574" y="3100496"/>
            <a:chExt cx="7611526" cy="7611526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8EDD9620-E449-445F-816F-F0A1A269A7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325" t="9188" r="3384" b="8965"/>
            <a:stretch/>
          </p:blipFill>
          <p:spPr>
            <a:xfrm>
              <a:off x="6498783" y="4150089"/>
              <a:ext cx="2752169" cy="2745651"/>
            </a:xfrm>
            <a:prstGeom prst="rect">
              <a:avLst/>
            </a:prstGeom>
          </p:spPr>
        </p:pic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89098FD0-A07D-4680-AA59-C82087A070B2}"/>
                </a:ext>
              </a:extLst>
            </p:cNvPr>
            <p:cNvSpPr/>
            <p:nvPr/>
          </p:nvSpPr>
          <p:spPr>
            <a:xfrm>
              <a:off x="2713574" y="3100496"/>
              <a:ext cx="7611526" cy="7611526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575AD49-8859-4571-90D5-0B58F041EF8B}"/>
              </a:ext>
            </a:extLst>
          </p:cNvPr>
          <p:cNvSpPr/>
          <p:nvPr/>
        </p:nvSpPr>
        <p:spPr>
          <a:xfrm>
            <a:off x="10959283" y="1164843"/>
            <a:ext cx="244857" cy="244857"/>
          </a:xfrm>
          <a:prstGeom prst="ellips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B329D407-78CD-45BE-B071-13D22982FC4A}"/>
              </a:ext>
            </a:extLst>
          </p:cNvPr>
          <p:cNvSpPr/>
          <p:nvPr/>
        </p:nvSpPr>
        <p:spPr>
          <a:xfrm rot="2700000">
            <a:off x="5639037" y="848977"/>
            <a:ext cx="265176" cy="228600"/>
          </a:xfrm>
          <a:prstGeom prst="triangle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2E8BA5A-2CD3-41DB-A534-61F38179BF40}"/>
              </a:ext>
            </a:extLst>
          </p:cNvPr>
          <p:cNvSpPr/>
          <p:nvPr/>
        </p:nvSpPr>
        <p:spPr>
          <a:xfrm rot="2700000">
            <a:off x="5005913" y="5236753"/>
            <a:ext cx="590992" cy="590992"/>
          </a:xfrm>
          <a:prstGeom prst="rect">
            <a:avLst/>
          </a:prstGeom>
          <a:noFill/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2F47BE4-BF4D-4120-A7CD-B2A6D1D7C28D}"/>
              </a:ext>
            </a:extLst>
          </p:cNvPr>
          <p:cNvSpPr/>
          <p:nvPr/>
        </p:nvSpPr>
        <p:spPr>
          <a:xfrm rot="2700000">
            <a:off x="11590710" y="3894383"/>
            <a:ext cx="305598" cy="305598"/>
          </a:xfrm>
          <a:prstGeom prst="rect">
            <a:avLst/>
          </a:prstGeom>
          <a:noFill/>
          <a:ln w="38100">
            <a:solidFill>
              <a:srgbClr val="E9C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A281AAB8-813E-4BD6-A79E-C4C19AE4A392}"/>
              </a:ext>
            </a:extLst>
          </p:cNvPr>
          <p:cNvSpPr/>
          <p:nvPr/>
        </p:nvSpPr>
        <p:spPr>
          <a:xfrm>
            <a:off x="10907620" y="1042414"/>
            <a:ext cx="244857" cy="244857"/>
          </a:xfrm>
          <a:prstGeom prst="ellipse">
            <a:avLst/>
          </a:prstGeom>
          <a:noFill/>
          <a:ln w="38100">
            <a:solidFill>
              <a:srgbClr val="E9CA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55B7DC77-3959-4A69-A11A-2588432D8D9E}"/>
              </a:ext>
            </a:extLst>
          </p:cNvPr>
          <p:cNvSpPr/>
          <p:nvPr/>
        </p:nvSpPr>
        <p:spPr>
          <a:xfrm rot="6041262">
            <a:off x="5594901" y="4376747"/>
            <a:ext cx="312174" cy="312174"/>
          </a:xfrm>
          <a:prstGeom prst="rect">
            <a:avLst/>
          </a:prstGeom>
          <a:solidFill>
            <a:srgbClr val="E9CA80"/>
          </a:solidFill>
          <a:ln w="38100">
            <a:solidFill>
              <a:srgbClr val="393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7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1000"/>
    </mc:Choice>
    <mc:Fallback xmlns="">
      <p:transition advTm="11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decel="4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40000" decel="4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182 -0.00949 L 0.01758 -0.15694 L 0.0194 -0.18518 L 0.02292 -0.19282 L 0.02383 -0.24166 L 0.04857 -0.38125 L 0.06003 -0.38588 L 0.12526 -0.45023 L 0.15 -0.49097 L 0.14649 -0.53495 L 0.13763 -0.55046 L 0.12175 -0.59282 L 0.11289 -0.59444 L 0.10938 -0.60555 L 0.08906 -0.65092 L 0.08997 -0.67453 L 0.09622 -0.68541 L 0.08555 -0.73889 L 0.08112 -0.80625 L 0.075 -0.80324 L 0.0724 -0.83449 L 0.08386 -0.8956 L 0.10938 -0.93796 L 0.14375 -0.95833 L 0.18177 -0.96458 L 0.19583 -0.95069 L 0.20378 -0.93657 L 0.20208 -0.90671 L 0.2056 -0.90185 L 0.21615 -0.90972 L 0.22591 -0.88634 L 0.23112 -0.8706 L 0.23997 -0.82824 L 0.24531 -0.78912 L 0.2444 -0.74815 L 0.25586 -0.74352 L 0.25768 -0.71365 L 0.25143 -0.67129 L 0.25326 -0.65879 L 0.2444 -0.64629 L 0.24258 -0.63217 L 0.23737 -0.58981 L 0.23737 -0.57106 L 0.26029 -0.56319 L 0.26992 -0.54421 L 0.28581 -0.49722 L 0.34063 -0.46273 L 0.375 -0.43912 L 0.38828 -0.425 L 0.39531 -0.40162 L 0.39622 -0.36389 L 0.38828 -0.27291 L 0.38737 -0.24467 L 0.38906 -0.22754 L 0.38386 -0.21342 L 0.37669 -0.12546 L 0.36524 -0.06435 L 0.36081 -0.05648 L 0.36445 -0.04074 L 0.36003 -0.02986 L 0.35208 0.01088 " pathEditMode="relative" rAng="0" ptsTypes="AAAAAAAAAAAAAAAAAAAAAAAAAAAAAAAAAAAAAAAAAAAAAAAAAAAAAAAAAAAAA">
                                          <p:cBhvr>
                                            <p:cTn id="1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714" y="-4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repeatCount="5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3.75E-6 4.07407E-6 L 0.34154 4.07407E-6 " pathEditMode="relative" rAng="0" ptsTypes="AA">
                                          <p:cBhvr>
                                            <p:cTn id="31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8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8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45833E-6 1.48148E-6 L 0.32396 1.48148E-6 " pathEditMode="relative" rAng="0" ptsTypes="AA">
                                          <p:cBhvr>
                                            <p:cTn id="37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75E-6 4.07407E-6 L 0.34154 4.07407E-6 " pathEditMode="relative" rAng="0" ptsTypes="AA">
                                          <p:cBhvr>
                                            <p:cTn id="39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8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45833E-6 1.48148E-6 L 0.32396 1.48148E-6 " pathEditMode="relative" rAng="0" ptsTypes="AA">
                                          <p:cBhvr>
                                            <p:cTn id="41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2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4.79167E-6 4.07407E-6 L 0.39427 -3.7037E-7 " pathEditMode="relative" rAng="0" ptsTypes="AA">
                                          <p:cBhvr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09" y="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4.79167E-6 4.07407E-6 L 0.39427 -3.7037E-7 " pathEditMode="relative" rAng="0" ptsTypes="AA">
                                          <p:cBhvr>
                                            <p:cTn id="49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09" y="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25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7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50" decel="100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16" repeatCount="4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1" nodeType="withEffect">
                                      <p:stCondLst>
                                        <p:cond delay="66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16" repeatCount="4000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1" nodeType="withEffect">
                                      <p:stCondLst>
                                        <p:cond delay="66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16" repeatCount="4000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16" repeatCount="400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1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8" presetClass="emph" presetSubtype="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16" repeatCount="4000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fill="hold" grpId="1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2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16" repeatCount="4000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fill="hold" grpId="2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1" fill="hold" grpId="0" nodeType="withEffect" p14:presetBounceEnd="88000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8" presetClass="emph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1" fill="hold" grpId="0" nodeType="withEffect" p14:presetBounceEnd="88000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repeatCount="2000" decel="48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1.25E-6 -1.11111E-6 L -0.58177 1.02199 " pathEditMode="relative" rAng="0" ptsTypes="AA">
                                          <p:cBhvr>
                                            <p:cTn id="14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763" y="5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42" presetClass="path" presetSubtype="0" decel="4800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4.58333E-6 1.11111E-6 L -0.09023 0.15648 " pathEditMode="relative" rAng="0" ptsTypes="AA">
                                          <p:cBhvr>
                                            <p:cTn id="150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18" y="7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repeatCount="2000" decel="4800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3.125E-6 1.85185E-6 L -0.37591 0.66134 " pathEditMode="relative" rAng="0" ptsTypes="AA">
                                          <p:cBhvr>
                                            <p:cTn id="152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59" y="3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repeatCount="2000" decel="48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875E-6 -2.96296E-6 L -0.08711 0.15903 " pathEditMode="relative" rAng="0" ptsTypes="AA">
                                          <p:cBhvr>
                                            <p:cTn id="154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84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5" grpId="0" animBg="1"/>
          <p:bldP spid="15" grpId="1" animBg="1"/>
          <p:bldP spid="16" grpId="0" animBg="1"/>
          <p:bldP spid="16" grpId="1" animBg="1"/>
          <p:bldP spid="43" grpId="0" animBg="1"/>
          <p:bldP spid="43" grpId="1" animBg="1"/>
          <p:bldP spid="63" grpId="0" animBg="1"/>
          <p:bldP spid="48" grpId="0" animBg="1"/>
          <p:bldP spid="48" grpId="1" animBg="1"/>
          <p:bldP spid="72" grpId="0" animBg="1"/>
          <p:bldP spid="50" grpId="0" animBg="1"/>
          <p:bldP spid="50" grpId="1" animBg="1"/>
          <p:bldP spid="73" grpId="0" animBg="1"/>
          <p:bldP spid="11" grpId="0" animBg="1"/>
          <p:bldP spid="11" grpId="1" animBg="1"/>
          <p:bldP spid="6" grpId="0" animBg="1"/>
          <p:bldP spid="7" grpId="0" animBg="1"/>
          <p:bldP spid="7" grpId="1" animBg="1"/>
          <p:bldP spid="10" grpId="0" animBg="1"/>
          <p:bldP spid="10" grpId="1" animBg="1"/>
          <p:bldP spid="10" grpId="2" animBg="1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26" grpId="0" animBg="1"/>
          <p:bldP spid="26" grpId="1" animBg="1"/>
          <p:bldP spid="35" grpId="0" animBg="1"/>
          <p:bldP spid="35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decel="48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0" presetClass="path" presetSubtype="0" accel="40000" decel="42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182 -0.00949 L 0.01758 -0.15694 L 0.0194 -0.18518 L 0.02292 -0.19282 L 0.02383 -0.24166 L 0.04857 -0.38125 L 0.06003 -0.38588 L 0.12526 -0.45023 L 0.15 -0.49097 L 0.14649 -0.53495 L 0.13763 -0.55046 L 0.12175 -0.59282 L 0.11289 -0.59444 L 0.10938 -0.60555 L 0.08906 -0.65092 L 0.08997 -0.67453 L 0.09622 -0.68541 L 0.08555 -0.73889 L 0.08112 -0.80625 L 0.075 -0.80324 L 0.0724 -0.83449 L 0.08386 -0.8956 L 0.10938 -0.93796 L 0.14375 -0.95833 L 0.18177 -0.96458 L 0.19583 -0.95069 L 0.20378 -0.93657 L 0.20208 -0.90671 L 0.2056 -0.90185 L 0.21615 -0.90972 L 0.22591 -0.88634 L 0.23112 -0.8706 L 0.23997 -0.82824 L 0.24531 -0.78912 L 0.2444 -0.74815 L 0.25586 -0.74352 L 0.25768 -0.71365 L 0.25143 -0.67129 L 0.25326 -0.65879 L 0.2444 -0.64629 L 0.24258 -0.63217 L 0.23737 -0.58981 L 0.23737 -0.57106 L 0.26029 -0.56319 L 0.26992 -0.54421 L 0.28581 -0.49722 L 0.34063 -0.46273 L 0.375 -0.43912 L 0.38828 -0.425 L 0.39531 -0.40162 L 0.39622 -0.36389 L 0.38828 -0.27291 L 0.38737 -0.24467 L 0.38906 -0.22754 L 0.38386 -0.21342 L 0.37669 -0.12546 L 0.36524 -0.06435 L 0.36081 -0.05648 L 0.36445 -0.04074 L 0.36003 -0.02986 L 0.35208 0.01088 " pathEditMode="relative" rAng="0" ptsTypes="AAAAAAAAAAAAAAAAAAAAAAAAAAAAAAAAAAAAAAAAAAAAAAAAAAAAAAAAAAAAA">
                                          <p:cBhvr>
                                            <p:cTn id="14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714" y="-4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2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repeatCount="5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2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3.75E-6 4.07407E-6 L 0.34154 4.07407E-6 " pathEditMode="relative" rAng="0" ptsTypes="AA">
                                          <p:cBhvr>
                                            <p:cTn id="31" dur="2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8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" presetClass="exit" presetSubtype="8" fill="hold" grpId="1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3" dur="2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5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45833E-6 1.48148E-6 L 0.32396 1.48148E-6 " pathEditMode="relative" rAng="0" ptsTypes="AA">
                                          <p:cBhvr>
                                            <p:cTn id="37" dur="2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3.75E-6 4.07407E-6 L 0.34154 4.07407E-6 " pathEditMode="relative" rAng="0" ptsTypes="AA">
                                          <p:cBhvr>
                                            <p:cTn id="39" dur="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08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accel="50000" decel="5000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45833E-6 1.48148E-6 L 0.32396 1.48148E-6 " pathEditMode="relative" rAng="0" ptsTypes="AA">
                                          <p:cBhvr>
                                            <p:cTn id="41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9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2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4.79167E-6 4.07407E-6 L 0.39427 -3.7037E-7 " pathEditMode="relative" rAng="0" ptsTypes="AA">
                                          <p:cBhvr>
                                            <p:cTn id="47" dur="2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09" y="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accel="50000" decel="5000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4.79167E-6 4.07407E-6 L 0.39427 -3.7037E-7 " pathEditMode="relative" rAng="0" ptsTypes="AA">
                                          <p:cBhvr>
                                            <p:cTn id="49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609" y="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" presetClass="exit" presetSubtype="8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1" dur="25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6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8" fill="hold" nodeType="withEffect">
                                      <p:stCondLst>
                                        <p:cond delay="6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7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50" decel="100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3" presetClass="entr" presetSubtype="16" repeatCount="400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6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1" nodeType="withEffect">
                                      <p:stCondLst>
                                        <p:cond delay="66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3" presetClass="entr" presetSubtype="16" repeatCount="4000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5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1" nodeType="withEffect">
                                      <p:stCondLst>
                                        <p:cond delay="66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23" presetClass="entr" presetSubtype="16" repeatCount="4000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4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23" presetClass="entr" presetSubtype="16" repeatCount="400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1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8" presetClass="emph" presetSubtype="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2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3" presetID="23" presetClass="entr" presetSubtype="16" repeatCount="4000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fill="hold" grpId="1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0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2" nodeType="withEffect">
                                      <p:stCondLst>
                                        <p:cond delay="71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3" presetClass="entr" presetSubtype="16" repeatCount="4000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250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44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fill="hold" grpId="2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2" presetClass="entr" presetSubtype="1" fill="hold" grpId="0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8" presetClass="emph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0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fill="hold" grpId="1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42" presetClass="path" presetSubtype="0" repeatCount="2000" decel="4800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1.25E-6 -1.11111E-6 L -0.58177 1.02199 " pathEditMode="relative" rAng="0" ptsTypes="AA">
                                          <p:cBhvr>
                                            <p:cTn id="14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763" y="5106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42" presetClass="path" presetSubtype="0" decel="4800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4.58333E-6 1.11111E-6 L -0.09023 0.15648 " pathEditMode="relative" rAng="0" ptsTypes="AA">
                                          <p:cBhvr>
                                            <p:cTn id="150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518" y="7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1" presetID="42" presetClass="path" presetSubtype="0" repeatCount="2000" decel="4800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3.125E-6 1.85185E-6 L -0.37591 0.66134 " pathEditMode="relative" rAng="0" ptsTypes="AA">
                                          <p:cBhvr>
                                            <p:cTn id="152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59" y="329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repeatCount="2000" decel="4800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1.875E-6 -2.96296E-6 L -0.08711 0.15903 " pathEditMode="relative" rAng="0" ptsTypes="AA">
                                          <p:cBhvr>
                                            <p:cTn id="154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688" y="842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15" grpId="0" animBg="1"/>
          <p:bldP spid="15" grpId="1" animBg="1"/>
          <p:bldP spid="16" grpId="0" animBg="1"/>
          <p:bldP spid="16" grpId="1" animBg="1"/>
          <p:bldP spid="43" grpId="0" animBg="1"/>
          <p:bldP spid="43" grpId="1" animBg="1"/>
          <p:bldP spid="63" grpId="0" animBg="1"/>
          <p:bldP spid="48" grpId="0" animBg="1"/>
          <p:bldP spid="48" grpId="1" animBg="1"/>
          <p:bldP spid="72" grpId="0" animBg="1"/>
          <p:bldP spid="50" grpId="0" animBg="1"/>
          <p:bldP spid="50" grpId="1" animBg="1"/>
          <p:bldP spid="73" grpId="0" animBg="1"/>
          <p:bldP spid="11" grpId="0" animBg="1"/>
          <p:bldP spid="11" grpId="1" animBg="1"/>
          <p:bldP spid="6" grpId="0" animBg="1"/>
          <p:bldP spid="7" grpId="0" animBg="1"/>
          <p:bldP spid="7" grpId="1" animBg="1"/>
          <p:bldP spid="10" grpId="0" animBg="1"/>
          <p:bldP spid="10" grpId="1" animBg="1"/>
          <p:bldP spid="10" grpId="2" animBg="1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26" grpId="0" animBg="1"/>
          <p:bldP spid="26" grpId="1" animBg="1"/>
          <p:bldP spid="35" grpId="0" animBg="1"/>
          <p:bldP spid="35" grpId="1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9596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1D05A8B-02D6-49CF-BAFB-6C824052BF8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3457" y="817547"/>
            <a:ext cx="6123270" cy="6142053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33E14C5C-EB17-42AB-9F8E-7D15EAD63D50}"/>
              </a:ext>
            </a:extLst>
          </p:cNvPr>
          <p:cNvSpPr txBox="1"/>
          <p:nvPr/>
        </p:nvSpPr>
        <p:spPr>
          <a:xfrm>
            <a:off x="843824" y="2012497"/>
            <a:ext cx="65916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多学一个</a:t>
            </a:r>
            <a:r>
              <a:rPr kumimoji="0" lang="zh-CN" altLang="en-US" sz="7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技能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xmlns="" id="{9FA3707B-2F49-4BD1-83AE-DFA134279F00}"/>
              </a:ext>
            </a:extLst>
          </p:cNvPr>
          <p:cNvSpPr/>
          <p:nvPr/>
        </p:nvSpPr>
        <p:spPr>
          <a:xfrm>
            <a:off x="2252615" y="5104259"/>
            <a:ext cx="1609512" cy="507093"/>
          </a:xfrm>
          <a:prstGeom prst="roundRect">
            <a:avLst>
              <a:gd name="adj" fmla="val 0"/>
            </a:avLst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BCD22628-460B-4D38-8466-D971814DB1C8}"/>
              </a:ext>
            </a:extLst>
          </p:cNvPr>
          <p:cNvSpPr txBox="1"/>
          <p:nvPr/>
        </p:nvSpPr>
        <p:spPr>
          <a:xfrm>
            <a:off x="2397156" y="5098805"/>
            <a:ext cx="1258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冯注龙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0DDC6756-02EB-4738-BE04-CDCE7A6C3FE9}"/>
              </a:ext>
            </a:extLst>
          </p:cNvPr>
          <p:cNvSpPr txBox="1"/>
          <p:nvPr/>
        </p:nvSpPr>
        <p:spPr>
          <a:xfrm>
            <a:off x="2154538" y="5674978"/>
            <a:ext cx="2946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创始人</a:t>
            </a: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252B2494-EB6F-4DC6-A80D-FCA7A684A2F9}"/>
              </a:ext>
            </a:extLst>
          </p:cNvPr>
          <p:cNvGrpSpPr/>
          <p:nvPr/>
        </p:nvGrpSpPr>
        <p:grpSpPr>
          <a:xfrm>
            <a:off x="10754020" y="715724"/>
            <a:ext cx="810393" cy="816973"/>
            <a:chOff x="10881020" y="490447"/>
            <a:chExt cx="810393" cy="816973"/>
          </a:xfrm>
          <a:solidFill>
            <a:schemeClr val="tx1"/>
          </a:solidFill>
        </p:grpSpPr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57C0F276-D45C-44D5-8C24-0C61B6589C38}"/>
                </a:ext>
              </a:extLst>
            </p:cNvPr>
            <p:cNvGrpSpPr/>
            <p:nvPr/>
          </p:nvGrpSpPr>
          <p:grpSpPr>
            <a:xfrm>
              <a:off x="10881020" y="490447"/>
              <a:ext cx="810393" cy="107655"/>
              <a:chOff x="10881020" y="490447"/>
              <a:chExt cx="810393" cy="107655"/>
            </a:xfrm>
            <a:grpFill/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xmlns="" id="{B8599CF8-19B0-4F32-9301-9DDCB60E9BB2}"/>
                  </a:ext>
                </a:extLst>
              </p:cNvPr>
              <p:cNvSpPr/>
              <p:nvPr/>
            </p:nvSpPr>
            <p:spPr>
              <a:xfrm>
                <a:off x="10881020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xmlns="" id="{0BEE8FDE-D8D7-49AE-BC8B-4C2E2F9E3399}"/>
                  </a:ext>
                </a:extLst>
              </p:cNvPr>
              <p:cNvSpPr/>
              <p:nvPr/>
            </p:nvSpPr>
            <p:spPr>
              <a:xfrm>
                <a:off x="11232389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xmlns="" id="{A7CD5CAE-F68F-4DE7-91D3-4D298A2DD1D3}"/>
                  </a:ext>
                </a:extLst>
              </p:cNvPr>
              <p:cNvSpPr/>
              <p:nvPr/>
            </p:nvSpPr>
            <p:spPr>
              <a:xfrm>
                <a:off x="11583758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192F6882-57A6-4E5F-B29B-248ABE302344}"/>
                </a:ext>
              </a:extLst>
            </p:cNvPr>
            <p:cNvGrpSpPr/>
            <p:nvPr/>
          </p:nvGrpSpPr>
          <p:grpSpPr>
            <a:xfrm>
              <a:off x="10881020" y="854292"/>
              <a:ext cx="810393" cy="107655"/>
              <a:chOff x="10881020" y="490447"/>
              <a:chExt cx="810393" cy="107655"/>
            </a:xfrm>
            <a:grpFill/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xmlns="" id="{F22D8260-A81C-4ECF-9D1E-DC8365A7D471}"/>
                  </a:ext>
                </a:extLst>
              </p:cNvPr>
              <p:cNvSpPr/>
              <p:nvPr/>
            </p:nvSpPr>
            <p:spPr>
              <a:xfrm>
                <a:off x="10881020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xmlns="" id="{92ECF855-0B6C-4307-9C27-52A8E8FB17AC}"/>
                  </a:ext>
                </a:extLst>
              </p:cNvPr>
              <p:cNvSpPr/>
              <p:nvPr/>
            </p:nvSpPr>
            <p:spPr>
              <a:xfrm>
                <a:off x="11232389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xmlns="" id="{75A8A226-0F60-4A97-8BFB-06FC097F3992}"/>
                  </a:ext>
                </a:extLst>
              </p:cNvPr>
              <p:cNvSpPr/>
              <p:nvPr/>
            </p:nvSpPr>
            <p:spPr>
              <a:xfrm>
                <a:off x="11583758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03D1EACA-B093-4905-A3DC-BE8BE1BD3DFA}"/>
                </a:ext>
              </a:extLst>
            </p:cNvPr>
            <p:cNvGrpSpPr/>
            <p:nvPr/>
          </p:nvGrpSpPr>
          <p:grpSpPr>
            <a:xfrm>
              <a:off x="10881020" y="1199765"/>
              <a:ext cx="810393" cy="107655"/>
              <a:chOff x="10881020" y="490447"/>
              <a:chExt cx="810393" cy="107655"/>
            </a:xfrm>
            <a:grpFill/>
          </p:grpSpPr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xmlns="" id="{7F8508D2-10FF-489E-A0A1-58713942DB83}"/>
                  </a:ext>
                </a:extLst>
              </p:cNvPr>
              <p:cNvSpPr/>
              <p:nvPr/>
            </p:nvSpPr>
            <p:spPr>
              <a:xfrm>
                <a:off x="10881020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xmlns="" id="{1F835F1D-1C0F-4FE6-B7D6-613017CF412D}"/>
                  </a:ext>
                </a:extLst>
              </p:cNvPr>
              <p:cNvSpPr/>
              <p:nvPr/>
            </p:nvSpPr>
            <p:spPr>
              <a:xfrm>
                <a:off x="11232389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xmlns="" id="{45E3F0BF-8BF5-469A-8BFE-5AFD500A720F}"/>
                  </a:ext>
                </a:extLst>
              </p:cNvPr>
              <p:cNvSpPr/>
              <p:nvPr/>
            </p:nvSpPr>
            <p:spPr>
              <a:xfrm>
                <a:off x="11583758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09DC1FCE-112C-4922-AF0E-F18026B8E706}"/>
              </a:ext>
            </a:extLst>
          </p:cNvPr>
          <p:cNvGrpSpPr/>
          <p:nvPr/>
        </p:nvGrpSpPr>
        <p:grpSpPr>
          <a:xfrm>
            <a:off x="990272" y="5142203"/>
            <a:ext cx="824745" cy="831442"/>
            <a:chOff x="10881020" y="490447"/>
            <a:chExt cx="810393" cy="816973"/>
          </a:xfrm>
          <a:solidFill>
            <a:srgbClr val="000000"/>
          </a:solidFill>
        </p:grpSpPr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xmlns="" id="{A8CB9589-E640-497F-AD10-1A2FA517BD8C}"/>
                </a:ext>
              </a:extLst>
            </p:cNvPr>
            <p:cNvGrpSpPr/>
            <p:nvPr/>
          </p:nvGrpSpPr>
          <p:grpSpPr>
            <a:xfrm>
              <a:off x="10881020" y="490447"/>
              <a:ext cx="810393" cy="107655"/>
              <a:chOff x="10881020" y="490447"/>
              <a:chExt cx="810393" cy="107655"/>
            </a:xfrm>
            <a:grpFill/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xmlns="" id="{39EA4DA7-1D86-4286-A80D-46E4EABBF050}"/>
                  </a:ext>
                </a:extLst>
              </p:cNvPr>
              <p:cNvSpPr/>
              <p:nvPr/>
            </p:nvSpPr>
            <p:spPr>
              <a:xfrm>
                <a:off x="10881020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xmlns="" id="{7F16EC12-183F-4BDA-8A33-00F68E1E966A}"/>
                  </a:ext>
                </a:extLst>
              </p:cNvPr>
              <p:cNvSpPr/>
              <p:nvPr/>
            </p:nvSpPr>
            <p:spPr>
              <a:xfrm>
                <a:off x="11232389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xmlns="" id="{F8DD6249-EBDA-4E90-9350-75914C7004DE}"/>
                  </a:ext>
                </a:extLst>
              </p:cNvPr>
              <p:cNvSpPr/>
              <p:nvPr/>
            </p:nvSpPr>
            <p:spPr>
              <a:xfrm>
                <a:off x="11583758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002AC2F7-5873-4B44-B048-E3F73F1FCF8A}"/>
                </a:ext>
              </a:extLst>
            </p:cNvPr>
            <p:cNvGrpSpPr/>
            <p:nvPr/>
          </p:nvGrpSpPr>
          <p:grpSpPr>
            <a:xfrm>
              <a:off x="10881020" y="854292"/>
              <a:ext cx="810393" cy="107655"/>
              <a:chOff x="10881020" y="490447"/>
              <a:chExt cx="810393" cy="107655"/>
            </a:xfrm>
            <a:grpFill/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xmlns="" id="{B8810FDB-3207-4359-9107-2ABA4E565C63}"/>
                  </a:ext>
                </a:extLst>
              </p:cNvPr>
              <p:cNvSpPr/>
              <p:nvPr/>
            </p:nvSpPr>
            <p:spPr>
              <a:xfrm>
                <a:off x="10881020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4EB579C2-26F6-41A1-8BFC-BFB153AD7C9B}"/>
                  </a:ext>
                </a:extLst>
              </p:cNvPr>
              <p:cNvSpPr/>
              <p:nvPr/>
            </p:nvSpPr>
            <p:spPr>
              <a:xfrm>
                <a:off x="11232389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xmlns="" id="{573F6A2F-B35B-4E6A-AE93-C1D9D745E151}"/>
                  </a:ext>
                </a:extLst>
              </p:cNvPr>
              <p:cNvSpPr/>
              <p:nvPr/>
            </p:nvSpPr>
            <p:spPr>
              <a:xfrm>
                <a:off x="11583758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24110FAC-C88D-4CFC-89FC-25473E68B387}"/>
                </a:ext>
              </a:extLst>
            </p:cNvPr>
            <p:cNvGrpSpPr/>
            <p:nvPr/>
          </p:nvGrpSpPr>
          <p:grpSpPr>
            <a:xfrm>
              <a:off x="10881020" y="1199765"/>
              <a:ext cx="810393" cy="107655"/>
              <a:chOff x="10881020" y="490447"/>
              <a:chExt cx="810393" cy="107655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xmlns="" id="{FF5A7DDD-D2D7-43C9-BA59-4F1EFB91BFC3}"/>
                  </a:ext>
                </a:extLst>
              </p:cNvPr>
              <p:cNvSpPr/>
              <p:nvPr/>
            </p:nvSpPr>
            <p:spPr>
              <a:xfrm>
                <a:off x="10881020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xmlns="" id="{3722CDEB-1E20-4E45-8B54-A77E77601581}"/>
                  </a:ext>
                </a:extLst>
              </p:cNvPr>
              <p:cNvSpPr/>
              <p:nvPr/>
            </p:nvSpPr>
            <p:spPr>
              <a:xfrm>
                <a:off x="11232389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xmlns="" id="{D8DF7432-9D42-4C8A-8F7E-47A62D88B66D}"/>
                  </a:ext>
                </a:extLst>
              </p:cNvPr>
              <p:cNvSpPr/>
              <p:nvPr/>
            </p:nvSpPr>
            <p:spPr>
              <a:xfrm>
                <a:off x="11583758" y="490447"/>
                <a:ext cx="107655" cy="10765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3E14C5C-EB17-42AB-9F8E-7D15EAD63D50}"/>
              </a:ext>
            </a:extLst>
          </p:cNvPr>
          <p:cNvSpPr txBox="1"/>
          <p:nvPr/>
        </p:nvSpPr>
        <p:spPr>
          <a:xfrm>
            <a:off x="1946563" y="3196192"/>
            <a:ext cx="4625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就少一个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求人的理由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9A350978-4112-400B-8FC6-E088EA2C552F}"/>
              </a:ext>
            </a:extLst>
          </p:cNvPr>
          <p:cNvGrpSpPr/>
          <p:nvPr/>
        </p:nvGrpSpPr>
        <p:grpSpPr>
          <a:xfrm>
            <a:off x="5492732" y="2215788"/>
            <a:ext cx="717546" cy="717546"/>
            <a:chOff x="3558218" y="897078"/>
            <a:chExt cx="787400" cy="787400"/>
          </a:xfrm>
          <a:solidFill>
            <a:srgbClr val="6D498D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082A985-6C3D-4468-907F-49839317DBD5}"/>
                </a:ext>
              </a:extLst>
            </p:cNvPr>
            <p:cNvSpPr/>
            <p:nvPr/>
          </p:nvSpPr>
          <p:spPr>
            <a:xfrm>
              <a:off x="3558218" y="1214267"/>
              <a:ext cx="787400" cy="16743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498D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3231FE17-9425-48D5-B1F4-6A8F784F19FB}"/>
                </a:ext>
              </a:extLst>
            </p:cNvPr>
            <p:cNvSpPr/>
            <p:nvPr/>
          </p:nvSpPr>
          <p:spPr>
            <a:xfrm rot="5400000">
              <a:off x="3558218" y="1200902"/>
              <a:ext cx="787400" cy="1797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498D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8F9FD0A3-1FDC-4DEA-AA2F-42FB7C83923D}"/>
              </a:ext>
            </a:extLst>
          </p:cNvPr>
          <p:cNvSpPr/>
          <p:nvPr/>
        </p:nvSpPr>
        <p:spPr>
          <a:xfrm>
            <a:off x="990069" y="3472068"/>
            <a:ext cx="734264" cy="156135"/>
          </a:xfrm>
          <a:prstGeom prst="rect">
            <a:avLst/>
          </a:prstGeom>
          <a:solidFill>
            <a:srgbClr val="6D4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6D498D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D652C18-B879-4DAC-9B0C-DA6766A423A8}"/>
              </a:ext>
            </a:extLst>
          </p:cNvPr>
          <p:cNvSpPr/>
          <p:nvPr/>
        </p:nvSpPr>
        <p:spPr>
          <a:xfrm>
            <a:off x="958319" y="651128"/>
            <a:ext cx="363845" cy="363845"/>
          </a:xfrm>
          <a:custGeom>
            <a:avLst/>
            <a:gdLst>
              <a:gd name="connsiteX0" fmla="*/ 0 w 847125"/>
              <a:gd name="connsiteY0" fmla="*/ 0 h 847125"/>
              <a:gd name="connsiteX1" fmla="*/ 847125 w 847125"/>
              <a:gd name="connsiteY1" fmla="*/ 0 h 847125"/>
              <a:gd name="connsiteX2" fmla="*/ 847125 w 847125"/>
              <a:gd name="connsiteY2" fmla="*/ 847125 h 847125"/>
              <a:gd name="connsiteX3" fmla="*/ 0 w 847125"/>
              <a:gd name="connsiteY3" fmla="*/ 847125 h 847125"/>
              <a:gd name="connsiteX4" fmla="*/ 0 w 847125"/>
              <a:gd name="connsiteY4" fmla="*/ 0 h 847125"/>
              <a:gd name="connsiteX0" fmla="*/ 0 w 847125"/>
              <a:gd name="connsiteY0" fmla="*/ 0 h 847125"/>
              <a:gd name="connsiteX1" fmla="*/ 847125 w 847125"/>
              <a:gd name="connsiteY1" fmla="*/ 0 h 847125"/>
              <a:gd name="connsiteX2" fmla="*/ 0 w 847125"/>
              <a:gd name="connsiteY2" fmla="*/ 847125 h 847125"/>
              <a:gd name="connsiteX3" fmla="*/ 0 w 847125"/>
              <a:gd name="connsiteY3" fmla="*/ 0 h 84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7125" h="847125">
                <a:moveTo>
                  <a:pt x="0" y="0"/>
                </a:moveTo>
                <a:lnTo>
                  <a:pt x="847125" y="0"/>
                </a:lnTo>
                <a:lnTo>
                  <a:pt x="0" y="847125"/>
                </a:lnTo>
                <a:lnTo>
                  <a:pt x="0" y="0"/>
                </a:lnTo>
                <a:close/>
              </a:path>
            </a:pathLst>
          </a:custGeom>
          <a:solidFill>
            <a:srgbClr val="6D49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1F4A205A-9283-4E20-B227-055FA78C8CB5}"/>
              </a:ext>
            </a:extLst>
          </p:cNvPr>
          <p:cNvCxnSpPr>
            <a:cxnSpLocks/>
          </p:cNvCxnSpPr>
          <p:nvPr/>
        </p:nvCxnSpPr>
        <p:spPr>
          <a:xfrm flipV="1">
            <a:off x="3687536" y="3365316"/>
            <a:ext cx="2522742" cy="37981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08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3000">
              <a:srgbClr val="4E0CB0"/>
            </a:gs>
            <a:gs pos="100000">
              <a:srgbClr val="0D1963"/>
            </a:gs>
            <a:gs pos="0">
              <a:srgbClr val="091A60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7A93FBC1-793F-4D60-9332-624A074F3297}"/>
              </a:ext>
            </a:extLst>
          </p:cNvPr>
          <p:cNvGrpSpPr/>
          <p:nvPr/>
        </p:nvGrpSpPr>
        <p:grpSpPr>
          <a:xfrm rot="900000">
            <a:off x="6301280" y="917750"/>
            <a:ext cx="5043967" cy="4348248"/>
            <a:chOff x="5121848" y="1078831"/>
            <a:chExt cx="4072951" cy="3511165"/>
          </a:xfrm>
          <a:gradFill flip="none" rotWithShape="1">
            <a:gsLst>
              <a:gs pos="50000">
                <a:srgbClr val="420EA1"/>
              </a:gs>
              <a:gs pos="100000">
                <a:srgbClr val="4E0CB0"/>
              </a:gs>
              <a:gs pos="25000">
                <a:srgbClr val="03A3E6"/>
              </a:gs>
              <a:gs pos="35000">
                <a:srgbClr val="094CE1"/>
              </a:gs>
            </a:gsLst>
            <a:lin ang="9000000" scaled="0"/>
            <a:tileRect/>
          </a:gradFill>
        </p:grpSpPr>
        <p:sp>
          <p:nvSpPr>
            <p:cNvPr id="4" name="等腰三角形 3">
              <a:extLst>
                <a:ext uri="{FF2B5EF4-FFF2-40B4-BE49-F238E27FC236}">
                  <a16:creationId xmlns:a16="http://schemas.microsoft.com/office/drawing/2014/main" xmlns="" id="{B57B8718-37D8-4306-BA5D-DD8E658281EF}"/>
                </a:ext>
              </a:extLst>
            </p:cNvPr>
            <p:cNvSpPr/>
            <p:nvPr/>
          </p:nvSpPr>
          <p:spPr>
            <a:xfrm>
              <a:off x="5375751" y="1392937"/>
              <a:ext cx="3565144" cy="30734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4AE19BD1-9952-4EF1-A13D-6A904C44AC12}"/>
                </a:ext>
              </a:extLst>
            </p:cNvPr>
            <p:cNvSpPr/>
            <p:nvPr/>
          </p:nvSpPr>
          <p:spPr>
            <a:xfrm>
              <a:off x="5121848" y="1078831"/>
              <a:ext cx="4072951" cy="3511165"/>
            </a:xfrm>
            <a:custGeom>
              <a:avLst/>
              <a:gdLst>
                <a:gd name="connsiteX0" fmla="*/ 2036475 w 4072951"/>
                <a:gd name="connsiteY0" fmla="*/ 251345 h 3511165"/>
                <a:gd name="connsiteX1" fmla="*/ 203198 w 4072951"/>
                <a:gd name="connsiteY1" fmla="*/ 3412167 h 3511165"/>
                <a:gd name="connsiteX2" fmla="*/ 3869752 w 4072951"/>
                <a:gd name="connsiteY2" fmla="*/ 3412167 h 3511165"/>
                <a:gd name="connsiteX3" fmla="*/ 2036476 w 4072951"/>
                <a:gd name="connsiteY3" fmla="*/ 0 h 3511165"/>
                <a:gd name="connsiteX4" fmla="*/ 4072951 w 4072951"/>
                <a:gd name="connsiteY4" fmla="*/ 3511165 h 3511165"/>
                <a:gd name="connsiteX5" fmla="*/ 0 w 4072951"/>
                <a:gd name="connsiteY5" fmla="*/ 3511165 h 3511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72951" h="3511165">
                  <a:moveTo>
                    <a:pt x="2036475" y="251345"/>
                  </a:moveTo>
                  <a:lnTo>
                    <a:pt x="203198" y="3412167"/>
                  </a:lnTo>
                  <a:lnTo>
                    <a:pt x="3869752" y="3412167"/>
                  </a:lnTo>
                  <a:close/>
                  <a:moveTo>
                    <a:pt x="2036476" y="0"/>
                  </a:moveTo>
                  <a:lnTo>
                    <a:pt x="4072951" y="3511165"/>
                  </a:lnTo>
                  <a:lnTo>
                    <a:pt x="0" y="351116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C1F039A-BC4C-4302-B923-47E9A3533165}"/>
              </a:ext>
            </a:extLst>
          </p:cNvPr>
          <p:cNvSpPr txBox="1"/>
          <p:nvPr/>
        </p:nvSpPr>
        <p:spPr>
          <a:xfrm>
            <a:off x="2248585" y="1705931"/>
            <a:ext cx="1854249" cy="525996"/>
          </a:xfrm>
          <a:custGeom>
            <a:avLst/>
            <a:gdLst/>
            <a:ahLst/>
            <a:cxnLst/>
            <a:rect l="l" t="t" r="r" b="b"/>
            <a:pathLst>
              <a:path w="1854249" h="525996">
                <a:moveTo>
                  <a:pt x="164529" y="349002"/>
                </a:moveTo>
                <a:lnTo>
                  <a:pt x="433759" y="349002"/>
                </a:lnTo>
                <a:lnTo>
                  <a:pt x="433759" y="403845"/>
                </a:lnTo>
                <a:lnTo>
                  <a:pt x="164529" y="403845"/>
                </a:lnTo>
                <a:close/>
                <a:moveTo>
                  <a:pt x="719993" y="319088"/>
                </a:moveTo>
                <a:lnTo>
                  <a:pt x="779822" y="334045"/>
                </a:lnTo>
                <a:lnTo>
                  <a:pt x="717500" y="525996"/>
                </a:lnTo>
                <a:lnTo>
                  <a:pt x="657671" y="513532"/>
                </a:lnTo>
                <a:close/>
                <a:moveTo>
                  <a:pt x="69800" y="244301"/>
                </a:moveTo>
                <a:lnTo>
                  <a:pt x="127136" y="271723"/>
                </a:lnTo>
                <a:lnTo>
                  <a:pt x="52350" y="525996"/>
                </a:lnTo>
                <a:lnTo>
                  <a:pt x="0" y="498574"/>
                </a:lnTo>
                <a:close/>
                <a:moveTo>
                  <a:pt x="1547626" y="162037"/>
                </a:moveTo>
                <a:lnTo>
                  <a:pt x="1607455" y="162037"/>
                </a:lnTo>
                <a:lnTo>
                  <a:pt x="1607455" y="300628"/>
                </a:lnTo>
                <a:lnTo>
                  <a:pt x="1801899" y="167022"/>
                </a:lnTo>
                <a:lnTo>
                  <a:pt x="1854249" y="194444"/>
                </a:lnTo>
                <a:lnTo>
                  <a:pt x="1607455" y="362986"/>
                </a:lnTo>
                <a:lnTo>
                  <a:pt x="1607455" y="471153"/>
                </a:lnTo>
                <a:lnTo>
                  <a:pt x="1834306" y="471153"/>
                </a:lnTo>
                <a:lnTo>
                  <a:pt x="1834306" y="525996"/>
                </a:lnTo>
                <a:lnTo>
                  <a:pt x="1547626" y="525996"/>
                </a:lnTo>
                <a:lnTo>
                  <a:pt x="1547626" y="403845"/>
                </a:lnTo>
                <a:lnTo>
                  <a:pt x="1445418" y="473646"/>
                </a:lnTo>
                <a:lnTo>
                  <a:pt x="1395561" y="446224"/>
                </a:lnTo>
                <a:lnTo>
                  <a:pt x="1547626" y="341738"/>
                </a:lnTo>
                <a:close/>
                <a:moveTo>
                  <a:pt x="682600" y="162037"/>
                </a:moveTo>
                <a:lnTo>
                  <a:pt x="774836" y="226851"/>
                </a:lnTo>
                <a:lnTo>
                  <a:pt x="752400" y="284187"/>
                </a:lnTo>
                <a:lnTo>
                  <a:pt x="660164" y="216880"/>
                </a:lnTo>
                <a:close/>
                <a:moveTo>
                  <a:pt x="271063" y="74786"/>
                </a:moveTo>
                <a:lnTo>
                  <a:pt x="249287" y="239316"/>
                </a:lnTo>
                <a:lnTo>
                  <a:pt x="461181" y="239316"/>
                </a:lnTo>
                <a:lnTo>
                  <a:pt x="483617" y="74786"/>
                </a:lnTo>
                <a:close/>
                <a:moveTo>
                  <a:pt x="167022" y="19943"/>
                </a:moveTo>
                <a:lnTo>
                  <a:pt x="553417" y="19943"/>
                </a:lnTo>
                <a:lnTo>
                  <a:pt x="525995" y="239316"/>
                </a:lnTo>
                <a:lnTo>
                  <a:pt x="568374" y="239316"/>
                </a:lnTo>
                <a:lnTo>
                  <a:pt x="548431" y="525996"/>
                </a:lnTo>
                <a:lnTo>
                  <a:pt x="254272" y="525996"/>
                </a:lnTo>
                <a:lnTo>
                  <a:pt x="254272" y="473646"/>
                </a:lnTo>
                <a:lnTo>
                  <a:pt x="486109" y="471153"/>
                </a:lnTo>
                <a:lnTo>
                  <a:pt x="501067" y="291666"/>
                </a:lnTo>
                <a:lnTo>
                  <a:pt x="179486" y="291666"/>
                </a:lnTo>
                <a:lnTo>
                  <a:pt x="206292" y="74786"/>
                </a:lnTo>
                <a:lnTo>
                  <a:pt x="167022" y="74786"/>
                </a:lnTo>
                <a:close/>
                <a:moveTo>
                  <a:pt x="692571" y="9972"/>
                </a:moveTo>
                <a:lnTo>
                  <a:pt x="784808" y="74786"/>
                </a:lnTo>
                <a:lnTo>
                  <a:pt x="762372" y="129629"/>
                </a:lnTo>
                <a:lnTo>
                  <a:pt x="672628" y="67308"/>
                </a:lnTo>
                <a:close/>
                <a:moveTo>
                  <a:pt x="62321" y="7479"/>
                </a:moveTo>
                <a:lnTo>
                  <a:pt x="127136" y="159544"/>
                </a:lnTo>
                <a:lnTo>
                  <a:pt x="72293" y="194444"/>
                </a:lnTo>
                <a:lnTo>
                  <a:pt x="12464" y="39886"/>
                </a:lnTo>
                <a:close/>
                <a:moveTo>
                  <a:pt x="1420490" y="4986"/>
                </a:moveTo>
                <a:lnTo>
                  <a:pt x="1482812" y="9972"/>
                </a:lnTo>
                <a:lnTo>
                  <a:pt x="1477826" y="59829"/>
                </a:lnTo>
                <a:lnTo>
                  <a:pt x="1729606" y="59829"/>
                </a:lnTo>
                <a:lnTo>
                  <a:pt x="1729606" y="112179"/>
                </a:lnTo>
                <a:lnTo>
                  <a:pt x="1465361" y="112179"/>
                </a:lnTo>
                <a:lnTo>
                  <a:pt x="1343211" y="525996"/>
                </a:lnTo>
                <a:lnTo>
                  <a:pt x="1295846" y="488603"/>
                </a:lnTo>
                <a:lnTo>
                  <a:pt x="1403040" y="112179"/>
                </a:lnTo>
                <a:lnTo>
                  <a:pt x="1308311" y="112179"/>
                </a:lnTo>
                <a:lnTo>
                  <a:pt x="1308311" y="59829"/>
                </a:lnTo>
                <a:lnTo>
                  <a:pt x="1415504" y="59829"/>
                </a:lnTo>
                <a:close/>
                <a:moveTo>
                  <a:pt x="1791928" y="0"/>
                </a:moveTo>
                <a:lnTo>
                  <a:pt x="1851756" y="94729"/>
                </a:lnTo>
                <a:lnTo>
                  <a:pt x="1796913" y="109686"/>
                </a:lnTo>
                <a:lnTo>
                  <a:pt x="1737084" y="14957"/>
                </a:lnTo>
                <a:close/>
                <a:moveTo>
                  <a:pt x="1064009" y="0"/>
                </a:moveTo>
                <a:lnTo>
                  <a:pt x="1076573" y="52350"/>
                </a:lnTo>
                <a:lnTo>
                  <a:pt x="1213581" y="52350"/>
                </a:lnTo>
                <a:lnTo>
                  <a:pt x="1213581" y="107194"/>
                </a:lnTo>
                <a:lnTo>
                  <a:pt x="1059023" y="107194"/>
                </a:lnTo>
                <a:lnTo>
                  <a:pt x="1059023" y="249287"/>
                </a:lnTo>
                <a:lnTo>
                  <a:pt x="1198624" y="249287"/>
                </a:lnTo>
                <a:lnTo>
                  <a:pt x="1198624" y="304130"/>
                </a:lnTo>
                <a:lnTo>
                  <a:pt x="1059023" y="304130"/>
                </a:lnTo>
                <a:lnTo>
                  <a:pt x="1059023" y="471153"/>
                </a:lnTo>
                <a:lnTo>
                  <a:pt x="1213581" y="471153"/>
                </a:lnTo>
                <a:lnTo>
                  <a:pt x="1213581" y="525996"/>
                </a:lnTo>
                <a:lnTo>
                  <a:pt x="839651" y="525996"/>
                </a:lnTo>
                <a:lnTo>
                  <a:pt x="839651" y="471153"/>
                </a:lnTo>
                <a:lnTo>
                  <a:pt x="996702" y="471153"/>
                </a:lnTo>
                <a:lnTo>
                  <a:pt x="996702" y="304130"/>
                </a:lnTo>
                <a:lnTo>
                  <a:pt x="857101" y="304130"/>
                </a:lnTo>
                <a:lnTo>
                  <a:pt x="857101" y="249287"/>
                </a:lnTo>
                <a:lnTo>
                  <a:pt x="996702" y="249287"/>
                </a:lnTo>
                <a:lnTo>
                  <a:pt x="996702" y="107194"/>
                </a:lnTo>
                <a:lnTo>
                  <a:pt x="844636" y="107194"/>
                </a:lnTo>
                <a:lnTo>
                  <a:pt x="844636" y="52350"/>
                </a:lnTo>
                <a:lnTo>
                  <a:pt x="1009166" y="52350"/>
                </a:lnTo>
                <a:lnTo>
                  <a:pt x="999194" y="12464"/>
                </a:lnTo>
                <a:close/>
              </a:path>
            </a:pathLst>
          </a:custGeom>
          <a:solidFill>
            <a:prstClr val="whit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张海山锐谐体" panose="02000000000000000000" pitchFamily="2" charset="-122"/>
              <a:ea typeface="张海山锐谐体" panose="02000000000000000000" pitchFamily="2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706B0B90-F731-4C0D-87A7-3636008515DA}"/>
              </a:ext>
            </a:extLst>
          </p:cNvPr>
          <p:cNvSpPr txBox="1"/>
          <p:nvPr/>
        </p:nvSpPr>
        <p:spPr>
          <a:xfrm>
            <a:off x="2190894" y="2400159"/>
            <a:ext cx="36338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B0F0"/>
              </a:buClr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cs"/>
              </a:rPr>
              <a:t>向天歌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cs"/>
              </a:rPr>
              <a:t>PPT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cs"/>
              </a:rPr>
              <a:t>创始人</a:t>
            </a: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874ACA83-61E8-4A13-B574-37328512704D}"/>
              </a:ext>
            </a:extLst>
          </p:cNvPr>
          <p:cNvSpPr/>
          <p:nvPr/>
        </p:nvSpPr>
        <p:spPr>
          <a:xfrm rot="900000">
            <a:off x="10693473" y="5002748"/>
            <a:ext cx="1666436" cy="2106354"/>
          </a:xfrm>
          <a:custGeom>
            <a:avLst/>
            <a:gdLst>
              <a:gd name="connsiteX0" fmla="*/ 1463741 w 1996612"/>
              <a:gd name="connsiteY0" fmla="*/ 0 h 2523692"/>
              <a:gd name="connsiteX1" fmla="*/ 1996612 w 1996612"/>
              <a:gd name="connsiteY1" fmla="*/ 1988701 h 2523692"/>
              <a:gd name="connsiteX2" fmla="*/ 0 w 1996612"/>
              <a:gd name="connsiteY2" fmla="*/ 2523692 h 2523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6612" h="2523692">
                <a:moveTo>
                  <a:pt x="1463741" y="0"/>
                </a:moveTo>
                <a:lnTo>
                  <a:pt x="1996612" y="1988701"/>
                </a:lnTo>
                <a:lnTo>
                  <a:pt x="0" y="2523692"/>
                </a:lnTo>
                <a:close/>
              </a:path>
            </a:pathLst>
          </a:custGeom>
          <a:gradFill>
            <a:gsLst>
              <a:gs pos="100000">
                <a:srgbClr val="09288D">
                  <a:alpha val="61000"/>
                </a:srgbClr>
              </a:gs>
              <a:gs pos="0">
                <a:srgbClr val="300EAE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B9BFA17B-61AC-4A20-8466-7290900992D5}"/>
              </a:ext>
            </a:extLst>
          </p:cNvPr>
          <p:cNvSpPr/>
          <p:nvPr/>
        </p:nvSpPr>
        <p:spPr>
          <a:xfrm rot="11700000">
            <a:off x="-199769" y="-280438"/>
            <a:ext cx="1901703" cy="2403728"/>
          </a:xfrm>
          <a:custGeom>
            <a:avLst/>
            <a:gdLst>
              <a:gd name="connsiteX0" fmla="*/ 1463741 w 1996612"/>
              <a:gd name="connsiteY0" fmla="*/ 0 h 2523692"/>
              <a:gd name="connsiteX1" fmla="*/ 1996612 w 1996612"/>
              <a:gd name="connsiteY1" fmla="*/ 1988701 h 2523692"/>
              <a:gd name="connsiteX2" fmla="*/ 0 w 1996612"/>
              <a:gd name="connsiteY2" fmla="*/ 2523692 h 2523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96612" h="2523692">
                <a:moveTo>
                  <a:pt x="1463741" y="0"/>
                </a:moveTo>
                <a:lnTo>
                  <a:pt x="1996612" y="1988701"/>
                </a:lnTo>
                <a:lnTo>
                  <a:pt x="0" y="2523692"/>
                </a:lnTo>
                <a:close/>
              </a:path>
            </a:pathLst>
          </a:custGeom>
          <a:gradFill>
            <a:gsLst>
              <a:gs pos="100000">
                <a:srgbClr val="09288D">
                  <a:alpha val="61000"/>
                </a:srgbClr>
              </a:gs>
              <a:gs pos="0">
                <a:srgbClr val="300EAE"/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3348BD1A-2FA5-4FEA-BE8C-FDEA28A329EF}"/>
              </a:ext>
            </a:extLst>
          </p:cNvPr>
          <p:cNvCxnSpPr>
            <a:cxnSpLocks/>
          </p:cNvCxnSpPr>
          <p:nvPr/>
        </p:nvCxnSpPr>
        <p:spPr>
          <a:xfrm>
            <a:off x="2114758" y="2476608"/>
            <a:ext cx="0" cy="250717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10BC47A1-59E3-4F6B-970B-E6348D96B9C9}"/>
              </a:ext>
            </a:extLst>
          </p:cNvPr>
          <p:cNvCxnSpPr>
            <a:cxnSpLocks/>
          </p:cNvCxnSpPr>
          <p:nvPr/>
        </p:nvCxnSpPr>
        <p:spPr>
          <a:xfrm flipH="1">
            <a:off x="5273320" y="181245"/>
            <a:ext cx="952598" cy="1029933"/>
          </a:xfrm>
          <a:prstGeom prst="line">
            <a:avLst/>
          </a:prstGeom>
          <a:ln w="60325" cap="rnd" cmpd="sng">
            <a:gradFill>
              <a:gsLst>
                <a:gs pos="0">
                  <a:srgbClr val="371196">
                    <a:alpha val="0"/>
                  </a:srgbClr>
                </a:gs>
                <a:gs pos="100000">
                  <a:srgbClr val="03A3E6"/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943AB8DD-D47B-4DA4-8E99-5A58236B4789}"/>
              </a:ext>
            </a:extLst>
          </p:cNvPr>
          <p:cNvCxnSpPr>
            <a:cxnSpLocks/>
          </p:cNvCxnSpPr>
          <p:nvPr/>
        </p:nvCxnSpPr>
        <p:spPr>
          <a:xfrm flipH="1">
            <a:off x="758337" y="4830007"/>
            <a:ext cx="952598" cy="1029933"/>
          </a:xfrm>
          <a:prstGeom prst="line">
            <a:avLst/>
          </a:prstGeom>
          <a:ln w="60325" cap="rnd" cmpd="sng">
            <a:gradFill>
              <a:gsLst>
                <a:gs pos="0">
                  <a:srgbClr val="371196">
                    <a:alpha val="0"/>
                  </a:srgbClr>
                </a:gs>
                <a:gs pos="100000">
                  <a:srgbClr val="03A3E6"/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0F330A12-BF7D-437F-9788-B9F903B77A87}"/>
              </a:ext>
            </a:extLst>
          </p:cNvPr>
          <p:cNvCxnSpPr>
            <a:cxnSpLocks/>
          </p:cNvCxnSpPr>
          <p:nvPr/>
        </p:nvCxnSpPr>
        <p:spPr>
          <a:xfrm flipH="1">
            <a:off x="4957324" y="4449988"/>
            <a:ext cx="952598" cy="1029933"/>
          </a:xfrm>
          <a:prstGeom prst="line">
            <a:avLst/>
          </a:prstGeom>
          <a:ln w="60325" cap="rnd" cmpd="sng">
            <a:gradFill>
              <a:gsLst>
                <a:gs pos="0">
                  <a:srgbClr val="371196">
                    <a:alpha val="0"/>
                  </a:srgbClr>
                </a:gs>
                <a:gs pos="100000">
                  <a:srgbClr val="03A3E6"/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9081ABEE-B4C4-4DEF-B620-E61543EF3B4F}"/>
              </a:ext>
            </a:extLst>
          </p:cNvPr>
          <p:cNvCxnSpPr>
            <a:cxnSpLocks/>
          </p:cNvCxnSpPr>
          <p:nvPr/>
        </p:nvCxnSpPr>
        <p:spPr>
          <a:xfrm flipH="1">
            <a:off x="10674461" y="1860042"/>
            <a:ext cx="952598" cy="1029933"/>
          </a:xfrm>
          <a:prstGeom prst="line">
            <a:avLst/>
          </a:prstGeom>
          <a:ln w="60325" cap="rnd" cmpd="sng">
            <a:gradFill>
              <a:gsLst>
                <a:gs pos="0">
                  <a:srgbClr val="371196">
                    <a:alpha val="0"/>
                  </a:srgbClr>
                </a:gs>
                <a:gs pos="100000">
                  <a:srgbClr val="03A3E6"/>
                </a:gs>
              </a:gsLst>
              <a:lin ang="5400000" scaled="1"/>
            </a:gradFill>
            <a:prstDash val="solid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E5509D8-2F45-4060-8819-6928612E25CA}"/>
              </a:ext>
            </a:extLst>
          </p:cNvPr>
          <p:cNvGrpSpPr/>
          <p:nvPr/>
        </p:nvGrpSpPr>
        <p:grpSpPr>
          <a:xfrm>
            <a:off x="2075636" y="3122484"/>
            <a:ext cx="3520778" cy="2582564"/>
            <a:chOff x="2075636" y="3020885"/>
            <a:chExt cx="2893063" cy="21221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E458E55-CFC6-405D-B74F-DEF80B1532FD}"/>
                </a:ext>
              </a:extLst>
            </p:cNvPr>
            <p:cNvSpPr txBox="1"/>
            <p:nvPr/>
          </p:nvSpPr>
          <p:spPr>
            <a:xfrm>
              <a:off x="2163274" y="3917559"/>
              <a:ext cx="2805425" cy="32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连续三年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WPS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最佳设计师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88D800D-5047-4B7D-8ECB-0C19C534B5C7}"/>
                </a:ext>
              </a:extLst>
            </p:cNvPr>
            <p:cNvSpPr txBox="1"/>
            <p:nvPr/>
          </p:nvSpPr>
          <p:spPr>
            <a:xfrm>
              <a:off x="2163274" y="3020885"/>
              <a:ext cx="2794050" cy="32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场景化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PPT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倡导者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0CEDE7BB-54FE-42B7-B641-7426FE1C79E6}"/>
                </a:ext>
              </a:extLst>
            </p:cNvPr>
            <p:cNvSpPr txBox="1"/>
            <p:nvPr/>
          </p:nvSpPr>
          <p:spPr>
            <a:xfrm>
              <a:off x="2163274" y="4814232"/>
              <a:ext cx="2805425" cy="32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微信公众号：向天歌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EF61822-5797-436B-9D5D-9FFE8A402A52}"/>
                </a:ext>
              </a:extLst>
            </p:cNvPr>
            <p:cNvSpPr txBox="1"/>
            <p:nvPr/>
          </p:nvSpPr>
          <p:spPr>
            <a:xfrm>
              <a:off x="2163274" y="3469222"/>
              <a:ext cx="2805425" cy="32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全网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PPT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付费学员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10W+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icrosoft JhengHei UI Light" panose="020B0304030504040204" pitchFamily="34" charset="-120"/>
                <a:ea typeface="Microsoft JhengHei UI Light" panose="020B0304030504040204" pitchFamily="34" charset="-120"/>
                <a:cs typeface="+mn-cs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39BDA34C-572C-44DD-AAA5-1EA615AC36C6}"/>
                </a:ext>
              </a:extLst>
            </p:cNvPr>
            <p:cNvSpPr txBox="1"/>
            <p:nvPr/>
          </p:nvSpPr>
          <p:spPr>
            <a:xfrm>
              <a:off x="2163274" y="4365896"/>
              <a:ext cx="2805425" cy="328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B0F0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插坐学院首席</a:t>
              </a: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PPT</a:t>
              </a: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crosoft JhengHei UI Light" panose="020B0304030504040204" pitchFamily="34" charset="-120"/>
                  <a:ea typeface="Microsoft JhengHei UI Light" panose="020B0304030504040204" pitchFamily="34" charset="-120"/>
                  <a:cs typeface="+mn-cs"/>
                </a:rPr>
                <a:t>导师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40E09304-EA87-4413-A44B-72412BF5CFC1}"/>
                </a:ext>
              </a:extLst>
            </p:cNvPr>
            <p:cNvCxnSpPr/>
            <p:nvPr/>
          </p:nvCxnSpPr>
          <p:spPr>
            <a:xfrm>
              <a:off x="2075636" y="3181350"/>
              <a:ext cx="6429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72438827-BD7D-4E93-8322-ECD42B2574CF}"/>
                </a:ext>
              </a:extLst>
            </p:cNvPr>
            <p:cNvCxnSpPr/>
            <p:nvPr/>
          </p:nvCxnSpPr>
          <p:spPr>
            <a:xfrm>
              <a:off x="2075636" y="3638550"/>
              <a:ext cx="6429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xmlns="" id="{0294C87A-4F47-4C45-82E9-0EB8A2FEB341}"/>
                </a:ext>
              </a:extLst>
            </p:cNvPr>
            <p:cNvCxnSpPr/>
            <p:nvPr/>
          </p:nvCxnSpPr>
          <p:spPr>
            <a:xfrm>
              <a:off x="2075636" y="4095750"/>
              <a:ext cx="6429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80175A78-CE9F-4C2B-9134-6F8A6CEF9726}"/>
                </a:ext>
              </a:extLst>
            </p:cNvPr>
            <p:cNvCxnSpPr/>
            <p:nvPr/>
          </p:nvCxnSpPr>
          <p:spPr>
            <a:xfrm>
              <a:off x="2075636" y="4552950"/>
              <a:ext cx="6429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F33B1F0E-CE28-4734-89A3-B1C0CF4000DE}"/>
                </a:ext>
              </a:extLst>
            </p:cNvPr>
            <p:cNvCxnSpPr/>
            <p:nvPr/>
          </p:nvCxnSpPr>
          <p:spPr>
            <a:xfrm>
              <a:off x="2075636" y="5010150"/>
              <a:ext cx="64294" cy="0"/>
            </a:xfrm>
            <a:prstGeom prst="line">
              <a:avLst/>
            </a:prstGeom>
            <a:ln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0EA80BD4-4B48-4374-A31A-AD4FDD21B3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6973"/>
          <a:stretch/>
        </p:blipFill>
        <p:spPr>
          <a:xfrm>
            <a:off x="6425624" y="900467"/>
            <a:ext cx="3988376" cy="595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41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>
            <a:extLst>
              <a:ext uri="{FF2B5EF4-FFF2-40B4-BE49-F238E27FC236}">
                <a16:creationId xmlns:a16="http://schemas.microsoft.com/office/drawing/2014/main" xmlns="" id="{54C82201-C7A6-4B82-B0B7-B434222045D8}"/>
              </a:ext>
            </a:extLst>
          </p:cNvPr>
          <p:cNvSpPr/>
          <p:nvPr/>
        </p:nvSpPr>
        <p:spPr>
          <a:xfrm>
            <a:off x="114300" y="0"/>
            <a:ext cx="4992915" cy="6858000"/>
          </a:xfrm>
          <a:prstGeom prst="parallelogram">
            <a:avLst>
              <a:gd name="adj" fmla="val 49964"/>
            </a:avLst>
          </a:prstGeom>
          <a:solidFill>
            <a:srgbClr val="1EA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D1AC1DC-5E40-4AFD-B3C5-F06B0EAC8E27}"/>
              </a:ext>
            </a:extLst>
          </p:cNvPr>
          <p:cNvCxnSpPr>
            <a:cxnSpLocks/>
          </p:cNvCxnSpPr>
          <p:nvPr/>
        </p:nvCxnSpPr>
        <p:spPr>
          <a:xfrm>
            <a:off x="6857391" y="3526169"/>
            <a:ext cx="0" cy="1385181"/>
          </a:xfrm>
          <a:prstGeom prst="line">
            <a:avLst/>
          </a:prstGeom>
          <a:ln>
            <a:solidFill>
              <a:srgbClr val="1EA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DC08E1C-5E13-440A-AABE-56CB635E692A}"/>
              </a:ext>
            </a:extLst>
          </p:cNvPr>
          <p:cNvSpPr txBox="1"/>
          <p:nvPr/>
        </p:nvSpPr>
        <p:spPr>
          <a:xfrm>
            <a:off x="6677594" y="3313413"/>
            <a:ext cx="2670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A3E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03FE1B6-983B-4AE6-A381-7935ADE7F035}"/>
              </a:ext>
            </a:extLst>
          </p:cNvPr>
          <p:cNvSpPr txBox="1"/>
          <p:nvPr/>
        </p:nvSpPr>
        <p:spPr>
          <a:xfrm>
            <a:off x="6677595" y="3760870"/>
            <a:ext cx="3193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A3E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D1405FA2-4B84-4BA7-9073-E1CC55281E8E}"/>
              </a:ext>
            </a:extLst>
          </p:cNvPr>
          <p:cNvSpPr txBox="1"/>
          <p:nvPr/>
        </p:nvSpPr>
        <p:spPr>
          <a:xfrm>
            <a:off x="6677595" y="4208327"/>
            <a:ext cx="3483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A3E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最佳设计师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BA2CA2A-4752-4B8F-A81B-9406C569305B}"/>
              </a:ext>
            </a:extLst>
          </p:cNvPr>
          <p:cNvSpPr txBox="1"/>
          <p:nvPr/>
        </p:nvSpPr>
        <p:spPr>
          <a:xfrm>
            <a:off x="6677594" y="4655785"/>
            <a:ext cx="3193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1EA3E6"/>
              </a:buClr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插坐学院首席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010C52C-36A4-4F71-B67D-96ACB7EF05D0}"/>
              </a:ext>
            </a:extLst>
          </p:cNvPr>
          <p:cNvSpPr/>
          <p:nvPr/>
        </p:nvSpPr>
        <p:spPr>
          <a:xfrm>
            <a:off x="6718300" y="1752600"/>
            <a:ext cx="18134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200" b="1" i="0" u="none" strike="noStrike" kern="100" cap="none" spc="0" normalizeH="0" baseline="0" noProof="0" dirty="0">
                <a:ln>
                  <a:noFill/>
                </a:ln>
                <a:solidFill>
                  <a:srgbClr val="1EA3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冯注龙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1056D79-15C5-4CB7-8A88-E30DF6B9BB50}"/>
              </a:ext>
            </a:extLst>
          </p:cNvPr>
          <p:cNvSpPr txBox="1"/>
          <p:nvPr/>
        </p:nvSpPr>
        <p:spPr>
          <a:xfrm>
            <a:off x="6819898" y="2554875"/>
            <a:ext cx="2092894" cy="338554"/>
          </a:xfrm>
          <a:prstGeom prst="rect">
            <a:avLst/>
          </a:prstGeom>
          <a:solidFill>
            <a:srgbClr val="1EA3E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微信公众号：向天歌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411BA52-DF2D-477F-B8A0-276AD91828F0}"/>
              </a:ext>
            </a:extLst>
          </p:cNvPr>
          <p:cNvGrpSpPr/>
          <p:nvPr/>
        </p:nvGrpSpPr>
        <p:grpSpPr>
          <a:xfrm flipH="1" flipV="1">
            <a:off x="10147300" y="3362525"/>
            <a:ext cx="2044700" cy="3495475"/>
            <a:chOff x="6654800" y="0"/>
            <a:chExt cx="1621018" cy="2771178"/>
          </a:xfrm>
        </p:grpSpPr>
        <p:sp>
          <p:nvSpPr>
            <p:cNvPr id="16" name="直角三角形 15">
              <a:extLst>
                <a:ext uri="{FF2B5EF4-FFF2-40B4-BE49-F238E27FC236}">
                  <a16:creationId xmlns:a16="http://schemas.microsoft.com/office/drawing/2014/main" xmlns="" id="{24FEA329-A232-486F-8125-4C4E7C3F0E59}"/>
                </a:ext>
              </a:extLst>
            </p:cNvPr>
            <p:cNvSpPr/>
            <p:nvPr/>
          </p:nvSpPr>
          <p:spPr>
            <a:xfrm flipV="1">
              <a:off x="6654800" y="0"/>
              <a:ext cx="783774" cy="1966687"/>
            </a:xfrm>
            <a:prstGeom prst="rtTriangle">
              <a:avLst/>
            </a:prstGeom>
            <a:solidFill>
              <a:srgbClr val="1EA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C55A5779-715B-448A-8C69-0A0A6D71F1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18004" y="804491"/>
              <a:ext cx="783774" cy="1966687"/>
            </a:xfrm>
            <a:prstGeom prst="line">
              <a:avLst/>
            </a:prstGeom>
            <a:ln w="12700">
              <a:solidFill>
                <a:srgbClr val="1EA3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EC895C3E-F5D4-46D4-9A45-4D6FC81515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865913" y="469067"/>
              <a:ext cx="409905" cy="1028555"/>
            </a:xfrm>
            <a:prstGeom prst="line">
              <a:avLst/>
            </a:prstGeom>
            <a:ln w="12700">
              <a:solidFill>
                <a:srgbClr val="1EA3E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6371A988-C63C-411C-A965-F5AFE52D5293}"/>
              </a:ext>
            </a:extLst>
          </p:cNvPr>
          <p:cNvCxnSpPr>
            <a:cxnSpLocks/>
          </p:cNvCxnSpPr>
          <p:nvPr/>
        </p:nvCxnSpPr>
        <p:spPr>
          <a:xfrm flipH="1">
            <a:off x="4974171" y="194277"/>
            <a:ext cx="783774" cy="1966687"/>
          </a:xfrm>
          <a:prstGeom prst="line">
            <a:avLst/>
          </a:prstGeom>
          <a:ln w="12700">
            <a:solidFill>
              <a:srgbClr val="1EA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D559066-AE60-411D-BDD9-D2E7800D25ED}"/>
              </a:ext>
            </a:extLst>
          </p:cNvPr>
          <p:cNvCxnSpPr>
            <a:cxnSpLocks/>
          </p:cNvCxnSpPr>
          <p:nvPr/>
        </p:nvCxnSpPr>
        <p:spPr>
          <a:xfrm flipH="1">
            <a:off x="4564266" y="1346652"/>
            <a:ext cx="409905" cy="1028555"/>
          </a:xfrm>
          <a:prstGeom prst="line">
            <a:avLst/>
          </a:prstGeom>
          <a:ln w="12700">
            <a:solidFill>
              <a:srgbClr val="1EA3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4EF15BF-26B1-4AE6-AE2A-A52897C7FB6A}"/>
              </a:ext>
            </a:extLst>
          </p:cNvPr>
          <p:cNvGrpSpPr/>
          <p:nvPr/>
        </p:nvGrpSpPr>
        <p:grpSpPr>
          <a:xfrm rot="198236">
            <a:off x="703788" y="829113"/>
            <a:ext cx="4271382" cy="6224961"/>
            <a:chOff x="1024539" y="633039"/>
            <a:chExt cx="4271382" cy="622496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706DEF08-00A1-4C42-8ADC-06E36F094F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20133" b="28288"/>
            <a:stretch/>
          </p:blipFill>
          <p:spPr>
            <a:xfrm>
              <a:off x="1024539" y="2375207"/>
              <a:ext cx="4271382" cy="4482793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8316BB59-AA60-4922-A30F-09256BB7C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73981"/>
            <a:stretch>
              <a:fillRect/>
            </a:stretch>
          </p:blipFill>
          <p:spPr>
            <a:xfrm>
              <a:off x="1024539" y="633039"/>
              <a:ext cx="4266219" cy="2270513"/>
            </a:xfrm>
            <a:custGeom>
              <a:avLst/>
              <a:gdLst>
                <a:gd name="connsiteX0" fmla="*/ 0 w 5322697"/>
                <a:gd name="connsiteY0" fmla="*/ 0 h 2832778"/>
                <a:gd name="connsiteX1" fmla="*/ 5322697 w 5322697"/>
                <a:gd name="connsiteY1" fmla="*/ 0 h 2832778"/>
                <a:gd name="connsiteX2" fmla="*/ 5322697 w 5322697"/>
                <a:gd name="connsiteY2" fmla="*/ 2682596 h 2832778"/>
                <a:gd name="connsiteX3" fmla="*/ 3119260 w 5322697"/>
                <a:gd name="connsiteY3" fmla="*/ 2353807 h 2832778"/>
                <a:gd name="connsiteX4" fmla="*/ 2131835 w 5322697"/>
                <a:gd name="connsiteY4" fmla="*/ 2832778 h 2832778"/>
                <a:gd name="connsiteX5" fmla="*/ 983392 w 5322697"/>
                <a:gd name="connsiteY5" fmla="*/ 2697615 h 2832778"/>
                <a:gd name="connsiteX6" fmla="*/ 201264 w 5322697"/>
                <a:gd name="connsiteY6" fmla="*/ 2782460 h 2832778"/>
                <a:gd name="connsiteX7" fmla="*/ 0 w 5322697"/>
                <a:gd name="connsiteY7" fmla="*/ 2822145 h 2832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22697" h="2832778">
                  <a:moveTo>
                    <a:pt x="0" y="0"/>
                  </a:moveTo>
                  <a:lnTo>
                    <a:pt x="5322697" y="0"/>
                  </a:lnTo>
                  <a:lnTo>
                    <a:pt x="5322697" y="2682596"/>
                  </a:lnTo>
                  <a:lnTo>
                    <a:pt x="3119260" y="2353807"/>
                  </a:lnTo>
                  <a:cubicBezTo>
                    <a:pt x="2649360" y="2087107"/>
                    <a:pt x="2925585" y="2731178"/>
                    <a:pt x="2131835" y="2832778"/>
                  </a:cubicBezTo>
                  <a:cubicBezTo>
                    <a:pt x="1141537" y="2512557"/>
                    <a:pt x="1954640" y="2363786"/>
                    <a:pt x="983392" y="2697615"/>
                  </a:cubicBezTo>
                  <a:cubicBezTo>
                    <a:pt x="719621" y="2695281"/>
                    <a:pt x="459932" y="2733767"/>
                    <a:pt x="201264" y="2782460"/>
                  </a:cubicBezTo>
                  <a:lnTo>
                    <a:pt x="0" y="2822145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134502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A6131124-6F27-4EC6-9CB8-5DA0185E7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3" name="矩形 7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42000">
                <a:schemeClr val="tx1">
                  <a:alpha val="86000"/>
                </a:schemeClr>
              </a:gs>
              <a:gs pos="7000">
                <a:schemeClr val="tx1"/>
              </a:gs>
              <a:gs pos="100000">
                <a:schemeClr val="tx1"/>
              </a:gs>
            </a:gsLst>
            <a:lin ang="7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15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3C04D738-EE48-44D0-BAAF-313A5A625FB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xmlns="" id="{94E61F40-9745-43E3-84E8-BCD07D1C4E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8788"/>
          <a:stretch/>
        </p:blipFill>
        <p:spPr>
          <a:xfrm>
            <a:off x="6889889" y="746760"/>
            <a:ext cx="4195509" cy="6111240"/>
          </a:xfrm>
          <a:prstGeom prst="rect">
            <a:avLst/>
          </a:prstGeom>
        </p:spPr>
      </p:pic>
      <p:sp>
        <p:nvSpPr>
          <p:cNvPr id="75" name="文本框 74">
            <a:extLst>
              <a:ext uri="{FF2B5EF4-FFF2-40B4-BE49-F238E27FC236}">
                <a16:creationId xmlns:a16="http://schemas.microsoft.com/office/drawing/2014/main" xmlns="" id="{C44DDB73-6567-490A-82D7-0BF8A118A97C}"/>
              </a:ext>
            </a:extLst>
          </p:cNvPr>
          <p:cNvSpPr txBox="1"/>
          <p:nvPr/>
        </p:nvSpPr>
        <p:spPr>
          <a:xfrm>
            <a:off x="1632799" y="1576559"/>
            <a:ext cx="2342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150" normalizeH="0" baseline="0" noProof="0" dirty="0">
                <a:ln>
                  <a:noFill/>
                </a:ln>
                <a:solidFill>
                  <a:srgbClr val="4552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冯注龙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65769A1F-B0F0-4E14-B0DC-EDCB7D495CF2}"/>
              </a:ext>
            </a:extLst>
          </p:cNvPr>
          <p:cNvSpPr txBox="1"/>
          <p:nvPr/>
        </p:nvSpPr>
        <p:spPr>
          <a:xfrm>
            <a:off x="1650681" y="3608841"/>
            <a:ext cx="44326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创始人 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连续三年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WPS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最佳设计师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CB1418EC-BD0E-430A-9CB1-6DACAE06C9A5}"/>
              </a:ext>
            </a:extLst>
          </p:cNvPr>
          <p:cNvSpPr txBox="1"/>
          <p:nvPr/>
        </p:nvSpPr>
        <p:spPr>
          <a:xfrm>
            <a:off x="1650683" y="3941963"/>
            <a:ext cx="4592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场景化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倡导者 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全网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付费学员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10W+</a:t>
            </a:r>
            <a:endParaRPr kumimoji="0" lang="zh-CN" altLang="en-US" sz="1400" b="0" i="0" u="none" strike="noStrike" kern="1200" cap="none" spc="15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DB63884D-3142-4D77-879E-755916236F0A}"/>
              </a:ext>
            </a:extLst>
          </p:cNvPr>
          <p:cNvSpPr txBox="1"/>
          <p:nvPr/>
        </p:nvSpPr>
        <p:spPr>
          <a:xfrm>
            <a:off x="1641351" y="4284421"/>
            <a:ext cx="1891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/ 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插坐学院</a:t>
            </a:r>
            <a:r>
              <a:rPr kumimoji="0" lang="en-US" altLang="zh-CN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导师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01E82ADE-BFB7-4293-9577-58CEF88280DC}"/>
              </a:ext>
            </a:extLst>
          </p:cNvPr>
          <p:cNvSpPr txBox="1"/>
          <p:nvPr/>
        </p:nvSpPr>
        <p:spPr>
          <a:xfrm>
            <a:off x="1602770" y="2300489"/>
            <a:ext cx="50888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 dirty="0">
                <a:ln>
                  <a:noFill/>
                </a:ln>
                <a:solidFill>
                  <a:srgbClr val="455289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“多学一个技能，就少一个求人的理由”</a:t>
            </a:r>
          </a:p>
        </p:txBody>
      </p:sp>
      <p:sp>
        <p:nvSpPr>
          <p:cNvPr id="31" name="矩形 30"/>
          <p:cNvSpPr/>
          <p:nvPr/>
        </p:nvSpPr>
        <p:spPr>
          <a:xfrm>
            <a:off x="1371600" y="1681843"/>
            <a:ext cx="82550" cy="90170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B90798B2-83F6-4B99-A2D7-13DD98DBB043}"/>
              </a:ext>
            </a:extLst>
          </p:cNvPr>
          <p:cNvCxnSpPr>
            <a:cxnSpLocks/>
          </p:cNvCxnSpPr>
          <p:nvPr/>
        </p:nvCxnSpPr>
        <p:spPr>
          <a:xfrm>
            <a:off x="1727200" y="3144609"/>
            <a:ext cx="41021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  <a:alpha val="5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C40BBE1D-555A-48C5-BD0A-C91566C921E4}"/>
              </a:ext>
            </a:extLst>
          </p:cNvPr>
          <p:cNvCxnSpPr>
            <a:cxnSpLocks/>
          </p:cNvCxnSpPr>
          <p:nvPr/>
        </p:nvCxnSpPr>
        <p:spPr>
          <a:xfrm>
            <a:off x="1727200" y="5112070"/>
            <a:ext cx="19177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  <a:alpha val="5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0913398D-F8D8-468C-94AF-9EFF51774E35}"/>
              </a:ext>
            </a:extLst>
          </p:cNvPr>
          <p:cNvSpPr txBox="1"/>
          <p:nvPr/>
        </p:nvSpPr>
        <p:spPr>
          <a:xfrm>
            <a:off x="1634736" y="5222819"/>
            <a:ext cx="29023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150" normalizeH="0" baseline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微信公众号：</a:t>
            </a:r>
            <a:r>
              <a:rPr kumimoji="0" lang="zh-CN" altLang="en-US" sz="1600" b="0" i="0" u="none" strike="noStrike" kern="1200" cap="none" spc="15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56327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C000">
            <a:alpha val="80000"/>
          </a:srgb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6A9D6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1356</Words>
  <Application>Microsoft Office PowerPoint</Application>
  <PresentationFormat>宽屏</PresentationFormat>
  <Paragraphs>214</Paragraphs>
  <Slides>34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34</vt:i4>
      </vt:variant>
    </vt:vector>
  </HeadingPairs>
  <TitlesOfParts>
    <vt:vector size="68" baseType="lpstr">
      <vt:lpstr>Aunt-金豆体</vt:lpstr>
      <vt:lpstr>Microsoft JhengHei UI Light</vt:lpstr>
      <vt:lpstr>草莓字体</vt:lpstr>
      <vt:lpstr>等线</vt:lpstr>
      <vt:lpstr>等线 Light</vt:lpstr>
      <vt:lpstr>方正美黑简体</vt:lpstr>
      <vt:lpstr>方正清刻本悦宋简体</vt:lpstr>
      <vt:lpstr>方正姚体</vt:lpstr>
      <vt:lpstr>庞门正道标题体</vt:lpstr>
      <vt:lpstr>锐字工房张海山锐线体2.0</vt:lpstr>
      <vt:lpstr>思源黑体 CN Bold</vt:lpstr>
      <vt:lpstr>思源黑体 CN Heavy</vt:lpstr>
      <vt:lpstr>思源宋体 CN Heavy</vt:lpstr>
      <vt:lpstr>微软雅黑</vt:lpstr>
      <vt:lpstr>微软雅黑 Light</vt:lpstr>
      <vt:lpstr>文悦后现代体 (非商业使用) W2-75</vt:lpstr>
      <vt:lpstr>文悦后现代体 (非商业使用) W4-75</vt:lpstr>
      <vt:lpstr>文悦新青年体 (非商业使用) W8</vt:lpstr>
      <vt:lpstr>新蒂小丸子小学版</vt:lpstr>
      <vt:lpstr>叶根友行书繁</vt:lpstr>
      <vt:lpstr>禹卫书法行书简体
</vt:lpstr>
      <vt:lpstr>造字工房俊雅体演示版常规体</vt:lpstr>
      <vt:lpstr>造字工房悦黑体验版常规体</vt:lpstr>
      <vt:lpstr>张海山锐谐体</vt:lpstr>
      <vt:lpstr>字酷堂清楷体</vt:lpstr>
      <vt:lpstr>Arial</vt:lpstr>
      <vt:lpstr>Times New Roman</vt:lpstr>
      <vt:lpstr>Wingdings</vt:lpstr>
      <vt:lpstr>Office 主题​​</vt:lpstr>
      <vt:lpstr>3_Office 主题​​</vt:lpstr>
      <vt:lpstr>8_Office 主题​​</vt:lpstr>
      <vt:lpstr>2_Office 主题​​</vt:lpstr>
      <vt:lpstr>1_Office 主题​​</vt:lpstr>
      <vt:lpstr>5_Office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156</cp:revision>
  <dcterms:created xsi:type="dcterms:W3CDTF">2017-10-29T07:40:42Z</dcterms:created>
  <dcterms:modified xsi:type="dcterms:W3CDTF">2017-11-30T14:00:39Z</dcterms:modified>
</cp:coreProperties>
</file>