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0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37BC9C-1D41-4B20-AB9D-31B2CA99DEAD}" type="datetime1">
              <a:rPr lang="zh-CN" altLang="en-US"/>
              <a:pPr/>
              <a:t>2017/12/3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F8BB2-82B7-4C4E-B339-88DE468F84D4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591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37BC9C-1D41-4B20-AB9D-31B2CA99DEAD}" type="datetime1">
              <a:rPr lang="zh-CN" altLang="en-US"/>
              <a:pPr/>
              <a:t>2017/12/3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A43D2B-C76B-4295-97AE-09B5CB279D10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961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37BC9C-1D41-4B20-AB9D-31B2CA99DEAD}" type="datetime1">
              <a:rPr lang="zh-CN" altLang="en-US"/>
              <a:pPr/>
              <a:t>2017/12/3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D89DD1-4B56-4A05-BE3D-58339E2BAE4C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4105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6437BC9C-1D41-4B20-AB9D-31B2CA99DEAD}" type="datetime1">
              <a:rPr lang="zh-CN" altLang="en-US"/>
              <a:pPr/>
              <a:t>2017/12/3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867C2C3C-FF20-4045-A76B-55C3CE3220B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87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37BC9C-1D41-4B20-AB9D-31B2CA99DEAD}" type="datetime1">
              <a:rPr lang="zh-CN" altLang="en-US"/>
              <a:pPr/>
              <a:t>2017/12/3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9937C3-9E58-4543-8426-D0F6DFB17E6E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717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37BC9C-1D41-4B20-AB9D-31B2CA99DEAD}" type="datetime1">
              <a:rPr lang="zh-CN" altLang="en-US"/>
              <a:pPr/>
              <a:t>2017/12/3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2361E8-EA16-433C-A37D-40F4EEEC1EF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246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37BC9C-1D41-4B20-AB9D-31B2CA99DEAD}" type="datetime1">
              <a:rPr lang="zh-CN" altLang="en-US"/>
              <a:pPr/>
              <a:t>2017/12/3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A59C1F-EDD8-40BB-B9BF-F2A1C402813C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714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37BC9C-1D41-4B20-AB9D-31B2CA99DEAD}" type="datetime1">
              <a:rPr lang="zh-CN" altLang="en-US"/>
              <a:pPr/>
              <a:t>2017/12/3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D96447-A71B-437D-BDF6-6DABD7A0D006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939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37BC9C-1D41-4B20-AB9D-31B2CA99DEAD}" type="datetime1">
              <a:rPr lang="zh-CN" altLang="en-US"/>
              <a:pPr/>
              <a:t>2017/12/3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2F6CC3-644A-413C-84F0-3E7F852E0C27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280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37BC9C-1D41-4B20-AB9D-31B2CA99DEAD}" type="datetime1">
              <a:rPr lang="zh-CN" altLang="en-US"/>
              <a:pPr/>
              <a:t>2017/12/3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FAA1EC-F453-42E6-A6A8-3F22685E1AD8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577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37BC9C-1D41-4B20-AB9D-31B2CA99DEAD}" type="datetime1">
              <a:rPr lang="zh-CN" altLang="en-US"/>
              <a:pPr/>
              <a:t>2017/12/3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075701-EA48-416E-8ED1-AF236051055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263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37BC9C-1D41-4B20-AB9D-31B2CA99DEAD}" type="datetime1">
              <a:rPr lang="zh-CN" altLang="en-US"/>
              <a:pPr/>
              <a:t>2017/12/3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2C6D44-4DEC-49F8-BCD7-417DB56F1D93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39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Impact" panose="020B080603090205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Impact" panose="020B0806030902050204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Impact" panose="020B0806030902050204" pitchFamily="34" charset="0"/>
              </a:rPr>
              <a:t>第二级</a:t>
            </a:r>
          </a:p>
          <a:p>
            <a:pPr lvl="2"/>
            <a:r>
              <a:rPr lang="zh-CN" smtClean="0">
                <a:sym typeface="Impact" panose="020B0806030902050204" pitchFamily="34" charset="0"/>
              </a:rPr>
              <a:t>第三级</a:t>
            </a:r>
          </a:p>
          <a:p>
            <a:pPr lvl="3"/>
            <a:r>
              <a:rPr lang="zh-CN" smtClean="0">
                <a:sym typeface="Impact" panose="020B0806030902050204" pitchFamily="34" charset="0"/>
              </a:rPr>
              <a:t>第四级</a:t>
            </a:r>
          </a:p>
          <a:p>
            <a:pPr lvl="4"/>
            <a:r>
              <a:rPr lang="zh-CN" smtClean="0">
                <a:sym typeface="Impact" panose="020B080603090205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6437BC9C-1D41-4B20-AB9D-31B2CA99DEAD}" type="datetime1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2017/12/3</a:t>
            </a:fld>
            <a:endParaRPr lang="zh-CN" altLang="en-US" sz="1800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D2F8CDFA-3638-4310-805F-A9A908B1003E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zh-CN" altLang="en-US" sz="1800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265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/>
  <p:txStyles>
    <p:titleStyle>
      <a:lvl1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Impact" panose="020B0806030902050204" pitchFamily="34" charset="0"/>
        </a:defRPr>
      </a:lvl1pPr>
      <a:lvl2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华康俪金黑W8" charset="-122"/>
          <a:sym typeface="Impact" panose="020B0806030902050204" pitchFamily="34" charset="0"/>
        </a:defRPr>
      </a:lvl2pPr>
      <a:lvl3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华康俪金黑W8" charset="-122"/>
          <a:sym typeface="Impact" panose="020B0806030902050204" pitchFamily="34" charset="0"/>
        </a:defRPr>
      </a:lvl3pPr>
      <a:lvl4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华康俪金黑W8" charset="-122"/>
          <a:sym typeface="Impact" panose="020B0806030902050204" pitchFamily="34" charset="0"/>
        </a:defRPr>
      </a:lvl4pPr>
      <a:lvl5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华康俪金黑W8" charset="-122"/>
          <a:sym typeface="Impact" panose="020B080603090205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华康俪金黑W8" charset="-122"/>
          <a:sym typeface="Impact" panose="020B080603090205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华康俪金黑W8" charset="-122"/>
          <a:sym typeface="Impact" panose="020B080603090205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华康俪金黑W8" charset="-122"/>
          <a:sym typeface="Impact" panose="020B080603090205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华康俪金黑W8" charset="-122"/>
          <a:sym typeface="Impact" panose="020B080603090205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Impact" panose="020B0806030902050204" pitchFamily="34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Impact" panose="020B0806030902050204" pitchFamily="34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Impact" panose="020B0806030902050204" pitchFamily="34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Impact" panose="020B0806030902050204" pitchFamily="34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Impact" panose="020B080603090205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33"/>
          <p:cNvGrpSpPr>
            <a:grpSpLocks/>
          </p:cNvGrpSpPr>
          <p:nvPr/>
        </p:nvGrpSpPr>
        <p:grpSpPr bwMode="auto">
          <a:xfrm>
            <a:off x="-1382713" y="911225"/>
            <a:ext cx="6091238" cy="6092825"/>
            <a:chOff x="0" y="0"/>
            <a:chExt cx="4680000" cy="4680000"/>
          </a:xfrm>
        </p:grpSpPr>
        <p:sp>
          <p:nvSpPr>
            <p:cNvPr id="26627" name="椭圆 35"/>
            <p:cNvSpPr>
              <a:spLocks noChangeArrowheads="1"/>
            </p:cNvSpPr>
            <p:nvPr/>
          </p:nvSpPr>
          <p:spPr bwMode="auto">
            <a:xfrm>
              <a:off x="1852638" y="1852638"/>
              <a:ext cx="974725" cy="974725"/>
            </a:xfrm>
            <a:prstGeom prst="ellipse">
              <a:avLst/>
            </a:prstGeom>
            <a:solidFill>
              <a:srgbClr val="F2F2F2">
                <a:alpha val="68999"/>
              </a:srgbClr>
            </a:solidFill>
            <a:ln w="127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28" name="椭圆 34"/>
            <p:cNvSpPr>
              <a:spLocks noChangeArrowheads="1"/>
            </p:cNvSpPr>
            <p:nvPr/>
          </p:nvSpPr>
          <p:spPr bwMode="auto">
            <a:xfrm>
              <a:off x="1440000" y="1440000"/>
              <a:ext cx="1800000" cy="180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29" name="椭圆 36"/>
            <p:cNvSpPr>
              <a:spLocks noChangeArrowheads="1"/>
            </p:cNvSpPr>
            <p:nvPr/>
          </p:nvSpPr>
          <p:spPr bwMode="auto">
            <a:xfrm>
              <a:off x="1080000" y="1080000"/>
              <a:ext cx="2520000" cy="252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0" name="椭圆 37"/>
            <p:cNvSpPr>
              <a:spLocks noChangeArrowheads="1"/>
            </p:cNvSpPr>
            <p:nvPr/>
          </p:nvSpPr>
          <p:spPr bwMode="auto">
            <a:xfrm>
              <a:off x="360000" y="360000"/>
              <a:ext cx="3960000" cy="396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1" name="椭圆 38"/>
            <p:cNvSpPr>
              <a:spLocks noChangeArrowheads="1"/>
            </p:cNvSpPr>
            <p:nvPr/>
          </p:nvSpPr>
          <p:spPr bwMode="auto">
            <a:xfrm>
              <a:off x="0" y="0"/>
              <a:ext cx="4680000" cy="468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2" name="椭圆 39"/>
            <p:cNvSpPr>
              <a:spLocks noChangeArrowheads="1"/>
            </p:cNvSpPr>
            <p:nvPr/>
          </p:nvSpPr>
          <p:spPr bwMode="auto">
            <a:xfrm>
              <a:off x="720000" y="720000"/>
              <a:ext cx="3240000" cy="324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6633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215900" y="0"/>
            <a:ext cx="10515600" cy="1325563"/>
          </a:xfrm>
          <a:ln/>
        </p:spPr>
        <p:txBody>
          <a:bodyPr/>
          <a:lstStyle/>
          <a:p>
            <a:r>
              <a:rPr lang="zh-CN">
                <a:solidFill>
                  <a:srgbClr val="262626"/>
                </a:solidFill>
              </a:rPr>
              <a:t>内容描述</a:t>
            </a:r>
          </a:p>
        </p:txBody>
      </p:sp>
      <p:pic>
        <p:nvPicPr>
          <p:cNvPr id="26634" name="图片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513" y="2339975"/>
            <a:ext cx="10240962" cy="299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5" name="AutoShape 3"/>
          <p:cNvSpPr>
            <a:spLocks noChangeAspect="1" noChangeArrowheads="1" noTextEdit="1"/>
          </p:cNvSpPr>
          <p:nvPr/>
        </p:nvSpPr>
        <p:spPr bwMode="auto">
          <a:xfrm>
            <a:off x="1938338" y="2701925"/>
            <a:ext cx="10240962" cy="263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26636" name="Freeform 5"/>
          <p:cNvSpPr>
            <a:spLocks noChangeArrowheads="1"/>
          </p:cNvSpPr>
          <p:nvPr/>
        </p:nvSpPr>
        <p:spPr bwMode="auto">
          <a:xfrm>
            <a:off x="1938338" y="3179763"/>
            <a:ext cx="10240962" cy="1693862"/>
          </a:xfrm>
          <a:custGeom>
            <a:avLst/>
            <a:gdLst>
              <a:gd name="T0" fmla="*/ 1096 w 6336"/>
              <a:gd name="T1" fmla="*/ 112 h 1048"/>
              <a:gd name="T2" fmla="*/ 1096 w 6336"/>
              <a:gd name="T3" fmla="*/ 156 h 1048"/>
              <a:gd name="T4" fmla="*/ 6336 w 6336"/>
              <a:gd name="T5" fmla="*/ 156 h 1048"/>
              <a:gd name="T6" fmla="*/ 6336 w 6336"/>
              <a:gd name="T7" fmla="*/ 886 h 1048"/>
              <a:gd name="T8" fmla="*/ 1096 w 6336"/>
              <a:gd name="T9" fmla="*/ 886 h 1048"/>
              <a:gd name="T10" fmla="*/ 1096 w 6336"/>
              <a:gd name="T11" fmla="*/ 939 h 1048"/>
              <a:gd name="T12" fmla="*/ 1096 w 6336"/>
              <a:gd name="T13" fmla="*/ 939 h 1048"/>
              <a:gd name="T14" fmla="*/ 1096 w 6336"/>
              <a:gd name="T15" fmla="*/ 957 h 1048"/>
              <a:gd name="T16" fmla="*/ 1094 w 6336"/>
              <a:gd name="T17" fmla="*/ 972 h 1048"/>
              <a:gd name="T18" fmla="*/ 1091 w 6336"/>
              <a:gd name="T19" fmla="*/ 987 h 1048"/>
              <a:gd name="T20" fmla="*/ 1085 w 6336"/>
              <a:gd name="T21" fmla="*/ 1000 h 1048"/>
              <a:gd name="T22" fmla="*/ 1079 w 6336"/>
              <a:gd name="T23" fmla="*/ 1012 h 1048"/>
              <a:gd name="T24" fmla="*/ 1072 w 6336"/>
              <a:gd name="T25" fmla="*/ 1021 h 1048"/>
              <a:gd name="T26" fmla="*/ 1062 w 6336"/>
              <a:gd name="T27" fmla="*/ 1029 h 1048"/>
              <a:gd name="T28" fmla="*/ 1053 w 6336"/>
              <a:gd name="T29" fmla="*/ 1037 h 1048"/>
              <a:gd name="T30" fmla="*/ 1043 w 6336"/>
              <a:gd name="T31" fmla="*/ 1042 h 1048"/>
              <a:gd name="T32" fmla="*/ 1032 w 6336"/>
              <a:gd name="T33" fmla="*/ 1046 h 1048"/>
              <a:gd name="T34" fmla="*/ 1018 w 6336"/>
              <a:gd name="T35" fmla="*/ 1048 h 1048"/>
              <a:gd name="T36" fmla="*/ 1005 w 6336"/>
              <a:gd name="T37" fmla="*/ 1048 h 1048"/>
              <a:gd name="T38" fmla="*/ 991 w 6336"/>
              <a:gd name="T39" fmla="*/ 1048 h 1048"/>
              <a:gd name="T40" fmla="*/ 976 w 6336"/>
              <a:gd name="T41" fmla="*/ 1046 h 1048"/>
              <a:gd name="T42" fmla="*/ 961 w 6336"/>
              <a:gd name="T43" fmla="*/ 1042 h 1048"/>
              <a:gd name="T44" fmla="*/ 944 w 6336"/>
              <a:gd name="T45" fmla="*/ 1037 h 1048"/>
              <a:gd name="T46" fmla="*/ 65 w 6336"/>
              <a:gd name="T47" fmla="*/ 596 h 1048"/>
              <a:gd name="T48" fmla="*/ 65 w 6336"/>
              <a:gd name="T49" fmla="*/ 596 h 1048"/>
              <a:gd name="T50" fmla="*/ 50 w 6336"/>
              <a:gd name="T51" fmla="*/ 587 h 1048"/>
              <a:gd name="T52" fmla="*/ 36 w 6336"/>
              <a:gd name="T53" fmla="*/ 579 h 1048"/>
              <a:gd name="T54" fmla="*/ 27 w 6336"/>
              <a:gd name="T55" fmla="*/ 570 h 1048"/>
              <a:gd name="T56" fmla="*/ 17 w 6336"/>
              <a:gd name="T57" fmla="*/ 560 h 1048"/>
              <a:gd name="T58" fmla="*/ 10 w 6336"/>
              <a:gd name="T59" fmla="*/ 551 h 1048"/>
              <a:gd name="T60" fmla="*/ 4 w 6336"/>
              <a:gd name="T61" fmla="*/ 541 h 1048"/>
              <a:gd name="T62" fmla="*/ 2 w 6336"/>
              <a:gd name="T63" fmla="*/ 531 h 1048"/>
              <a:gd name="T64" fmla="*/ 0 w 6336"/>
              <a:gd name="T65" fmla="*/ 520 h 1048"/>
              <a:gd name="T66" fmla="*/ 2 w 6336"/>
              <a:gd name="T67" fmla="*/ 510 h 1048"/>
              <a:gd name="T68" fmla="*/ 4 w 6336"/>
              <a:gd name="T69" fmla="*/ 501 h 1048"/>
              <a:gd name="T70" fmla="*/ 10 w 6336"/>
              <a:gd name="T71" fmla="*/ 491 h 1048"/>
              <a:gd name="T72" fmla="*/ 17 w 6336"/>
              <a:gd name="T73" fmla="*/ 480 h 1048"/>
              <a:gd name="T74" fmla="*/ 27 w 6336"/>
              <a:gd name="T75" fmla="*/ 470 h 1048"/>
              <a:gd name="T76" fmla="*/ 36 w 6336"/>
              <a:gd name="T77" fmla="*/ 463 h 1048"/>
              <a:gd name="T78" fmla="*/ 50 w 6336"/>
              <a:gd name="T79" fmla="*/ 453 h 1048"/>
              <a:gd name="T80" fmla="*/ 65 w 6336"/>
              <a:gd name="T81" fmla="*/ 446 h 1048"/>
              <a:gd name="T82" fmla="*/ 944 w 6336"/>
              <a:gd name="T83" fmla="*/ 17 h 1048"/>
              <a:gd name="T84" fmla="*/ 944 w 6336"/>
              <a:gd name="T85" fmla="*/ 17 h 1048"/>
              <a:gd name="T86" fmla="*/ 961 w 6336"/>
              <a:gd name="T87" fmla="*/ 9 h 1048"/>
              <a:gd name="T88" fmla="*/ 976 w 6336"/>
              <a:gd name="T89" fmla="*/ 5 h 1048"/>
              <a:gd name="T90" fmla="*/ 991 w 6336"/>
              <a:gd name="T91" fmla="*/ 1 h 1048"/>
              <a:gd name="T92" fmla="*/ 1005 w 6336"/>
              <a:gd name="T93" fmla="*/ 0 h 1048"/>
              <a:gd name="T94" fmla="*/ 1018 w 6336"/>
              <a:gd name="T95" fmla="*/ 0 h 1048"/>
              <a:gd name="T96" fmla="*/ 1032 w 6336"/>
              <a:gd name="T97" fmla="*/ 3 h 1048"/>
              <a:gd name="T98" fmla="*/ 1043 w 6336"/>
              <a:gd name="T99" fmla="*/ 7 h 1048"/>
              <a:gd name="T100" fmla="*/ 1053 w 6336"/>
              <a:gd name="T101" fmla="*/ 13 h 1048"/>
              <a:gd name="T102" fmla="*/ 1062 w 6336"/>
              <a:gd name="T103" fmla="*/ 20 h 1048"/>
              <a:gd name="T104" fmla="*/ 1072 w 6336"/>
              <a:gd name="T105" fmla="*/ 28 h 1048"/>
              <a:gd name="T106" fmla="*/ 1079 w 6336"/>
              <a:gd name="T107" fmla="*/ 40 h 1048"/>
              <a:gd name="T108" fmla="*/ 1085 w 6336"/>
              <a:gd name="T109" fmla="*/ 51 h 1048"/>
              <a:gd name="T110" fmla="*/ 1091 w 6336"/>
              <a:gd name="T111" fmla="*/ 64 h 1048"/>
              <a:gd name="T112" fmla="*/ 1094 w 6336"/>
              <a:gd name="T113" fmla="*/ 80 h 1048"/>
              <a:gd name="T114" fmla="*/ 1096 w 6336"/>
              <a:gd name="T115" fmla="*/ 95 h 1048"/>
              <a:gd name="T116" fmla="*/ 1096 w 6336"/>
              <a:gd name="T117" fmla="*/ 112 h 1048"/>
              <a:gd name="T118" fmla="*/ 1096 w 6336"/>
              <a:gd name="T119" fmla="*/ 112 h 104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336"/>
              <a:gd name="T181" fmla="*/ 0 h 1048"/>
              <a:gd name="T182" fmla="*/ 6336 w 6336"/>
              <a:gd name="T183" fmla="*/ 1048 h 104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336" h="1048">
                <a:moveTo>
                  <a:pt x="1096" y="112"/>
                </a:moveTo>
                <a:lnTo>
                  <a:pt x="1096" y="156"/>
                </a:lnTo>
                <a:lnTo>
                  <a:pt x="6336" y="156"/>
                </a:lnTo>
                <a:lnTo>
                  <a:pt x="6336" y="886"/>
                </a:lnTo>
                <a:lnTo>
                  <a:pt x="1096" y="886"/>
                </a:lnTo>
                <a:lnTo>
                  <a:pt x="1096" y="939"/>
                </a:lnTo>
                <a:lnTo>
                  <a:pt x="1096" y="939"/>
                </a:lnTo>
                <a:lnTo>
                  <a:pt x="1096" y="957"/>
                </a:lnTo>
                <a:lnTo>
                  <a:pt x="1094" y="972"/>
                </a:lnTo>
                <a:lnTo>
                  <a:pt x="1091" y="987"/>
                </a:lnTo>
                <a:lnTo>
                  <a:pt x="1085" y="1000"/>
                </a:lnTo>
                <a:lnTo>
                  <a:pt x="1079" y="1012"/>
                </a:lnTo>
                <a:lnTo>
                  <a:pt x="1072" y="1021"/>
                </a:lnTo>
                <a:lnTo>
                  <a:pt x="1062" y="1029"/>
                </a:lnTo>
                <a:lnTo>
                  <a:pt x="1053" y="1037"/>
                </a:lnTo>
                <a:lnTo>
                  <a:pt x="1043" y="1042"/>
                </a:lnTo>
                <a:lnTo>
                  <a:pt x="1032" y="1046"/>
                </a:lnTo>
                <a:lnTo>
                  <a:pt x="1018" y="1048"/>
                </a:lnTo>
                <a:lnTo>
                  <a:pt x="1005" y="1048"/>
                </a:lnTo>
                <a:lnTo>
                  <a:pt x="991" y="1048"/>
                </a:lnTo>
                <a:lnTo>
                  <a:pt x="976" y="1046"/>
                </a:lnTo>
                <a:lnTo>
                  <a:pt x="961" y="1042"/>
                </a:lnTo>
                <a:lnTo>
                  <a:pt x="944" y="1037"/>
                </a:lnTo>
                <a:lnTo>
                  <a:pt x="65" y="596"/>
                </a:lnTo>
                <a:lnTo>
                  <a:pt x="65" y="596"/>
                </a:lnTo>
                <a:lnTo>
                  <a:pt x="50" y="587"/>
                </a:lnTo>
                <a:lnTo>
                  <a:pt x="36" y="579"/>
                </a:lnTo>
                <a:lnTo>
                  <a:pt x="27" y="570"/>
                </a:lnTo>
                <a:lnTo>
                  <a:pt x="17" y="560"/>
                </a:lnTo>
                <a:lnTo>
                  <a:pt x="10" y="551"/>
                </a:lnTo>
                <a:lnTo>
                  <a:pt x="4" y="541"/>
                </a:lnTo>
                <a:lnTo>
                  <a:pt x="2" y="531"/>
                </a:lnTo>
                <a:lnTo>
                  <a:pt x="0" y="520"/>
                </a:lnTo>
                <a:lnTo>
                  <a:pt x="2" y="510"/>
                </a:lnTo>
                <a:lnTo>
                  <a:pt x="4" y="501"/>
                </a:lnTo>
                <a:lnTo>
                  <a:pt x="10" y="491"/>
                </a:lnTo>
                <a:lnTo>
                  <a:pt x="17" y="480"/>
                </a:lnTo>
                <a:lnTo>
                  <a:pt x="27" y="470"/>
                </a:lnTo>
                <a:lnTo>
                  <a:pt x="36" y="463"/>
                </a:lnTo>
                <a:lnTo>
                  <a:pt x="50" y="453"/>
                </a:lnTo>
                <a:lnTo>
                  <a:pt x="65" y="446"/>
                </a:lnTo>
                <a:lnTo>
                  <a:pt x="944" y="17"/>
                </a:lnTo>
                <a:lnTo>
                  <a:pt x="944" y="17"/>
                </a:lnTo>
                <a:lnTo>
                  <a:pt x="961" y="9"/>
                </a:lnTo>
                <a:lnTo>
                  <a:pt x="976" y="5"/>
                </a:lnTo>
                <a:lnTo>
                  <a:pt x="991" y="1"/>
                </a:lnTo>
                <a:lnTo>
                  <a:pt x="1005" y="0"/>
                </a:lnTo>
                <a:lnTo>
                  <a:pt x="1018" y="0"/>
                </a:lnTo>
                <a:lnTo>
                  <a:pt x="1032" y="3"/>
                </a:lnTo>
                <a:lnTo>
                  <a:pt x="1043" y="7"/>
                </a:lnTo>
                <a:lnTo>
                  <a:pt x="1053" y="13"/>
                </a:lnTo>
                <a:lnTo>
                  <a:pt x="1062" y="20"/>
                </a:lnTo>
                <a:lnTo>
                  <a:pt x="1072" y="28"/>
                </a:lnTo>
                <a:lnTo>
                  <a:pt x="1079" y="40"/>
                </a:lnTo>
                <a:lnTo>
                  <a:pt x="1085" y="51"/>
                </a:lnTo>
                <a:lnTo>
                  <a:pt x="1091" y="64"/>
                </a:lnTo>
                <a:lnTo>
                  <a:pt x="1094" y="80"/>
                </a:lnTo>
                <a:lnTo>
                  <a:pt x="1096" y="95"/>
                </a:lnTo>
                <a:lnTo>
                  <a:pt x="1096" y="112"/>
                </a:lnTo>
                <a:lnTo>
                  <a:pt x="1096" y="112"/>
                </a:lnTo>
                <a:close/>
              </a:path>
            </a:pathLst>
          </a:custGeom>
          <a:solidFill>
            <a:srgbClr val="BD2E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grpSp>
        <p:nvGrpSpPr>
          <p:cNvPr id="26637" name="组合 13"/>
          <p:cNvGrpSpPr>
            <a:grpSpLocks/>
          </p:cNvGrpSpPr>
          <p:nvPr/>
        </p:nvGrpSpPr>
        <p:grpSpPr bwMode="auto">
          <a:xfrm>
            <a:off x="8418513" y="2701925"/>
            <a:ext cx="3494087" cy="2633663"/>
            <a:chOff x="0" y="0"/>
            <a:chExt cx="3432175" cy="2587625"/>
          </a:xfrm>
        </p:grpSpPr>
        <p:pic>
          <p:nvPicPr>
            <p:cNvPr id="26638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863725"/>
              <a:ext cx="381000" cy="22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26639" name="Picture 1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1175" y="501650"/>
              <a:ext cx="381000" cy="22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26640" name="Freeform 12"/>
            <p:cNvSpPr>
              <a:spLocks noChangeArrowheads="1"/>
            </p:cNvSpPr>
            <p:nvPr/>
          </p:nvSpPr>
          <p:spPr bwMode="auto">
            <a:xfrm>
              <a:off x="77788" y="0"/>
              <a:ext cx="3257550" cy="2587625"/>
            </a:xfrm>
            <a:custGeom>
              <a:avLst/>
              <a:gdLst>
                <a:gd name="T0" fmla="*/ 1999 w 2052"/>
                <a:gd name="T1" fmla="*/ 334 h 1630"/>
                <a:gd name="T2" fmla="*/ 1741 w 2052"/>
                <a:gd name="T3" fmla="*/ 183 h 1630"/>
                <a:gd name="T4" fmla="*/ 1686 w 2052"/>
                <a:gd name="T5" fmla="*/ 162 h 1630"/>
                <a:gd name="T6" fmla="*/ 1429 w 2052"/>
                <a:gd name="T7" fmla="*/ 11 h 1630"/>
                <a:gd name="T8" fmla="*/ 1419 w 2052"/>
                <a:gd name="T9" fmla="*/ 6 h 1630"/>
                <a:gd name="T10" fmla="*/ 1400 w 2052"/>
                <a:gd name="T11" fmla="*/ 0 h 1630"/>
                <a:gd name="T12" fmla="*/ 1375 w 2052"/>
                <a:gd name="T13" fmla="*/ 2 h 1630"/>
                <a:gd name="T14" fmla="*/ 1347 w 2052"/>
                <a:gd name="T15" fmla="*/ 13 h 1630"/>
                <a:gd name="T16" fmla="*/ 1320 w 2052"/>
                <a:gd name="T17" fmla="*/ 32 h 1630"/>
                <a:gd name="T18" fmla="*/ 633 w 2052"/>
                <a:gd name="T19" fmla="*/ 721 h 1630"/>
                <a:gd name="T20" fmla="*/ 452 w 2052"/>
                <a:gd name="T21" fmla="*/ 902 h 1630"/>
                <a:gd name="T22" fmla="*/ 119 w 2052"/>
                <a:gd name="T23" fmla="*/ 1235 h 1630"/>
                <a:gd name="T24" fmla="*/ 94 w 2052"/>
                <a:gd name="T25" fmla="*/ 1253 h 1630"/>
                <a:gd name="T26" fmla="*/ 56 w 2052"/>
                <a:gd name="T27" fmla="*/ 1270 h 1630"/>
                <a:gd name="T28" fmla="*/ 25 w 2052"/>
                <a:gd name="T29" fmla="*/ 1272 h 1630"/>
                <a:gd name="T30" fmla="*/ 0 w 2052"/>
                <a:gd name="T31" fmla="*/ 1268 h 1630"/>
                <a:gd name="T32" fmla="*/ 54 w 2052"/>
                <a:gd name="T33" fmla="*/ 1300 h 1630"/>
                <a:gd name="T34" fmla="*/ 313 w 2052"/>
                <a:gd name="T35" fmla="*/ 1439 h 1630"/>
                <a:gd name="T36" fmla="*/ 366 w 2052"/>
                <a:gd name="T37" fmla="*/ 1472 h 1630"/>
                <a:gd name="T38" fmla="*/ 624 w 2052"/>
                <a:gd name="T39" fmla="*/ 1622 h 1630"/>
                <a:gd name="T40" fmla="*/ 643 w 2052"/>
                <a:gd name="T41" fmla="*/ 1628 h 1630"/>
                <a:gd name="T42" fmla="*/ 679 w 2052"/>
                <a:gd name="T43" fmla="*/ 1626 h 1630"/>
                <a:gd name="T44" fmla="*/ 706 w 2052"/>
                <a:gd name="T45" fmla="*/ 1615 h 1630"/>
                <a:gd name="T46" fmla="*/ 725 w 2052"/>
                <a:gd name="T47" fmla="*/ 1598 h 1630"/>
                <a:gd name="T48" fmla="*/ 740 w 2052"/>
                <a:gd name="T49" fmla="*/ 1590 h 1630"/>
                <a:gd name="T50" fmla="*/ 1600 w 2052"/>
                <a:gd name="T51" fmla="*/ 730 h 1630"/>
                <a:gd name="T52" fmla="*/ 1943 w 2052"/>
                <a:gd name="T53" fmla="*/ 387 h 1630"/>
                <a:gd name="T54" fmla="*/ 1953 w 2052"/>
                <a:gd name="T55" fmla="*/ 377 h 1630"/>
                <a:gd name="T56" fmla="*/ 1974 w 2052"/>
                <a:gd name="T57" fmla="*/ 366 h 1630"/>
                <a:gd name="T58" fmla="*/ 2002 w 2052"/>
                <a:gd name="T59" fmla="*/ 357 h 1630"/>
                <a:gd name="T60" fmla="*/ 2033 w 2052"/>
                <a:gd name="T61" fmla="*/ 358 h 1630"/>
                <a:gd name="T62" fmla="*/ 2052 w 2052"/>
                <a:gd name="T63" fmla="*/ 366 h 163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2"/>
                <a:gd name="T97" fmla="*/ 0 h 1630"/>
                <a:gd name="T98" fmla="*/ 2052 w 2052"/>
                <a:gd name="T99" fmla="*/ 1630 h 163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2" h="1630">
                  <a:moveTo>
                    <a:pt x="1999" y="334"/>
                  </a:moveTo>
                  <a:lnTo>
                    <a:pt x="1999" y="334"/>
                  </a:lnTo>
                  <a:lnTo>
                    <a:pt x="1741" y="183"/>
                  </a:lnTo>
                  <a:lnTo>
                    <a:pt x="1741" y="183"/>
                  </a:lnTo>
                  <a:lnTo>
                    <a:pt x="1686" y="162"/>
                  </a:lnTo>
                  <a:lnTo>
                    <a:pt x="1686" y="162"/>
                  </a:lnTo>
                  <a:lnTo>
                    <a:pt x="1429" y="11"/>
                  </a:lnTo>
                  <a:lnTo>
                    <a:pt x="1429" y="11"/>
                  </a:lnTo>
                  <a:lnTo>
                    <a:pt x="1429" y="11"/>
                  </a:lnTo>
                  <a:lnTo>
                    <a:pt x="1419" y="6"/>
                  </a:lnTo>
                  <a:lnTo>
                    <a:pt x="1409" y="2"/>
                  </a:lnTo>
                  <a:lnTo>
                    <a:pt x="1400" y="0"/>
                  </a:lnTo>
                  <a:lnTo>
                    <a:pt x="1390" y="0"/>
                  </a:lnTo>
                  <a:lnTo>
                    <a:pt x="1375" y="2"/>
                  </a:lnTo>
                  <a:lnTo>
                    <a:pt x="1360" y="6"/>
                  </a:lnTo>
                  <a:lnTo>
                    <a:pt x="1347" y="13"/>
                  </a:lnTo>
                  <a:lnTo>
                    <a:pt x="1335" y="21"/>
                  </a:lnTo>
                  <a:lnTo>
                    <a:pt x="1320" y="32"/>
                  </a:lnTo>
                  <a:lnTo>
                    <a:pt x="1310" y="32"/>
                  </a:lnTo>
                  <a:lnTo>
                    <a:pt x="633" y="721"/>
                  </a:lnTo>
                  <a:lnTo>
                    <a:pt x="633" y="721"/>
                  </a:lnTo>
                  <a:lnTo>
                    <a:pt x="452" y="902"/>
                  </a:lnTo>
                  <a:lnTo>
                    <a:pt x="452" y="902"/>
                  </a:lnTo>
                  <a:lnTo>
                    <a:pt x="119" y="1235"/>
                  </a:lnTo>
                  <a:lnTo>
                    <a:pt x="119" y="1235"/>
                  </a:lnTo>
                  <a:lnTo>
                    <a:pt x="94" y="1253"/>
                  </a:lnTo>
                  <a:lnTo>
                    <a:pt x="73" y="1262"/>
                  </a:lnTo>
                  <a:lnTo>
                    <a:pt x="56" y="1270"/>
                  </a:lnTo>
                  <a:lnTo>
                    <a:pt x="39" y="1272"/>
                  </a:lnTo>
                  <a:lnTo>
                    <a:pt x="25" y="1272"/>
                  </a:lnTo>
                  <a:lnTo>
                    <a:pt x="14" y="1270"/>
                  </a:lnTo>
                  <a:lnTo>
                    <a:pt x="0" y="1268"/>
                  </a:lnTo>
                  <a:lnTo>
                    <a:pt x="54" y="1300"/>
                  </a:lnTo>
                  <a:lnTo>
                    <a:pt x="54" y="1300"/>
                  </a:lnTo>
                  <a:lnTo>
                    <a:pt x="313" y="1439"/>
                  </a:lnTo>
                  <a:lnTo>
                    <a:pt x="313" y="1439"/>
                  </a:lnTo>
                  <a:lnTo>
                    <a:pt x="366" y="1472"/>
                  </a:lnTo>
                  <a:lnTo>
                    <a:pt x="366" y="1472"/>
                  </a:lnTo>
                  <a:lnTo>
                    <a:pt x="624" y="1622"/>
                  </a:lnTo>
                  <a:lnTo>
                    <a:pt x="624" y="1622"/>
                  </a:lnTo>
                  <a:lnTo>
                    <a:pt x="624" y="1622"/>
                  </a:lnTo>
                  <a:lnTo>
                    <a:pt x="643" y="1628"/>
                  </a:lnTo>
                  <a:lnTo>
                    <a:pt x="662" y="1630"/>
                  </a:lnTo>
                  <a:lnTo>
                    <a:pt x="679" y="1626"/>
                  </a:lnTo>
                  <a:lnTo>
                    <a:pt x="694" y="1622"/>
                  </a:lnTo>
                  <a:lnTo>
                    <a:pt x="706" y="1615"/>
                  </a:lnTo>
                  <a:lnTo>
                    <a:pt x="717" y="1607"/>
                  </a:lnTo>
                  <a:lnTo>
                    <a:pt x="725" y="1598"/>
                  </a:lnTo>
                  <a:lnTo>
                    <a:pt x="731" y="1590"/>
                  </a:lnTo>
                  <a:lnTo>
                    <a:pt x="740" y="1590"/>
                  </a:lnTo>
                  <a:lnTo>
                    <a:pt x="1429" y="902"/>
                  </a:lnTo>
                  <a:lnTo>
                    <a:pt x="1600" y="730"/>
                  </a:lnTo>
                  <a:lnTo>
                    <a:pt x="1600" y="730"/>
                  </a:lnTo>
                  <a:lnTo>
                    <a:pt x="1943" y="387"/>
                  </a:lnTo>
                  <a:lnTo>
                    <a:pt x="1943" y="387"/>
                  </a:lnTo>
                  <a:lnTo>
                    <a:pt x="1953" y="377"/>
                  </a:lnTo>
                  <a:lnTo>
                    <a:pt x="1964" y="372"/>
                  </a:lnTo>
                  <a:lnTo>
                    <a:pt x="1974" y="366"/>
                  </a:lnTo>
                  <a:lnTo>
                    <a:pt x="1983" y="362"/>
                  </a:lnTo>
                  <a:lnTo>
                    <a:pt x="2002" y="357"/>
                  </a:lnTo>
                  <a:lnTo>
                    <a:pt x="2018" y="357"/>
                  </a:lnTo>
                  <a:lnTo>
                    <a:pt x="2033" y="358"/>
                  </a:lnTo>
                  <a:lnTo>
                    <a:pt x="2042" y="362"/>
                  </a:lnTo>
                  <a:lnTo>
                    <a:pt x="2052" y="366"/>
                  </a:lnTo>
                  <a:lnTo>
                    <a:pt x="1999" y="334"/>
                  </a:lnTo>
                  <a:close/>
                </a:path>
              </a:pathLst>
            </a:custGeom>
            <a:solidFill>
              <a:srgbClr val="4BB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</p:grpSp>
      <p:grpSp>
        <p:nvGrpSpPr>
          <p:cNvPr id="26641" name="组合 11"/>
          <p:cNvGrpSpPr>
            <a:grpSpLocks/>
          </p:cNvGrpSpPr>
          <p:nvPr/>
        </p:nvGrpSpPr>
        <p:grpSpPr bwMode="auto">
          <a:xfrm>
            <a:off x="4267200" y="2701925"/>
            <a:ext cx="3476625" cy="2636838"/>
            <a:chOff x="0" y="0"/>
            <a:chExt cx="3414713" cy="2590800"/>
          </a:xfrm>
        </p:grpSpPr>
        <p:pic>
          <p:nvPicPr>
            <p:cNvPr id="26642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863725"/>
              <a:ext cx="382588" cy="22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26643" name="Picture 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1175" y="501650"/>
              <a:ext cx="363538" cy="22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26644" name="Line 13"/>
            <p:cNvSpPr>
              <a:spLocks noChangeShapeType="1"/>
            </p:cNvSpPr>
            <p:nvPr/>
          </p:nvSpPr>
          <p:spPr bwMode="auto">
            <a:xfrm>
              <a:off x="1514475" y="2590800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sp>
          <p:nvSpPr>
            <p:cNvPr id="26645" name="Line 14"/>
            <p:cNvSpPr>
              <a:spLocks noChangeShapeType="1"/>
            </p:cNvSpPr>
            <p:nvPr/>
          </p:nvSpPr>
          <p:spPr bwMode="auto">
            <a:xfrm>
              <a:off x="1514475" y="2590800"/>
              <a:ext cx="1" cy="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sp>
          <p:nvSpPr>
            <p:cNvPr id="26646" name="Freeform 15"/>
            <p:cNvSpPr>
              <a:spLocks noChangeArrowheads="1"/>
            </p:cNvSpPr>
            <p:nvPr/>
          </p:nvSpPr>
          <p:spPr bwMode="auto">
            <a:xfrm>
              <a:off x="82550" y="0"/>
              <a:ext cx="3257550" cy="2587625"/>
            </a:xfrm>
            <a:custGeom>
              <a:avLst/>
              <a:gdLst>
                <a:gd name="T0" fmla="*/ 1996 w 2052"/>
                <a:gd name="T1" fmla="*/ 334 h 1630"/>
                <a:gd name="T2" fmla="*/ 1741 w 2052"/>
                <a:gd name="T3" fmla="*/ 183 h 1630"/>
                <a:gd name="T4" fmla="*/ 1685 w 2052"/>
                <a:gd name="T5" fmla="*/ 162 h 1630"/>
                <a:gd name="T6" fmla="*/ 1428 w 2052"/>
                <a:gd name="T7" fmla="*/ 11 h 1630"/>
                <a:gd name="T8" fmla="*/ 1419 w 2052"/>
                <a:gd name="T9" fmla="*/ 6 h 1630"/>
                <a:gd name="T10" fmla="*/ 1399 w 2052"/>
                <a:gd name="T11" fmla="*/ 0 h 1630"/>
                <a:gd name="T12" fmla="*/ 1373 w 2052"/>
                <a:gd name="T13" fmla="*/ 2 h 1630"/>
                <a:gd name="T14" fmla="*/ 1346 w 2052"/>
                <a:gd name="T15" fmla="*/ 13 h 1630"/>
                <a:gd name="T16" fmla="*/ 1321 w 2052"/>
                <a:gd name="T17" fmla="*/ 32 h 1630"/>
                <a:gd name="T18" fmla="*/ 622 w 2052"/>
                <a:gd name="T19" fmla="*/ 721 h 1630"/>
                <a:gd name="T20" fmla="*/ 450 w 2052"/>
                <a:gd name="T21" fmla="*/ 902 h 1630"/>
                <a:gd name="T22" fmla="*/ 118 w 2052"/>
                <a:gd name="T23" fmla="*/ 1235 h 1630"/>
                <a:gd name="T24" fmla="*/ 95 w 2052"/>
                <a:gd name="T25" fmla="*/ 1253 h 1630"/>
                <a:gd name="T26" fmla="*/ 55 w 2052"/>
                <a:gd name="T27" fmla="*/ 1270 h 1630"/>
                <a:gd name="T28" fmla="*/ 27 w 2052"/>
                <a:gd name="T29" fmla="*/ 1272 h 1630"/>
                <a:gd name="T30" fmla="*/ 0 w 2052"/>
                <a:gd name="T31" fmla="*/ 1268 h 1630"/>
                <a:gd name="T32" fmla="*/ 53 w 2052"/>
                <a:gd name="T33" fmla="*/ 1300 h 1630"/>
                <a:gd name="T34" fmla="*/ 311 w 2052"/>
                <a:gd name="T35" fmla="*/ 1439 h 1630"/>
                <a:gd name="T36" fmla="*/ 357 w 2052"/>
                <a:gd name="T37" fmla="*/ 1472 h 1630"/>
                <a:gd name="T38" fmla="*/ 622 w 2052"/>
                <a:gd name="T39" fmla="*/ 1622 h 1630"/>
                <a:gd name="T40" fmla="*/ 643 w 2052"/>
                <a:gd name="T41" fmla="*/ 1628 h 1630"/>
                <a:gd name="T42" fmla="*/ 677 w 2052"/>
                <a:gd name="T43" fmla="*/ 1626 h 1630"/>
                <a:gd name="T44" fmla="*/ 705 w 2052"/>
                <a:gd name="T45" fmla="*/ 1615 h 1630"/>
                <a:gd name="T46" fmla="*/ 725 w 2052"/>
                <a:gd name="T47" fmla="*/ 1598 h 1630"/>
                <a:gd name="T48" fmla="*/ 742 w 2052"/>
                <a:gd name="T49" fmla="*/ 1590 h 1630"/>
                <a:gd name="T50" fmla="*/ 1602 w 2052"/>
                <a:gd name="T51" fmla="*/ 730 h 1630"/>
                <a:gd name="T52" fmla="*/ 1945 w 2052"/>
                <a:gd name="T53" fmla="*/ 387 h 1630"/>
                <a:gd name="T54" fmla="*/ 1954 w 2052"/>
                <a:gd name="T55" fmla="*/ 377 h 1630"/>
                <a:gd name="T56" fmla="*/ 1973 w 2052"/>
                <a:gd name="T57" fmla="*/ 366 h 1630"/>
                <a:gd name="T58" fmla="*/ 2002 w 2052"/>
                <a:gd name="T59" fmla="*/ 357 h 1630"/>
                <a:gd name="T60" fmla="*/ 2031 w 2052"/>
                <a:gd name="T61" fmla="*/ 358 h 1630"/>
                <a:gd name="T62" fmla="*/ 2052 w 2052"/>
                <a:gd name="T63" fmla="*/ 366 h 163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2"/>
                <a:gd name="T97" fmla="*/ 0 h 1630"/>
                <a:gd name="T98" fmla="*/ 2052 w 2052"/>
                <a:gd name="T99" fmla="*/ 1630 h 163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2" h="1630">
                  <a:moveTo>
                    <a:pt x="1996" y="334"/>
                  </a:moveTo>
                  <a:lnTo>
                    <a:pt x="1996" y="334"/>
                  </a:lnTo>
                  <a:lnTo>
                    <a:pt x="1741" y="183"/>
                  </a:lnTo>
                  <a:lnTo>
                    <a:pt x="1741" y="183"/>
                  </a:lnTo>
                  <a:lnTo>
                    <a:pt x="1685" y="162"/>
                  </a:lnTo>
                  <a:lnTo>
                    <a:pt x="1685" y="162"/>
                  </a:lnTo>
                  <a:lnTo>
                    <a:pt x="1428" y="11"/>
                  </a:lnTo>
                  <a:lnTo>
                    <a:pt x="1428" y="11"/>
                  </a:lnTo>
                  <a:lnTo>
                    <a:pt x="1428" y="11"/>
                  </a:lnTo>
                  <a:lnTo>
                    <a:pt x="1419" y="6"/>
                  </a:lnTo>
                  <a:lnTo>
                    <a:pt x="1409" y="2"/>
                  </a:lnTo>
                  <a:lnTo>
                    <a:pt x="1399" y="0"/>
                  </a:lnTo>
                  <a:lnTo>
                    <a:pt x="1390" y="0"/>
                  </a:lnTo>
                  <a:lnTo>
                    <a:pt x="1373" y="2"/>
                  </a:lnTo>
                  <a:lnTo>
                    <a:pt x="1359" y="6"/>
                  </a:lnTo>
                  <a:lnTo>
                    <a:pt x="1346" y="13"/>
                  </a:lnTo>
                  <a:lnTo>
                    <a:pt x="1335" y="21"/>
                  </a:lnTo>
                  <a:lnTo>
                    <a:pt x="1321" y="32"/>
                  </a:lnTo>
                  <a:lnTo>
                    <a:pt x="1321" y="32"/>
                  </a:lnTo>
                  <a:lnTo>
                    <a:pt x="622" y="721"/>
                  </a:lnTo>
                  <a:lnTo>
                    <a:pt x="622" y="721"/>
                  </a:lnTo>
                  <a:lnTo>
                    <a:pt x="450" y="902"/>
                  </a:lnTo>
                  <a:lnTo>
                    <a:pt x="450" y="902"/>
                  </a:lnTo>
                  <a:lnTo>
                    <a:pt x="118" y="1235"/>
                  </a:lnTo>
                  <a:lnTo>
                    <a:pt x="118" y="1235"/>
                  </a:lnTo>
                  <a:lnTo>
                    <a:pt x="95" y="1253"/>
                  </a:lnTo>
                  <a:lnTo>
                    <a:pt x="74" y="1262"/>
                  </a:lnTo>
                  <a:lnTo>
                    <a:pt x="55" y="1270"/>
                  </a:lnTo>
                  <a:lnTo>
                    <a:pt x="40" y="1272"/>
                  </a:lnTo>
                  <a:lnTo>
                    <a:pt x="27" y="1272"/>
                  </a:lnTo>
                  <a:lnTo>
                    <a:pt x="15" y="1270"/>
                  </a:lnTo>
                  <a:lnTo>
                    <a:pt x="0" y="1268"/>
                  </a:lnTo>
                  <a:lnTo>
                    <a:pt x="53" y="1300"/>
                  </a:lnTo>
                  <a:lnTo>
                    <a:pt x="53" y="1300"/>
                  </a:lnTo>
                  <a:lnTo>
                    <a:pt x="311" y="1439"/>
                  </a:lnTo>
                  <a:lnTo>
                    <a:pt x="311" y="1439"/>
                  </a:lnTo>
                  <a:lnTo>
                    <a:pt x="357" y="1472"/>
                  </a:lnTo>
                  <a:lnTo>
                    <a:pt x="357" y="1472"/>
                  </a:lnTo>
                  <a:lnTo>
                    <a:pt x="622" y="1622"/>
                  </a:lnTo>
                  <a:lnTo>
                    <a:pt x="622" y="1622"/>
                  </a:lnTo>
                  <a:lnTo>
                    <a:pt x="622" y="1622"/>
                  </a:lnTo>
                  <a:lnTo>
                    <a:pt x="643" y="1628"/>
                  </a:lnTo>
                  <a:lnTo>
                    <a:pt x="660" y="1630"/>
                  </a:lnTo>
                  <a:lnTo>
                    <a:pt x="677" y="1626"/>
                  </a:lnTo>
                  <a:lnTo>
                    <a:pt x="692" y="1622"/>
                  </a:lnTo>
                  <a:lnTo>
                    <a:pt x="705" y="1615"/>
                  </a:lnTo>
                  <a:lnTo>
                    <a:pt x="715" y="1607"/>
                  </a:lnTo>
                  <a:lnTo>
                    <a:pt x="725" y="1598"/>
                  </a:lnTo>
                  <a:lnTo>
                    <a:pt x="728" y="1590"/>
                  </a:lnTo>
                  <a:lnTo>
                    <a:pt x="742" y="1590"/>
                  </a:lnTo>
                  <a:lnTo>
                    <a:pt x="1428" y="902"/>
                  </a:lnTo>
                  <a:lnTo>
                    <a:pt x="1602" y="730"/>
                  </a:lnTo>
                  <a:lnTo>
                    <a:pt x="1602" y="730"/>
                  </a:lnTo>
                  <a:lnTo>
                    <a:pt x="1945" y="387"/>
                  </a:lnTo>
                  <a:lnTo>
                    <a:pt x="1945" y="387"/>
                  </a:lnTo>
                  <a:lnTo>
                    <a:pt x="1954" y="377"/>
                  </a:lnTo>
                  <a:lnTo>
                    <a:pt x="1964" y="372"/>
                  </a:lnTo>
                  <a:lnTo>
                    <a:pt x="1973" y="366"/>
                  </a:lnTo>
                  <a:lnTo>
                    <a:pt x="1983" y="362"/>
                  </a:lnTo>
                  <a:lnTo>
                    <a:pt x="2002" y="357"/>
                  </a:lnTo>
                  <a:lnTo>
                    <a:pt x="2017" y="357"/>
                  </a:lnTo>
                  <a:lnTo>
                    <a:pt x="2031" y="358"/>
                  </a:lnTo>
                  <a:lnTo>
                    <a:pt x="2042" y="362"/>
                  </a:lnTo>
                  <a:lnTo>
                    <a:pt x="2052" y="366"/>
                  </a:lnTo>
                  <a:lnTo>
                    <a:pt x="1996" y="334"/>
                  </a:lnTo>
                  <a:close/>
                </a:path>
              </a:pathLst>
            </a:custGeom>
            <a:solidFill>
              <a:srgbClr val="434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</p:grpSp>
      <p:grpSp>
        <p:nvGrpSpPr>
          <p:cNvPr id="26647" name="组合 12"/>
          <p:cNvGrpSpPr>
            <a:grpSpLocks/>
          </p:cNvGrpSpPr>
          <p:nvPr/>
        </p:nvGrpSpPr>
        <p:grpSpPr bwMode="auto">
          <a:xfrm>
            <a:off x="6316663" y="2701925"/>
            <a:ext cx="3495675" cy="2633663"/>
            <a:chOff x="0" y="0"/>
            <a:chExt cx="3433763" cy="2587625"/>
          </a:xfrm>
        </p:grpSpPr>
        <p:pic>
          <p:nvPicPr>
            <p:cNvPr id="26648" name="Picture 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862138"/>
              <a:ext cx="400050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pic>
          <p:nvPicPr>
            <p:cNvPr id="26649" name="Picture 9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1175" y="501650"/>
              <a:ext cx="382588" cy="22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26650" name="Freeform 16"/>
            <p:cNvSpPr>
              <a:spLocks noChangeArrowheads="1"/>
            </p:cNvSpPr>
            <p:nvPr/>
          </p:nvSpPr>
          <p:spPr bwMode="auto">
            <a:xfrm>
              <a:off x="82550" y="0"/>
              <a:ext cx="3257550" cy="2587625"/>
            </a:xfrm>
            <a:custGeom>
              <a:avLst/>
              <a:gdLst>
                <a:gd name="T0" fmla="*/ 1996 w 2052"/>
                <a:gd name="T1" fmla="*/ 334 h 1630"/>
                <a:gd name="T2" fmla="*/ 1739 w 2052"/>
                <a:gd name="T3" fmla="*/ 183 h 1630"/>
                <a:gd name="T4" fmla="*/ 1685 w 2052"/>
                <a:gd name="T5" fmla="*/ 162 h 1630"/>
                <a:gd name="T6" fmla="*/ 1428 w 2052"/>
                <a:gd name="T7" fmla="*/ 11 h 1630"/>
                <a:gd name="T8" fmla="*/ 1419 w 2052"/>
                <a:gd name="T9" fmla="*/ 6 h 1630"/>
                <a:gd name="T10" fmla="*/ 1399 w 2052"/>
                <a:gd name="T11" fmla="*/ 0 h 1630"/>
                <a:gd name="T12" fmla="*/ 1373 w 2052"/>
                <a:gd name="T13" fmla="*/ 2 h 1630"/>
                <a:gd name="T14" fmla="*/ 1346 w 2052"/>
                <a:gd name="T15" fmla="*/ 13 h 1630"/>
                <a:gd name="T16" fmla="*/ 1321 w 2052"/>
                <a:gd name="T17" fmla="*/ 32 h 1630"/>
                <a:gd name="T18" fmla="*/ 622 w 2052"/>
                <a:gd name="T19" fmla="*/ 721 h 1630"/>
                <a:gd name="T20" fmla="*/ 450 w 2052"/>
                <a:gd name="T21" fmla="*/ 902 h 1630"/>
                <a:gd name="T22" fmla="*/ 107 w 2052"/>
                <a:gd name="T23" fmla="*/ 1235 h 1630"/>
                <a:gd name="T24" fmla="*/ 97 w 2052"/>
                <a:gd name="T25" fmla="*/ 1245 h 1630"/>
                <a:gd name="T26" fmla="*/ 67 w 2052"/>
                <a:gd name="T27" fmla="*/ 1262 h 1630"/>
                <a:gd name="T28" fmla="*/ 32 w 2052"/>
                <a:gd name="T29" fmla="*/ 1272 h 1630"/>
                <a:gd name="T30" fmla="*/ 8 w 2052"/>
                <a:gd name="T31" fmla="*/ 1270 h 1630"/>
                <a:gd name="T32" fmla="*/ 53 w 2052"/>
                <a:gd name="T33" fmla="*/ 1300 h 1630"/>
                <a:gd name="T34" fmla="*/ 311 w 2052"/>
                <a:gd name="T35" fmla="*/ 1439 h 1630"/>
                <a:gd name="T36" fmla="*/ 366 w 2052"/>
                <a:gd name="T37" fmla="*/ 1472 h 1630"/>
                <a:gd name="T38" fmla="*/ 622 w 2052"/>
                <a:gd name="T39" fmla="*/ 1622 h 1630"/>
                <a:gd name="T40" fmla="*/ 622 w 2052"/>
                <a:gd name="T41" fmla="*/ 1622 h 1630"/>
                <a:gd name="T42" fmla="*/ 660 w 2052"/>
                <a:gd name="T43" fmla="*/ 1630 h 1630"/>
                <a:gd name="T44" fmla="*/ 692 w 2052"/>
                <a:gd name="T45" fmla="*/ 1622 h 1630"/>
                <a:gd name="T46" fmla="*/ 715 w 2052"/>
                <a:gd name="T47" fmla="*/ 1607 h 1630"/>
                <a:gd name="T48" fmla="*/ 728 w 2052"/>
                <a:gd name="T49" fmla="*/ 1590 h 1630"/>
                <a:gd name="T50" fmla="*/ 1428 w 2052"/>
                <a:gd name="T51" fmla="*/ 902 h 1630"/>
                <a:gd name="T52" fmla="*/ 1600 w 2052"/>
                <a:gd name="T53" fmla="*/ 730 h 1630"/>
                <a:gd name="T54" fmla="*/ 1945 w 2052"/>
                <a:gd name="T55" fmla="*/ 387 h 1630"/>
                <a:gd name="T56" fmla="*/ 1964 w 2052"/>
                <a:gd name="T57" fmla="*/ 372 h 1630"/>
                <a:gd name="T58" fmla="*/ 1983 w 2052"/>
                <a:gd name="T59" fmla="*/ 362 h 1630"/>
                <a:gd name="T60" fmla="*/ 2017 w 2052"/>
                <a:gd name="T61" fmla="*/ 357 h 1630"/>
                <a:gd name="T62" fmla="*/ 2042 w 2052"/>
                <a:gd name="T63" fmla="*/ 362 h 1630"/>
                <a:gd name="T64" fmla="*/ 1996 w 2052"/>
                <a:gd name="T65" fmla="*/ 334 h 163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52"/>
                <a:gd name="T100" fmla="*/ 0 h 1630"/>
                <a:gd name="T101" fmla="*/ 2052 w 2052"/>
                <a:gd name="T102" fmla="*/ 1630 h 163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52" h="1630">
                  <a:moveTo>
                    <a:pt x="1996" y="334"/>
                  </a:moveTo>
                  <a:lnTo>
                    <a:pt x="1996" y="334"/>
                  </a:lnTo>
                  <a:lnTo>
                    <a:pt x="1739" y="183"/>
                  </a:lnTo>
                  <a:lnTo>
                    <a:pt x="1739" y="183"/>
                  </a:lnTo>
                  <a:lnTo>
                    <a:pt x="1685" y="162"/>
                  </a:lnTo>
                  <a:lnTo>
                    <a:pt x="1685" y="162"/>
                  </a:lnTo>
                  <a:lnTo>
                    <a:pt x="1428" y="11"/>
                  </a:lnTo>
                  <a:lnTo>
                    <a:pt x="1428" y="11"/>
                  </a:lnTo>
                  <a:lnTo>
                    <a:pt x="1428" y="11"/>
                  </a:lnTo>
                  <a:lnTo>
                    <a:pt x="1419" y="6"/>
                  </a:lnTo>
                  <a:lnTo>
                    <a:pt x="1409" y="2"/>
                  </a:lnTo>
                  <a:lnTo>
                    <a:pt x="1399" y="0"/>
                  </a:lnTo>
                  <a:lnTo>
                    <a:pt x="1390" y="0"/>
                  </a:lnTo>
                  <a:lnTo>
                    <a:pt x="1373" y="2"/>
                  </a:lnTo>
                  <a:lnTo>
                    <a:pt x="1357" y="6"/>
                  </a:lnTo>
                  <a:lnTo>
                    <a:pt x="1346" y="13"/>
                  </a:lnTo>
                  <a:lnTo>
                    <a:pt x="1335" y="21"/>
                  </a:lnTo>
                  <a:lnTo>
                    <a:pt x="1321" y="32"/>
                  </a:lnTo>
                  <a:lnTo>
                    <a:pt x="1310" y="32"/>
                  </a:lnTo>
                  <a:lnTo>
                    <a:pt x="622" y="721"/>
                  </a:lnTo>
                  <a:lnTo>
                    <a:pt x="622" y="721"/>
                  </a:lnTo>
                  <a:lnTo>
                    <a:pt x="450" y="902"/>
                  </a:lnTo>
                  <a:lnTo>
                    <a:pt x="450" y="902"/>
                  </a:lnTo>
                  <a:lnTo>
                    <a:pt x="107" y="1235"/>
                  </a:lnTo>
                  <a:lnTo>
                    <a:pt x="107" y="1235"/>
                  </a:lnTo>
                  <a:lnTo>
                    <a:pt x="97" y="1245"/>
                  </a:lnTo>
                  <a:lnTo>
                    <a:pt x="86" y="1253"/>
                  </a:lnTo>
                  <a:lnTo>
                    <a:pt x="67" y="1262"/>
                  </a:lnTo>
                  <a:lnTo>
                    <a:pt x="49" y="1270"/>
                  </a:lnTo>
                  <a:lnTo>
                    <a:pt x="32" y="1272"/>
                  </a:lnTo>
                  <a:lnTo>
                    <a:pt x="19" y="1272"/>
                  </a:lnTo>
                  <a:lnTo>
                    <a:pt x="8" y="1270"/>
                  </a:lnTo>
                  <a:lnTo>
                    <a:pt x="0" y="1268"/>
                  </a:lnTo>
                  <a:lnTo>
                    <a:pt x="53" y="1300"/>
                  </a:lnTo>
                  <a:lnTo>
                    <a:pt x="53" y="1300"/>
                  </a:lnTo>
                  <a:lnTo>
                    <a:pt x="311" y="1439"/>
                  </a:lnTo>
                  <a:lnTo>
                    <a:pt x="311" y="1439"/>
                  </a:lnTo>
                  <a:lnTo>
                    <a:pt x="366" y="1472"/>
                  </a:lnTo>
                  <a:lnTo>
                    <a:pt x="366" y="1472"/>
                  </a:lnTo>
                  <a:lnTo>
                    <a:pt x="622" y="1622"/>
                  </a:lnTo>
                  <a:lnTo>
                    <a:pt x="622" y="1622"/>
                  </a:lnTo>
                  <a:lnTo>
                    <a:pt x="622" y="1622"/>
                  </a:lnTo>
                  <a:lnTo>
                    <a:pt x="641" y="1628"/>
                  </a:lnTo>
                  <a:lnTo>
                    <a:pt x="660" y="1630"/>
                  </a:lnTo>
                  <a:lnTo>
                    <a:pt x="677" y="1626"/>
                  </a:lnTo>
                  <a:lnTo>
                    <a:pt x="692" y="1622"/>
                  </a:lnTo>
                  <a:lnTo>
                    <a:pt x="705" y="1615"/>
                  </a:lnTo>
                  <a:lnTo>
                    <a:pt x="715" y="1607"/>
                  </a:lnTo>
                  <a:lnTo>
                    <a:pt x="723" y="1598"/>
                  </a:lnTo>
                  <a:lnTo>
                    <a:pt x="728" y="1590"/>
                  </a:lnTo>
                  <a:lnTo>
                    <a:pt x="728" y="1590"/>
                  </a:lnTo>
                  <a:lnTo>
                    <a:pt x="1428" y="902"/>
                  </a:lnTo>
                  <a:lnTo>
                    <a:pt x="1600" y="730"/>
                  </a:lnTo>
                  <a:lnTo>
                    <a:pt x="1600" y="730"/>
                  </a:lnTo>
                  <a:lnTo>
                    <a:pt x="1945" y="387"/>
                  </a:lnTo>
                  <a:lnTo>
                    <a:pt x="1945" y="387"/>
                  </a:lnTo>
                  <a:lnTo>
                    <a:pt x="1954" y="377"/>
                  </a:lnTo>
                  <a:lnTo>
                    <a:pt x="1964" y="372"/>
                  </a:lnTo>
                  <a:lnTo>
                    <a:pt x="1973" y="366"/>
                  </a:lnTo>
                  <a:lnTo>
                    <a:pt x="1983" y="362"/>
                  </a:lnTo>
                  <a:lnTo>
                    <a:pt x="2000" y="357"/>
                  </a:lnTo>
                  <a:lnTo>
                    <a:pt x="2017" y="357"/>
                  </a:lnTo>
                  <a:lnTo>
                    <a:pt x="2031" y="358"/>
                  </a:lnTo>
                  <a:lnTo>
                    <a:pt x="2042" y="362"/>
                  </a:lnTo>
                  <a:lnTo>
                    <a:pt x="2052" y="366"/>
                  </a:lnTo>
                  <a:lnTo>
                    <a:pt x="1996" y="334"/>
                  </a:lnTo>
                  <a:close/>
                </a:path>
              </a:pathLst>
            </a:custGeom>
            <a:solidFill>
              <a:srgbClr val="EE9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</p:grpSp>
      <p:sp>
        <p:nvSpPr>
          <p:cNvPr id="26651" name="矩形 21"/>
          <p:cNvSpPr>
            <a:spLocks noChangeArrowheads="1"/>
          </p:cNvSpPr>
          <p:nvPr/>
        </p:nvSpPr>
        <p:spPr bwMode="auto">
          <a:xfrm rot="18850248">
            <a:off x="5051425" y="3629025"/>
            <a:ext cx="206692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FFFF"/>
                </a:solidFill>
                <a:sym typeface="Impact" panose="020B0806030902050204" pitchFamily="34" charset="0"/>
              </a:rPr>
              <a:t>内容说明</a:t>
            </a:r>
            <a:endParaRPr lang="zh-CN" altLang="en-US" sz="3600" b="1" dirty="0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26652" name="矩形 23"/>
          <p:cNvSpPr>
            <a:spLocks noChangeArrowheads="1"/>
          </p:cNvSpPr>
          <p:nvPr/>
        </p:nvSpPr>
        <p:spPr bwMode="auto">
          <a:xfrm rot="18865157">
            <a:off x="7104856" y="3628232"/>
            <a:ext cx="2066925" cy="65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FFFF"/>
                </a:solidFill>
                <a:sym typeface="Impact" panose="020B0806030902050204" pitchFamily="34" charset="0"/>
              </a:rPr>
              <a:t>内容说明</a:t>
            </a:r>
            <a:endParaRPr lang="zh-CN" altLang="en-US" sz="3600" b="1" dirty="0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26653" name="矩形 24"/>
          <p:cNvSpPr>
            <a:spLocks noChangeArrowheads="1"/>
          </p:cNvSpPr>
          <p:nvPr/>
        </p:nvSpPr>
        <p:spPr bwMode="auto">
          <a:xfrm rot="18865157">
            <a:off x="9195594" y="3628231"/>
            <a:ext cx="2066925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sym typeface="Impact" panose="020B0806030902050204" pitchFamily="34" charset="0"/>
              </a:rPr>
              <a:t>内容说明</a:t>
            </a:r>
            <a:endParaRPr lang="zh-CN" altLang="en-US" sz="3600" b="1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26654" name="矩形 25"/>
          <p:cNvSpPr>
            <a:spLocks noChangeArrowheads="1"/>
          </p:cNvSpPr>
          <p:nvPr/>
        </p:nvSpPr>
        <p:spPr bwMode="auto">
          <a:xfrm>
            <a:off x="2138363" y="1666875"/>
            <a:ext cx="3878262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434154"/>
                </a:solidFill>
                <a:sym typeface="Impact" panose="020B0806030902050204" pitchFamily="34" charset="0"/>
              </a:rPr>
              <a:t>内容说明内容说明内容说明内容说明</a:t>
            </a:r>
            <a:endParaRPr lang="en-US" dirty="0">
              <a:solidFill>
                <a:srgbClr val="434154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434154"/>
                </a:solidFill>
                <a:sym typeface="Impact" panose="020B0806030902050204" pitchFamily="34" charset="0"/>
              </a:rPr>
              <a:t>内容说明内容说明内容说明内容说明</a:t>
            </a:r>
            <a:endParaRPr lang="en-US" dirty="0">
              <a:solidFill>
                <a:srgbClr val="434154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434154"/>
                </a:solidFill>
                <a:sym typeface="Impact" panose="020B0806030902050204" pitchFamily="34" charset="0"/>
              </a:rPr>
              <a:t>内容说明内容说明内容说明内容说明</a:t>
            </a:r>
            <a:endParaRPr lang="en-US" dirty="0">
              <a:solidFill>
                <a:srgbClr val="434154"/>
              </a:solidFill>
              <a:sym typeface="Impact" panose="020B0806030902050204" pitchFamily="34" charset="0"/>
            </a:endParaRPr>
          </a:p>
        </p:txBody>
      </p:sp>
      <p:pic>
        <p:nvPicPr>
          <p:cNvPr id="26655" name="图片 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778000"/>
            <a:ext cx="1116012" cy="111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56" name="矩形 27"/>
          <p:cNvSpPr>
            <a:spLocks noChangeArrowheads="1"/>
          </p:cNvSpPr>
          <p:nvPr/>
        </p:nvSpPr>
        <p:spPr bwMode="auto">
          <a:xfrm>
            <a:off x="5564188" y="5368925"/>
            <a:ext cx="3878262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EE9065"/>
                </a:solidFill>
                <a:sym typeface="Impact" panose="020B0806030902050204" pitchFamily="34" charset="0"/>
              </a:rPr>
              <a:t>内容说明内容说明内容说明内容说明</a:t>
            </a:r>
            <a:endParaRPr lang="en-US" dirty="0">
              <a:solidFill>
                <a:srgbClr val="EE9065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EE9065"/>
                </a:solidFill>
                <a:sym typeface="Impact" panose="020B0806030902050204" pitchFamily="34" charset="0"/>
              </a:rPr>
              <a:t>内容说明内容说明内容说明内容说明</a:t>
            </a:r>
            <a:endParaRPr lang="en-US" dirty="0">
              <a:solidFill>
                <a:srgbClr val="EE9065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EE9065"/>
                </a:solidFill>
                <a:sym typeface="Impact" panose="020B0806030902050204" pitchFamily="34" charset="0"/>
              </a:rPr>
              <a:t>内容说明内容说明内容说明内容说明</a:t>
            </a:r>
            <a:endParaRPr lang="en-US" dirty="0">
              <a:solidFill>
                <a:srgbClr val="EE9065"/>
              </a:solidFill>
              <a:sym typeface="Impact" panose="020B0806030902050204" pitchFamily="34" charset="0"/>
            </a:endParaRPr>
          </a:p>
        </p:txBody>
      </p:sp>
      <p:pic>
        <p:nvPicPr>
          <p:cNvPr id="26657" name="图片 2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950" y="5368925"/>
            <a:ext cx="1519238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58" name="矩形 29"/>
          <p:cNvSpPr>
            <a:spLocks noChangeArrowheads="1"/>
          </p:cNvSpPr>
          <p:nvPr/>
        </p:nvSpPr>
        <p:spPr bwMode="auto">
          <a:xfrm>
            <a:off x="8162925" y="836613"/>
            <a:ext cx="3878263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4BB0D0"/>
                </a:solidFill>
                <a:sym typeface="Impact" panose="020B0806030902050204" pitchFamily="34" charset="0"/>
              </a:rPr>
              <a:t>内容说明内容说明内容说明内容说明</a:t>
            </a:r>
            <a:endParaRPr lang="en-US" dirty="0">
              <a:solidFill>
                <a:srgbClr val="4BB0D0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4BB0D0"/>
                </a:solidFill>
                <a:sym typeface="Impact" panose="020B0806030902050204" pitchFamily="34" charset="0"/>
              </a:rPr>
              <a:t>内容说明内容说明内容说明内容说明</a:t>
            </a:r>
            <a:endParaRPr lang="en-US" dirty="0">
              <a:solidFill>
                <a:srgbClr val="4BB0D0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4BB0D0"/>
                </a:solidFill>
                <a:sym typeface="Impact" panose="020B0806030902050204" pitchFamily="34" charset="0"/>
              </a:rPr>
              <a:t>内容说明内容说明内容说明内容说明</a:t>
            </a:r>
            <a:endParaRPr lang="en-US" dirty="0">
              <a:solidFill>
                <a:srgbClr val="4BB0D0"/>
              </a:solidFill>
              <a:sym typeface="Impact" panose="020B0806030902050204" pitchFamily="34" charset="0"/>
            </a:endParaRPr>
          </a:p>
        </p:txBody>
      </p:sp>
      <p:pic>
        <p:nvPicPr>
          <p:cNvPr id="26659" name="图片 3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550" y="947738"/>
            <a:ext cx="1114425" cy="111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627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16"/>
          <p:cNvGrpSpPr>
            <a:grpSpLocks/>
          </p:cNvGrpSpPr>
          <p:nvPr/>
        </p:nvGrpSpPr>
        <p:grpSpPr bwMode="auto">
          <a:xfrm>
            <a:off x="4945063" y="841375"/>
            <a:ext cx="6288087" cy="5834063"/>
            <a:chOff x="0" y="0"/>
            <a:chExt cx="6288064" cy="5833361"/>
          </a:xfrm>
        </p:grpSpPr>
        <p:grpSp>
          <p:nvGrpSpPr>
            <p:cNvPr id="34819" name="组合 14"/>
            <p:cNvGrpSpPr>
              <a:grpSpLocks/>
            </p:cNvGrpSpPr>
            <p:nvPr/>
          </p:nvGrpSpPr>
          <p:grpSpPr bwMode="auto">
            <a:xfrm>
              <a:off x="0" y="0"/>
              <a:ext cx="6288064" cy="2863559"/>
              <a:chOff x="0" y="0"/>
              <a:chExt cx="6288064" cy="2863559"/>
            </a:xfrm>
          </p:grpSpPr>
          <p:sp>
            <p:nvSpPr>
              <p:cNvPr id="34820" name="Freeform 6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2849207" cy="2863559"/>
              </a:xfrm>
              <a:custGeom>
                <a:avLst/>
                <a:gdLst>
                  <a:gd name="T0" fmla="*/ 104 w 1588"/>
                  <a:gd name="T1" fmla="*/ 1596 h 1596"/>
                  <a:gd name="T2" fmla="*/ 1470 w 1588"/>
                  <a:gd name="T3" fmla="*/ 1596 h 1596"/>
                  <a:gd name="T4" fmla="*/ 1470 w 1588"/>
                  <a:gd name="T5" fmla="*/ 1596 h 1596"/>
                  <a:gd name="T6" fmla="*/ 1488 w 1588"/>
                  <a:gd name="T7" fmla="*/ 1596 h 1596"/>
                  <a:gd name="T8" fmla="*/ 1506 w 1588"/>
                  <a:gd name="T9" fmla="*/ 1594 h 1596"/>
                  <a:gd name="T10" fmla="*/ 1520 w 1588"/>
                  <a:gd name="T11" fmla="*/ 1590 h 1596"/>
                  <a:gd name="T12" fmla="*/ 1534 w 1588"/>
                  <a:gd name="T13" fmla="*/ 1584 h 1596"/>
                  <a:gd name="T14" fmla="*/ 1548 w 1588"/>
                  <a:gd name="T15" fmla="*/ 1578 h 1596"/>
                  <a:gd name="T16" fmla="*/ 1558 w 1588"/>
                  <a:gd name="T17" fmla="*/ 1570 h 1596"/>
                  <a:gd name="T18" fmla="*/ 1566 w 1588"/>
                  <a:gd name="T19" fmla="*/ 1562 h 1596"/>
                  <a:gd name="T20" fmla="*/ 1574 w 1588"/>
                  <a:gd name="T21" fmla="*/ 1552 h 1596"/>
                  <a:gd name="T22" fmla="*/ 1580 w 1588"/>
                  <a:gd name="T23" fmla="*/ 1540 h 1596"/>
                  <a:gd name="T24" fmla="*/ 1584 w 1588"/>
                  <a:gd name="T25" fmla="*/ 1528 h 1596"/>
                  <a:gd name="T26" fmla="*/ 1586 w 1588"/>
                  <a:gd name="T27" fmla="*/ 1516 h 1596"/>
                  <a:gd name="T28" fmla="*/ 1588 w 1588"/>
                  <a:gd name="T29" fmla="*/ 1504 h 1596"/>
                  <a:gd name="T30" fmla="*/ 1586 w 1588"/>
                  <a:gd name="T31" fmla="*/ 1490 h 1596"/>
                  <a:gd name="T32" fmla="*/ 1584 w 1588"/>
                  <a:gd name="T33" fmla="*/ 1476 h 1596"/>
                  <a:gd name="T34" fmla="*/ 1578 w 1588"/>
                  <a:gd name="T35" fmla="*/ 1462 h 1596"/>
                  <a:gd name="T36" fmla="*/ 1572 w 1588"/>
                  <a:gd name="T37" fmla="*/ 1446 h 1596"/>
                  <a:gd name="T38" fmla="*/ 862 w 1588"/>
                  <a:gd name="T39" fmla="*/ 58 h 1596"/>
                  <a:gd name="T40" fmla="*/ 862 w 1588"/>
                  <a:gd name="T41" fmla="*/ 58 h 1596"/>
                  <a:gd name="T42" fmla="*/ 854 w 1588"/>
                  <a:gd name="T43" fmla="*/ 44 h 1596"/>
                  <a:gd name="T44" fmla="*/ 846 w 1588"/>
                  <a:gd name="T45" fmla="*/ 32 h 1596"/>
                  <a:gd name="T46" fmla="*/ 836 w 1588"/>
                  <a:gd name="T47" fmla="*/ 22 h 1596"/>
                  <a:gd name="T48" fmla="*/ 828 w 1588"/>
                  <a:gd name="T49" fmla="*/ 14 h 1596"/>
                  <a:gd name="T50" fmla="*/ 818 w 1588"/>
                  <a:gd name="T51" fmla="*/ 8 h 1596"/>
                  <a:gd name="T52" fmla="*/ 808 w 1588"/>
                  <a:gd name="T53" fmla="*/ 4 h 1596"/>
                  <a:gd name="T54" fmla="*/ 798 w 1588"/>
                  <a:gd name="T55" fmla="*/ 0 h 1596"/>
                  <a:gd name="T56" fmla="*/ 788 w 1588"/>
                  <a:gd name="T57" fmla="*/ 0 h 1596"/>
                  <a:gd name="T58" fmla="*/ 778 w 1588"/>
                  <a:gd name="T59" fmla="*/ 0 h 1596"/>
                  <a:gd name="T60" fmla="*/ 768 w 1588"/>
                  <a:gd name="T61" fmla="*/ 4 h 1596"/>
                  <a:gd name="T62" fmla="*/ 758 w 1588"/>
                  <a:gd name="T63" fmla="*/ 8 h 1596"/>
                  <a:gd name="T64" fmla="*/ 748 w 1588"/>
                  <a:gd name="T65" fmla="*/ 14 h 1596"/>
                  <a:gd name="T66" fmla="*/ 738 w 1588"/>
                  <a:gd name="T67" fmla="*/ 22 h 1596"/>
                  <a:gd name="T68" fmla="*/ 730 w 1588"/>
                  <a:gd name="T69" fmla="*/ 32 h 1596"/>
                  <a:gd name="T70" fmla="*/ 722 w 1588"/>
                  <a:gd name="T71" fmla="*/ 44 h 1596"/>
                  <a:gd name="T72" fmla="*/ 714 w 1588"/>
                  <a:gd name="T73" fmla="*/ 58 h 1596"/>
                  <a:gd name="T74" fmla="*/ 14 w 1588"/>
                  <a:gd name="T75" fmla="*/ 1456 h 1596"/>
                  <a:gd name="T76" fmla="*/ 14 w 1588"/>
                  <a:gd name="T77" fmla="*/ 1456 h 1596"/>
                  <a:gd name="T78" fmla="*/ 8 w 1588"/>
                  <a:gd name="T79" fmla="*/ 1472 h 1596"/>
                  <a:gd name="T80" fmla="*/ 4 w 1588"/>
                  <a:gd name="T81" fmla="*/ 1486 h 1596"/>
                  <a:gd name="T82" fmla="*/ 0 w 1588"/>
                  <a:gd name="T83" fmla="*/ 1500 h 1596"/>
                  <a:gd name="T84" fmla="*/ 0 w 1588"/>
                  <a:gd name="T85" fmla="*/ 1512 h 1596"/>
                  <a:gd name="T86" fmla="*/ 0 w 1588"/>
                  <a:gd name="T87" fmla="*/ 1524 h 1596"/>
                  <a:gd name="T88" fmla="*/ 2 w 1588"/>
                  <a:gd name="T89" fmla="*/ 1536 h 1596"/>
                  <a:gd name="T90" fmla="*/ 6 w 1588"/>
                  <a:gd name="T91" fmla="*/ 1546 h 1596"/>
                  <a:gd name="T92" fmla="*/ 12 w 1588"/>
                  <a:gd name="T93" fmla="*/ 1556 h 1596"/>
                  <a:gd name="T94" fmla="*/ 18 w 1588"/>
                  <a:gd name="T95" fmla="*/ 1566 h 1596"/>
                  <a:gd name="T96" fmla="*/ 26 w 1588"/>
                  <a:gd name="T97" fmla="*/ 1574 h 1596"/>
                  <a:gd name="T98" fmla="*/ 36 w 1588"/>
                  <a:gd name="T99" fmla="*/ 1580 h 1596"/>
                  <a:gd name="T100" fmla="*/ 48 w 1588"/>
                  <a:gd name="T101" fmla="*/ 1586 h 1596"/>
                  <a:gd name="T102" fmla="*/ 60 w 1588"/>
                  <a:gd name="T103" fmla="*/ 1590 h 1596"/>
                  <a:gd name="T104" fmla="*/ 74 w 1588"/>
                  <a:gd name="T105" fmla="*/ 1594 h 1596"/>
                  <a:gd name="T106" fmla="*/ 88 w 1588"/>
                  <a:gd name="T107" fmla="*/ 1596 h 1596"/>
                  <a:gd name="T108" fmla="*/ 104 w 1588"/>
                  <a:gd name="T109" fmla="*/ 1596 h 1596"/>
                  <a:gd name="T110" fmla="*/ 104 w 1588"/>
                  <a:gd name="T111" fmla="*/ 1596 h 159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588"/>
                  <a:gd name="T169" fmla="*/ 0 h 1596"/>
                  <a:gd name="T170" fmla="*/ 1588 w 1588"/>
                  <a:gd name="T171" fmla="*/ 1596 h 159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588" h="1596">
                    <a:moveTo>
                      <a:pt x="104" y="1596"/>
                    </a:moveTo>
                    <a:lnTo>
                      <a:pt x="1470" y="1596"/>
                    </a:lnTo>
                    <a:lnTo>
                      <a:pt x="1470" y="1596"/>
                    </a:lnTo>
                    <a:lnTo>
                      <a:pt x="1488" y="1596"/>
                    </a:lnTo>
                    <a:lnTo>
                      <a:pt x="1506" y="1594"/>
                    </a:lnTo>
                    <a:lnTo>
                      <a:pt x="1520" y="1590"/>
                    </a:lnTo>
                    <a:lnTo>
                      <a:pt x="1534" y="1584"/>
                    </a:lnTo>
                    <a:lnTo>
                      <a:pt x="1548" y="1578"/>
                    </a:lnTo>
                    <a:lnTo>
                      <a:pt x="1558" y="1570"/>
                    </a:lnTo>
                    <a:lnTo>
                      <a:pt x="1566" y="1562"/>
                    </a:lnTo>
                    <a:lnTo>
                      <a:pt x="1574" y="1552"/>
                    </a:lnTo>
                    <a:lnTo>
                      <a:pt x="1580" y="1540"/>
                    </a:lnTo>
                    <a:lnTo>
                      <a:pt x="1584" y="1528"/>
                    </a:lnTo>
                    <a:lnTo>
                      <a:pt x="1586" y="1516"/>
                    </a:lnTo>
                    <a:lnTo>
                      <a:pt x="1588" y="1504"/>
                    </a:lnTo>
                    <a:lnTo>
                      <a:pt x="1586" y="1490"/>
                    </a:lnTo>
                    <a:lnTo>
                      <a:pt x="1584" y="1476"/>
                    </a:lnTo>
                    <a:lnTo>
                      <a:pt x="1578" y="1462"/>
                    </a:lnTo>
                    <a:lnTo>
                      <a:pt x="1572" y="1446"/>
                    </a:lnTo>
                    <a:lnTo>
                      <a:pt x="862" y="58"/>
                    </a:lnTo>
                    <a:lnTo>
                      <a:pt x="862" y="58"/>
                    </a:lnTo>
                    <a:lnTo>
                      <a:pt x="854" y="44"/>
                    </a:lnTo>
                    <a:lnTo>
                      <a:pt x="846" y="32"/>
                    </a:lnTo>
                    <a:lnTo>
                      <a:pt x="836" y="22"/>
                    </a:lnTo>
                    <a:lnTo>
                      <a:pt x="828" y="14"/>
                    </a:lnTo>
                    <a:lnTo>
                      <a:pt x="818" y="8"/>
                    </a:lnTo>
                    <a:lnTo>
                      <a:pt x="808" y="4"/>
                    </a:lnTo>
                    <a:lnTo>
                      <a:pt x="798" y="0"/>
                    </a:lnTo>
                    <a:lnTo>
                      <a:pt x="788" y="0"/>
                    </a:lnTo>
                    <a:lnTo>
                      <a:pt x="778" y="0"/>
                    </a:lnTo>
                    <a:lnTo>
                      <a:pt x="768" y="4"/>
                    </a:lnTo>
                    <a:lnTo>
                      <a:pt x="758" y="8"/>
                    </a:lnTo>
                    <a:lnTo>
                      <a:pt x="748" y="14"/>
                    </a:lnTo>
                    <a:lnTo>
                      <a:pt x="738" y="22"/>
                    </a:lnTo>
                    <a:lnTo>
                      <a:pt x="730" y="32"/>
                    </a:lnTo>
                    <a:lnTo>
                      <a:pt x="722" y="44"/>
                    </a:lnTo>
                    <a:lnTo>
                      <a:pt x="714" y="58"/>
                    </a:lnTo>
                    <a:lnTo>
                      <a:pt x="14" y="1456"/>
                    </a:lnTo>
                    <a:lnTo>
                      <a:pt x="14" y="1456"/>
                    </a:lnTo>
                    <a:lnTo>
                      <a:pt x="8" y="1472"/>
                    </a:lnTo>
                    <a:lnTo>
                      <a:pt x="4" y="1486"/>
                    </a:lnTo>
                    <a:lnTo>
                      <a:pt x="0" y="1500"/>
                    </a:lnTo>
                    <a:lnTo>
                      <a:pt x="0" y="1512"/>
                    </a:lnTo>
                    <a:lnTo>
                      <a:pt x="0" y="1524"/>
                    </a:lnTo>
                    <a:lnTo>
                      <a:pt x="2" y="1536"/>
                    </a:lnTo>
                    <a:lnTo>
                      <a:pt x="6" y="1546"/>
                    </a:lnTo>
                    <a:lnTo>
                      <a:pt x="12" y="1556"/>
                    </a:lnTo>
                    <a:lnTo>
                      <a:pt x="18" y="1566"/>
                    </a:lnTo>
                    <a:lnTo>
                      <a:pt x="26" y="1574"/>
                    </a:lnTo>
                    <a:lnTo>
                      <a:pt x="36" y="1580"/>
                    </a:lnTo>
                    <a:lnTo>
                      <a:pt x="48" y="1586"/>
                    </a:lnTo>
                    <a:lnTo>
                      <a:pt x="60" y="1590"/>
                    </a:lnTo>
                    <a:lnTo>
                      <a:pt x="74" y="1594"/>
                    </a:lnTo>
                    <a:lnTo>
                      <a:pt x="88" y="1596"/>
                    </a:lnTo>
                    <a:lnTo>
                      <a:pt x="104" y="1596"/>
                    </a:lnTo>
                    <a:lnTo>
                      <a:pt x="104" y="1596"/>
                    </a:lnTo>
                    <a:close/>
                  </a:path>
                </a:pathLst>
              </a:custGeom>
              <a:solidFill>
                <a:srgbClr val="4BB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000000"/>
                  </a:solidFill>
                  <a:sym typeface="Impact" panose="020B0806030902050204" pitchFamily="34" charset="0"/>
                </a:endParaRPr>
              </a:p>
            </p:txBody>
          </p:sp>
          <p:sp>
            <p:nvSpPr>
              <p:cNvPr id="34821" name="Freeform 6"/>
              <p:cNvSpPr>
                <a:spLocks noChangeArrowheads="1"/>
              </p:cNvSpPr>
              <p:nvPr/>
            </p:nvSpPr>
            <p:spPr bwMode="auto">
              <a:xfrm flipH="1">
                <a:off x="3438857" y="0"/>
                <a:ext cx="2849207" cy="2863559"/>
              </a:xfrm>
              <a:custGeom>
                <a:avLst/>
                <a:gdLst>
                  <a:gd name="T0" fmla="*/ 104 w 1588"/>
                  <a:gd name="T1" fmla="*/ 1596 h 1596"/>
                  <a:gd name="T2" fmla="*/ 1470 w 1588"/>
                  <a:gd name="T3" fmla="*/ 1596 h 1596"/>
                  <a:gd name="T4" fmla="*/ 1470 w 1588"/>
                  <a:gd name="T5" fmla="*/ 1596 h 1596"/>
                  <a:gd name="T6" fmla="*/ 1488 w 1588"/>
                  <a:gd name="T7" fmla="*/ 1596 h 1596"/>
                  <a:gd name="T8" fmla="*/ 1506 w 1588"/>
                  <a:gd name="T9" fmla="*/ 1594 h 1596"/>
                  <a:gd name="T10" fmla="*/ 1520 w 1588"/>
                  <a:gd name="T11" fmla="*/ 1590 h 1596"/>
                  <a:gd name="T12" fmla="*/ 1534 w 1588"/>
                  <a:gd name="T13" fmla="*/ 1584 h 1596"/>
                  <a:gd name="T14" fmla="*/ 1548 w 1588"/>
                  <a:gd name="T15" fmla="*/ 1578 h 1596"/>
                  <a:gd name="T16" fmla="*/ 1558 w 1588"/>
                  <a:gd name="T17" fmla="*/ 1570 h 1596"/>
                  <a:gd name="T18" fmla="*/ 1566 w 1588"/>
                  <a:gd name="T19" fmla="*/ 1562 h 1596"/>
                  <a:gd name="T20" fmla="*/ 1574 w 1588"/>
                  <a:gd name="T21" fmla="*/ 1552 h 1596"/>
                  <a:gd name="T22" fmla="*/ 1580 w 1588"/>
                  <a:gd name="T23" fmla="*/ 1540 h 1596"/>
                  <a:gd name="T24" fmla="*/ 1584 w 1588"/>
                  <a:gd name="T25" fmla="*/ 1528 h 1596"/>
                  <a:gd name="T26" fmla="*/ 1586 w 1588"/>
                  <a:gd name="T27" fmla="*/ 1516 h 1596"/>
                  <a:gd name="T28" fmla="*/ 1588 w 1588"/>
                  <a:gd name="T29" fmla="*/ 1504 h 1596"/>
                  <a:gd name="T30" fmla="*/ 1586 w 1588"/>
                  <a:gd name="T31" fmla="*/ 1490 h 1596"/>
                  <a:gd name="T32" fmla="*/ 1584 w 1588"/>
                  <a:gd name="T33" fmla="*/ 1476 h 1596"/>
                  <a:gd name="T34" fmla="*/ 1578 w 1588"/>
                  <a:gd name="T35" fmla="*/ 1462 h 1596"/>
                  <a:gd name="T36" fmla="*/ 1572 w 1588"/>
                  <a:gd name="T37" fmla="*/ 1446 h 1596"/>
                  <a:gd name="T38" fmla="*/ 862 w 1588"/>
                  <a:gd name="T39" fmla="*/ 58 h 1596"/>
                  <a:gd name="T40" fmla="*/ 862 w 1588"/>
                  <a:gd name="T41" fmla="*/ 58 h 1596"/>
                  <a:gd name="T42" fmla="*/ 854 w 1588"/>
                  <a:gd name="T43" fmla="*/ 44 h 1596"/>
                  <a:gd name="T44" fmla="*/ 846 w 1588"/>
                  <a:gd name="T45" fmla="*/ 32 h 1596"/>
                  <a:gd name="T46" fmla="*/ 836 w 1588"/>
                  <a:gd name="T47" fmla="*/ 22 h 1596"/>
                  <a:gd name="T48" fmla="*/ 828 w 1588"/>
                  <a:gd name="T49" fmla="*/ 14 h 1596"/>
                  <a:gd name="T50" fmla="*/ 818 w 1588"/>
                  <a:gd name="T51" fmla="*/ 8 h 1596"/>
                  <a:gd name="T52" fmla="*/ 808 w 1588"/>
                  <a:gd name="T53" fmla="*/ 4 h 1596"/>
                  <a:gd name="T54" fmla="*/ 798 w 1588"/>
                  <a:gd name="T55" fmla="*/ 0 h 1596"/>
                  <a:gd name="T56" fmla="*/ 788 w 1588"/>
                  <a:gd name="T57" fmla="*/ 0 h 1596"/>
                  <a:gd name="T58" fmla="*/ 778 w 1588"/>
                  <a:gd name="T59" fmla="*/ 0 h 1596"/>
                  <a:gd name="T60" fmla="*/ 768 w 1588"/>
                  <a:gd name="T61" fmla="*/ 4 h 1596"/>
                  <a:gd name="T62" fmla="*/ 758 w 1588"/>
                  <a:gd name="T63" fmla="*/ 8 h 1596"/>
                  <a:gd name="T64" fmla="*/ 748 w 1588"/>
                  <a:gd name="T65" fmla="*/ 14 h 1596"/>
                  <a:gd name="T66" fmla="*/ 738 w 1588"/>
                  <a:gd name="T67" fmla="*/ 22 h 1596"/>
                  <a:gd name="T68" fmla="*/ 730 w 1588"/>
                  <a:gd name="T69" fmla="*/ 32 h 1596"/>
                  <a:gd name="T70" fmla="*/ 722 w 1588"/>
                  <a:gd name="T71" fmla="*/ 44 h 1596"/>
                  <a:gd name="T72" fmla="*/ 714 w 1588"/>
                  <a:gd name="T73" fmla="*/ 58 h 1596"/>
                  <a:gd name="T74" fmla="*/ 14 w 1588"/>
                  <a:gd name="T75" fmla="*/ 1456 h 1596"/>
                  <a:gd name="T76" fmla="*/ 14 w 1588"/>
                  <a:gd name="T77" fmla="*/ 1456 h 1596"/>
                  <a:gd name="T78" fmla="*/ 8 w 1588"/>
                  <a:gd name="T79" fmla="*/ 1472 h 1596"/>
                  <a:gd name="T80" fmla="*/ 4 w 1588"/>
                  <a:gd name="T81" fmla="*/ 1486 h 1596"/>
                  <a:gd name="T82" fmla="*/ 0 w 1588"/>
                  <a:gd name="T83" fmla="*/ 1500 h 1596"/>
                  <a:gd name="T84" fmla="*/ 0 w 1588"/>
                  <a:gd name="T85" fmla="*/ 1512 h 1596"/>
                  <a:gd name="T86" fmla="*/ 0 w 1588"/>
                  <a:gd name="T87" fmla="*/ 1524 h 1596"/>
                  <a:gd name="T88" fmla="*/ 2 w 1588"/>
                  <a:gd name="T89" fmla="*/ 1536 h 1596"/>
                  <a:gd name="T90" fmla="*/ 6 w 1588"/>
                  <a:gd name="T91" fmla="*/ 1546 h 1596"/>
                  <a:gd name="T92" fmla="*/ 12 w 1588"/>
                  <a:gd name="T93" fmla="*/ 1556 h 1596"/>
                  <a:gd name="T94" fmla="*/ 18 w 1588"/>
                  <a:gd name="T95" fmla="*/ 1566 h 1596"/>
                  <a:gd name="T96" fmla="*/ 26 w 1588"/>
                  <a:gd name="T97" fmla="*/ 1574 h 1596"/>
                  <a:gd name="T98" fmla="*/ 36 w 1588"/>
                  <a:gd name="T99" fmla="*/ 1580 h 1596"/>
                  <a:gd name="T100" fmla="*/ 48 w 1588"/>
                  <a:gd name="T101" fmla="*/ 1586 h 1596"/>
                  <a:gd name="T102" fmla="*/ 60 w 1588"/>
                  <a:gd name="T103" fmla="*/ 1590 h 1596"/>
                  <a:gd name="T104" fmla="*/ 74 w 1588"/>
                  <a:gd name="T105" fmla="*/ 1594 h 1596"/>
                  <a:gd name="T106" fmla="*/ 88 w 1588"/>
                  <a:gd name="T107" fmla="*/ 1596 h 1596"/>
                  <a:gd name="T108" fmla="*/ 104 w 1588"/>
                  <a:gd name="T109" fmla="*/ 1596 h 1596"/>
                  <a:gd name="T110" fmla="*/ 104 w 1588"/>
                  <a:gd name="T111" fmla="*/ 1596 h 159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588"/>
                  <a:gd name="T169" fmla="*/ 0 h 1596"/>
                  <a:gd name="T170" fmla="*/ 1588 w 1588"/>
                  <a:gd name="T171" fmla="*/ 1596 h 159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588" h="1596">
                    <a:moveTo>
                      <a:pt x="104" y="1596"/>
                    </a:moveTo>
                    <a:lnTo>
                      <a:pt x="1470" y="1596"/>
                    </a:lnTo>
                    <a:lnTo>
                      <a:pt x="1470" y="1596"/>
                    </a:lnTo>
                    <a:lnTo>
                      <a:pt x="1488" y="1596"/>
                    </a:lnTo>
                    <a:lnTo>
                      <a:pt x="1506" y="1594"/>
                    </a:lnTo>
                    <a:lnTo>
                      <a:pt x="1520" y="1590"/>
                    </a:lnTo>
                    <a:lnTo>
                      <a:pt x="1534" y="1584"/>
                    </a:lnTo>
                    <a:lnTo>
                      <a:pt x="1548" y="1578"/>
                    </a:lnTo>
                    <a:lnTo>
                      <a:pt x="1558" y="1570"/>
                    </a:lnTo>
                    <a:lnTo>
                      <a:pt x="1566" y="1562"/>
                    </a:lnTo>
                    <a:lnTo>
                      <a:pt x="1574" y="1552"/>
                    </a:lnTo>
                    <a:lnTo>
                      <a:pt x="1580" y="1540"/>
                    </a:lnTo>
                    <a:lnTo>
                      <a:pt x="1584" y="1528"/>
                    </a:lnTo>
                    <a:lnTo>
                      <a:pt x="1586" y="1516"/>
                    </a:lnTo>
                    <a:lnTo>
                      <a:pt x="1588" y="1504"/>
                    </a:lnTo>
                    <a:lnTo>
                      <a:pt x="1586" y="1490"/>
                    </a:lnTo>
                    <a:lnTo>
                      <a:pt x="1584" y="1476"/>
                    </a:lnTo>
                    <a:lnTo>
                      <a:pt x="1578" y="1462"/>
                    </a:lnTo>
                    <a:lnTo>
                      <a:pt x="1572" y="1446"/>
                    </a:lnTo>
                    <a:lnTo>
                      <a:pt x="862" y="58"/>
                    </a:lnTo>
                    <a:lnTo>
                      <a:pt x="862" y="58"/>
                    </a:lnTo>
                    <a:lnTo>
                      <a:pt x="854" y="44"/>
                    </a:lnTo>
                    <a:lnTo>
                      <a:pt x="846" y="32"/>
                    </a:lnTo>
                    <a:lnTo>
                      <a:pt x="836" y="22"/>
                    </a:lnTo>
                    <a:lnTo>
                      <a:pt x="828" y="14"/>
                    </a:lnTo>
                    <a:lnTo>
                      <a:pt x="818" y="8"/>
                    </a:lnTo>
                    <a:lnTo>
                      <a:pt x="808" y="4"/>
                    </a:lnTo>
                    <a:lnTo>
                      <a:pt x="798" y="0"/>
                    </a:lnTo>
                    <a:lnTo>
                      <a:pt x="788" y="0"/>
                    </a:lnTo>
                    <a:lnTo>
                      <a:pt x="778" y="0"/>
                    </a:lnTo>
                    <a:lnTo>
                      <a:pt x="768" y="4"/>
                    </a:lnTo>
                    <a:lnTo>
                      <a:pt x="758" y="8"/>
                    </a:lnTo>
                    <a:lnTo>
                      <a:pt x="748" y="14"/>
                    </a:lnTo>
                    <a:lnTo>
                      <a:pt x="738" y="22"/>
                    </a:lnTo>
                    <a:lnTo>
                      <a:pt x="730" y="32"/>
                    </a:lnTo>
                    <a:lnTo>
                      <a:pt x="722" y="44"/>
                    </a:lnTo>
                    <a:lnTo>
                      <a:pt x="714" y="58"/>
                    </a:lnTo>
                    <a:lnTo>
                      <a:pt x="14" y="1456"/>
                    </a:lnTo>
                    <a:lnTo>
                      <a:pt x="14" y="1456"/>
                    </a:lnTo>
                    <a:lnTo>
                      <a:pt x="8" y="1472"/>
                    </a:lnTo>
                    <a:lnTo>
                      <a:pt x="4" y="1486"/>
                    </a:lnTo>
                    <a:lnTo>
                      <a:pt x="0" y="1500"/>
                    </a:lnTo>
                    <a:lnTo>
                      <a:pt x="0" y="1512"/>
                    </a:lnTo>
                    <a:lnTo>
                      <a:pt x="0" y="1524"/>
                    </a:lnTo>
                    <a:lnTo>
                      <a:pt x="2" y="1536"/>
                    </a:lnTo>
                    <a:lnTo>
                      <a:pt x="6" y="1546"/>
                    </a:lnTo>
                    <a:lnTo>
                      <a:pt x="12" y="1556"/>
                    </a:lnTo>
                    <a:lnTo>
                      <a:pt x="18" y="1566"/>
                    </a:lnTo>
                    <a:lnTo>
                      <a:pt x="26" y="1574"/>
                    </a:lnTo>
                    <a:lnTo>
                      <a:pt x="36" y="1580"/>
                    </a:lnTo>
                    <a:lnTo>
                      <a:pt x="48" y="1586"/>
                    </a:lnTo>
                    <a:lnTo>
                      <a:pt x="60" y="1590"/>
                    </a:lnTo>
                    <a:lnTo>
                      <a:pt x="74" y="1594"/>
                    </a:lnTo>
                    <a:lnTo>
                      <a:pt x="88" y="1596"/>
                    </a:lnTo>
                    <a:lnTo>
                      <a:pt x="104" y="1596"/>
                    </a:lnTo>
                    <a:lnTo>
                      <a:pt x="104" y="1596"/>
                    </a:lnTo>
                    <a:close/>
                  </a:path>
                </a:pathLst>
              </a:custGeom>
              <a:solidFill>
                <a:srgbClr val="A6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000000"/>
                  </a:solidFill>
                  <a:sym typeface="Impact" panose="020B0806030902050204" pitchFamily="34" charset="0"/>
                </a:endParaRPr>
              </a:p>
            </p:txBody>
          </p:sp>
          <p:sp>
            <p:nvSpPr>
              <p:cNvPr id="34822" name="Freeform 6"/>
              <p:cNvSpPr>
                <a:spLocks noChangeArrowheads="1"/>
              </p:cNvSpPr>
              <p:nvPr/>
            </p:nvSpPr>
            <p:spPr bwMode="auto">
              <a:xfrm flipH="1" flipV="1">
                <a:off x="1719429" y="0"/>
                <a:ext cx="2849207" cy="2863559"/>
              </a:xfrm>
              <a:custGeom>
                <a:avLst/>
                <a:gdLst>
                  <a:gd name="T0" fmla="*/ 104 w 1588"/>
                  <a:gd name="T1" fmla="*/ 1596 h 1596"/>
                  <a:gd name="T2" fmla="*/ 1470 w 1588"/>
                  <a:gd name="T3" fmla="*/ 1596 h 1596"/>
                  <a:gd name="T4" fmla="*/ 1470 w 1588"/>
                  <a:gd name="T5" fmla="*/ 1596 h 1596"/>
                  <a:gd name="T6" fmla="*/ 1488 w 1588"/>
                  <a:gd name="T7" fmla="*/ 1596 h 1596"/>
                  <a:gd name="T8" fmla="*/ 1506 w 1588"/>
                  <a:gd name="T9" fmla="*/ 1594 h 1596"/>
                  <a:gd name="T10" fmla="*/ 1520 w 1588"/>
                  <a:gd name="T11" fmla="*/ 1590 h 1596"/>
                  <a:gd name="T12" fmla="*/ 1534 w 1588"/>
                  <a:gd name="T13" fmla="*/ 1584 h 1596"/>
                  <a:gd name="T14" fmla="*/ 1548 w 1588"/>
                  <a:gd name="T15" fmla="*/ 1578 h 1596"/>
                  <a:gd name="T16" fmla="*/ 1558 w 1588"/>
                  <a:gd name="T17" fmla="*/ 1570 h 1596"/>
                  <a:gd name="T18" fmla="*/ 1566 w 1588"/>
                  <a:gd name="T19" fmla="*/ 1562 h 1596"/>
                  <a:gd name="T20" fmla="*/ 1574 w 1588"/>
                  <a:gd name="T21" fmla="*/ 1552 h 1596"/>
                  <a:gd name="T22" fmla="*/ 1580 w 1588"/>
                  <a:gd name="T23" fmla="*/ 1540 h 1596"/>
                  <a:gd name="T24" fmla="*/ 1584 w 1588"/>
                  <a:gd name="T25" fmla="*/ 1528 h 1596"/>
                  <a:gd name="T26" fmla="*/ 1586 w 1588"/>
                  <a:gd name="T27" fmla="*/ 1516 h 1596"/>
                  <a:gd name="T28" fmla="*/ 1588 w 1588"/>
                  <a:gd name="T29" fmla="*/ 1504 h 1596"/>
                  <a:gd name="T30" fmla="*/ 1586 w 1588"/>
                  <a:gd name="T31" fmla="*/ 1490 h 1596"/>
                  <a:gd name="T32" fmla="*/ 1584 w 1588"/>
                  <a:gd name="T33" fmla="*/ 1476 h 1596"/>
                  <a:gd name="T34" fmla="*/ 1578 w 1588"/>
                  <a:gd name="T35" fmla="*/ 1462 h 1596"/>
                  <a:gd name="T36" fmla="*/ 1572 w 1588"/>
                  <a:gd name="T37" fmla="*/ 1446 h 1596"/>
                  <a:gd name="T38" fmla="*/ 862 w 1588"/>
                  <a:gd name="T39" fmla="*/ 58 h 1596"/>
                  <a:gd name="T40" fmla="*/ 862 w 1588"/>
                  <a:gd name="T41" fmla="*/ 58 h 1596"/>
                  <a:gd name="T42" fmla="*/ 854 w 1588"/>
                  <a:gd name="T43" fmla="*/ 44 h 1596"/>
                  <a:gd name="T44" fmla="*/ 846 w 1588"/>
                  <a:gd name="T45" fmla="*/ 32 h 1596"/>
                  <a:gd name="T46" fmla="*/ 836 w 1588"/>
                  <a:gd name="T47" fmla="*/ 22 h 1596"/>
                  <a:gd name="T48" fmla="*/ 828 w 1588"/>
                  <a:gd name="T49" fmla="*/ 14 h 1596"/>
                  <a:gd name="T50" fmla="*/ 818 w 1588"/>
                  <a:gd name="T51" fmla="*/ 8 h 1596"/>
                  <a:gd name="T52" fmla="*/ 808 w 1588"/>
                  <a:gd name="T53" fmla="*/ 4 h 1596"/>
                  <a:gd name="T54" fmla="*/ 798 w 1588"/>
                  <a:gd name="T55" fmla="*/ 0 h 1596"/>
                  <a:gd name="T56" fmla="*/ 788 w 1588"/>
                  <a:gd name="T57" fmla="*/ 0 h 1596"/>
                  <a:gd name="T58" fmla="*/ 778 w 1588"/>
                  <a:gd name="T59" fmla="*/ 0 h 1596"/>
                  <a:gd name="T60" fmla="*/ 768 w 1588"/>
                  <a:gd name="T61" fmla="*/ 4 h 1596"/>
                  <a:gd name="T62" fmla="*/ 758 w 1588"/>
                  <a:gd name="T63" fmla="*/ 8 h 1596"/>
                  <a:gd name="T64" fmla="*/ 748 w 1588"/>
                  <a:gd name="T65" fmla="*/ 14 h 1596"/>
                  <a:gd name="T66" fmla="*/ 738 w 1588"/>
                  <a:gd name="T67" fmla="*/ 22 h 1596"/>
                  <a:gd name="T68" fmla="*/ 730 w 1588"/>
                  <a:gd name="T69" fmla="*/ 32 h 1596"/>
                  <a:gd name="T70" fmla="*/ 722 w 1588"/>
                  <a:gd name="T71" fmla="*/ 44 h 1596"/>
                  <a:gd name="T72" fmla="*/ 714 w 1588"/>
                  <a:gd name="T73" fmla="*/ 58 h 1596"/>
                  <a:gd name="T74" fmla="*/ 14 w 1588"/>
                  <a:gd name="T75" fmla="*/ 1456 h 1596"/>
                  <a:gd name="T76" fmla="*/ 14 w 1588"/>
                  <a:gd name="T77" fmla="*/ 1456 h 1596"/>
                  <a:gd name="T78" fmla="*/ 8 w 1588"/>
                  <a:gd name="T79" fmla="*/ 1472 h 1596"/>
                  <a:gd name="T80" fmla="*/ 4 w 1588"/>
                  <a:gd name="T81" fmla="*/ 1486 h 1596"/>
                  <a:gd name="T82" fmla="*/ 0 w 1588"/>
                  <a:gd name="T83" fmla="*/ 1500 h 1596"/>
                  <a:gd name="T84" fmla="*/ 0 w 1588"/>
                  <a:gd name="T85" fmla="*/ 1512 h 1596"/>
                  <a:gd name="T86" fmla="*/ 0 w 1588"/>
                  <a:gd name="T87" fmla="*/ 1524 h 1596"/>
                  <a:gd name="T88" fmla="*/ 2 w 1588"/>
                  <a:gd name="T89" fmla="*/ 1536 h 1596"/>
                  <a:gd name="T90" fmla="*/ 6 w 1588"/>
                  <a:gd name="T91" fmla="*/ 1546 h 1596"/>
                  <a:gd name="T92" fmla="*/ 12 w 1588"/>
                  <a:gd name="T93" fmla="*/ 1556 h 1596"/>
                  <a:gd name="T94" fmla="*/ 18 w 1588"/>
                  <a:gd name="T95" fmla="*/ 1566 h 1596"/>
                  <a:gd name="T96" fmla="*/ 26 w 1588"/>
                  <a:gd name="T97" fmla="*/ 1574 h 1596"/>
                  <a:gd name="T98" fmla="*/ 36 w 1588"/>
                  <a:gd name="T99" fmla="*/ 1580 h 1596"/>
                  <a:gd name="T100" fmla="*/ 48 w 1588"/>
                  <a:gd name="T101" fmla="*/ 1586 h 1596"/>
                  <a:gd name="T102" fmla="*/ 60 w 1588"/>
                  <a:gd name="T103" fmla="*/ 1590 h 1596"/>
                  <a:gd name="T104" fmla="*/ 74 w 1588"/>
                  <a:gd name="T105" fmla="*/ 1594 h 1596"/>
                  <a:gd name="T106" fmla="*/ 88 w 1588"/>
                  <a:gd name="T107" fmla="*/ 1596 h 1596"/>
                  <a:gd name="T108" fmla="*/ 104 w 1588"/>
                  <a:gd name="T109" fmla="*/ 1596 h 1596"/>
                  <a:gd name="T110" fmla="*/ 104 w 1588"/>
                  <a:gd name="T111" fmla="*/ 1596 h 159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588"/>
                  <a:gd name="T169" fmla="*/ 0 h 1596"/>
                  <a:gd name="T170" fmla="*/ 1588 w 1588"/>
                  <a:gd name="T171" fmla="*/ 1596 h 159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588" h="1596">
                    <a:moveTo>
                      <a:pt x="104" y="1596"/>
                    </a:moveTo>
                    <a:lnTo>
                      <a:pt x="1470" y="1596"/>
                    </a:lnTo>
                    <a:lnTo>
                      <a:pt x="1470" y="1596"/>
                    </a:lnTo>
                    <a:lnTo>
                      <a:pt x="1488" y="1596"/>
                    </a:lnTo>
                    <a:lnTo>
                      <a:pt x="1506" y="1594"/>
                    </a:lnTo>
                    <a:lnTo>
                      <a:pt x="1520" y="1590"/>
                    </a:lnTo>
                    <a:lnTo>
                      <a:pt x="1534" y="1584"/>
                    </a:lnTo>
                    <a:lnTo>
                      <a:pt x="1548" y="1578"/>
                    </a:lnTo>
                    <a:lnTo>
                      <a:pt x="1558" y="1570"/>
                    </a:lnTo>
                    <a:lnTo>
                      <a:pt x="1566" y="1562"/>
                    </a:lnTo>
                    <a:lnTo>
                      <a:pt x="1574" y="1552"/>
                    </a:lnTo>
                    <a:lnTo>
                      <a:pt x="1580" y="1540"/>
                    </a:lnTo>
                    <a:lnTo>
                      <a:pt x="1584" y="1528"/>
                    </a:lnTo>
                    <a:lnTo>
                      <a:pt x="1586" y="1516"/>
                    </a:lnTo>
                    <a:lnTo>
                      <a:pt x="1588" y="1504"/>
                    </a:lnTo>
                    <a:lnTo>
                      <a:pt x="1586" y="1490"/>
                    </a:lnTo>
                    <a:lnTo>
                      <a:pt x="1584" y="1476"/>
                    </a:lnTo>
                    <a:lnTo>
                      <a:pt x="1578" y="1462"/>
                    </a:lnTo>
                    <a:lnTo>
                      <a:pt x="1572" y="1446"/>
                    </a:lnTo>
                    <a:lnTo>
                      <a:pt x="862" y="58"/>
                    </a:lnTo>
                    <a:lnTo>
                      <a:pt x="862" y="58"/>
                    </a:lnTo>
                    <a:lnTo>
                      <a:pt x="854" y="44"/>
                    </a:lnTo>
                    <a:lnTo>
                      <a:pt x="846" y="32"/>
                    </a:lnTo>
                    <a:lnTo>
                      <a:pt x="836" y="22"/>
                    </a:lnTo>
                    <a:lnTo>
                      <a:pt x="828" y="14"/>
                    </a:lnTo>
                    <a:lnTo>
                      <a:pt x="818" y="8"/>
                    </a:lnTo>
                    <a:lnTo>
                      <a:pt x="808" y="4"/>
                    </a:lnTo>
                    <a:lnTo>
                      <a:pt x="798" y="0"/>
                    </a:lnTo>
                    <a:lnTo>
                      <a:pt x="788" y="0"/>
                    </a:lnTo>
                    <a:lnTo>
                      <a:pt x="778" y="0"/>
                    </a:lnTo>
                    <a:lnTo>
                      <a:pt x="768" y="4"/>
                    </a:lnTo>
                    <a:lnTo>
                      <a:pt x="758" y="8"/>
                    </a:lnTo>
                    <a:lnTo>
                      <a:pt x="748" y="14"/>
                    </a:lnTo>
                    <a:lnTo>
                      <a:pt x="738" y="22"/>
                    </a:lnTo>
                    <a:lnTo>
                      <a:pt x="730" y="32"/>
                    </a:lnTo>
                    <a:lnTo>
                      <a:pt x="722" y="44"/>
                    </a:lnTo>
                    <a:lnTo>
                      <a:pt x="714" y="58"/>
                    </a:lnTo>
                    <a:lnTo>
                      <a:pt x="14" y="1456"/>
                    </a:lnTo>
                    <a:lnTo>
                      <a:pt x="14" y="1456"/>
                    </a:lnTo>
                    <a:lnTo>
                      <a:pt x="8" y="1472"/>
                    </a:lnTo>
                    <a:lnTo>
                      <a:pt x="4" y="1486"/>
                    </a:lnTo>
                    <a:lnTo>
                      <a:pt x="0" y="1500"/>
                    </a:lnTo>
                    <a:lnTo>
                      <a:pt x="0" y="1512"/>
                    </a:lnTo>
                    <a:lnTo>
                      <a:pt x="0" y="1524"/>
                    </a:lnTo>
                    <a:lnTo>
                      <a:pt x="2" y="1536"/>
                    </a:lnTo>
                    <a:lnTo>
                      <a:pt x="6" y="1546"/>
                    </a:lnTo>
                    <a:lnTo>
                      <a:pt x="12" y="1556"/>
                    </a:lnTo>
                    <a:lnTo>
                      <a:pt x="18" y="1566"/>
                    </a:lnTo>
                    <a:lnTo>
                      <a:pt x="26" y="1574"/>
                    </a:lnTo>
                    <a:lnTo>
                      <a:pt x="36" y="1580"/>
                    </a:lnTo>
                    <a:lnTo>
                      <a:pt x="48" y="1586"/>
                    </a:lnTo>
                    <a:lnTo>
                      <a:pt x="60" y="1590"/>
                    </a:lnTo>
                    <a:lnTo>
                      <a:pt x="74" y="1594"/>
                    </a:lnTo>
                    <a:lnTo>
                      <a:pt x="88" y="1596"/>
                    </a:lnTo>
                    <a:lnTo>
                      <a:pt x="104" y="1596"/>
                    </a:lnTo>
                    <a:lnTo>
                      <a:pt x="104" y="1596"/>
                    </a:lnTo>
                    <a:close/>
                  </a:path>
                </a:pathLst>
              </a:custGeom>
              <a:solidFill>
                <a:srgbClr val="EE90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000000"/>
                  </a:solidFill>
                  <a:sym typeface="Impact" panose="020B0806030902050204" pitchFamily="34" charset="0"/>
                </a:endParaRPr>
              </a:p>
            </p:txBody>
          </p:sp>
        </p:grpSp>
        <p:grpSp>
          <p:nvGrpSpPr>
            <p:cNvPr id="34823" name="组合 15"/>
            <p:cNvGrpSpPr>
              <a:grpSpLocks/>
            </p:cNvGrpSpPr>
            <p:nvPr/>
          </p:nvGrpSpPr>
          <p:grpSpPr bwMode="auto">
            <a:xfrm>
              <a:off x="0" y="2969802"/>
              <a:ext cx="6288064" cy="2863559"/>
              <a:chOff x="0" y="0"/>
              <a:chExt cx="6288064" cy="2863559"/>
            </a:xfrm>
          </p:grpSpPr>
          <p:sp>
            <p:nvSpPr>
              <p:cNvPr id="34824" name="Freeform 6"/>
              <p:cNvSpPr>
                <a:spLocks noChangeArrowheads="1"/>
              </p:cNvSpPr>
              <p:nvPr/>
            </p:nvSpPr>
            <p:spPr bwMode="auto">
              <a:xfrm flipH="1" flipV="1">
                <a:off x="3438857" y="0"/>
                <a:ext cx="2849207" cy="2863559"/>
              </a:xfrm>
              <a:custGeom>
                <a:avLst/>
                <a:gdLst>
                  <a:gd name="T0" fmla="*/ 104 w 1588"/>
                  <a:gd name="T1" fmla="*/ 1596 h 1596"/>
                  <a:gd name="T2" fmla="*/ 1470 w 1588"/>
                  <a:gd name="T3" fmla="*/ 1596 h 1596"/>
                  <a:gd name="T4" fmla="*/ 1470 w 1588"/>
                  <a:gd name="T5" fmla="*/ 1596 h 1596"/>
                  <a:gd name="T6" fmla="*/ 1488 w 1588"/>
                  <a:gd name="T7" fmla="*/ 1596 h 1596"/>
                  <a:gd name="T8" fmla="*/ 1506 w 1588"/>
                  <a:gd name="T9" fmla="*/ 1594 h 1596"/>
                  <a:gd name="T10" fmla="*/ 1520 w 1588"/>
                  <a:gd name="T11" fmla="*/ 1590 h 1596"/>
                  <a:gd name="T12" fmla="*/ 1534 w 1588"/>
                  <a:gd name="T13" fmla="*/ 1584 h 1596"/>
                  <a:gd name="T14" fmla="*/ 1548 w 1588"/>
                  <a:gd name="T15" fmla="*/ 1578 h 1596"/>
                  <a:gd name="T16" fmla="*/ 1558 w 1588"/>
                  <a:gd name="T17" fmla="*/ 1570 h 1596"/>
                  <a:gd name="T18" fmla="*/ 1566 w 1588"/>
                  <a:gd name="T19" fmla="*/ 1562 h 1596"/>
                  <a:gd name="T20" fmla="*/ 1574 w 1588"/>
                  <a:gd name="T21" fmla="*/ 1552 h 1596"/>
                  <a:gd name="T22" fmla="*/ 1580 w 1588"/>
                  <a:gd name="T23" fmla="*/ 1540 h 1596"/>
                  <a:gd name="T24" fmla="*/ 1584 w 1588"/>
                  <a:gd name="T25" fmla="*/ 1528 h 1596"/>
                  <a:gd name="T26" fmla="*/ 1586 w 1588"/>
                  <a:gd name="T27" fmla="*/ 1516 h 1596"/>
                  <a:gd name="T28" fmla="*/ 1588 w 1588"/>
                  <a:gd name="T29" fmla="*/ 1504 h 1596"/>
                  <a:gd name="T30" fmla="*/ 1586 w 1588"/>
                  <a:gd name="T31" fmla="*/ 1490 h 1596"/>
                  <a:gd name="T32" fmla="*/ 1584 w 1588"/>
                  <a:gd name="T33" fmla="*/ 1476 h 1596"/>
                  <a:gd name="T34" fmla="*/ 1578 w 1588"/>
                  <a:gd name="T35" fmla="*/ 1462 h 1596"/>
                  <a:gd name="T36" fmla="*/ 1572 w 1588"/>
                  <a:gd name="T37" fmla="*/ 1446 h 1596"/>
                  <a:gd name="T38" fmla="*/ 862 w 1588"/>
                  <a:gd name="T39" fmla="*/ 58 h 1596"/>
                  <a:gd name="T40" fmla="*/ 862 w 1588"/>
                  <a:gd name="T41" fmla="*/ 58 h 1596"/>
                  <a:gd name="T42" fmla="*/ 854 w 1588"/>
                  <a:gd name="T43" fmla="*/ 44 h 1596"/>
                  <a:gd name="T44" fmla="*/ 846 w 1588"/>
                  <a:gd name="T45" fmla="*/ 32 h 1596"/>
                  <a:gd name="T46" fmla="*/ 836 w 1588"/>
                  <a:gd name="T47" fmla="*/ 22 h 1596"/>
                  <a:gd name="T48" fmla="*/ 828 w 1588"/>
                  <a:gd name="T49" fmla="*/ 14 h 1596"/>
                  <a:gd name="T50" fmla="*/ 818 w 1588"/>
                  <a:gd name="T51" fmla="*/ 8 h 1596"/>
                  <a:gd name="T52" fmla="*/ 808 w 1588"/>
                  <a:gd name="T53" fmla="*/ 4 h 1596"/>
                  <a:gd name="T54" fmla="*/ 798 w 1588"/>
                  <a:gd name="T55" fmla="*/ 0 h 1596"/>
                  <a:gd name="T56" fmla="*/ 788 w 1588"/>
                  <a:gd name="T57" fmla="*/ 0 h 1596"/>
                  <a:gd name="T58" fmla="*/ 778 w 1588"/>
                  <a:gd name="T59" fmla="*/ 0 h 1596"/>
                  <a:gd name="T60" fmla="*/ 768 w 1588"/>
                  <a:gd name="T61" fmla="*/ 4 h 1596"/>
                  <a:gd name="T62" fmla="*/ 758 w 1588"/>
                  <a:gd name="T63" fmla="*/ 8 h 1596"/>
                  <a:gd name="T64" fmla="*/ 748 w 1588"/>
                  <a:gd name="T65" fmla="*/ 14 h 1596"/>
                  <a:gd name="T66" fmla="*/ 738 w 1588"/>
                  <a:gd name="T67" fmla="*/ 22 h 1596"/>
                  <a:gd name="T68" fmla="*/ 730 w 1588"/>
                  <a:gd name="T69" fmla="*/ 32 h 1596"/>
                  <a:gd name="T70" fmla="*/ 722 w 1588"/>
                  <a:gd name="T71" fmla="*/ 44 h 1596"/>
                  <a:gd name="T72" fmla="*/ 714 w 1588"/>
                  <a:gd name="T73" fmla="*/ 58 h 1596"/>
                  <a:gd name="T74" fmla="*/ 14 w 1588"/>
                  <a:gd name="T75" fmla="*/ 1456 h 1596"/>
                  <a:gd name="T76" fmla="*/ 14 w 1588"/>
                  <a:gd name="T77" fmla="*/ 1456 h 1596"/>
                  <a:gd name="T78" fmla="*/ 8 w 1588"/>
                  <a:gd name="T79" fmla="*/ 1472 h 1596"/>
                  <a:gd name="T80" fmla="*/ 4 w 1588"/>
                  <a:gd name="T81" fmla="*/ 1486 h 1596"/>
                  <a:gd name="T82" fmla="*/ 0 w 1588"/>
                  <a:gd name="T83" fmla="*/ 1500 h 1596"/>
                  <a:gd name="T84" fmla="*/ 0 w 1588"/>
                  <a:gd name="T85" fmla="*/ 1512 h 1596"/>
                  <a:gd name="T86" fmla="*/ 0 w 1588"/>
                  <a:gd name="T87" fmla="*/ 1524 h 1596"/>
                  <a:gd name="T88" fmla="*/ 2 w 1588"/>
                  <a:gd name="T89" fmla="*/ 1536 h 1596"/>
                  <a:gd name="T90" fmla="*/ 6 w 1588"/>
                  <a:gd name="T91" fmla="*/ 1546 h 1596"/>
                  <a:gd name="T92" fmla="*/ 12 w 1588"/>
                  <a:gd name="T93" fmla="*/ 1556 h 1596"/>
                  <a:gd name="T94" fmla="*/ 18 w 1588"/>
                  <a:gd name="T95" fmla="*/ 1566 h 1596"/>
                  <a:gd name="T96" fmla="*/ 26 w 1588"/>
                  <a:gd name="T97" fmla="*/ 1574 h 1596"/>
                  <a:gd name="T98" fmla="*/ 36 w 1588"/>
                  <a:gd name="T99" fmla="*/ 1580 h 1596"/>
                  <a:gd name="T100" fmla="*/ 48 w 1588"/>
                  <a:gd name="T101" fmla="*/ 1586 h 1596"/>
                  <a:gd name="T102" fmla="*/ 60 w 1588"/>
                  <a:gd name="T103" fmla="*/ 1590 h 1596"/>
                  <a:gd name="T104" fmla="*/ 74 w 1588"/>
                  <a:gd name="T105" fmla="*/ 1594 h 1596"/>
                  <a:gd name="T106" fmla="*/ 88 w 1588"/>
                  <a:gd name="T107" fmla="*/ 1596 h 1596"/>
                  <a:gd name="T108" fmla="*/ 104 w 1588"/>
                  <a:gd name="T109" fmla="*/ 1596 h 1596"/>
                  <a:gd name="T110" fmla="*/ 104 w 1588"/>
                  <a:gd name="T111" fmla="*/ 1596 h 159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588"/>
                  <a:gd name="T169" fmla="*/ 0 h 1596"/>
                  <a:gd name="T170" fmla="*/ 1588 w 1588"/>
                  <a:gd name="T171" fmla="*/ 1596 h 159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588" h="1596">
                    <a:moveTo>
                      <a:pt x="104" y="1596"/>
                    </a:moveTo>
                    <a:lnTo>
                      <a:pt x="1470" y="1596"/>
                    </a:lnTo>
                    <a:lnTo>
                      <a:pt x="1470" y="1596"/>
                    </a:lnTo>
                    <a:lnTo>
                      <a:pt x="1488" y="1596"/>
                    </a:lnTo>
                    <a:lnTo>
                      <a:pt x="1506" y="1594"/>
                    </a:lnTo>
                    <a:lnTo>
                      <a:pt x="1520" y="1590"/>
                    </a:lnTo>
                    <a:lnTo>
                      <a:pt x="1534" y="1584"/>
                    </a:lnTo>
                    <a:lnTo>
                      <a:pt x="1548" y="1578"/>
                    </a:lnTo>
                    <a:lnTo>
                      <a:pt x="1558" y="1570"/>
                    </a:lnTo>
                    <a:lnTo>
                      <a:pt x="1566" y="1562"/>
                    </a:lnTo>
                    <a:lnTo>
                      <a:pt x="1574" y="1552"/>
                    </a:lnTo>
                    <a:lnTo>
                      <a:pt x="1580" y="1540"/>
                    </a:lnTo>
                    <a:lnTo>
                      <a:pt x="1584" y="1528"/>
                    </a:lnTo>
                    <a:lnTo>
                      <a:pt x="1586" y="1516"/>
                    </a:lnTo>
                    <a:lnTo>
                      <a:pt x="1588" y="1504"/>
                    </a:lnTo>
                    <a:lnTo>
                      <a:pt x="1586" y="1490"/>
                    </a:lnTo>
                    <a:lnTo>
                      <a:pt x="1584" y="1476"/>
                    </a:lnTo>
                    <a:lnTo>
                      <a:pt x="1578" y="1462"/>
                    </a:lnTo>
                    <a:lnTo>
                      <a:pt x="1572" y="1446"/>
                    </a:lnTo>
                    <a:lnTo>
                      <a:pt x="862" y="58"/>
                    </a:lnTo>
                    <a:lnTo>
                      <a:pt x="862" y="58"/>
                    </a:lnTo>
                    <a:lnTo>
                      <a:pt x="854" y="44"/>
                    </a:lnTo>
                    <a:lnTo>
                      <a:pt x="846" y="32"/>
                    </a:lnTo>
                    <a:lnTo>
                      <a:pt x="836" y="22"/>
                    </a:lnTo>
                    <a:lnTo>
                      <a:pt x="828" y="14"/>
                    </a:lnTo>
                    <a:lnTo>
                      <a:pt x="818" y="8"/>
                    </a:lnTo>
                    <a:lnTo>
                      <a:pt x="808" y="4"/>
                    </a:lnTo>
                    <a:lnTo>
                      <a:pt x="798" y="0"/>
                    </a:lnTo>
                    <a:lnTo>
                      <a:pt x="788" y="0"/>
                    </a:lnTo>
                    <a:lnTo>
                      <a:pt x="778" y="0"/>
                    </a:lnTo>
                    <a:lnTo>
                      <a:pt x="768" y="4"/>
                    </a:lnTo>
                    <a:lnTo>
                      <a:pt x="758" y="8"/>
                    </a:lnTo>
                    <a:lnTo>
                      <a:pt x="748" y="14"/>
                    </a:lnTo>
                    <a:lnTo>
                      <a:pt x="738" y="22"/>
                    </a:lnTo>
                    <a:lnTo>
                      <a:pt x="730" y="32"/>
                    </a:lnTo>
                    <a:lnTo>
                      <a:pt x="722" y="44"/>
                    </a:lnTo>
                    <a:lnTo>
                      <a:pt x="714" y="58"/>
                    </a:lnTo>
                    <a:lnTo>
                      <a:pt x="14" y="1456"/>
                    </a:lnTo>
                    <a:lnTo>
                      <a:pt x="14" y="1456"/>
                    </a:lnTo>
                    <a:lnTo>
                      <a:pt x="8" y="1472"/>
                    </a:lnTo>
                    <a:lnTo>
                      <a:pt x="4" y="1486"/>
                    </a:lnTo>
                    <a:lnTo>
                      <a:pt x="0" y="1500"/>
                    </a:lnTo>
                    <a:lnTo>
                      <a:pt x="0" y="1512"/>
                    </a:lnTo>
                    <a:lnTo>
                      <a:pt x="0" y="1524"/>
                    </a:lnTo>
                    <a:lnTo>
                      <a:pt x="2" y="1536"/>
                    </a:lnTo>
                    <a:lnTo>
                      <a:pt x="6" y="1546"/>
                    </a:lnTo>
                    <a:lnTo>
                      <a:pt x="12" y="1556"/>
                    </a:lnTo>
                    <a:lnTo>
                      <a:pt x="18" y="1566"/>
                    </a:lnTo>
                    <a:lnTo>
                      <a:pt x="26" y="1574"/>
                    </a:lnTo>
                    <a:lnTo>
                      <a:pt x="36" y="1580"/>
                    </a:lnTo>
                    <a:lnTo>
                      <a:pt x="48" y="1586"/>
                    </a:lnTo>
                    <a:lnTo>
                      <a:pt x="60" y="1590"/>
                    </a:lnTo>
                    <a:lnTo>
                      <a:pt x="74" y="1594"/>
                    </a:lnTo>
                    <a:lnTo>
                      <a:pt x="88" y="1596"/>
                    </a:lnTo>
                    <a:lnTo>
                      <a:pt x="104" y="1596"/>
                    </a:lnTo>
                    <a:lnTo>
                      <a:pt x="104" y="1596"/>
                    </a:lnTo>
                    <a:close/>
                  </a:path>
                </a:pathLst>
              </a:custGeom>
              <a:solidFill>
                <a:srgbClr val="4BB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000000"/>
                  </a:solidFill>
                  <a:sym typeface="Impact" panose="020B0806030902050204" pitchFamily="34" charset="0"/>
                </a:endParaRPr>
              </a:p>
            </p:txBody>
          </p:sp>
          <p:sp>
            <p:nvSpPr>
              <p:cNvPr id="34825" name="Freeform 6"/>
              <p:cNvSpPr>
                <a:spLocks noChangeArrowheads="1"/>
              </p:cNvSpPr>
              <p:nvPr/>
            </p:nvSpPr>
            <p:spPr bwMode="auto">
              <a:xfrm flipH="1" flipV="1">
                <a:off x="0" y="0"/>
                <a:ext cx="2849207" cy="2863559"/>
              </a:xfrm>
              <a:custGeom>
                <a:avLst/>
                <a:gdLst>
                  <a:gd name="T0" fmla="*/ 104 w 1588"/>
                  <a:gd name="T1" fmla="*/ 1596 h 1596"/>
                  <a:gd name="T2" fmla="*/ 1470 w 1588"/>
                  <a:gd name="T3" fmla="*/ 1596 h 1596"/>
                  <a:gd name="T4" fmla="*/ 1470 w 1588"/>
                  <a:gd name="T5" fmla="*/ 1596 h 1596"/>
                  <a:gd name="T6" fmla="*/ 1488 w 1588"/>
                  <a:gd name="T7" fmla="*/ 1596 h 1596"/>
                  <a:gd name="T8" fmla="*/ 1506 w 1588"/>
                  <a:gd name="T9" fmla="*/ 1594 h 1596"/>
                  <a:gd name="T10" fmla="*/ 1520 w 1588"/>
                  <a:gd name="T11" fmla="*/ 1590 h 1596"/>
                  <a:gd name="T12" fmla="*/ 1534 w 1588"/>
                  <a:gd name="T13" fmla="*/ 1584 h 1596"/>
                  <a:gd name="T14" fmla="*/ 1548 w 1588"/>
                  <a:gd name="T15" fmla="*/ 1578 h 1596"/>
                  <a:gd name="T16" fmla="*/ 1558 w 1588"/>
                  <a:gd name="T17" fmla="*/ 1570 h 1596"/>
                  <a:gd name="T18" fmla="*/ 1566 w 1588"/>
                  <a:gd name="T19" fmla="*/ 1562 h 1596"/>
                  <a:gd name="T20" fmla="*/ 1574 w 1588"/>
                  <a:gd name="T21" fmla="*/ 1552 h 1596"/>
                  <a:gd name="T22" fmla="*/ 1580 w 1588"/>
                  <a:gd name="T23" fmla="*/ 1540 h 1596"/>
                  <a:gd name="T24" fmla="*/ 1584 w 1588"/>
                  <a:gd name="T25" fmla="*/ 1528 h 1596"/>
                  <a:gd name="T26" fmla="*/ 1586 w 1588"/>
                  <a:gd name="T27" fmla="*/ 1516 h 1596"/>
                  <a:gd name="T28" fmla="*/ 1588 w 1588"/>
                  <a:gd name="T29" fmla="*/ 1504 h 1596"/>
                  <a:gd name="T30" fmla="*/ 1586 w 1588"/>
                  <a:gd name="T31" fmla="*/ 1490 h 1596"/>
                  <a:gd name="T32" fmla="*/ 1584 w 1588"/>
                  <a:gd name="T33" fmla="*/ 1476 h 1596"/>
                  <a:gd name="T34" fmla="*/ 1578 w 1588"/>
                  <a:gd name="T35" fmla="*/ 1462 h 1596"/>
                  <a:gd name="T36" fmla="*/ 1572 w 1588"/>
                  <a:gd name="T37" fmla="*/ 1446 h 1596"/>
                  <a:gd name="T38" fmla="*/ 862 w 1588"/>
                  <a:gd name="T39" fmla="*/ 58 h 1596"/>
                  <a:gd name="T40" fmla="*/ 862 w 1588"/>
                  <a:gd name="T41" fmla="*/ 58 h 1596"/>
                  <a:gd name="T42" fmla="*/ 854 w 1588"/>
                  <a:gd name="T43" fmla="*/ 44 h 1596"/>
                  <a:gd name="T44" fmla="*/ 846 w 1588"/>
                  <a:gd name="T45" fmla="*/ 32 h 1596"/>
                  <a:gd name="T46" fmla="*/ 836 w 1588"/>
                  <a:gd name="T47" fmla="*/ 22 h 1596"/>
                  <a:gd name="T48" fmla="*/ 828 w 1588"/>
                  <a:gd name="T49" fmla="*/ 14 h 1596"/>
                  <a:gd name="T50" fmla="*/ 818 w 1588"/>
                  <a:gd name="T51" fmla="*/ 8 h 1596"/>
                  <a:gd name="T52" fmla="*/ 808 w 1588"/>
                  <a:gd name="T53" fmla="*/ 4 h 1596"/>
                  <a:gd name="T54" fmla="*/ 798 w 1588"/>
                  <a:gd name="T55" fmla="*/ 0 h 1596"/>
                  <a:gd name="T56" fmla="*/ 788 w 1588"/>
                  <a:gd name="T57" fmla="*/ 0 h 1596"/>
                  <a:gd name="T58" fmla="*/ 778 w 1588"/>
                  <a:gd name="T59" fmla="*/ 0 h 1596"/>
                  <a:gd name="T60" fmla="*/ 768 w 1588"/>
                  <a:gd name="T61" fmla="*/ 4 h 1596"/>
                  <a:gd name="T62" fmla="*/ 758 w 1588"/>
                  <a:gd name="T63" fmla="*/ 8 h 1596"/>
                  <a:gd name="T64" fmla="*/ 748 w 1588"/>
                  <a:gd name="T65" fmla="*/ 14 h 1596"/>
                  <a:gd name="T66" fmla="*/ 738 w 1588"/>
                  <a:gd name="T67" fmla="*/ 22 h 1596"/>
                  <a:gd name="T68" fmla="*/ 730 w 1588"/>
                  <a:gd name="T69" fmla="*/ 32 h 1596"/>
                  <a:gd name="T70" fmla="*/ 722 w 1588"/>
                  <a:gd name="T71" fmla="*/ 44 h 1596"/>
                  <a:gd name="T72" fmla="*/ 714 w 1588"/>
                  <a:gd name="T73" fmla="*/ 58 h 1596"/>
                  <a:gd name="T74" fmla="*/ 14 w 1588"/>
                  <a:gd name="T75" fmla="*/ 1456 h 1596"/>
                  <a:gd name="T76" fmla="*/ 14 w 1588"/>
                  <a:gd name="T77" fmla="*/ 1456 h 1596"/>
                  <a:gd name="T78" fmla="*/ 8 w 1588"/>
                  <a:gd name="T79" fmla="*/ 1472 h 1596"/>
                  <a:gd name="T80" fmla="*/ 4 w 1588"/>
                  <a:gd name="T81" fmla="*/ 1486 h 1596"/>
                  <a:gd name="T82" fmla="*/ 0 w 1588"/>
                  <a:gd name="T83" fmla="*/ 1500 h 1596"/>
                  <a:gd name="T84" fmla="*/ 0 w 1588"/>
                  <a:gd name="T85" fmla="*/ 1512 h 1596"/>
                  <a:gd name="T86" fmla="*/ 0 w 1588"/>
                  <a:gd name="T87" fmla="*/ 1524 h 1596"/>
                  <a:gd name="T88" fmla="*/ 2 w 1588"/>
                  <a:gd name="T89" fmla="*/ 1536 h 1596"/>
                  <a:gd name="T90" fmla="*/ 6 w 1588"/>
                  <a:gd name="T91" fmla="*/ 1546 h 1596"/>
                  <a:gd name="T92" fmla="*/ 12 w 1588"/>
                  <a:gd name="T93" fmla="*/ 1556 h 1596"/>
                  <a:gd name="T94" fmla="*/ 18 w 1588"/>
                  <a:gd name="T95" fmla="*/ 1566 h 1596"/>
                  <a:gd name="T96" fmla="*/ 26 w 1588"/>
                  <a:gd name="T97" fmla="*/ 1574 h 1596"/>
                  <a:gd name="T98" fmla="*/ 36 w 1588"/>
                  <a:gd name="T99" fmla="*/ 1580 h 1596"/>
                  <a:gd name="T100" fmla="*/ 48 w 1588"/>
                  <a:gd name="T101" fmla="*/ 1586 h 1596"/>
                  <a:gd name="T102" fmla="*/ 60 w 1588"/>
                  <a:gd name="T103" fmla="*/ 1590 h 1596"/>
                  <a:gd name="T104" fmla="*/ 74 w 1588"/>
                  <a:gd name="T105" fmla="*/ 1594 h 1596"/>
                  <a:gd name="T106" fmla="*/ 88 w 1588"/>
                  <a:gd name="T107" fmla="*/ 1596 h 1596"/>
                  <a:gd name="T108" fmla="*/ 104 w 1588"/>
                  <a:gd name="T109" fmla="*/ 1596 h 1596"/>
                  <a:gd name="T110" fmla="*/ 104 w 1588"/>
                  <a:gd name="T111" fmla="*/ 1596 h 159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588"/>
                  <a:gd name="T169" fmla="*/ 0 h 1596"/>
                  <a:gd name="T170" fmla="*/ 1588 w 1588"/>
                  <a:gd name="T171" fmla="*/ 1596 h 159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588" h="1596">
                    <a:moveTo>
                      <a:pt x="104" y="1596"/>
                    </a:moveTo>
                    <a:lnTo>
                      <a:pt x="1470" y="1596"/>
                    </a:lnTo>
                    <a:lnTo>
                      <a:pt x="1470" y="1596"/>
                    </a:lnTo>
                    <a:lnTo>
                      <a:pt x="1488" y="1596"/>
                    </a:lnTo>
                    <a:lnTo>
                      <a:pt x="1506" y="1594"/>
                    </a:lnTo>
                    <a:lnTo>
                      <a:pt x="1520" y="1590"/>
                    </a:lnTo>
                    <a:lnTo>
                      <a:pt x="1534" y="1584"/>
                    </a:lnTo>
                    <a:lnTo>
                      <a:pt x="1548" y="1578"/>
                    </a:lnTo>
                    <a:lnTo>
                      <a:pt x="1558" y="1570"/>
                    </a:lnTo>
                    <a:lnTo>
                      <a:pt x="1566" y="1562"/>
                    </a:lnTo>
                    <a:lnTo>
                      <a:pt x="1574" y="1552"/>
                    </a:lnTo>
                    <a:lnTo>
                      <a:pt x="1580" y="1540"/>
                    </a:lnTo>
                    <a:lnTo>
                      <a:pt x="1584" y="1528"/>
                    </a:lnTo>
                    <a:lnTo>
                      <a:pt x="1586" y="1516"/>
                    </a:lnTo>
                    <a:lnTo>
                      <a:pt x="1588" y="1504"/>
                    </a:lnTo>
                    <a:lnTo>
                      <a:pt x="1586" y="1490"/>
                    </a:lnTo>
                    <a:lnTo>
                      <a:pt x="1584" y="1476"/>
                    </a:lnTo>
                    <a:lnTo>
                      <a:pt x="1578" y="1462"/>
                    </a:lnTo>
                    <a:lnTo>
                      <a:pt x="1572" y="1446"/>
                    </a:lnTo>
                    <a:lnTo>
                      <a:pt x="862" y="58"/>
                    </a:lnTo>
                    <a:lnTo>
                      <a:pt x="862" y="58"/>
                    </a:lnTo>
                    <a:lnTo>
                      <a:pt x="854" y="44"/>
                    </a:lnTo>
                    <a:lnTo>
                      <a:pt x="846" y="32"/>
                    </a:lnTo>
                    <a:lnTo>
                      <a:pt x="836" y="22"/>
                    </a:lnTo>
                    <a:lnTo>
                      <a:pt x="828" y="14"/>
                    </a:lnTo>
                    <a:lnTo>
                      <a:pt x="818" y="8"/>
                    </a:lnTo>
                    <a:lnTo>
                      <a:pt x="808" y="4"/>
                    </a:lnTo>
                    <a:lnTo>
                      <a:pt x="798" y="0"/>
                    </a:lnTo>
                    <a:lnTo>
                      <a:pt x="788" y="0"/>
                    </a:lnTo>
                    <a:lnTo>
                      <a:pt x="778" y="0"/>
                    </a:lnTo>
                    <a:lnTo>
                      <a:pt x="768" y="4"/>
                    </a:lnTo>
                    <a:lnTo>
                      <a:pt x="758" y="8"/>
                    </a:lnTo>
                    <a:lnTo>
                      <a:pt x="748" y="14"/>
                    </a:lnTo>
                    <a:lnTo>
                      <a:pt x="738" y="22"/>
                    </a:lnTo>
                    <a:lnTo>
                      <a:pt x="730" y="32"/>
                    </a:lnTo>
                    <a:lnTo>
                      <a:pt x="722" y="44"/>
                    </a:lnTo>
                    <a:lnTo>
                      <a:pt x="714" y="58"/>
                    </a:lnTo>
                    <a:lnTo>
                      <a:pt x="14" y="1456"/>
                    </a:lnTo>
                    <a:lnTo>
                      <a:pt x="14" y="1456"/>
                    </a:lnTo>
                    <a:lnTo>
                      <a:pt x="8" y="1472"/>
                    </a:lnTo>
                    <a:lnTo>
                      <a:pt x="4" y="1486"/>
                    </a:lnTo>
                    <a:lnTo>
                      <a:pt x="0" y="1500"/>
                    </a:lnTo>
                    <a:lnTo>
                      <a:pt x="0" y="1512"/>
                    </a:lnTo>
                    <a:lnTo>
                      <a:pt x="0" y="1524"/>
                    </a:lnTo>
                    <a:lnTo>
                      <a:pt x="2" y="1536"/>
                    </a:lnTo>
                    <a:lnTo>
                      <a:pt x="6" y="1546"/>
                    </a:lnTo>
                    <a:lnTo>
                      <a:pt x="12" y="1556"/>
                    </a:lnTo>
                    <a:lnTo>
                      <a:pt x="18" y="1566"/>
                    </a:lnTo>
                    <a:lnTo>
                      <a:pt x="26" y="1574"/>
                    </a:lnTo>
                    <a:lnTo>
                      <a:pt x="36" y="1580"/>
                    </a:lnTo>
                    <a:lnTo>
                      <a:pt x="48" y="1586"/>
                    </a:lnTo>
                    <a:lnTo>
                      <a:pt x="60" y="1590"/>
                    </a:lnTo>
                    <a:lnTo>
                      <a:pt x="74" y="1594"/>
                    </a:lnTo>
                    <a:lnTo>
                      <a:pt x="88" y="1596"/>
                    </a:lnTo>
                    <a:lnTo>
                      <a:pt x="104" y="1596"/>
                    </a:lnTo>
                    <a:lnTo>
                      <a:pt x="104" y="1596"/>
                    </a:lnTo>
                    <a:close/>
                  </a:path>
                </a:pathLst>
              </a:custGeom>
              <a:solidFill>
                <a:srgbClr val="A6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000000"/>
                  </a:solidFill>
                  <a:sym typeface="Impact" panose="020B0806030902050204" pitchFamily="34" charset="0"/>
                </a:endParaRPr>
              </a:p>
            </p:txBody>
          </p:sp>
          <p:sp>
            <p:nvSpPr>
              <p:cNvPr id="34826" name="Freeform 6"/>
              <p:cNvSpPr>
                <a:spLocks noChangeArrowheads="1"/>
              </p:cNvSpPr>
              <p:nvPr/>
            </p:nvSpPr>
            <p:spPr bwMode="auto">
              <a:xfrm flipH="1">
                <a:off x="1719429" y="0"/>
                <a:ext cx="2849207" cy="2863559"/>
              </a:xfrm>
              <a:custGeom>
                <a:avLst/>
                <a:gdLst>
                  <a:gd name="T0" fmla="*/ 104 w 1588"/>
                  <a:gd name="T1" fmla="*/ 1596 h 1596"/>
                  <a:gd name="T2" fmla="*/ 1470 w 1588"/>
                  <a:gd name="T3" fmla="*/ 1596 h 1596"/>
                  <a:gd name="T4" fmla="*/ 1470 w 1588"/>
                  <a:gd name="T5" fmla="*/ 1596 h 1596"/>
                  <a:gd name="T6" fmla="*/ 1488 w 1588"/>
                  <a:gd name="T7" fmla="*/ 1596 h 1596"/>
                  <a:gd name="T8" fmla="*/ 1506 w 1588"/>
                  <a:gd name="T9" fmla="*/ 1594 h 1596"/>
                  <a:gd name="T10" fmla="*/ 1520 w 1588"/>
                  <a:gd name="T11" fmla="*/ 1590 h 1596"/>
                  <a:gd name="T12" fmla="*/ 1534 w 1588"/>
                  <a:gd name="T13" fmla="*/ 1584 h 1596"/>
                  <a:gd name="T14" fmla="*/ 1548 w 1588"/>
                  <a:gd name="T15" fmla="*/ 1578 h 1596"/>
                  <a:gd name="T16" fmla="*/ 1558 w 1588"/>
                  <a:gd name="T17" fmla="*/ 1570 h 1596"/>
                  <a:gd name="T18" fmla="*/ 1566 w 1588"/>
                  <a:gd name="T19" fmla="*/ 1562 h 1596"/>
                  <a:gd name="T20" fmla="*/ 1574 w 1588"/>
                  <a:gd name="T21" fmla="*/ 1552 h 1596"/>
                  <a:gd name="T22" fmla="*/ 1580 w 1588"/>
                  <a:gd name="T23" fmla="*/ 1540 h 1596"/>
                  <a:gd name="T24" fmla="*/ 1584 w 1588"/>
                  <a:gd name="T25" fmla="*/ 1528 h 1596"/>
                  <a:gd name="T26" fmla="*/ 1586 w 1588"/>
                  <a:gd name="T27" fmla="*/ 1516 h 1596"/>
                  <a:gd name="T28" fmla="*/ 1588 w 1588"/>
                  <a:gd name="T29" fmla="*/ 1504 h 1596"/>
                  <a:gd name="T30" fmla="*/ 1586 w 1588"/>
                  <a:gd name="T31" fmla="*/ 1490 h 1596"/>
                  <a:gd name="T32" fmla="*/ 1584 w 1588"/>
                  <a:gd name="T33" fmla="*/ 1476 h 1596"/>
                  <a:gd name="T34" fmla="*/ 1578 w 1588"/>
                  <a:gd name="T35" fmla="*/ 1462 h 1596"/>
                  <a:gd name="T36" fmla="*/ 1572 w 1588"/>
                  <a:gd name="T37" fmla="*/ 1446 h 1596"/>
                  <a:gd name="T38" fmla="*/ 862 w 1588"/>
                  <a:gd name="T39" fmla="*/ 58 h 1596"/>
                  <a:gd name="T40" fmla="*/ 862 w 1588"/>
                  <a:gd name="T41" fmla="*/ 58 h 1596"/>
                  <a:gd name="T42" fmla="*/ 854 w 1588"/>
                  <a:gd name="T43" fmla="*/ 44 h 1596"/>
                  <a:gd name="T44" fmla="*/ 846 w 1588"/>
                  <a:gd name="T45" fmla="*/ 32 h 1596"/>
                  <a:gd name="T46" fmla="*/ 836 w 1588"/>
                  <a:gd name="T47" fmla="*/ 22 h 1596"/>
                  <a:gd name="T48" fmla="*/ 828 w 1588"/>
                  <a:gd name="T49" fmla="*/ 14 h 1596"/>
                  <a:gd name="T50" fmla="*/ 818 w 1588"/>
                  <a:gd name="T51" fmla="*/ 8 h 1596"/>
                  <a:gd name="T52" fmla="*/ 808 w 1588"/>
                  <a:gd name="T53" fmla="*/ 4 h 1596"/>
                  <a:gd name="T54" fmla="*/ 798 w 1588"/>
                  <a:gd name="T55" fmla="*/ 0 h 1596"/>
                  <a:gd name="T56" fmla="*/ 788 w 1588"/>
                  <a:gd name="T57" fmla="*/ 0 h 1596"/>
                  <a:gd name="T58" fmla="*/ 778 w 1588"/>
                  <a:gd name="T59" fmla="*/ 0 h 1596"/>
                  <a:gd name="T60" fmla="*/ 768 w 1588"/>
                  <a:gd name="T61" fmla="*/ 4 h 1596"/>
                  <a:gd name="T62" fmla="*/ 758 w 1588"/>
                  <a:gd name="T63" fmla="*/ 8 h 1596"/>
                  <a:gd name="T64" fmla="*/ 748 w 1588"/>
                  <a:gd name="T65" fmla="*/ 14 h 1596"/>
                  <a:gd name="T66" fmla="*/ 738 w 1588"/>
                  <a:gd name="T67" fmla="*/ 22 h 1596"/>
                  <a:gd name="T68" fmla="*/ 730 w 1588"/>
                  <a:gd name="T69" fmla="*/ 32 h 1596"/>
                  <a:gd name="T70" fmla="*/ 722 w 1588"/>
                  <a:gd name="T71" fmla="*/ 44 h 1596"/>
                  <a:gd name="T72" fmla="*/ 714 w 1588"/>
                  <a:gd name="T73" fmla="*/ 58 h 1596"/>
                  <a:gd name="T74" fmla="*/ 14 w 1588"/>
                  <a:gd name="T75" fmla="*/ 1456 h 1596"/>
                  <a:gd name="T76" fmla="*/ 14 w 1588"/>
                  <a:gd name="T77" fmla="*/ 1456 h 1596"/>
                  <a:gd name="T78" fmla="*/ 8 w 1588"/>
                  <a:gd name="T79" fmla="*/ 1472 h 1596"/>
                  <a:gd name="T80" fmla="*/ 4 w 1588"/>
                  <a:gd name="T81" fmla="*/ 1486 h 1596"/>
                  <a:gd name="T82" fmla="*/ 0 w 1588"/>
                  <a:gd name="T83" fmla="*/ 1500 h 1596"/>
                  <a:gd name="T84" fmla="*/ 0 w 1588"/>
                  <a:gd name="T85" fmla="*/ 1512 h 1596"/>
                  <a:gd name="T86" fmla="*/ 0 w 1588"/>
                  <a:gd name="T87" fmla="*/ 1524 h 1596"/>
                  <a:gd name="T88" fmla="*/ 2 w 1588"/>
                  <a:gd name="T89" fmla="*/ 1536 h 1596"/>
                  <a:gd name="T90" fmla="*/ 6 w 1588"/>
                  <a:gd name="T91" fmla="*/ 1546 h 1596"/>
                  <a:gd name="T92" fmla="*/ 12 w 1588"/>
                  <a:gd name="T93" fmla="*/ 1556 h 1596"/>
                  <a:gd name="T94" fmla="*/ 18 w 1588"/>
                  <a:gd name="T95" fmla="*/ 1566 h 1596"/>
                  <a:gd name="T96" fmla="*/ 26 w 1588"/>
                  <a:gd name="T97" fmla="*/ 1574 h 1596"/>
                  <a:gd name="T98" fmla="*/ 36 w 1588"/>
                  <a:gd name="T99" fmla="*/ 1580 h 1596"/>
                  <a:gd name="T100" fmla="*/ 48 w 1588"/>
                  <a:gd name="T101" fmla="*/ 1586 h 1596"/>
                  <a:gd name="T102" fmla="*/ 60 w 1588"/>
                  <a:gd name="T103" fmla="*/ 1590 h 1596"/>
                  <a:gd name="T104" fmla="*/ 74 w 1588"/>
                  <a:gd name="T105" fmla="*/ 1594 h 1596"/>
                  <a:gd name="T106" fmla="*/ 88 w 1588"/>
                  <a:gd name="T107" fmla="*/ 1596 h 1596"/>
                  <a:gd name="T108" fmla="*/ 104 w 1588"/>
                  <a:gd name="T109" fmla="*/ 1596 h 1596"/>
                  <a:gd name="T110" fmla="*/ 104 w 1588"/>
                  <a:gd name="T111" fmla="*/ 1596 h 159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588"/>
                  <a:gd name="T169" fmla="*/ 0 h 1596"/>
                  <a:gd name="T170" fmla="*/ 1588 w 1588"/>
                  <a:gd name="T171" fmla="*/ 1596 h 159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588" h="1596">
                    <a:moveTo>
                      <a:pt x="104" y="1596"/>
                    </a:moveTo>
                    <a:lnTo>
                      <a:pt x="1470" y="1596"/>
                    </a:lnTo>
                    <a:lnTo>
                      <a:pt x="1470" y="1596"/>
                    </a:lnTo>
                    <a:lnTo>
                      <a:pt x="1488" y="1596"/>
                    </a:lnTo>
                    <a:lnTo>
                      <a:pt x="1506" y="1594"/>
                    </a:lnTo>
                    <a:lnTo>
                      <a:pt x="1520" y="1590"/>
                    </a:lnTo>
                    <a:lnTo>
                      <a:pt x="1534" y="1584"/>
                    </a:lnTo>
                    <a:lnTo>
                      <a:pt x="1548" y="1578"/>
                    </a:lnTo>
                    <a:lnTo>
                      <a:pt x="1558" y="1570"/>
                    </a:lnTo>
                    <a:lnTo>
                      <a:pt x="1566" y="1562"/>
                    </a:lnTo>
                    <a:lnTo>
                      <a:pt x="1574" y="1552"/>
                    </a:lnTo>
                    <a:lnTo>
                      <a:pt x="1580" y="1540"/>
                    </a:lnTo>
                    <a:lnTo>
                      <a:pt x="1584" y="1528"/>
                    </a:lnTo>
                    <a:lnTo>
                      <a:pt x="1586" y="1516"/>
                    </a:lnTo>
                    <a:lnTo>
                      <a:pt x="1588" y="1504"/>
                    </a:lnTo>
                    <a:lnTo>
                      <a:pt x="1586" y="1490"/>
                    </a:lnTo>
                    <a:lnTo>
                      <a:pt x="1584" y="1476"/>
                    </a:lnTo>
                    <a:lnTo>
                      <a:pt x="1578" y="1462"/>
                    </a:lnTo>
                    <a:lnTo>
                      <a:pt x="1572" y="1446"/>
                    </a:lnTo>
                    <a:lnTo>
                      <a:pt x="862" y="58"/>
                    </a:lnTo>
                    <a:lnTo>
                      <a:pt x="862" y="58"/>
                    </a:lnTo>
                    <a:lnTo>
                      <a:pt x="854" y="44"/>
                    </a:lnTo>
                    <a:lnTo>
                      <a:pt x="846" y="32"/>
                    </a:lnTo>
                    <a:lnTo>
                      <a:pt x="836" y="22"/>
                    </a:lnTo>
                    <a:lnTo>
                      <a:pt x="828" y="14"/>
                    </a:lnTo>
                    <a:lnTo>
                      <a:pt x="818" y="8"/>
                    </a:lnTo>
                    <a:lnTo>
                      <a:pt x="808" y="4"/>
                    </a:lnTo>
                    <a:lnTo>
                      <a:pt x="798" y="0"/>
                    </a:lnTo>
                    <a:lnTo>
                      <a:pt x="788" y="0"/>
                    </a:lnTo>
                    <a:lnTo>
                      <a:pt x="778" y="0"/>
                    </a:lnTo>
                    <a:lnTo>
                      <a:pt x="768" y="4"/>
                    </a:lnTo>
                    <a:lnTo>
                      <a:pt x="758" y="8"/>
                    </a:lnTo>
                    <a:lnTo>
                      <a:pt x="748" y="14"/>
                    </a:lnTo>
                    <a:lnTo>
                      <a:pt x="738" y="22"/>
                    </a:lnTo>
                    <a:lnTo>
                      <a:pt x="730" y="32"/>
                    </a:lnTo>
                    <a:lnTo>
                      <a:pt x="722" y="44"/>
                    </a:lnTo>
                    <a:lnTo>
                      <a:pt x="714" y="58"/>
                    </a:lnTo>
                    <a:lnTo>
                      <a:pt x="14" y="1456"/>
                    </a:lnTo>
                    <a:lnTo>
                      <a:pt x="14" y="1456"/>
                    </a:lnTo>
                    <a:lnTo>
                      <a:pt x="8" y="1472"/>
                    </a:lnTo>
                    <a:lnTo>
                      <a:pt x="4" y="1486"/>
                    </a:lnTo>
                    <a:lnTo>
                      <a:pt x="0" y="1500"/>
                    </a:lnTo>
                    <a:lnTo>
                      <a:pt x="0" y="1512"/>
                    </a:lnTo>
                    <a:lnTo>
                      <a:pt x="0" y="1524"/>
                    </a:lnTo>
                    <a:lnTo>
                      <a:pt x="2" y="1536"/>
                    </a:lnTo>
                    <a:lnTo>
                      <a:pt x="6" y="1546"/>
                    </a:lnTo>
                    <a:lnTo>
                      <a:pt x="12" y="1556"/>
                    </a:lnTo>
                    <a:lnTo>
                      <a:pt x="18" y="1566"/>
                    </a:lnTo>
                    <a:lnTo>
                      <a:pt x="26" y="1574"/>
                    </a:lnTo>
                    <a:lnTo>
                      <a:pt x="36" y="1580"/>
                    </a:lnTo>
                    <a:lnTo>
                      <a:pt x="48" y="1586"/>
                    </a:lnTo>
                    <a:lnTo>
                      <a:pt x="60" y="1590"/>
                    </a:lnTo>
                    <a:lnTo>
                      <a:pt x="74" y="1594"/>
                    </a:lnTo>
                    <a:lnTo>
                      <a:pt x="88" y="1596"/>
                    </a:lnTo>
                    <a:lnTo>
                      <a:pt x="104" y="1596"/>
                    </a:lnTo>
                    <a:lnTo>
                      <a:pt x="104" y="1596"/>
                    </a:lnTo>
                    <a:close/>
                  </a:path>
                </a:pathLst>
              </a:custGeom>
              <a:solidFill>
                <a:srgbClr val="EE90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000000"/>
                  </a:solidFill>
                  <a:sym typeface="Impact" panose="020B0806030902050204" pitchFamily="34" charset="0"/>
                </a:endParaRPr>
              </a:p>
            </p:txBody>
          </p:sp>
        </p:grpSp>
      </p:grpSp>
      <p:sp>
        <p:nvSpPr>
          <p:cNvPr id="34827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215900" y="0"/>
            <a:ext cx="10515600" cy="1325563"/>
          </a:xfrm>
          <a:ln/>
        </p:spPr>
        <p:txBody>
          <a:bodyPr/>
          <a:lstStyle/>
          <a:p>
            <a:r>
              <a:rPr lang="zh-CN">
                <a:solidFill>
                  <a:srgbClr val="262626"/>
                </a:solidFill>
              </a:rPr>
              <a:t>内容描述</a:t>
            </a:r>
          </a:p>
        </p:txBody>
      </p:sp>
      <p:sp>
        <p:nvSpPr>
          <p:cNvPr id="34828" name="椭圆 3"/>
          <p:cNvSpPr>
            <a:spLocks noChangeArrowheads="1"/>
          </p:cNvSpPr>
          <p:nvPr/>
        </p:nvSpPr>
        <p:spPr bwMode="auto">
          <a:xfrm>
            <a:off x="6780213" y="2449513"/>
            <a:ext cx="2617787" cy="261778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9" name="文本框 17"/>
          <p:cNvSpPr>
            <a:spLocks noChangeArrowheads="1"/>
          </p:cNvSpPr>
          <p:nvPr/>
        </p:nvSpPr>
        <p:spPr bwMode="auto">
          <a:xfrm>
            <a:off x="5461000" y="2933700"/>
            <a:ext cx="92551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FFFFFF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01</a:t>
            </a:r>
            <a:endParaRPr lang="zh-CN" altLang="en-US" sz="4400">
              <a:solidFill>
                <a:srgbClr val="FFFFFF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pic>
        <p:nvPicPr>
          <p:cNvPr id="34830" name="图片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088" y="996950"/>
            <a:ext cx="1214437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31" name="矩形 20"/>
          <p:cNvSpPr>
            <a:spLocks noChangeArrowheads="1"/>
          </p:cNvSpPr>
          <p:nvPr/>
        </p:nvSpPr>
        <p:spPr bwMode="auto">
          <a:xfrm>
            <a:off x="5570538" y="2171700"/>
            <a:ext cx="162083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sym typeface="Impact" panose="020B0806030902050204" pitchFamily="34" charset="0"/>
              </a:rPr>
              <a:t>内容说明</a:t>
            </a:r>
            <a:endParaRPr lang="en-US" sz="2800" b="1">
              <a:solidFill>
                <a:srgbClr val="FFFFFF"/>
              </a:solidFill>
              <a:sym typeface="Impact" panose="020B0806030902050204" pitchFamily="34" charset="0"/>
            </a:endParaRPr>
          </a:p>
        </p:txBody>
      </p:sp>
      <p:pic>
        <p:nvPicPr>
          <p:cNvPr id="34832" name="图片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8313" y="1154113"/>
            <a:ext cx="903287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33" name="文本框 21"/>
          <p:cNvSpPr>
            <a:spLocks noChangeArrowheads="1"/>
          </p:cNvSpPr>
          <p:nvPr/>
        </p:nvSpPr>
        <p:spPr bwMode="auto">
          <a:xfrm>
            <a:off x="9861550" y="2933700"/>
            <a:ext cx="92551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FFFFFF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03</a:t>
            </a:r>
            <a:endParaRPr lang="zh-CN" altLang="en-US" sz="4400">
              <a:solidFill>
                <a:srgbClr val="FFFFFF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34834" name="矩形 22"/>
          <p:cNvSpPr>
            <a:spLocks noChangeArrowheads="1"/>
          </p:cNvSpPr>
          <p:nvPr/>
        </p:nvSpPr>
        <p:spPr bwMode="auto">
          <a:xfrm>
            <a:off x="9070975" y="2171700"/>
            <a:ext cx="162083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sym typeface="Impact" panose="020B0806030902050204" pitchFamily="34" charset="0"/>
              </a:rPr>
              <a:t>内容说明</a:t>
            </a:r>
            <a:endParaRPr lang="en-US" sz="2800" b="1">
              <a:solidFill>
                <a:srgbClr val="FFFFFF"/>
              </a:solidFill>
              <a:sym typeface="Impact" panose="020B0806030902050204" pitchFamily="34" charset="0"/>
            </a:endParaRPr>
          </a:p>
        </p:txBody>
      </p:sp>
      <p:sp>
        <p:nvSpPr>
          <p:cNvPr id="34835" name="矩形 23"/>
          <p:cNvSpPr>
            <a:spLocks noChangeArrowheads="1"/>
          </p:cNvSpPr>
          <p:nvPr/>
        </p:nvSpPr>
        <p:spPr bwMode="auto">
          <a:xfrm>
            <a:off x="7319963" y="1720850"/>
            <a:ext cx="162083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sym typeface="Impact" panose="020B0806030902050204" pitchFamily="34" charset="0"/>
              </a:rPr>
              <a:t>内容说明</a:t>
            </a:r>
            <a:endParaRPr lang="en-US" sz="2800" b="1">
              <a:solidFill>
                <a:srgbClr val="FFFFFF"/>
              </a:solidFill>
              <a:sym typeface="Impact" panose="020B0806030902050204" pitchFamily="34" charset="0"/>
            </a:endParaRPr>
          </a:p>
        </p:txBody>
      </p:sp>
      <p:sp>
        <p:nvSpPr>
          <p:cNvPr id="34836" name="文本框 24"/>
          <p:cNvSpPr>
            <a:spLocks noChangeArrowheads="1"/>
          </p:cNvSpPr>
          <p:nvPr/>
        </p:nvSpPr>
        <p:spPr bwMode="auto">
          <a:xfrm>
            <a:off x="7246938" y="1036638"/>
            <a:ext cx="9255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FFFFFF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02</a:t>
            </a:r>
            <a:endParaRPr lang="zh-CN" altLang="en-US" sz="4400">
              <a:solidFill>
                <a:srgbClr val="FFFFFF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pic>
        <p:nvPicPr>
          <p:cNvPr id="34837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875" y="908050"/>
            <a:ext cx="90805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38" name="矩形 25"/>
          <p:cNvSpPr>
            <a:spLocks noChangeArrowheads="1"/>
          </p:cNvSpPr>
          <p:nvPr/>
        </p:nvSpPr>
        <p:spPr bwMode="auto">
          <a:xfrm>
            <a:off x="7319963" y="5132388"/>
            <a:ext cx="162083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sym typeface="Impact" panose="020B0806030902050204" pitchFamily="34" charset="0"/>
              </a:rPr>
              <a:t>内容说明</a:t>
            </a:r>
            <a:endParaRPr lang="en-US" sz="2800" b="1">
              <a:solidFill>
                <a:srgbClr val="FFFFFF"/>
              </a:solidFill>
              <a:sym typeface="Impact" panose="020B0806030902050204" pitchFamily="34" charset="0"/>
            </a:endParaRPr>
          </a:p>
        </p:txBody>
      </p:sp>
      <p:sp>
        <p:nvSpPr>
          <p:cNvPr id="34839" name="文本框 26"/>
          <p:cNvSpPr>
            <a:spLocks noChangeArrowheads="1"/>
          </p:cNvSpPr>
          <p:nvPr/>
        </p:nvSpPr>
        <p:spPr bwMode="auto">
          <a:xfrm>
            <a:off x="7246938" y="5864225"/>
            <a:ext cx="9255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FFFFFF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05</a:t>
            </a:r>
            <a:endParaRPr lang="zh-CN" altLang="en-US" sz="4400">
              <a:solidFill>
                <a:srgbClr val="FFFFFF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pic>
        <p:nvPicPr>
          <p:cNvPr id="34840" name="图片 2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875" y="5684838"/>
            <a:ext cx="103822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41" name="文本框 29"/>
          <p:cNvSpPr>
            <a:spLocks noChangeArrowheads="1"/>
          </p:cNvSpPr>
          <p:nvPr/>
        </p:nvSpPr>
        <p:spPr bwMode="auto">
          <a:xfrm>
            <a:off x="5461000" y="3924300"/>
            <a:ext cx="92551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FFFFFF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06</a:t>
            </a:r>
            <a:endParaRPr lang="zh-CN" altLang="en-US" sz="4400">
              <a:solidFill>
                <a:srgbClr val="FFFFFF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34842" name="文本框 30"/>
          <p:cNvSpPr>
            <a:spLocks noChangeArrowheads="1"/>
          </p:cNvSpPr>
          <p:nvPr/>
        </p:nvSpPr>
        <p:spPr bwMode="auto">
          <a:xfrm>
            <a:off x="9861550" y="3924300"/>
            <a:ext cx="92551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FFFFFF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04</a:t>
            </a:r>
            <a:endParaRPr lang="zh-CN" altLang="en-US" sz="4400">
              <a:solidFill>
                <a:srgbClr val="FFFFFF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34843" name="矩形 31"/>
          <p:cNvSpPr>
            <a:spLocks noChangeArrowheads="1"/>
          </p:cNvSpPr>
          <p:nvPr/>
        </p:nvSpPr>
        <p:spPr bwMode="auto">
          <a:xfrm>
            <a:off x="5570538" y="4606925"/>
            <a:ext cx="162083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sym typeface="Impact" panose="020B0806030902050204" pitchFamily="34" charset="0"/>
              </a:rPr>
              <a:t>内容说明</a:t>
            </a:r>
            <a:endParaRPr lang="en-US" sz="2800" b="1">
              <a:solidFill>
                <a:srgbClr val="FFFFFF"/>
              </a:solidFill>
              <a:sym typeface="Impact" panose="020B0806030902050204" pitchFamily="34" charset="0"/>
            </a:endParaRPr>
          </a:p>
        </p:txBody>
      </p:sp>
      <p:sp>
        <p:nvSpPr>
          <p:cNvPr id="34844" name="矩形 32"/>
          <p:cNvSpPr>
            <a:spLocks noChangeArrowheads="1"/>
          </p:cNvSpPr>
          <p:nvPr/>
        </p:nvSpPr>
        <p:spPr bwMode="auto">
          <a:xfrm>
            <a:off x="9070975" y="4606925"/>
            <a:ext cx="162083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sym typeface="Impact" panose="020B0806030902050204" pitchFamily="34" charset="0"/>
              </a:rPr>
              <a:t>内容说明</a:t>
            </a:r>
            <a:endParaRPr lang="en-US" sz="2800" b="1">
              <a:solidFill>
                <a:srgbClr val="FFFFFF"/>
              </a:solidFill>
              <a:sym typeface="Impact" panose="020B0806030902050204" pitchFamily="34" charset="0"/>
            </a:endParaRPr>
          </a:p>
        </p:txBody>
      </p:sp>
      <p:pic>
        <p:nvPicPr>
          <p:cNvPr id="34845" name="图片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825" y="5376863"/>
            <a:ext cx="1092200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46" name="图片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000" y="5305425"/>
            <a:ext cx="1103313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47" name="图片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2475" y="2828925"/>
            <a:ext cx="1973263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48" name="矩形 33"/>
          <p:cNvSpPr>
            <a:spLocks noChangeArrowheads="1"/>
          </p:cNvSpPr>
          <p:nvPr/>
        </p:nvSpPr>
        <p:spPr bwMode="auto">
          <a:xfrm>
            <a:off x="6970713" y="3738563"/>
            <a:ext cx="2236787" cy="90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2060"/>
                </a:solidFill>
                <a:sym typeface="Impact" panose="020B0806030902050204" pitchFamily="34" charset="0"/>
              </a:rPr>
              <a:t>标题说明</a:t>
            </a:r>
            <a:endParaRPr lang="en-US" sz="4000" b="1">
              <a:solidFill>
                <a:srgbClr val="002060"/>
              </a:solidFill>
              <a:sym typeface="Impact" panose="020B0806030902050204" pitchFamily="34" charset="0"/>
            </a:endParaRPr>
          </a:p>
        </p:txBody>
      </p:sp>
      <p:sp>
        <p:nvSpPr>
          <p:cNvPr id="34849" name="矩形 34"/>
          <p:cNvSpPr>
            <a:spLocks noChangeArrowheads="1"/>
          </p:cNvSpPr>
          <p:nvPr/>
        </p:nvSpPr>
        <p:spPr bwMode="auto">
          <a:xfrm>
            <a:off x="688975" y="3905250"/>
            <a:ext cx="3876675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0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组合 35"/>
          <p:cNvGrpSpPr>
            <a:grpSpLocks/>
          </p:cNvGrpSpPr>
          <p:nvPr/>
        </p:nvGrpSpPr>
        <p:grpSpPr bwMode="auto">
          <a:xfrm>
            <a:off x="3165475" y="1701800"/>
            <a:ext cx="6572250" cy="4516438"/>
            <a:chOff x="0" y="0"/>
            <a:chExt cx="4969682" cy="4517410"/>
          </a:xfrm>
        </p:grpSpPr>
        <p:sp>
          <p:nvSpPr>
            <p:cNvPr id="35843" name="矩形 2"/>
            <p:cNvSpPr>
              <a:spLocks noChangeArrowheads="1"/>
            </p:cNvSpPr>
            <p:nvPr/>
          </p:nvSpPr>
          <p:spPr bwMode="auto">
            <a:xfrm>
              <a:off x="28240" y="3712192"/>
              <a:ext cx="4932000" cy="805218"/>
            </a:xfrm>
            <a:prstGeom prst="rect">
              <a:avLst/>
            </a:prstGeom>
            <a:solidFill>
              <a:srgbClr val="4BB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4000" b="1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内容说明</a:t>
              </a:r>
            </a:p>
          </p:txBody>
        </p:sp>
        <p:sp>
          <p:nvSpPr>
            <p:cNvPr id="35844" name="矩形 3"/>
            <p:cNvSpPr>
              <a:spLocks noChangeArrowheads="1"/>
            </p:cNvSpPr>
            <p:nvPr/>
          </p:nvSpPr>
          <p:spPr bwMode="auto">
            <a:xfrm>
              <a:off x="219313" y="2784144"/>
              <a:ext cx="4531057" cy="805218"/>
            </a:xfrm>
            <a:prstGeom prst="rect">
              <a:avLst/>
            </a:prstGeom>
            <a:solidFill>
              <a:srgbClr val="434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4000" b="1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内容说明</a:t>
              </a:r>
            </a:p>
          </p:txBody>
        </p:sp>
        <p:sp>
          <p:nvSpPr>
            <p:cNvPr id="35845" name="矩形 4"/>
            <p:cNvSpPr>
              <a:spLocks noChangeArrowheads="1"/>
            </p:cNvSpPr>
            <p:nvPr/>
          </p:nvSpPr>
          <p:spPr bwMode="auto">
            <a:xfrm>
              <a:off x="219313" y="1856096"/>
              <a:ext cx="4531057" cy="805218"/>
            </a:xfrm>
            <a:prstGeom prst="rect">
              <a:avLst/>
            </a:prstGeom>
            <a:solidFill>
              <a:srgbClr val="EE9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4000" b="1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内容说明</a:t>
              </a:r>
            </a:p>
          </p:txBody>
        </p:sp>
        <p:sp>
          <p:nvSpPr>
            <p:cNvPr id="35846" name="矩形 5"/>
            <p:cNvSpPr>
              <a:spLocks noChangeArrowheads="1"/>
            </p:cNvSpPr>
            <p:nvPr/>
          </p:nvSpPr>
          <p:spPr bwMode="auto">
            <a:xfrm>
              <a:off x="219313" y="928048"/>
              <a:ext cx="4531057" cy="805218"/>
            </a:xfrm>
            <a:prstGeom prst="rect">
              <a:avLst/>
            </a:prstGeom>
            <a:solidFill>
              <a:srgbClr val="A6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内容说明</a:t>
              </a:r>
            </a:p>
          </p:txBody>
        </p:sp>
        <p:sp>
          <p:nvSpPr>
            <p:cNvPr id="35847" name="矩形 6"/>
            <p:cNvSpPr>
              <a:spLocks noChangeArrowheads="1"/>
            </p:cNvSpPr>
            <p:nvPr/>
          </p:nvSpPr>
          <p:spPr bwMode="auto">
            <a:xfrm>
              <a:off x="219313" y="0"/>
              <a:ext cx="4531057" cy="80521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48" name="等腰三角形 7"/>
            <p:cNvSpPr>
              <a:spLocks noChangeArrowheads="1"/>
            </p:cNvSpPr>
            <p:nvPr/>
          </p:nvSpPr>
          <p:spPr bwMode="auto">
            <a:xfrm flipV="1">
              <a:off x="0" y="0"/>
              <a:ext cx="2484841" cy="4517410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49" name="等腰三角形 8"/>
            <p:cNvSpPr>
              <a:spLocks noChangeArrowheads="1"/>
            </p:cNvSpPr>
            <p:nvPr/>
          </p:nvSpPr>
          <p:spPr bwMode="auto">
            <a:xfrm flipH="1" flipV="1">
              <a:off x="2484841" y="0"/>
              <a:ext cx="2484841" cy="4517410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5850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215900" y="0"/>
            <a:ext cx="10515600" cy="1325563"/>
          </a:xfrm>
          <a:ln/>
        </p:spPr>
        <p:txBody>
          <a:bodyPr/>
          <a:lstStyle/>
          <a:p>
            <a:r>
              <a:rPr lang="zh-CN">
                <a:solidFill>
                  <a:srgbClr val="262626"/>
                </a:solidFill>
              </a:rPr>
              <a:t>内容描述</a:t>
            </a:r>
          </a:p>
        </p:txBody>
      </p:sp>
      <p:sp>
        <p:nvSpPr>
          <p:cNvPr id="35851" name="Freeform 5"/>
          <p:cNvSpPr>
            <a:spLocks noEditPoints="1" noChangeArrowheads="1"/>
          </p:cNvSpPr>
          <p:nvPr/>
        </p:nvSpPr>
        <p:spPr bwMode="auto">
          <a:xfrm>
            <a:off x="2827338" y="5616575"/>
            <a:ext cx="320675" cy="317500"/>
          </a:xfrm>
          <a:custGeom>
            <a:avLst/>
            <a:gdLst>
              <a:gd name="T0" fmla="*/ 101 w 202"/>
              <a:gd name="T1" fmla="*/ 0 h 200"/>
              <a:gd name="T2" fmla="*/ 58 w 202"/>
              <a:gd name="T3" fmla="*/ 8 h 200"/>
              <a:gd name="T4" fmla="*/ 27 w 202"/>
              <a:gd name="T5" fmla="*/ 29 h 200"/>
              <a:gd name="T6" fmla="*/ 8 w 202"/>
              <a:gd name="T7" fmla="*/ 60 h 200"/>
              <a:gd name="T8" fmla="*/ 0 w 202"/>
              <a:gd name="T9" fmla="*/ 97 h 200"/>
              <a:gd name="T10" fmla="*/ 2 w 202"/>
              <a:gd name="T11" fmla="*/ 118 h 200"/>
              <a:gd name="T12" fmla="*/ 16 w 202"/>
              <a:gd name="T13" fmla="*/ 155 h 200"/>
              <a:gd name="T14" fmla="*/ 43 w 202"/>
              <a:gd name="T15" fmla="*/ 183 h 200"/>
              <a:gd name="T16" fmla="*/ 78 w 202"/>
              <a:gd name="T17" fmla="*/ 198 h 200"/>
              <a:gd name="T18" fmla="*/ 101 w 202"/>
              <a:gd name="T19" fmla="*/ 200 h 200"/>
              <a:gd name="T20" fmla="*/ 138 w 202"/>
              <a:gd name="T21" fmla="*/ 192 h 200"/>
              <a:gd name="T22" fmla="*/ 171 w 202"/>
              <a:gd name="T23" fmla="*/ 171 h 200"/>
              <a:gd name="T24" fmla="*/ 195 w 202"/>
              <a:gd name="T25" fmla="*/ 138 h 200"/>
              <a:gd name="T26" fmla="*/ 202 w 202"/>
              <a:gd name="T27" fmla="*/ 107 h 200"/>
              <a:gd name="T28" fmla="*/ 202 w 202"/>
              <a:gd name="T29" fmla="*/ 97 h 200"/>
              <a:gd name="T30" fmla="*/ 201 w 202"/>
              <a:gd name="T31" fmla="*/ 78 h 200"/>
              <a:gd name="T32" fmla="*/ 185 w 202"/>
              <a:gd name="T33" fmla="*/ 43 h 200"/>
              <a:gd name="T34" fmla="*/ 156 w 202"/>
              <a:gd name="T35" fmla="*/ 17 h 200"/>
              <a:gd name="T36" fmla="*/ 119 w 202"/>
              <a:gd name="T37" fmla="*/ 2 h 200"/>
              <a:gd name="T38" fmla="*/ 101 w 202"/>
              <a:gd name="T39" fmla="*/ 0 h 200"/>
              <a:gd name="T40" fmla="*/ 113 w 202"/>
              <a:gd name="T41" fmla="*/ 122 h 200"/>
              <a:gd name="T42" fmla="*/ 113 w 202"/>
              <a:gd name="T43" fmla="*/ 161 h 200"/>
              <a:gd name="T44" fmla="*/ 111 w 202"/>
              <a:gd name="T45" fmla="*/ 179 h 200"/>
              <a:gd name="T46" fmla="*/ 101 w 202"/>
              <a:gd name="T47" fmla="*/ 187 h 200"/>
              <a:gd name="T48" fmla="*/ 94 w 202"/>
              <a:gd name="T49" fmla="*/ 185 h 200"/>
              <a:gd name="T50" fmla="*/ 80 w 202"/>
              <a:gd name="T51" fmla="*/ 171 h 200"/>
              <a:gd name="T52" fmla="*/ 76 w 202"/>
              <a:gd name="T53" fmla="*/ 161 h 200"/>
              <a:gd name="T54" fmla="*/ 31 w 202"/>
              <a:gd name="T55" fmla="*/ 122 h 200"/>
              <a:gd name="T56" fmla="*/ 27 w 202"/>
              <a:gd name="T57" fmla="*/ 120 h 200"/>
              <a:gd name="T58" fmla="*/ 20 w 202"/>
              <a:gd name="T59" fmla="*/ 109 h 200"/>
              <a:gd name="T60" fmla="*/ 18 w 202"/>
              <a:gd name="T61" fmla="*/ 97 h 200"/>
              <a:gd name="T62" fmla="*/ 23 w 202"/>
              <a:gd name="T63" fmla="*/ 87 h 200"/>
              <a:gd name="T64" fmla="*/ 31 w 202"/>
              <a:gd name="T65" fmla="*/ 85 h 200"/>
              <a:gd name="T66" fmla="*/ 76 w 202"/>
              <a:gd name="T67" fmla="*/ 45 h 200"/>
              <a:gd name="T68" fmla="*/ 78 w 202"/>
              <a:gd name="T69" fmla="*/ 39 h 200"/>
              <a:gd name="T70" fmla="*/ 86 w 202"/>
              <a:gd name="T71" fmla="*/ 25 h 200"/>
              <a:gd name="T72" fmla="*/ 101 w 202"/>
              <a:gd name="T73" fmla="*/ 17 h 200"/>
              <a:gd name="T74" fmla="*/ 105 w 202"/>
              <a:gd name="T75" fmla="*/ 19 h 200"/>
              <a:gd name="T76" fmla="*/ 113 w 202"/>
              <a:gd name="T77" fmla="*/ 33 h 200"/>
              <a:gd name="T78" fmla="*/ 113 w 202"/>
              <a:gd name="T79" fmla="*/ 85 h 200"/>
              <a:gd name="T80" fmla="*/ 160 w 202"/>
              <a:gd name="T81" fmla="*/ 85 h 200"/>
              <a:gd name="T82" fmla="*/ 173 w 202"/>
              <a:gd name="T83" fmla="*/ 87 h 200"/>
              <a:gd name="T84" fmla="*/ 181 w 202"/>
              <a:gd name="T85" fmla="*/ 97 h 200"/>
              <a:gd name="T86" fmla="*/ 179 w 202"/>
              <a:gd name="T87" fmla="*/ 109 h 200"/>
              <a:gd name="T88" fmla="*/ 167 w 202"/>
              <a:gd name="T89" fmla="*/ 120 h 200"/>
              <a:gd name="T90" fmla="*/ 160 w 202"/>
              <a:gd name="T91" fmla="*/ 122 h 20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02"/>
              <a:gd name="T139" fmla="*/ 0 h 200"/>
              <a:gd name="T140" fmla="*/ 202 w 202"/>
              <a:gd name="T141" fmla="*/ 200 h 20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02" h="200">
                <a:moveTo>
                  <a:pt x="101" y="0"/>
                </a:moveTo>
                <a:lnTo>
                  <a:pt x="101" y="0"/>
                </a:lnTo>
                <a:lnTo>
                  <a:pt x="78" y="2"/>
                </a:lnTo>
                <a:lnTo>
                  <a:pt x="58" y="8"/>
                </a:lnTo>
                <a:lnTo>
                  <a:pt x="43" y="17"/>
                </a:lnTo>
                <a:lnTo>
                  <a:pt x="27" y="29"/>
                </a:lnTo>
                <a:lnTo>
                  <a:pt x="16" y="43"/>
                </a:lnTo>
                <a:lnTo>
                  <a:pt x="8" y="60"/>
                </a:lnTo>
                <a:lnTo>
                  <a:pt x="2" y="78"/>
                </a:lnTo>
                <a:lnTo>
                  <a:pt x="0" y="97"/>
                </a:lnTo>
                <a:lnTo>
                  <a:pt x="0" y="97"/>
                </a:lnTo>
                <a:lnTo>
                  <a:pt x="2" y="118"/>
                </a:lnTo>
                <a:lnTo>
                  <a:pt x="8" y="138"/>
                </a:lnTo>
                <a:lnTo>
                  <a:pt x="16" y="155"/>
                </a:lnTo>
                <a:lnTo>
                  <a:pt x="27" y="171"/>
                </a:lnTo>
                <a:lnTo>
                  <a:pt x="43" y="183"/>
                </a:lnTo>
                <a:lnTo>
                  <a:pt x="58" y="192"/>
                </a:lnTo>
                <a:lnTo>
                  <a:pt x="78" y="198"/>
                </a:lnTo>
                <a:lnTo>
                  <a:pt x="101" y="200"/>
                </a:lnTo>
                <a:lnTo>
                  <a:pt x="101" y="200"/>
                </a:lnTo>
                <a:lnTo>
                  <a:pt x="119" y="198"/>
                </a:lnTo>
                <a:lnTo>
                  <a:pt x="138" y="192"/>
                </a:lnTo>
                <a:lnTo>
                  <a:pt x="156" y="183"/>
                </a:lnTo>
                <a:lnTo>
                  <a:pt x="171" y="171"/>
                </a:lnTo>
                <a:lnTo>
                  <a:pt x="185" y="155"/>
                </a:lnTo>
                <a:lnTo>
                  <a:pt x="195" y="138"/>
                </a:lnTo>
                <a:lnTo>
                  <a:pt x="201" y="118"/>
                </a:lnTo>
                <a:lnTo>
                  <a:pt x="202" y="107"/>
                </a:lnTo>
                <a:lnTo>
                  <a:pt x="202" y="97"/>
                </a:lnTo>
                <a:lnTo>
                  <a:pt x="202" y="97"/>
                </a:lnTo>
                <a:lnTo>
                  <a:pt x="202" y="87"/>
                </a:lnTo>
                <a:lnTo>
                  <a:pt x="201" y="78"/>
                </a:lnTo>
                <a:lnTo>
                  <a:pt x="195" y="60"/>
                </a:lnTo>
                <a:lnTo>
                  <a:pt x="185" y="43"/>
                </a:lnTo>
                <a:lnTo>
                  <a:pt x="171" y="29"/>
                </a:lnTo>
                <a:lnTo>
                  <a:pt x="156" y="17"/>
                </a:lnTo>
                <a:lnTo>
                  <a:pt x="138" y="8"/>
                </a:lnTo>
                <a:lnTo>
                  <a:pt x="119" y="2"/>
                </a:lnTo>
                <a:lnTo>
                  <a:pt x="101" y="0"/>
                </a:lnTo>
                <a:lnTo>
                  <a:pt x="101" y="0"/>
                </a:lnTo>
                <a:close/>
                <a:moveTo>
                  <a:pt x="160" y="122"/>
                </a:moveTo>
                <a:lnTo>
                  <a:pt x="113" y="122"/>
                </a:lnTo>
                <a:lnTo>
                  <a:pt x="113" y="161"/>
                </a:lnTo>
                <a:lnTo>
                  <a:pt x="113" y="161"/>
                </a:lnTo>
                <a:lnTo>
                  <a:pt x="113" y="171"/>
                </a:lnTo>
                <a:lnTo>
                  <a:pt x="111" y="179"/>
                </a:lnTo>
                <a:lnTo>
                  <a:pt x="105" y="185"/>
                </a:lnTo>
                <a:lnTo>
                  <a:pt x="101" y="187"/>
                </a:lnTo>
                <a:lnTo>
                  <a:pt x="101" y="187"/>
                </a:lnTo>
                <a:lnTo>
                  <a:pt x="94" y="185"/>
                </a:lnTo>
                <a:lnTo>
                  <a:pt x="86" y="179"/>
                </a:lnTo>
                <a:lnTo>
                  <a:pt x="80" y="171"/>
                </a:lnTo>
                <a:lnTo>
                  <a:pt x="78" y="167"/>
                </a:lnTo>
                <a:lnTo>
                  <a:pt x="76" y="161"/>
                </a:lnTo>
                <a:lnTo>
                  <a:pt x="76" y="122"/>
                </a:lnTo>
                <a:lnTo>
                  <a:pt x="31" y="122"/>
                </a:lnTo>
                <a:lnTo>
                  <a:pt x="31" y="122"/>
                </a:lnTo>
                <a:lnTo>
                  <a:pt x="27" y="120"/>
                </a:lnTo>
                <a:lnTo>
                  <a:pt x="23" y="116"/>
                </a:lnTo>
                <a:lnTo>
                  <a:pt x="20" y="109"/>
                </a:lnTo>
                <a:lnTo>
                  <a:pt x="18" y="97"/>
                </a:lnTo>
                <a:lnTo>
                  <a:pt x="18" y="97"/>
                </a:lnTo>
                <a:lnTo>
                  <a:pt x="20" y="91"/>
                </a:lnTo>
                <a:lnTo>
                  <a:pt x="23" y="87"/>
                </a:lnTo>
                <a:lnTo>
                  <a:pt x="27" y="85"/>
                </a:lnTo>
                <a:lnTo>
                  <a:pt x="31" y="85"/>
                </a:lnTo>
                <a:lnTo>
                  <a:pt x="76" y="85"/>
                </a:lnTo>
                <a:lnTo>
                  <a:pt x="76" y="45"/>
                </a:lnTo>
                <a:lnTo>
                  <a:pt x="76" y="45"/>
                </a:lnTo>
                <a:lnTo>
                  <a:pt x="78" y="39"/>
                </a:lnTo>
                <a:lnTo>
                  <a:pt x="80" y="33"/>
                </a:lnTo>
                <a:lnTo>
                  <a:pt x="86" y="25"/>
                </a:lnTo>
                <a:lnTo>
                  <a:pt x="94" y="19"/>
                </a:lnTo>
                <a:lnTo>
                  <a:pt x="101" y="17"/>
                </a:lnTo>
                <a:lnTo>
                  <a:pt x="101" y="17"/>
                </a:lnTo>
                <a:lnTo>
                  <a:pt x="105" y="19"/>
                </a:lnTo>
                <a:lnTo>
                  <a:pt x="111" y="25"/>
                </a:lnTo>
                <a:lnTo>
                  <a:pt x="113" y="33"/>
                </a:lnTo>
                <a:lnTo>
                  <a:pt x="113" y="45"/>
                </a:lnTo>
                <a:lnTo>
                  <a:pt x="113" y="85"/>
                </a:lnTo>
                <a:lnTo>
                  <a:pt x="160" y="85"/>
                </a:lnTo>
                <a:lnTo>
                  <a:pt x="160" y="85"/>
                </a:lnTo>
                <a:lnTo>
                  <a:pt x="167" y="85"/>
                </a:lnTo>
                <a:lnTo>
                  <a:pt x="173" y="87"/>
                </a:lnTo>
                <a:lnTo>
                  <a:pt x="179" y="91"/>
                </a:lnTo>
                <a:lnTo>
                  <a:pt x="181" y="97"/>
                </a:lnTo>
                <a:lnTo>
                  <a:pt x="181" y="97"/>
                </a:lnTo>
                <a:lnTo>
                  <a:pt x="179" y="109"/>
                </a:lnTo>
                <a:lnTo>
                  <a:pt x="173" y="116"/>
                </a:lnTo>
                <a:lnTo>
                  <a:pt x="167" y="120"/>
                </a:lnTo>
                <a:lnTo>
                  <a:pt x="160" y="122"/>
                </a:lnTo>
                <a:lnTo>
                  <a:pt x="160" y="122"/>
                </a:lnTo>
                <a:close/>
              </a:path>
            </a:pathLst>
          </a:custGeom>
          <a:solidFill>
            <a:srgbClr val="4BB0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35852" name="Freeform 6"/>
          <p:cNvSpPr>
            <a:spLocks noEditPoints="1" noChangeArrowheads="1"/>
          </p:cNvSpPr>
          <p:nvPr/>
        </p:nvSpPr>
        <p:spPr bwMode="auto">
          <a:xfrm>
            <a:off x="8980488" y="4673600"/>
            <a:ext cx="311150" cy="317500"/>
          </a:xfrm>
          <a:custGeom>
            <a:avLst/>
            <a:gdLst>
              <a:gd name="T0" fmla="*/ 93 w 196"/>
              <a:gd name="T1" fmla="*/ 0 h 200"/>
              <a:gd name="T2" fmla="*/ 54 w 196"/>
              <a:gd name="T3" fmla="*/ 8 h 200"/>
              <a:gd name="T4" fmla="*/ 25 w 196"/>
              <a:gd name="T5" fmla="*/ 29 h 200"/>
              <a:gd name="T6" fmla="*/ 7 w 196"/>
              <a:gd name="T7" fmla="*/ 60 h 200"/>
              <a:gd name="T8" fmla="*/ 0 w 196"/>
              <a:gd name="T9" fmla="*/ 97 h 200"/>
              <a:gd name="T10" fmla="*/ 1 w 196"/>
              <a:gd name="T11" fmla="*/ 118 h 200"/>
              <a:gd name="T12" fmla="*/ 15 w 196"/>
              <a:gd name="T13" fmla="*/ 155 h 200"/>
              <a:gd name="T14" fmla="*/ 38 w 196"/>
              <a:gd name="T15" fmla="*/ 183 h 200"/>
              <a:gd name="T16" fmla="*/ 73 w 196"/>
              <a:gd name="T17" fmla="*/ 198 h 200"/>
              <a:gd name="T18" fmla="*/ 93 w 196"/>
              <a:gd name="T19" fmla="*/ 200 h 200"/>
              <a:gd name="T20" fmla="*/ 136 w 196"/>
              <a:gd name="T21" fmla="*/ 192 h 200"/>
              <a:gd name="T22" fmla="*/ 167 w 196"/>
              <a:gd name="T23" fmla="*/ 171 h 200"/>
              <a:gd name="T24" fmla="*/ 188 w 196"/>
              <a:gd name="T25" fmla="*/ 138 h 200"/>
              <a:gd name="T26" fmla="*/ 196 w 196"/>
              <a:gd name="T27" fmla="*/ 97 h 200"/>
              <a:gd name="T28" fmla="*/ 194 w 196"/>
              <a:gd name="T29" fmla="*/ 78 h 200"/>
              <a:gd name="T30" fmla="*/ 180 w 196"/>
              <a:gd name="T31" fmla="*/ 43 h 200"/>
              <a:gd name="T32" fmla="*/ 153 w 196"/>
              <a:gd name="T33" fmla="*/ 17 h 200"/>
              <a:gd name="T34" fmla="*/ 114 w 196"/>
              <a:gd name="T35" fmla="*/ 2 h 200"/>
              <a:gd name="T36" fmla="*/ 93 w 196"/>
              <a:gd name="T37" fmla="*/ 0 h 200"/>
              <a:gd name="T38" fmla="*/ 116 w 196"/>
              <a:gd name="T39" fmla="*/ 122 h 200"/>
              <a:gd name="T40" fmla="*/ 116 w 196"/>
              <a:gd name="T41" fmla="*/ 161 h 200"/>
              <a:gd name="T42" fmla="*/ 110 w 196"/>
              <a:gd name="T43" fmla="*/ 179 h 200"/>
              <a:gd name="T44" fmla="*/ 93 w 196"/>
              <a:gd name="T45" fmla="*/ 187 h 200"/>
              <a:gd name="T46" fmla="*/ 87 w 196"/>
              <a:gd name="T47" fmla="*/ 185 h 200"/>
              <a:gd name="T48" fmla="*/ 77 w 196"/>
              <a:gd name="T49" fmla="*/ 171 h 200"/>
              <a:gd name="T50" fmla="*/ 75 w 196"/>
              <a:gd name="T51" fmla="*/ 122 h 200"/>
              <a:gd name="T52" fmla="*/ 36 w 196"/>
              <a:gd name="T53" fmla="*/ 122 h 200"/>
              <a:gd name="T54" fmla="*/ 21 w 196"/>
              <a:gd name="T55" fmla="*/ 116 h 200"/>
              <a:gd name="T56" fmla="*/ 15 w 196"/>
              <a:gd name="T57" fmla="*/ 97 h 200"/>
              <a:gd name="T58" fmla="*/ 17 w 196"/>
              <a:gd name="T59" fmla="*/ 91 h 200"/>
              <a:gd name="T60" fmla="*/ 27 w 196"/>
              <a:gd name="T61" fmla="*/ 85 h 200"/>
              <a:gd name="T62" fmla="*/ 75 w 196"/>
              <a:gd name="T63" fmla="*/ 85 h 200"/>
              <a:gd name="T64" fmla="*/ 75 w 196"/>
              <a:gd name="T65" fmla="*/ 45 h 200"/>
              <a:gd name="T66" fmla="*/ 81 w 196"/>
              <a:gd name="T67" fmla="*/ 25 h 200"/>
              <a:gd name="T68" fmla="*/ 93 w 196"/>
              <a:gd name="T69" fmla="*/ 17 h 200"/>
              <a:gd name="T70" fmla="*/ 103 w 196"/>
              <a:gd name="T71" fmla="*/ 19 h 200"/>
              <a:gd name="T72" fmla="*/ 114 w 196"/>
              <a:gd name="T73" fmla="*/ 33 h 200"/>
              <a:gd name="T74" fmla="*/ 116 w 196"/>
              <a:gd name="T75" fmla="*/ 85 h 200"/>
              <a:gd name="T76" fmla="*/ 155 w 196"/>
              <a:gd name="T77" fmla="*/ 85 h 200"/>
              <a:gd name="T78" fmla="*/ 173 w 196"/>
              <a:gd name="T79" fmla="*/ 87 h 200"/>
              <a:gd name="T80" fmla="*/ 180 w 196"/>
              <a:gd name="T81" fmla="*/ 97 h 200"/>
              <a:gd name="T82" fmla="*/ 180 w 196"/>
              <a:gd name="T83" fmla="*/ 103 h 200"/>
              <a:gd name="T84" fmla="*/ 173 w 196"/>
              <a:gd name="T85" fmla="*/ 116 h 200"/>
              <a:gd name="T86" fmla="*/ 155 w 196"/>
              <a:gd name="T87" fmla="*/ 122 h 2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96"/>
              <a:gd name="T133" fmla="*/ 0 h 200"/>
              <a:gd name="T134" fmla="*/ 196 w 196"/>
              <a:gd name="T135" fmla="*/ 200 h 200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96" h="200">
                <a:moveTo>
                  <a:pt x="93" y="0"/>
                </a:moveTo>
                <a:lnTo>
                  <a:pt x="93" y="0"/>
                </a:lnTo>
                <a:lnTo>
                  <a:pt x="73" y="2"/>
                </a:lnTo>
                <a:lnTo>
                  <a:pt x="54" y="8"/>
                </a:lnTo>
                <a:lnTo>
                  <a:pt x="38" y="17"/>
                </a:lnTo>
                <a:lnTo>
                  <a:pt x="25" y="29"/>
                </a:lnTo>
                <a:lnTo>
                  <a:pt x="15" y="43"/>
                </a:lnTo>
                <a:lnTo>
                  <a:pt x="7" y="60"/>
                </a:lnTo>
                <a:lnTo>
                  <a:pt x="1" y="78"/>
                </a:lnTo>
                <a:lnTo>
                  <a:pt x="0" y="97"/>
                </a:lnTo>
                <a:lnTo>
                  <a:pt x="0" y="97"/>
                </a:lnTo>
                <a:lnTo>
                  <a:pt x="1" y="118"/>
                </a:lnTo>
                <a:lnTo>
                  <a:pt x="7" y="138"/>
                </a:lnTo>
                <a:lnTo>
                  <a:pt x="15" y="155"/>
                </a:lnTo>
                <a:lnTo>
                  <a:pt x="25" y="171"/>
                </a:lnTo>
                <a:lnTo>
                  <a:pt x="38" y="183"/>
                </a:lnTo>
                <a:lnTo>
                  <a:pt x="54" y="192"/>
                </a:lnTo>
                <a:lnTo>
                  <a:pt x="73" y="198"/>
                </a:lnTo>
                <a:lnTo>
                  <a:pt x="93" y="200"/>
                </a:lnTo>
                <a:lnTo>
                  <a:pt x="93" y="200"/>
                </a:lnTo>
                <a:lnTo>
                  <a:pt x="114" y="198"/>
                </a:lnTo>
                <a:lnTo>
                  <a:pt x="136" y="192"/>
                </a:lnTo>
                <a:lnTo>
                  <a:pt x="153" y="183"/>
                </a:lnTo>
                <a:lnTo>
                  <a:pt x="167" y="171"/>
                </a:lnTo>
                <a:lnTo>
                  <a:pt x="180" y="155"/>
                </a:lnTo>
                <a:lnTo>
                  <a:pt x="188" y="138"/>
                </a:lnTo>
                <a:lnTo>
                  <a:pt x="194" y="118"/>
                </a:lnTo>
                <a:lnTo>
                  <a:pt x="196" y="97"/>
                </a:lnTo>
                <a:lnTo>
                  <a:pt x="196" y="97"/>
                </a:lnTo>
                <a:lnTo>
                  <a:pt x="194" y="78"/>
                </a:lnTo>
                <a:lnTo>
                  <a:pt x="188" y="60"/>
                </a:lnTo>
                <a:lnTo>
                  <a:pt x="180" y="43"/>
                </a:lnTo>
                <a:lnTo>
                  <a:pt x="167" y="29"/>
                </a:lnTo>
                <a:lnTo>
                  <a:pt x="153" y="17"/>
                </a:lnTo>
                <a:lnTo>
                  <a:pt x="136" y="8"/>
                </a:lnTo>
                <a:lnTo>
                  <a:pt x="114" y="2"/>
                </a:lnTo>
                <a:lnTo>
                  <a:pt x="93" y="0"/>
                </a:lnTo>
                <a:lnTo>
                  <a:pt x="93" y="0"/>
                </a:lnTo>
                <a:close/>
                <a:moveTo>
                  <a:pt x="155" y="122"/>
                </a:moveTo>
                <a:lnTo>
                  <a:pt x="116" y="122"/>
                </a:lnTo>
                <a:lnTo>
                  <a:pt x="116" y="161"/>
                </a:lnTo>
                <a:lnTo>
                  <a:pt x="116" y="161"/>
                </a:lnTo>
                <a:lnTo>
                  <a:pt x="114" y="171"/>
                </a:lnTo>
                <a:lnTo>
                  <a:pt x="110" y="179"/>
                </a:lnTo>
                <a:lnTo>
                  <a:pt x="103" y="185"/>
                </a:lnTo>
                <a:lnTo>
                  <a:pt x="93" y="187"/>
                </a:lnTo>
                <a:lnTo>
                  <a:pt x="93" y="187"/>
                </a:lnTo>
                <a:lnTo>
                  <a:pt x="87" y="185"/>
                </a:lnTo>
                <a:lnTo>
                  <a:pt x="81" y="179"/>
                </a:lnTo>
                <a:lnTo>
                  <a:pt x="77" y="171"/>
                </a:lnTo>
                <a:lnTo>
                  <a:pt x="75" y="161"/>
                </a:lnTo>
                <a:lnTo>
                  <a:pt x="75" y="122"/>
                </a:lnTo>
                <a:lnTo>
                  <a:pt x="36" y="122"/>
                </a:lnTo>
                <a:lnTo>
                  <a:pt x="36" y="122"/>
                </a:lnTo>
                <a:lnTo>
                  <a:pt x="27" y="120"/>
                </a:lnTo>
                <a:lnTo>
                  <a:pt x="21" y="116"/>
                </a:lnTo>
                <a:lnTo>
                  <a:pt x="17" y="109"/>
                </a:lnTo>
                <a:lnTo>
                  <a:pt x="15" y="97"/>
                </a:lnTo>
                <a:lnTo>
                  <a:pt x="15" y="97"/>
                </a:lnTo>
                <a:lnTo>
                  <a:pt x="17" y="91"/>
                </a:lnTo>
                <a:lnTo>
                  <a:pt x="21" y="87"/>
                </a:lnTo>
                <a:lnTo>
                  <a:pt x="27" y="85"/>
                </a:lnTo>
                <a:lnTo>
                  <a:pt x="36" y="85"/>
                </a:lnTo>
                <a:lnTo>
                  <a:pt x="75" y="85"/>
                </a:lnTo>
                <a:lnTo>
                  <a:pt x="75" y="45"/>
                </a:lnTo>
                <a:lnTo>
                  <a:pt x="75" y="45"/>
                </a:lnTo>
                <a:lnTo>
                  <a:pt x="77" y="33"/>
                </a:lnTo>
                <a:lnTo>
                  <a:pt x="81" y="25"/>
                </a:lnTo>
                <a:lnTo>
                  <a:pt x="87" y="19"/>
                </a:lnTo>
                <a:lnTo>
                  <a:pt x="93" y="17"/>
                </a:lnTo>
                <a:lnTo>
                  <a:pt x="93" y="17"/>
                </a:lnTo>
                <a:lnTo>
                  <a:pt x="103" y="19"/>
                </a:lnTo>
                <a:lnTo>
                  <a:pt x="110" y="25"/>
                </a:lnTo>
                <a:lnTo>
                  <a:pt x="114" y="33"/>
                </a:lnTo>
                <a:lnTo>
                  <a:pt x="116" y="45"/>
                </a:lnTo>
                <a:lnTo>
                  <a:pt x="116" y="85"/>
                </a:lnTo>
                <a:lnTo>
                  <a:pt x="155" y="85"/>
                </a:lnTo>
                <a:lnTo>
                  <a:pt x="155" y="85"/>
                </a:lnTo>
                <a:lnTo>
                  <a:pt x="165" y="85"/>
                </a:lnTo>
                <a:lnTo>
                  <a:pt x="173" y="87"/>
                </a:lnTo>
                <a:lnTo>
                  <a:pt x="178" y="91"/>
                </a:lnTo>
                <a:lnTo>
                  <a:pt x="180" y="97"/>
                </a:lnTo>
                <a:lnTo>
                  <a:pt x="180" y="97"/>
                </a:lnTo>
                <a:lnTo>
                  <a:pt x="180" y="103"/>
                </a:lnTo>
                <a:lnTo>
                  <a:pt x="178" y="109"/>
                </a:lnTo>
                <a:lnTo>
                  <a:pt x="173" y="116"/>
                </a:lnTo>
                <a:lnTo>
                  <a:pt x="165" y="120"/>
                </a:lnTo>
                <a:lnTo>
                  <a:pt x="155" y="122"/>
                </a:lnTo>
                <a:lnTo>
                  <a:pt x="155" y="122"/>
                </a:lnTo>
                <a:close/>
              </a:path>
            </a:pathLst>
          </a:custGeom>
          <a:solidFill>
            <a:srgbClr val="4341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35853" name="矩形 38"/>
          <p:cNvSpPr>
            <a:spLocks noChangeArrowheads="1"/>
          </p:cNvSpPr>
          <p:nvPr/>
        </p:nvSpPr>
        <p:spPr bwMode="auto">
          <a:xfrm>
            <a:off x="674688" y="5341938"/>
            <a:ext cx="2030412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</p:txBody>
      </p:sp>
      <p:sp>
        <p:nvSpPr>
          <p:cNvPr id="35854" name="矩形 39"/>
          <p:cNvSpPr>
            <a:spLocks noChangeArrowheads="1"/>
          </p:cNvSpPr>
          <p:nvPr/>
        </p:nvSpPr>
        <p:spPr bwMode="auto">
          <a:xfrm>
            <a:off x="9393238" y="4430713"/>
            <a:ext cx="2030412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</p:txBody>
      </p:sp>
      <p:sp>
        <p:nvSpPr>
          <p:cNvPr id="35855" name="Freeform 6"/>
          <p:cNvSpPr>
            <a:spLocks noEditPoints="1" noChangeArrowheads="1"/>
          </p:cNvSpPr>
          <p:nvPr/>
        </p:nvSpPr>
        <p:spPr bwMode="auto">
          <a:xfrm>
            <a:off x="4314825" y="3689350"/>
            <a:ext cx="311150" cy="317500"/>
          </a:xfrm>
          <a:custGeom>
            <a:avLst/>
            <a:gdLst>
              <a:gd name="T0" fmla="*/ 93 w 196"/>
              <a:gd name="T1" fmla="*/ 0 h 200"/>
              <a:gd name="T2" fmla="*/ 54 w 196"/>
              <a:gd name="T3" fmla="*/ 8 h 200"/>
              <a:gd name="T4" fmla="*/ 25 w 196"/>
              <a:gd name="T5" fmla="*/ 29 h 200"/>
              <a:gd name="T6" fmla="*/ 7 w 196"/>
              <a:gd name="T7" fmla="*/ 60 h 200"/>
              <a:gd name="T8" fmla="*/ 0 w 196"/>
              <a:gd name="T9" fmla="*/ 97 h 200"/>
              <a:gd name="T10" fmla="*/ 1 w 196"/>
              <a:gd name="T11" fmla="*/ 118 h 200"/>
              <a:gd name="T12" fmla="*/ 15 w 196"/>
              <a:gd name="T13" fmla="*/ 155 h 200"/>
              <a:gd name="T14" fmla="*/ 38 w 196"/>
              <a:gd name="T15" fmla="*/ 183 h 200"/>
              <a:gd name="T16" fmla="*/ 73 w 196"/>
              <a:gd name="T17" fmla="*/ 198 h 200"/>
              <a:gd name="T18" fmla="*/ 93 w 196"/>
              <a:gd name="T19" fmla="*/ 200 h 200"/>
              <a:gd name="T20" fmla="*/ 136 w 196"/>
              <a:gd name="T21" fmla="*/ 192 h 200"/>
              <a:gd name="T22" fmla="*/ 167 w 196"/>
              <a:gd name="T23" fmla="*/ 171 h 200"/>
              <a:gd name="T24" fmla="*/ 188 w 196"/>
              <a:gd name="T25" fmla="*/ 138 h 200"/>
              <a:gd name="T26" fmla="*/ 196 w 196"/>
              <a:gd name="T27" fmla="*/ 97 h 200"/>
              <a:gd name="T28" fmla="*/ 194 w 196"/>
              <a:gd name="T29" fmla="*/ 78 h 200"/>
              <a:gd name="T30" fmla="*/ 180 w 196"/>
              <a:gd name="T31" fmla="*/ 43 h 200"/>
              <a:gd name="T32" fmla="*/ 153 w 196"/>
              <a:gd name="T33" fmla="*/ 17 h 200"/>
              <a:gd name="T34" fmla="*/ 114 w 196"/>
              <a:gd name="T35" fmla="*/ 2 h 200"/>
              <a:gd name="T36" fmla="*/ 93 w 196"/>
              <a:gd name="T37" fmla="*/ 0 h 200"/>
              <a:gd name="T38" fmla="*/ 116 w 196"/>
              <a:gd name="T39" fmla="*/ 122 h 200"/>
              <a:gd name="T40" fmla="*/ 116 w 196"/>
              <a:gd name="T41" fmla="*/ 161 h 200"/>
              <a:gd name="T42" fmla="*/ 110 w 196"/>
              <a:gd name="T43" fmla="*/ 179 h 200"/>
              <a:gd name="T44" fmla="*/ 93 w 196"/>
              <a:gd name="T45" fmla="*/ 187 h 200"/>
              <a:gd name="T46" fmla="*/ 87 w 196"/>
              <a:gd name="T47" fmla="*/ 185 h 200"/>
              <a:gd name="T48" fmla="*/ 77 w 196"/>
              <a:gd name="T49" fmla="*/ 171 h 200"/>
              <a:gd name="T50" fmla="*/ 75 w 196"/>
              <a:gd name="T51" fmla="*/ 122 h 200"/>
              <a:gd name="T52" fmla="*/ 36 w 196"/>
              <a:gd name="T53" fmla="*/ 122 h 200"/>
              <a:gd name="T54" fmla="*/ 21 w 196"/>
              <a:gd name="T55" fmla="*/ 116 h 200"/>
              <a:gd name="T56" fmla="*/ 15 w 196"/>
              <a:gd name="T57" fmla="*/ 97 h 200"/>
              <a:gd name="T58" fmla="*/ 17 w 196"/>
              <a:gd name="T59" fmla="*/ 91 h 200"/>
              <a:gd name="T60" fmla="*/ 27 w 196"/>
              <a:gd name="T61" fmla="*/ 85 h 200"/>
              <a:gd name="T62" fmla="*/ 75 w 196"/>
              <a:gd name="T63" fmla="*/ 85 h 200"/>
              <a:gd name="T64" fmla="*/ 75 w 196"/>
              <a:gd name="T65" fmla="*/ 45 h 200"/>
              <a:gd name="T66" fmla="*/ 81 w 196"/>
              <a:gd name="T67" fmla="*/ 25 h 200"/>
              <a:gd name="T68" fmla="*/ 93 w 196"/>
              <a:gd name="T69" fmla="*/ 17 h 200"/>
              <a:gd name="T70" fmla="*/ 103 w 196"/>
              <a:gd name="T71" fmla="*/ 19 h 200"/>
              <a:gd name="T72" fmla="*/ 114 w 196"/>
              <a:gd name="T73" fmla="*/ 33 h 200"/>
              <a:gd name="T74" fmla="*/ 116 w 196"/>
              <a:gd name="T75" fmla="*/ 85 h 200"/>
              <a:gd name="T76" fmla="*/ 155 w 196"/>
              <a:gd name="T77" fmla="*/ 85 h 200"/>
              <a:gd name="T78" fmla="*/ 173 w 196"/>
              <a:gd name="T79" fmla="*/ 87 h 200"/>
              <a:gd name="T80" fmla="*/ 180 w 196"/>
              <a:gd name="T81" fmla="*/ 97 h 200"/>
              <a:gd name="T82" fmla="*/ 180 w 196"/>
              <a:gd name="T83" fmla="*/ 103 h 200"/>
              <a:gd name="T84" fmla="*/ 173 w 196"/>
              <a:gd name="T85" fmla="*/ 116 h 200"/>
              <a:gd name="T86" fmla="*/ 155 w 196"/>
              <a:gd name="T87" fmla="*/ 122 h 2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96"/>
              <a:gd name="T133" fmla="*/ 0 h 200"/>
              <a:gd name="T134" fmla="*/ 196 w 196"/>
              <a:gd name="T135" fmla="*/ 200 h 200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96" h="200">
                <a:moveTo>
                  <a:pt x="93" y="0"/>
                </a:moveTo>
                <a:lnTo>
                  <a:pt x="93" y="0"/>
                </a:lnTo>
                <a:lnTo>
                  <a:pt x="73" y="2"/>
                </a:lnTo>
                <a:lnTo>
                  <a:pt x="54" y="8"/>
                </a:lnTo>
                <a:lnTo>
                  <a:pt x="38" y="17"/>
                </a:lnTo>
                <a:lnTo>
                  <a:pt x="25" y="29"/>
                </a:lnTo>
                <a:lnTo>
                  <a:pt x="15" y="43"/>
                </a:lnTo>
                <a:lnTo>
                  <a:pt x="7" y="60"/>
                </a:lnTo>
                <a:lnTo>
                  <a:pt x="1" y="78"/>
                </a:lnTo>
                <a:lnTo>
                  <a:pt x="0" y="97"/>
                </a:lnTo>
                <a:lnTo>
                  <a:pt x="0" y="97"/>
                </a:lnTo>
                <a:lnTo>
                  <a:pt x="1" y="118"/>
                </a:lnTo>
                <a:lnTo>
                  <a:pt x="7" y="138"/>
                </a:lnTo>
                <a:lnTo>
                  <a:pt x="15" y="155"/>
                </a:lnTo>
                <a:lnTo>
                  <a:pt x="25" y="171"/>
                </a:lnTo>
                <a:lnTo>
                  <a:pt x="38" y="183"/>
                </a:lnTo>
                <a:lnTo>
                  <a:pt x="54" y="192"/>
                </a:lnTo>
                <a:lnTo>
                  <a:pt x="73" y="198"/>
                </a:lnTo>
                <a:lnTo>
                  <a:pt x="93" y="200"/>
                </a:lnTo>
                <a:lnTo>
                  <a:pt x="93" y="200"/>
                </a:lnTo>
                <a:lnTo>
                  <a:pt x="114" y="198"/>
                </a:lnTo>
                <a:lnTo>
                  <a:pt x="136" y="192"/>
                </a:lnTo>
                <a:lnTo>
                  <a:pt x="153" y="183"/>
                </a:lnTo>
                <a:lnTo>
                  <a:pt x="167" y="171"/>
                </a:lnTo>
                <a:lnTo>
                  <a:pt x="180" y="155"/>
                </a:lnTo>
                <a:lnTo>
                  <a:pt x="188" y="138"/>
                </a:lnTo>
                <a:lnTo>
                  <a:pt x="194" y="118"/>
                </a:lnTo>
                <a:lnTo>
                  <a:pt x="196" y="97"/>
                </a:lnTo>
                <a:lnTo>
                  <a:pt x="196" y="97"/>
                </a:lnTo>
                <a:lnTo>
                  <a:pt x="194" y="78"/>
                </a:lnTo>
                <a:lnTo>
                  <a:pt x="188" y="60"/>
                </a:lnTo>
                <a:lnTo>
                  <a:pt x="180" y="43"/>
                </a:lnTo>
                <a:lnTo>
                  <a:pt x="167" y="29"/>
                </a:lnTo>
                <a:lnTo>
                  <a:pt x="153" y="17"/>
                </a:lnTo>
                <a:lnTo>
                  <a:pt x="136" y="8"/>
                </a:lnTo>
                <a:lnTo>
                  <a:pt x="114" y="2"/>
                </a:lnTo>
                <a:lnTo>
                  <a:pt x="93" y="0"/>
                </a:lnTo>
                <a:lnTo>
                  <a:pt x="93" y="0"/>
                </a:lnTo>
                <a:close/>
                <a:moveTo>
                  <a:pt x="155" y="122"/>
                </a:moveTo>
                <a:lnTo>
                  <a:pt x="116" y="122"/>
                </a:lnTo>
                <a:lnTo>
                  <a:pt x="116" y="161"/>
                </a:lnTo>
                <a:lnTo>
                  <a:pt x="116" y="161"/>
                </a:lnTo>
                <a:lnTo>
                  <a:pt x="114" y="171"/>
                </a:lnTo>
                <a:lnTo>
                  <a:pt x="110" y="179"/>
                </a:lnTo>
                <a:lnTo>
                  <a:pt x="103" y="185"/>
                </a:lnTo>
                <a:lnTo>
                  <a:pt x="93" y="187"/>
                </a:lnTo>
                <a:lnTo>
                  <a:pt x="93" y="187"/>
                </a:lnTo>
                <a:lnTo>
                  <a:pt x="87" y="185"/>
                </a:lnTo>
                <a:lnTo>
                  <a:pt x="81" y="179"/>
                </a:lnTo>
                <a:lnTo>
                  <a:pt x="77" y="171"/>
                </a:lnTo>
                <a:lnTo>
                  <a:pt x="75" y="161"/>
                </a:lnTo>
                <a:lnTo>
                  <a:pt x="75" y="122"/>
                </a:lnTo>
                <a:lnTo>
                  <a:pt x="36" y="122"/>
                </a:lnTo>
                <a:lnTo>
                  <a:pt x="36" y="122"/>
                </a:lnTo>
                <a:lnTo>
                  <a:pt x="27" y="120"/>
                </a:lnTo>
                <a:lnTo>
                  <a:pt x="21" y="116"/>
                </a:lnTo>
                <a:lnTo>
                  <a:pt x="17" y="109"/>
                </a:lnTo>
                <a:lnTo>
                  <a:pt x="15" y="97"/>
                </a:lnTo>
                <a:lnTo>
                  <a:pt x="15" y="97"/>
                </a:lnTo>
                <a:lnTo>
                  <a:pt x="17" y="91"/>
                </a:lnTo>
                <a:lnTo>
                  <a:pt x="21" y="87"/>
                </a:lnTo>
                <a:lnTo>
                  <a:pt x="27" y="85"/>
                </a:lnTo>
                <a:lnTo>
                  <a:pt x="36" y="85"/>
                </a:lnTo>
                <a:lnTo>
                  <a:pt x="75" y="85"/>
                </a:lnTo>
                <a:lnTo>
                  <a:pt x="75" y="45"/>
                </a:lnTo>
                <a:lnTo>
                  <a:pt x="75" y="45"/>
                </a:lnTo>
                <a:lnTo>
                  <a:pt x="77" y="33"/>
                </a:lnTo>
                <a:lnTo>
                  <a:pt x="81" y="25"/>
                </a:lnTo>
                <a:lnTo>
                  <a:pt x="87" y="19"/>
                </a:lnTo>
                <a:lnTo>
                  <a:pt x="93" y="17"/>
                </a:lnTo>
                <a:lnTo>
                  <a:pt x="93" y="17"/>
                </a:lnTo>
                <a:lnTo>
                  <a:pt x="103" y="19"/>
                </a:lnTo>
                <a:lnTo>
                  <a:pt x="110" y="25"/>
                </a:lnTo>
                <a:lnTo>
                  <a:pt x="114" y="33"/>
                </a:lnTo>
                <a:lnTo>
                  <a:pt x="116" y="45"/>
                </a:lnTo>
                <a:lnTo>
                  <a:pt x="116" y="85"/>
                </a:lnTo>
                <a:lnTo>
                  <a:pt x="155" y="85"/>
                </a:lnTo>
                <a:lnTo>
                  <a:pt x="155" y="85"/>
                </a:lnTo>
                <a:lnTo>
                  <a:pt x="165" y="85"/>
                </a:lnTo>
                <a:lnTo>
                  <a:pt x="173" y="87"/>
                </a:lnTo>
                <a:lnTo>
                  <a:pt x="178" y="91"/>
                </a:lnTo>
                <a:lnTo>
                  <a:pt x="180" y="97"/>
                </a:lnTo>
                <a:lnTo>
                  <a:pt x="180" y="97"/>
                </a:lnTo>
                <a:lnTo>
                  <a:pt x="180" y="103"/>
                </a:lnTo>
                <a:lnTo>
                  <a:pt x="178" y="109"/>
                </a:lnTo>
                <a:lnTo>
                  <a:pt x="173" y="116"/>
                </a:lnTo>
                <a:lnTo>
                  <a:pt x="165" y="120"/>
                </a:lnTo>
                <a:lnTo>
                  <a:pt x="155" y="122"/>
                </a:lnTo>
                <a:lnTo>
                  <a:pt x="155" y="122"/>
                </a:lnTo>
                <a:close/>
              </a:path>
            </a:pathLst>
          </a:custGeom>
          <a:solidFill>
            <a:srgbClr val="EE90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35856" name="矩形 41"/>
          <p:cNvSpPr>
            <a:spLocks noChangeArrowheads="1"/>
          </p:cNvSpPr>
          <p:nvPr/>
        </p:nvSpPr>
        <p:spPr bwMode="auto">
          <a:xfrm>
            <a:off x="2168525" y="3387725"/>
            <a:ext cx="2030413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</p:txBody>
      </p:sp>
      <p:sp>
        <p:nvSpPr>
          <p:cNvPr id="35857" name="Freeform 6"/>
          <p:cNvSpPr>
            <a:spLocks noEditPoints="1" noChangeArrowheads="1"/>
          </p:cNvSpPr>
          <p:nvPr/>
        </p:nvSpPr>
        <p:spPr bwMode="auto">
          <a:xfrm>
            <a:off x="7642225" y="2809875"/>
            <a:ext cx="311150" cy="317500"/>
          </a:xfrm>
          <a:custGeom>
            <a:avLst/>
            <a:gdLst>
              <a:gd name="T0" fmla="*/ 93 w 196"/>
              <a:gd name="T1" fmla="*/ 0 h 200"/>
              <a:gd name="T2" fmla="*/ 54 w 196"/>
              <a:gd name="T3" fmla="*/ 8 h 200"/>
              <a:gd name="T4" fmla="*/ 25 w 196"/>
              <a:gd name="T5" fmla="*/ 29 h 200"/>
              <a:gd name="T6" fmla="*/ 7 w 196"/>
              <a:gd name="T7" fmla="*/ 60 h 200"/>
              <a:gd name="T8" fmla="*/ 0 w 196"/>
              <a:gd name="T9" fmla="*/ 97 h 200"/>
              <a:gd name="T10" fmla="*/ 1 w 196"/>
              <a:gd name="T11" fmla="*/ 118 h 200"/>
              <a:gd name="T12" fmla="*/ 15 w 196"/>
              <a:gd name="T13" fmla="*/ 155 h 200"/>
              <a:gd name="T14" fmla="*/ 38 w 196"/>
              <a:gd name="T15" fmla="*/ 183 h 200"/>
              <a:gd name="T16" fmla="*/ 73 w 196"/>
              <a:gd name="T17" fmla="*/ 198 h 200"/>
              <a:gd name="T18" fmla="*/ 93 w 196"/>
              <a:gd name="T19" fmla="*/ 200 h 200"/>
              <a:gd name="T20" fmla="*/ 136 w 196"/>
              <a:gd name="T21" fmla="*/ 192 h 200"/>
              <a:gd name="T22" fmla="*/ 167 w 196"/>
              <a:gd name="T23" fmla="*/ 171 h 200"/>
              <a:gd name="T24" fmla="*/ 188 w 196"/>
              <a:gd name="T25" fmla="*/ 138 h 200"/>
              <a:gd name="T26" fmla="*/ 196 w 196"/>
              <a:gd name="T27" fmla="*/ 97 h 200"/>
              <a:gd name="T28" fmla="*/ 194 w 196"/>
              <a:gd name="T29" fmla="*/ 78 h 200"/>
              <a:gd name="T30" fmla="*/ 180 w 196"/>
              <a:gd name="T31" fmla="*/ 43 h 200"/>
              <a:gd name="T32" fmla="*/ 153 w 196"/>
              <a:gd name="T33" fmla="*/ 17 h 200"/>
              <a:gd name="T34" fmla="*/ 114 w 196"/>
              <a:gd name="T35" fmla="*/ 2 h 200"/>
              <a:gd name="T36" fmla="*/ 93 w 196"/>
              <a:gd name="T37" fmla="*/ 0 h 200"/>
              <a:gd name="T38" fmla="*/ 116 w 196"/>
              <a:gd name="T39" fmla="*/ 122 h 200"/>
              <a:gd name="T40" fmla="*/ 116 w 196"/>
              <a:gd name="T41" fmla="*/ 161 h 200"/>
              <a:gd name="T42" fmla="*/ 110 w 196"/>
              <a:gd name="T43" fmla="*/ 179 h 200"/>
              <a:gd name="T44" fmla="*/ 93 w 196"/>
              <a:gd name="T45" fmla="*/ 187 h 200"/>
              <a:gd name="T46" fmla="*/ 87 w 196"/>
              <a:gd name="T47" fmla="*/ 185 h 200"/>
              <a:gd name="T48" fmla="*/ 77 w 196"/>
              <a:gd name="T49" fmla="*/ 171 h 200"/>
              <a:gd name="T50" fmla="*/ 75 w 196"/>
              <a:gd name="T51" fmla="*/ 122 h 200"/>
              <a:gd name="T52" fmla="*/ 36 w 196"/>
              <a:gd name="T53" fmla="*/ 122 h 200"/>
              <a:gd name="T54" fmla="*/ 21 w 196"/>
              <a:gd name="T55" fmla="*/ 116 h 200"/>
              <a:gd name="T56" fmla="*/ 15 w 196"/>
              <a:gd name="T57" fmla="*/ 97 h 200"/>
              <a:gd name="T58" fmla="*/ 17 w 196"/>
              <a:gd name="T59" fmla="*/ 91 h 200"/>
              <a:gd name="T60" fmla="*/ 27 w 196"/>
              <a:gd name="T61" fmla="*/ 85 h 200"/>
              <a:gd name="T62" fmla="*/ 75 w 196"/>
              <a:gd name="T63" fmla="*/ 85 h 200"/>
              <a:gd name="T64" fmla="*/ 75 w 196"/>
              <a:gd name="T65" fmla="*/ 45 h 200"/>
              <a:gd name="T66" fmla="*/ 81 w 196"/>
              <a:gd name="T67" fmla="*/ 25 h 200"/>
              <a:gd name="T68" fmla="*/ 93 w 196"/>
              <a:gd name="T69" fmla="*/ 17 h 200"/>
              <a:gd name="T70" fmla="*/ 103 w 196"/>
              <a:gd name="T71" fmla="*/ 19 h 200"/>
              <a:gd name="T72" fmla="*/ 114 w 196"/>
              <a:gd name="T73" fmla="*/ 33 h 200"/>
              <a:gd name="T74" fmla="*/ 116 w 196"/>
              <a:gd name="T75" fmla="*/ 85 h 200"/>
              <a:gd name="T76" fmla="*/ 155 w 196"/>
              <a:gd name="T77" fmla="*/ 85 h 200"/>
              <a:gd name="T78" fmla="*/ 173 w 196"/>
              <a:gd name="T79" fmla="*/ 87 h 200"/>
              <a:gd name="T80" fmla="*/ 180 w 196"/>
              <a:gd name="T81" fmla="*/ 97 h 200"/>
              <a:gd name="T82" fmla="*/ 180 w 196"/>
              <a:gd name="T83" fmla="*/ 103 h 200"/>
              <a:gd name="T84" fmla="*/ 173 w 196"/>
              <a:gd name="T85" fmla="*/ 116 h 200"/>
              <a:gd name="T86" fmla="*/ 155 w 196"/>
              <a:gd name="T87" fmla="*/ 122 h 2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96"/>
              <a:gd name="T133" fmla="*/ 0 h 200"/>
              <a:gd name="T134" fmla="*/ 196 w 196"/>
              <a:gd name="T135" fmla="*/ 200 h 200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96" h="200">
                <a:moveTo>
                  <a:pt x="93" y="0"/>
                </a:moveTo>
                <a:lnTo>
                  <a:pt x="93" y="0"/>
                </a:lnTo>
                <a:lnTo>
                  <a:pt x="73" y="2"/>
                </a:lnTo>
                <a:lnTo>
                  <a:pt x="54" y="8"/>
                </a:lnTo>
                <a:lnTo>
                  <a:pt x="38" y="17"/>
                </a:lnTo>
                <a:lnTo>
                  <a:pt x="25" y="29"/>
                </a:lnTo>
                <a:lnTo>
                  <a:pt x="15" y="43"/>
                </a:lnTo>
                <a:lnTo>
                  <a:pt x="7" y="60"/>
                </a:lnTo>
                <a:lnTo>
                  <a:pt x="1" y="78"/>
                </a:lnTo>
                <a:lnTo>
                  <a:pt x="0" y="97"/>
                </a:lnTo>
                <a:lnTo>
                  <a:pt x="0" y="97"/>
                </a:lnTo>
                <a:lnTo>
                  <a:pt x="1" y="118"/>
                </a:lnTo>
                <a:lnTo>
                  <a:pt x="7" y="138"/>
                </a:lnTo>
                <a:lnTo>
                  <a:pt x="15" y="155"/>
                </a:lnTo>
                <a:lnTo>
                  <a:pt x="25" y="171"/>
                </a:lnTo>
                <a:lnTo>
                  <a:pt x="38" y="183"/>
                </a:lnTo>
                <a:lnTo>
                  <a:pt x="54" y="192"/>
                </a:lnTo>
                <a:lnTo>
                  <a:pt x="73" y="198"/>
                </a:lnTo>
                <a:lnTo>
                  <a:pt x="93" y="200"/>
                </a:lnTo>
                <a:lnTo>
                  <a:pt x="93" y="200"/>
                </a:lnTo>
                <a:lnTo>
                  <a:pt x="114" y="198"/>
                </a:lnTo>
                <a:lnTo>
                  <a:pt x="136" y="192"/>
                </a:lnTo>
                <a:lnTo>
                  <a:pt x="153" y="183"/>
                </a:lnTo>
                <a:lnTo>
                  <a:pt x="167" y="171"/>
                </a:lnTo>
                <a:lnTo>
                  <a:pt x="180" y="155"/>
                </a:lnTo>
                <a:lnTo>
                  <a:pt x="188" y="138"/>
                </a:lnTo>
                <a:lnTo>
                  <a:pt x="194" y="118"/>
                </a:lnTo>
                <a:lnTo>
                  <a:pt x="196" y="97"/>
                </a:lnTo>
                <a:lnTo>
                  <a:pt x="196" y="97"/>
                </a:lnTo>
                <a:lnTo>
                  <a:pt x="194" y="78"/>
                </a:lnTo>
                <a:lnTo>
                  <a:pt x="188" y="60"/>
                </a:lnTo>
                <a:lnTo>
                  <a:pt x="180" y="43"/>
                </a:lnTo>
                <a:lnTo>
                  <a:pt x="167" y="29"/>
                </a:lnTo>
                <a:lnTo>
                  <a:pt x="153" y="17"/>
                </a:lnTo>
                <a:lnTo>
                  <a:pt x="136" y="8"/>
                </a:lnTo>
                <a:lnTo>
                  <a:pt x="114" y="2"/>
                </a:lnTo>
                <a:lnTo>
                  <a:pt x="93" y="0"/>
                </a:lnTo>
                <a:lnTo>
                  <a:pt x="93" y="0"/>
                </a:lnTo>
                <a:close/>
                <a:moveTo>
                  <a:pt x="155" y="122"/>
                </a:moveTo>
                <a:lnTo>
                  <a:pt x="116" y="122"/>
                </a:lnTo>
                <a:lnTo>
                  <a:pt x="116" y="161"/>
                </a:lnTo>
                <a:lnTo>
                  <a:pt x="116" y="161"/>
                </a:lnTo>
                <a:lnTo>
                  <a:pt x="114" y="171"/>
                </a:lnTo>
                <a:lnTo>
                  <a:pt x="110" y="179"/>
                </a:lnTo>
                <a:lnTo>
                  <a:pt x="103" y="185"/>
                </a:lnTo>
                <a:lnTo>
                  <a:pt x="93" y="187"/>
                </a:lnTo>
                <a:lnTo>
                  <a:pt x="93" y="187"/>
                </a:lnTo>
                <a:lnTo>
                  <a:pt x="87" y="185"/>
                </a:lnTo>
                <a:lnTo>
                  <a:pt x="81" y="179"/>
                </a:lnTo>
                <a:lnTo>
                  <a:pt x="77" y="171"/>
                </a:lnTo>
                <a:lnTo>
                  <a:pt x="75" y="161"/>
                </a:lnTo>
                <a:lnTo>
                  <a:pt x="75" y="122"/>
                </a:lnTo>
                <a:lnTo>
                  <a:pt x="36" y="122"/>
                </a:lnTo>
                <a:lnTo>
                  <a:pt x="36" y="122"/>
                </a:lnTo>
                <a:lnTo>
                  <a:pt x="27" y="120"/>
                </a:lnTo>
                <a:lnTo>
                  <a:pt x="21" y="116"/>
                </a:lnTo>
                <a:lnTo>
                  <a:pt x="17" y="109"/>
                </a:lnTo>
                <a:lnTo>
                  <a:pt x="15" y="97"/>
                </a:lnTo>
                <a:lnTo>
                  <a:pt x="15" y="97"/>
                </a:lnTo>
                <a:lnTo>
                  <a:pt x="17" y="91"/>
                </a:lnTo>
                <a:lnTo>
                  <a:pt x="21" y="87"/>
                </a:lnTo>
                <a:lnTo>
                  <a:pt x="27" y="85"/>
                </a:lnTo>
                <a:lnTo>
                  <a:pt x="36" y="85"/>
                </a:lnTo>
                <a:lnTo>
                  <a:pt x="75" y="85"/>
                </a:lnTo>
                <a:lnTo>
                  <a:pt x="75" y="45"/>
                </a:lnTo>
                <a:lnTo>
                  <a:pt x="75" y="45"/>
                </a:lnTo>
                <a:lnTo>
                  <a:pt x="77" y="33"/>
                </a:lnTo>
                <a:lnTo>
                  <a:pt x="81" y="25"/>
                </a:lnTo>
                <a:lnTo>
                  <a:pt x="87" y="19"/>
                </a:lnTo>
                <a:lnTo>
                  <a:pt x="93" y="17"/>
                </a:lnTo>
                <a:lnTo>
                  <a:pt x="93" y="17"/>
                </a:lnTo>
                <a:lnTo>
                  <a:pt x="103" y="19"/>
                </a:lnTo>
                <a:lnTo>
                  <a:pt x="110" y="25"/>
                </a:lnTo>
                <a:lnTo>
                  <a:pt x="114" y="33"/>
                </a:lnTo>
                <a:lnTo>
                  <a:pt x="116" y="45"/>
                </a:lnTo>
                <a:lnTo>
                  <a:pt x="116" y="85"/>
                </a:lnTo>
                <a:lnTo>
                  <a:pt x="155" y="85"/>
                </a:lnTo>
                <a:lnTo>
                  <a:pt x="155" y="85"/>
                </a:lnTo>
                <a:lnTo>
                  <a:pt x="165" y="85"/>
                </a:lnTo>
                <a:lnTo>
                  <a:pt x="173" y="87"/>
                </a:lnTo>
                <a:lnTo>
                  <a:pt x="178" y="91"/>
                </a:lnTo>
                <a:lnTo>
                  <a:pt x="180" y="97"/>
                </a:lnTo>
                <a:lnTo>
                  <a:pt x="180" y="97"/>
                </a:lnTo>
                <a:lnTo>
                  <a:pt x="180" y="103"/>
                </a:lnTo>
                <a:lnTo>
                  <a:pt x="178" y="109"/>
                </a:lnTo>
                <a:lnTo>
                  <a:pt x="173" y="116"/>
                </a:lnTo>
                <a:lnTo>
                  <a:pt x="165" y="120"/>
                </a:lnTo>
                <a:lnTo>
                  <a:pt x="155" y="122"/>
                </a:lnTo>
                <a:lnTo>
                  <a:pt x="155" y="122"/>
                </a:lnTo>
                <a:close/>
              </a:path>
            </a:pathLst>
          </a:custGeom>
          <a:solidFill>
            <a:srgbClr val="A6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35858" name="矩形 43"/>
          <p:cNvSpPr>
            <a:spLocks noChangeArrowheads="1"/>
          </p:cNvSpPr>
          <p:nvPr/>
        </p:nvSpPr>
        <p:spPr bwMode="auto">
          <a:xfrm>
            <a:off x="8053388" y="2525713"/>
            <a:ext cx="2032000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324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5"/>
          <p:cNvGrpSpPr>
            <a:grpSpLocks/>
          </p:cNvGrpSpPr>
          <p:nvPr/>
        </p:nvGrpSpPr>
        <p:grpSpPr bwMode="auto">
          <a:xfrm>
            <a:off x="3049588" y="628650"/>
            <a:ext cx="6092825" cy="6092825"/>
            <a:chOff x="0" y="0"/>
            <a:chExt cx="4680000" cy="4680000"/>
          </a:xfrm>
        </p:grpSpPr>
        <p:sp>
          <p:nvSpPr>
            <p:cNvPr id="36867" name="椭圆 6"/>
            <p:cNvSpPr>
              <a:spLocks noChangeArrowheads="1"/>
            </p:cNvSpPr>
            <p:nvPr/>
          </p:nvSpPr>
          <p:spPr bwMode="auto">
            <a:xfrm>
              <a:off x="1440000" y="1440000"/>
              <a:ext cx="1800000" cy="180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868" name="椭圆 7"/>
            <p:cNvSpPr>
              <a:spLocks noChangeArrowheads="1"/>
            </p:cNvSpPr>
            <p:nvPr/>
          </p:nvSpPr>
          <p:spPr bwMode="auto">
            <a:xfrm>
              <a:off x="1852638" y="1852638"/>
              <a:ext cx="974725" cy="974725"/>
            </a:xfrm>
            <a:prstGeom prst="ellipse">
              <a:avLst/>
            </a:prstGeom>
            <a:solidFill>
              <a:srgbClr val="F2F2F2">
                <a:alpha val="68999"/>
              </a:srgbClr>
            </a:solidFill>
            <a:ln w="127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869" name="椭圆 8"/>
            <p:cNvSpPr>
              <a:spLocks noChangeArrowheads="1"/>
            </p:cNvSpPr>
            <p:nvPr/>
          </p:nvSpPr>
          <p:spPr bwMode="auto">
            <a:xfrm>
              <a:off x="1080000" y="1080000"/>
              <a:ext cx="2520000" cy="252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870" name="椭圆 9"/>
            <p:cNvSpPr>
              <a:spLocks noChangeArrowheads="1"/>
            </p:cNvSpPr>
            <p:nvPr/>
          </p:nvSpPr>
          <p:spPr bwMode="auto">
            <a:xfrm>
              <a:off x="360000" y="360000"/>
              <a:ext cx="3960000" cy="396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871" name="椭圆 10"/>
            <p:cNvSpPr>
              <a:spLocks noChangeArrowheads="1"/>
            </p:cNvSpPr>
            <p:nvPr/>
          </p:nvSpPr>
          <p:spPr bwMode="auto">
            <a:xfrm>
              <a:off x="0" y="0"/>
              <a:ext cx="4680000" cy="468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872" name="椭圆 11"/>
            <p:cNvSpPr>
              <a:spLocks noChangeArrowheads="1"/>
            </p:cNvSpPr>
            <p:nvPr/>
          </p:nvSpPr>
          <p:spPr bwMode="auto">
            <a:xfrm>
              <a:off x="720000" y="720000"/>
              <a:ext cx="3240000" cy="324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6873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215900" y="0"/>
            <a:ext cx="10515600" cy="1325563"/>
          </a:xfrm>
          <a:ln/>
        </p:spPr>
        <p:txBody>
          <a:bodyPr/>
          <a:lstStyle/>
          <a:p>
            <a:r>
              <a:rPr lang="zh-CN">
                <a:solidFill>
                  <a:srgbClr val="262626"/>
                </a:solidFill>
              </a:rPr>
              <a:t>内容描述</a:t>
            </a:r>
          </a:p>
        </p:txBody>
      </p:sp>
      <p:sp>
        <p:nvSpPr>
          <p:cNvPr id="36874" name="任意多边形 13"/>
          <p:cNvSpPr>
            <a:spLocks noChangeArrowheads="1"/>
          </p:cNvSpPr>
          <p:nvPr/>
        </p:nvSpPr>
        <p:spPr bwMode="auto">
          <a:xfrm>
            <a:off x="2601913" y="1350963"/>
            <a:ext cx="2913062" cy="4375150"/>
          </a:xfrm>
          <a:custGeom>
            <a:avLst/>
            <a:gdLst>
              <a:gd name="T0" fmla="*/ 2912012 w 2912013"/>
              <a:gd name="T1" fmla="*/ 3652166 h 4375052"/>
              <a:gd name="T2" fmla="*/ 2912013 w 2912013"/>
              <a:gd name="T3" fmla="*/ 3652166 h 4375052"/>
              <a:gd name="T4" fmla="*/ 2912013 w 2912013"/>
              <a:gd name="T5" fmla="*/ 4375052 h 4375052"/>
              <a:gd name="T6" fmla="*/ 2912012 w 2912013"/>
              <a:gd name="T7" fmla="*/ 4375052 h 4375052"/>
              <a:gd name="T8" fmla="*/ 335304 w 2912013"/>
              <a:gd name="T9" fmla="*/ 0 h 4375052"/>
              <a:gd name="T10" fmla="*/ 2912013 w 2912013"/>
              <a:gd name="T11" fmla="*/ 0 h 4375052"/>
              <a:gd name="T12" fmla="*/ 2912013 w 2912013"/>
              <a:gd name="T13" fmla="*/ 722886 h 4375052"/>
              <a:gd name="T14" fmla="*/ 850513 w 2912013"/>
              <a:gd name="T15" fmla="*/ 722886 h 4375052"/>
              <a:gd name="T16" fmla="*/ 626013 w 2912013"/>
              <a:gd name="T17" fmla="*/ 947386 h 4375052"/>
              <a:gd name="T18" fmla="*/ 626013 w 2912013"/>
              <a:gd name="T19" fmla="*/ 2180492 h 4375052"/>
              <a:gd name="T20" fmla="*/ 0 w 2912013"/>
              <a:gd name="T21" fmla="*/ 2180492 h 4375052"/>
              <a:gd name="T22" fmla="*/ 0 w 2912013"/>
              <a:gd name="T23" fmla="*/ 335304 h 4375052"/>
              <a:gd name="T24" fmla="*/ 335304 w 2912013"/>
              <a:gd name="T25" fmla="*/ 0 h 437505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912013"/>
              <a:gd name="T40" fmla="*/ 0 h 4375052"/>
              <a:gd name="T41" fmla="*/ 2912013 w 2912013"/>
              <a:gd name="T42" fmla="*/ 4375052 h 437505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912013" h="4375052">
                <a:moveTo>
                  <a:pt x="2912012" y="3652166"/>
                </a:moveTo>
                <a:lnTo>
                  <a:pt x="2912013" y="3652166"/>
                </a:lnTo>
                <a:lnTo>
                  <a:pt x="2912013" y="4375052"/>
                </a:lnTo>
                <a:lnTo>
                  <a:pt x="2912012" y="4375052"/>
                </a:lnTo>
                <a:close/>
                <a:moveTo>
                  <a:pt x="335304" y="0"/>
                </a:moveTo>
                <a:lnTo>
                  <a:pt x="2912013" y="0"/>
                </a:lnTo>
                <a:lnTo>
                  <a:pt x="2912013" y="722886"/>
                </a:lnTo>
                <a:lnTo>
                  <a:pt x="850513" y="722886"/>
                </a:lnTo>
                <a:cubicBezTo>
                  <a:pt x="726525" y="722886"/>
                  <a:pt x="626013" y="823398"/>
                  <a:pt x="626013" y="947386"/>
                </a:cubicBezTo>
                <a:lnTo>
                  <a:pt x="626013" y="2180492"/>
                </a:lnTo>
                <a:lnTo>
                  <a:pt x="0" y="2180492"/>
                </a:lnTo>
                <a:lnTo>
                  <a:pt x="0" y="335304"/>
                </a:lnTo>
                <a:cubicBezTo>
                  <a:pt x="0" y="150121"/>
                  <a:pt x="150121" y="0"/>
                  <a:pt x="335304" y="0"/>
                </a:cubicBezTo>
                <a:close/>
              </a:path>
            </a:pathLst>
          </a:custGeom>
          <a:solidFill>
            <a:srgbClr val="EE906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5" name="任意多边形 14"/>
          <p:cNvSpPr>
            <a:spLocks noChangeArrowheads="1"/>
          </p:cNvSpPr>
          <p:nvPr/>
        </p:nvSpPr>
        <p:spPr bwMode="auto">
          <a:xfrm flipH="1">
            <a:off x="7048500" y="1350963"/>
            <a:ext cx="2911475" cy="4375150"/>
          </a:xfrm>
          <a:custGeom>
            <a:avLst/>
            <a:gdLst>
              <a:gd name="T0" fmla="*/ 2912012 w 2912013"/>
              <a:gd name="T1" fmla="*/ 3652166 h 4375052"/>
              <a:gd name="T2" fmla="*/ 2912013 w 2912013"/>
              <a:gd name="T3" fmla="*/ 3652166 h 4375052"/>
              <a:gd name="T4" fmla="*/ 2912013 w 2912013"/>
              <a:gd name="T5" fmla="*/ 4375052 h 4375052"/>
              <a:gd name="T6" fmla="*/ 2912012 w 2912013"/>
              <a:gd name="T7" fmla="*/ 4375052 h 4375052"/>
              <a:gd name="T8" fmla="*/ 335304 w 2912013"/>
              <a:gd name="T9" fmla="*/ 0 h 4375052"/>
              <a:gd name="T10" fmla="*/ 2912013 w 2912013"/>
              <a:gd name="T11" fmla="*/ 0 h 4375052"/>
              <a:gd name="T12" fmla="*/ 2912013 w 2912013"/>
              <a:gd name="T13" fmla="*/ 722886 h 4375052"/>
              <a:gd name="T14" fmla="*/ 850513 w 2912013"/>
              <a:gd name="T15" fmla="*/ 722886 h 4375052"/>
              <a:gd name="T16" fmla="*/ 626013 w 2912013"/>
              <a:gd name="T17" fmla="*/ 947386 h 4375052"/>
              <a:gd name="T18" fmla="*/ 626013 w 2912013"/>
              <a:gd name="T19" fmla="*/ 2180492 h 4375052"/>
              <a:gd name="T20" fmla="*/ 0 w 2912013"/>
              <a:gd name="T21" fmla="*/ 2180492 h 4375052"/>
              <a:gd name="T22" fmla="*/ 0 w 2912013"/>
              <a:gd name="T23" fmla="*/ 335304 h 4375052"/>
              <a:gd name="T24" fmla="*/ 335304 w 2912013"/>
              <a:gd name="T25" fmla="*/ 0 h 437505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912013"/>
              <a:gd name="T40" fmla="*/ 0 h 4375052"/>
              <a:gd name="T41" fmla="*/ 2912013 w 2912013"/>
              <a:gd name="T42" fmla="*/ 4375052 h 437505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912013" h="4375052">
                <a:moveTo>
                  <a:pt x="2912012" y="3652166"/>
                </a:moveTo>
                <a:lnTo>
                  <a:pt x="2912013" y="3652166"/>
                </a:lnTo>
                <a:lnTo>
                  <a:pt x="2912013" y="4375052"/>
                </a:lnTo>
                <a:lnTo>
                  <a:pt x="2912012" y="4375052"/>
                </a:lnTo>
                <a:close/>
                <a:moveTo>
                  <a:pt x="335304" y="0"/>
                </a:moveTo>
                <a:lnTo>
                  <a:pt x="2912013" y="0"/>
                </a:lnTo>
                <a:lnTo>
                  <a:pt x="2912013" y="722886"/>
                </a:lnTo>
                <a:lnTo>
                  <a:pt x="850513" y="722886"/>
                </a:lnTo>
                <a:cubicBezTo>
                  <a:pt x="726525" y="722886"/>
                  <a:pt x="626013" y="823398"/>
                  <a:pt x="626013" y="947386"/>
                </a:cubicBezTo>
                <a:lnTo>
                  <a:pt x="626013" y="2180492"/>
                </a:lnTo>
                <a:lnTo>
                  <a:pt x="0" y="2180492"/>
                </a:lnTo>
                <a:lnTo>
                  <a:pt x="0" y="335304"/>
                </a:lnTo>
                <a:cubicBezTo>
                  <a:pt x="0" y="150121"/>
                  <a:pt x="150121" y="0"/>
                  <a:pt x="335304" y="0"/>
                </a:cubicBezTo>
                <a:close/>
              </a:path>
            </a:pathLst>
          </a:custGeom>
          <a:solidFill>
            <a:srgbClr val="43415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6" name="任意多边形 15"/>
          <p:cNvSpPr>
            <a:spLocks noChangeArrowheads="1"/>
          </p:cNvSpPr>
          <p:nvPr/>
        </p:nvSpPr>
        <p:spPr bwMode="auto">
          <a:xfrm flipV="1">
            <a:off x="2601913" y="1727200"/>
            <a:ext cx="2913062" cy="4375150"/>
          </a:xfrm>
          <a:custGeom>
            <a:avLst/>
            <a:gdLst>
              <a:gd name="T0" fmla="*/ 2912012 w 2912013"/>
              <a:gd name="T1" fmla="*/ 3652166 h 4375052"/>
              <a:gd name="T2" fmla="*/ 2912013 w 2912013"/>
              <a:gd name="T3" fmla="*/ 3652166 h 4375052"/>
              <a:gd name="T4" fmla="*/ 2912013 w 2912013"/>
              <a:gd name="T5" fmla="*/ 4375052 h 4375052"/>
              <a:gd name="T6" fmla="*/ 2912012 w 2912013"/>
              <a:gd name="T7" fmla="*/ 4375052 h 4375052"/>
              <a:gd name="T8" fmla="*/ 335304 w 2912013"/>
              <a:gd name="T9" fmla="*/ 0 h 4375052"/>
              <a:gd name="T10" fmla="*/ 2912013 w 2912013"/>
              <a:gd name="T11" fmla="*/ 0 h 4375052"/>
              <a:gd name="T12" fmla="*/ 2912013 w 2912013"/>
              <a:gd name="T13" fmla="*/ 722886 h 4375052"/>
              <a:gd name="T14" fmla="*/ 850513 w 2912013"/>
              <a:gd name="T15" fmla="*/ 722886 h 4375052"/>
              <a:gd name="T16" fmla="*/ 626013 w 2912013"/>
              <a:gd name="T17" fmla="*/ 947386 h 4375052"/>
              <a:gd name="T18" fmla="*/ 626013 w 2912013"/>
              <a:gd name="T19" fmla="*/ 2180492 h 4375052"/>
              <a:gd name="T20" fmla="*/ 0 w 2912013"/>
              <a:gd name="T21" fmla="*/ 2180492 h 4375052"/>
              <a:gd name="T22" fmla="*/ 0 w 2912013"/>
              <a:gd name="T23" fmla="*/ 335304 h 4375052"/>
              <a:gd name="T24" fmla="*/ 335304 w 2912013"/>
              <a:gd name="T25" fmla="*/ 0 h 437505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912013"/>
              <a:gd name="T40" fmla="*/ 0 h 4375052"/>
              <a:gd name="T41" fmla="*/ 2912013 w 2912013"/>
              <a:gd name="T42" fmla="*/ 4375052 h 437505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912013" h="4375052">
                <a:moveTo>
                  <a:pt x="2912012" y="3652166"/>
                </a:moveTo>
                <a:lnTo>
                  <a:pt x="2912013" y="3652166"/>
                </a:lnTo>
                <a:lnTo>
                  <a:pt x="2912013" y="4375052"/>
                </a:lnTo>
                <a:lnTo>
                  <a:pt x="2912012" y="4375052"/>
                </a:lnTo>
                <a:close/>
                <a:moveTo>
                  <a:pt x="335304" y="0"/>
                </a:moveTo>
                <a:lnTo>
                  <a:pt x="2912013" y="0"/>
                </a:lnTo>
                <a:lnTo>
                  <a:pt x="2912013" y="722886"/>
                </a:lnTo>
                <a:lnTo>
                  <a:pt x="850513" y="722886"/>
                </a:lnTo>
                <a:cubicBezTo>
                  <a:pt x="726525" y="722886"/>
                  <a:pt x="626013" y="823398"/>
                  <a:pt x="626013" y="947386"/>
                </a:cubicBezTo>
                <a:lnTo>
                  <a:pt x="626013" y="2180492"/>
                </a:lnTo>
                <a:lnTo>
                  <a:pt x="0" y="2180492"/>
                </a:lnTo>
                <a:lnTo>
                  <a:pt x="0" y="335304"/>
                </a:lnTo>
                <a:cubicBezTo>
                  <a:pt x="0" y="150121"/>
                  <a:pt x="150121" y="0"/>
                  <a:pt x="335304" y="0"/>
                </a:cubicBezTo>
                <a:close/>
              </a:path>
            </a:pathLst>
          </a:custGeom>
          <a:solidFill>
            <a:srgbClr val="A6BAB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7" name="任意多边形 16"/>
          <p:cNvSpPr>
            <a:spLocks noChangeArrowheads="1"/>
          </p:cNvSpPr>
          <p:nvPr/>
        </p:nvSpPr>
        <p:spPr bwMode="auto">
          <a:xfrm flipH="1" flipV="1">
            <a:off x="7048500" y="1727200"/>
            <a:ext cx="2911475" cy="4375150"/>
          </a:xfrm>
          <a:custGeom>
            <a:avLst/>
            <a:gdLst>
              <a:gd name="T0" fmla="*/ 2912012 w 2912013"/>
              <a:gd name="T1" fmla="*/ 3652166 h 4375052"/>
              <a:gd name="T2" fmla="*/ 2912013 w 2912013"/>
              <a:gd name="T3" fmla="*/ 3652166 h 4375052"/>
              <a:gd name="T4" fmla="*/ 2912013 w 2912013"/>
              <a:gd name="T5" fmla="*/ 4375052 h 4375052"/>
              <a:gd name="T6" fmla="*/ 2912012 w 2912013"/>
              <a:gd name="T7" fmla="*/ 4375052 h 4375052"/>
              <a:gd name="T8" fmla="*/ 335304 w 2912013"/>
              <a:gd name="T9" fmla="*/ 0 h 4375052"/>
              <a:gd name="T10" fmla="*/ 2912013 w 2912013"/>
              <a:gd name="T11" fmla="*/ 0 h 4375052"/>
              <a:gd name="T12" fmla="*/ 2912013 w 2912013"/>
              <a:gd name="T13" fmla="*/ 722886 h 4375052"/>
              <a:gd name="T14" fmla="*/ 850513 w 2912013"/>
              <a:gd name="T15" fmla="*/ 722886 h 4375052"/>
              <a:gd name="T16" fmla="*/ 626013 w 2912013"/>
              <a:gd name="T17" fmla="*/ 947386 h 4375052"/>
              <a:gd name="T18" fmla="*/ 626013 w 2912013"/>
              <a:gd name="T19" fmla="*/ 2180492 h 4375052"/>
              <a:gd name="T20" fmla="*/ 0 w 2912013"/>
              <a:gd name="T21" fmla="*/ 2180492 h 4375052"/>
              <a:gd name="T22" fmla="*/ 0 w 2912013"/>
              <a:gd name="T23" fmla="*/ 335304 h 4375052"/>
              <a:gd name="T24" fmla="*/ 335304 w 2912013"/>
              <a:gd name="T25" fmla="*/ 0 h 437505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912013"/>
              <a:gd name="T40" fmla="*/ 0 h 4375052"/>
              <a:gd name="T41" fmla="*/ 2912013 w 2912013"/>
              <a:gd name="T42" fmla="*/ 4375052 h 437505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912013" h="4375052">
                <a:moveTo>
                  <a:pt x="2912012" y="3652166"/>
                </a:moveTo>
                <a:lnTo>
                  <a:pt x="2912013" y="3652166"/>
                </a:lnTo>
                <a:lnTo>
                  <a:pt x="2912013" y="4375052"/>
                </a:lnTo>
                <a:lnTo>
                  <a:pt x="2912012" y="4375052"/>
                </a:lnTo>
                <a:close/>
                <a:moveTo>
                  <a:pt x="335304" y="0"/>
                </a:moveTo>
                <a:lnTo>
                  <a:pt x="2912013" y="0"/>
                </a:lnTo>
                <a:lnTo>
                  <a:pt x="2912013" y="722886"/>
                </a:lnTo>
                <a:lnTo>
                  <a:pt x="850513" y="722886"/>
                </a:lnTo>
                <a:cubicBezTo>
                  <a:pt x="726525" y="722886"/>
                  <a:pt x="626013" y="823398"/>
                  <a:pt x="626013" y="947386"/>
                </a:cubicBezTo>
                <a:lnTo>
                  <a:pt x="626013" y="2180492"/>
                </a:lnTo>
                <a:lnTo>
                  <a:pt x="0" y="2180492"/>
                </a:lnTo>
                <a:lnTo>
                  <a:pt x="0" y="335304"/>
                </a:lnTo>
                <a:cubicBezTo>
                  <a:pt x="0" y="150121"/>
                  <a:pt x="150121" y="0"/>
                  <a:pt x="335304" y="0"/>
                </a:cubicBezTo>
                <a:close/>
              </a:path>
            </a:pathLst>
          </a:custGeom>
          <a:solidFill>
            <a:srgbClr val="4BB0D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8" name="矩形 17"/>
          <p:cNvSpPr>
            <a:spLocks noChangeArrowheads="1"/>
          </p:cNvSpPr>
          <p:nvPr/>
        </p:nvSpPr>
        <p:spPr bwMode="auto">
          <a:xfrm>
            <a:off x="5127625" y="695325"/>
            <a:ext cx="2338388" cy="1385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9" name="矩形 18"/>
          <p:cNvSpPr>
            <a:spLocks noChangeArrowheads="1"/>
          </p:cNvSpPr>
          <p:nvPr/>
        </p:nvSpPr>
        <p:spPr bwMode="auto">
          <a:xfrm>
            <a:off x="5127625" y="5359400"/>
            <a:ext cx="2338388" cy="1343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80" name="矩形 19"/>
          <p:cNvSpPr>
            <a:spLocks noChangeArrowheads="1"/>
          </p:cNvSpPr>
          <p:nvPr/>
        </p:nvSpPr>
        <p:spPr bwMode="auto">
          <a:xfrm>
            <a:off x="9299575" y="2806700"/>
            <a:ext cx="1470025" cy="19415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81" name="矩形 20"/>
          <p:cNvSpPr>
            <a:spLocks noChangeArrowheads="1"/>
          </p:cNvSpPr>
          <p:nvPr/>
        </p:nvSpPr>
        <p:spPr bwMode="auto">
          <a:xfrm>
            <a:off x="1724025" y="2806700"/>
            <a:ext cx="1511300" cy="19415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82" name="椭圆 23"/>
          <p:cNvSpPr>
            <a:spLocks noChangeArrowheads="1"/>
          </p:cNvSpPr>
          <p:nvPr/>
        </p:nvSpPr>
        <p:spPr bwMode="auto">
          <a:xfrm>
            <a:off x="4929188" y="3168650"/>
            <a:ext cx="1219200" cy="1219200"/>
          </a:xfrm>
          <a:prstGeom prst="ellipse">
            <a:avLst/>
          </a:prstGeom>
          <a:solidFill>
            <a:srgbClr val="43415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83" name="椭圆 26"/>
          <p:cNvSpPr>
            <a:spLocks noChangeArrowheads="1"/>
          </p:cNvSpPr>
          <p:nvPr/>
        </p:nvSpPr>
        <p:spPr bwMode="auto">
          <a:xfrm>
            <a:off x="3473450" y="3168650"/>
            <a:ext cx="1219200" cy="1219200"/>
          </a:xfrm>
          <a:prstGeom prst="ellipse">
            <a:avLst/>
          </a:prstGeom>
          <a:solidFill>
            <a:srgbClr val="EE906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84" name="椭圆 29"/>
          <p:cNvSpPr>
            <a:spLocks noChangeArrowheads="1"/>
          </p:cNvSpPr>
          <p:nvPr/>
        </p:nvSpPr>
        <p:spPr bwMode="auto">
          <a:xfrm>
            <a:off x="7842250" y="3168650"/>
            <a:ext cx="1219200" cy="1219200"/>
          </a:xfrm>
          <a:prstGeom prst="ellipse">
            <a:avLst/>
          </a:prstGeom>
          <a:solidFill>
            <a:srgbClr val="A6BAB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85" name="椭圆 32"/>
          <p:cNvSpPr>
            <a:spLocks noChangeArrowheads="1"/>
          </p:cNvSpPr>
          <p:nvPr/>
        </p:nvSpPr>
        <p:spPr bwMode="auto">
          <a:xfrm>
            <a:off x="6384925" y="3168650"/>
            <a:ext cx="1219200" cy="1219200"/>
          </a:xfrm>
          <a:prstGeom prst="ellipse">
            <a:avLst/>
          </a:prstGeom>
          <a:solidFill>
            <a:srgbClr val="4BB0D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86" name="Freeform 27"/>
          <p:cNvSpPr>
            <a:spLocks noEditPoints="1" noChangeArrowheads="1"/>
          </p:cNvSpPr>
          <p:nvPr/>
        </p:nvSpPr>
        <p:spPr bwMode="auto">
          <a:xfrm>
            <a:off x="3713163" y="3328988"/>
            <a:ext cx="738187" cy="898525"/>
          </a:xfrm>
          <a:custGeom>
            <a:avLst/>
            <a:gdLst>
              <a:gd name="T0" fmla="*/ 380 w 540"/>
              <a:gd name="T1" fmla="*/ 584 h 656"/>
              <a:gd name="T2" fmla="*/ 302 w 540"/>
              <a:gd name="T3" fmla="*/ 458 h 656"/>
              <a:gd name="T4" fmla="*/ 188 w 540"/>
              <a:gd name="T5" fmla="*/ 364 h 656"/>
              <a:gd name="T6" fmla="*/ 168 w 540"/>
              <a:gd name="T7" fmla="*/ 216 h 656"/>
              <a:gd name="T8" fmla="*/ 104 w 540"/>
              <a:gd name="T9" fmla="*/ 84 h 656"/>
              <a:gd name="T10" fmla="*/ 44 w 540"/>
              <a:gd name="T11" fmla="*/ 60 h 656"/>
              <a:gd name="T12" fmla="*/ 6 w 540"/>
              <a:gd name="T13" fmla="*/ 106 h 656"/>
              <a:gd name="T14" fmla="*/ 2 w 540"/>
              <a:gd name="T15" fmla="*/ 150 h 656"/>
              <a:gd name="T16" fmla="*/ 8 w 540"/>
              <a:gd name="T17" fmla="*/ 178 h 656"/>
              <a:gd name="T18" fmla="*/ 48 w 540"/>
              <a:gd name="T19" fmla="*/ 298 h 656"/>
              <a:gd name="T20" fmla="*/ 168 w 540"/>
              <a:gd name="T21" fmla="*/ 512 h 656"/>
              <a:gd name="T22" fmla="*/ 248 w 540"/>
              <a:gd name="T23" fmla="*/ 614 h 656"/>
              <a:gd name="T24" fmla="*/ 282 w 540"/>
              <a:gd name="T25" fmla="*/ 644 h 656"/>
              <a:gd name="T26" fmla="*/ 334 w 540"/>
              <a:gd name="T27" fmla="*/ 656 h 656"/>
              <a:gd name="T28" fmla="*/ 384 w 540"/>
              <a:gd name="T29" fmla="*/ 638 h 656"/>
              <a:gd name="T30" fmla="*/ 450 w 540"/>
              <a:gd name="T31" fmla="*/ 0 h 656"/>
              <a:gd name="T32" fmla="*/ 422 w 540"/>
              <a:gd name="T33" fmla="*/ 16 h 656"/>
              <a:gd name="T34" fmla="*/ 428 w 540"/>
              <a:gd name="T35" fmla="*/ 46 h 656"/>
              <a:gd name="T36" fmla="*/ 470 w 540"/>
              <a:gd name="T37" fmla="*/ 120 h 656"/>
              <a:gd name="T38" fmla="*/ 482 w 540"/>
              <a:gd name="T39" fmla="*/ 208 h 656"/>
              <a:gd name="T40" fmla="*/ 474 w 540"/>
              <a:gd name="T41" fmla="*/ 276 h 656"/>
              <a:gd name="T42" fmla="*/ 438 w 540"/>
              <a:gd name="T43" fmla="*/ 354 h 656"/>
              <a:gd name="T44" fmla="*/ 418 w 540"/>
              <a:gd name="T45" fmla="*/ 390 h 656"/>
              <a:gd name="T46" fmla="*/ 436 w 540"/>
              <a:gd name="T47" fmla="*/ 416 h 656"/>
              <a:gd name="T48" fmla="*/ 466 w 540"/>
              <a:gd name="T49" fmla="*/ 410 h 656"/>
              <a:gd name="T50" fmla="*/ 520 w 540"/>
              <a:gd name="T51" fmla="*/ 320 h 656"/>
              <a:gd name="T52" fmla="*/ 540 w 540"/>
              <a:gd name="T53" fmla="*/ 208 h 656"/>
              <a:gd name="T54" fmla="*/ 530 w 540"/>
              <a:gd name="T55" fmla="*/ 128 h 656"/>
              <a:gd name="T56" fmla="*/ 486 w 540"/>
              <a:gd name="T57" fmla="*/ 30 h 656"/>
              <a:gd name="T58" fmla="*/ 400 w 540"/>
              <a:gd name="T59" fmla="*/ 120 h 656"/>
              <a:gd name="T60" fmla="*/ 422 w 540"/>
              <a:gd name="T61" fmla="*/ 216 h 656"/>
              <a:gd name="T62" fmla="*/ 404 w 540"/>
              <a:gd name="T63" fmla="*/ 288 h 656"/>
              <a:gd name="T64" fmla="*/ 376 w 540"/>
              <a:gd name="T65" fmla="*/ 322 h 656"/>
              <a:gd name="T66" fmla="*/ 346 w 540"/>
              <a:gd name="T67" fmla="*/ 310 h 656"/>
              <a:gd name="T68" fmla="*/ 344 w 540"/>
              <a:gd name="T69" fmla="*/ 280 h 656"/>
              <a:gd name="T70" fmla="*/ 366 w 540"/>
              <a:gd name="T71" fmla="*/ 214 h 656"/>
              <a:gd name="T72" fmla="*/ 358 w 540"/>
              <a:gd name="T73" fmla="*/ 162 h 656"/>
              <a:gd name="T74" fmla="*/ 348 w 540"/>
              <a:gd name="T75" fmla="*/ 124 h 656"/>
              <a:gd name="T76" fmla="*/ 372 w 540"/>
              <a:gd name="T77" fmla="*/ 104 h 656"/>
              <a:gd name="T78" fmla="*/ 400 w 540"/>
              <a:gd name="T79" fmla="*/ 120 h 656"/>
              <a:gd name="T80" fmla="*/ 374 w 540"/>
              <a:gd name="T81" fmla="*/ 528 h 656"/>
              <a:gd name="T82" fmla="*/ 354 w 540"/>
              <a:gd name="T83" fmla="*/ 428 h 656"/>
              <a:gd name="T84" fmla="*/ 390 w 540"/>
              <a:gd name="T85" fmla="*/ 462 h 656"/>
              <a:gd name="T86" fmla="*/ 454 w 540"/>
              <a:gd name="T87" fmla="*/ 566 h 656"/>
              <a:gd name="T88" fmla="*/ 190 w 540"/>
              <a:gd name="T89" fmla="*/ 204 h 656"/>
              <a:gd name="T90" fmla="*/ 148 w 540"/>
              <a:gd name="T91" fmla="*/ 120 h 656"/>
              <a:gd name="T92" fmla="*/ 136 w 540"/>
              <a:gd name="T93" fmla="*/ 8 h 656"/>
              <a:gd name="T94" fmla="*/ 178 w 540"/>
              <a:gd name="T95" fmla="*/ 70 h 656"/>
              <a:gd name="T96" fmla="*/ 216 w 540"/>
              <a:gd name="T97" fmla="*/ 174 h 65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540"/>
              <a:gd name="T148" fmla="*/ 0 h 656"/>
              <a:gd name="T149" fmla="*/ 540 w 540"/>
              <a:gd name="T150" fmla="*/ 656 h 65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540" h="656">
                <a:moveTo>
                  <a:pt x="384" y="638"/>
                </a:moveTo>
                <a:lnTo>
                  <a:pt x="412" y="624"/>
                </a:lnTo>
                <a:lnTo>
                  <a:pt x="412" y="624"/>
                </a:lnTo>
                <a:lnTo>
                  <a:pt x="380" y="584"/>
                </a:lnTo>
                <a:lnTo>
                  <a:pt x="352" y="542"/>
                </a:lnTo>
                <a:lnTo>
                  <a:pt x="352" y="542"/>
                </a:lnTo>
                <a:lnTo>
                  <a:pt x="326" y="500"/>
                </a:lnTo>
                <a:lnTo>
                  <a:pt x="302" y="458"/>
                </a:lnTo>
                <a:lnTo>
                  <a:pt x="262" y="480"/>
                </a:lnTo>
                <a:lnTo>
                  <a:pt x="262" y="480"/>
                </a:lnTo>
                <a:lnTo>
                  <a:pt x="222" y="424"/>
                </a:lnTo>
                <a:lnTo>
                  <a:pt x="188" y="364"/>
                </a:lnTo>
                <a:lnTo>
                  <a:pt x="156" y="302"/>
                </a:lnTo>
                <a:lnTo>
                  <a:pt x="128" y="238"/>
                </a:lnTo>
                <a:lnTo>
                  <a:pt x="168" y="216"/>
                </a:lnTo>
                <a:lnTo>
                  <a:pt x="168" y="216"/>
                </a:lnTo>
                <a:lnTo>
                  <a:pt x="146" y="174"/>
                </a:lnTo>
                <a:lnTo>
                  <a:pt x="124" y="130"/>
                </a:lnTo>
                <a:lnTo>
                  <a:pt x="124" y="130"/>
                </a:lnTo>
                <a:lnTo>
                  <a:pt x="104" y="84"/>
                </a:lnTo>
                <a:lnTo>
                  <a:pt x="88" y="34"/>
                </a:lnTo>
                <a:lnTo>
                  <a:pt x="60" y="50"/>
                </a:lnTo>
                <a:lnTo>
                  <a:pt x="60" y="50"/>
                </a:lnTo>
                <a:lnTo>
                  <a:pt x="44" y="60"/>
                </a:lnTo>
                <a:lnTo>
                  <a:pt x="30" y="70"/>
                </a:lnTo>
                <a:lnTo>
                  <a:pt x="20" y="82"/>
                </a:lnTo>
                <a:lnTo>
                  <a:pt x="12" y="94"/>
                </a:lnTo>
                <a:lnTo>
                  <a:pt x="6" y="106"/>
                </a:lnTo>
                <a:lnTo>
                  <a:pt x="2" y="120"/>
                </a:lnTo>
                <a:lnTo>
                  <a:pt x="0" y="134"/>
                </a:lnTo>
                <a:lnTo>
                  <a:pt x="2" y="148"/>
                </a:lnTo>
                <a:lnTo>
                  <a:pt x="2" y="150"/>
                </a:lnTo>
                <a:lnTo>
                  <a:pt x="2" y="150"/>
                </a:lnTo>
                <a:lnTo>
                  <a:pt x="2" y="150"/>
                </a:lnTo>
                <a:lnTo>
                  <a:pt x="8" y="178"/>
                </a:lnTo>
                <a:lnTo>
                  <a:pt x="8" y="178"/>
                </a:lnTo>
                <a:lnTo>
                  <a:pt x="8" y="178"/>
                </a:lnTo>
                <a:lnTo>
                  <a:pt x="8" y="178"/>
                </a:lnTo>
                <a:lnTo>
                  <a:pt x="26" y="240"/>
                </a:lnTo>
                <a:lnTo>
                  <a:pt x="48" y="298"/>
                </a:lnTo>
                <a:lnTo>
                  <a:pt x="74" y="354"/>
                </a:lnTo>
                <a:lnTo>
                  <a:pt x="102" y="408"/>
                </a:lnTo>
                <a:lnTo>
                  <a:pt x="134" y="462"/>
                </a:lnTo>
                <a:lnTo>
                  <a:pt x="168" y="512"/>
                </a:lnTo>
                <a:lnTo>
                  <a:pt x="206" y="562"/>
                </a:lnTo>
                <a:lnTo>
                  <a:pt x="246" y="610"/>
                </a:lnTo>
                <a:lnTo>
                  <a:pt x="246" y="610"/>
                </a:lnTo>
                <a:lnTo>
                  <a:pt x="248" y="614"/>
                </a:lnTo>
                <a:lnTo>
                  <a:pt x="248" y="614"/>
                </a:lnTo>
                <a:lnTo>
                  <a:pt x="270" y="636"/>
                </a:lnTo>
                <a:lnTo>
                  <a:pt x="270" y="636"/>
                </a:lnTo>
                <a:lnTo>
                  <a:pt x="282" y="644"/>
                </a:lnTo>
                <a:lnTo>
                  <a:pt x="294" y="650"/>
                </a:lnTo>
                <a:lnTo>
                  <a:pt x="306" y="654"/>
                </a:lnTo>
                <a:lnTo>
                  <a:pt x="320" y="656"/>
                </a:lnTo>
                <a:lnTo>
                  <a:pt x="334" y="656"/>
                </a:lnTo>
                <a:lnTo>
                  <a:pt x="350" y="652"/>
                </a:lnTo>
                <a:lnTo>
                  <a:pt x="366" y="646"/>
                </a:lnTo>
                <a:lnTo>
                  <a:pt x="384" y="638"/>
                </a:lnTo>
                <a:lnTo>
                  <a:pt x="384" y="638"/>
                </a:lnTo>
                <a:close/>
                <a:moveTo>
                  <a:pt x="470" y="8"/>
                </a:moveTo>
                <a:lnTo>
                  <a:pt x="470" y="8"/>
                </a:lnTo>
                <a:lnTo>
                  <a:pt x="460" y="2"/>
                </a:lnTo>
                <a:lnTo>
                  <a:pt x="450" y="0"/>
                </a:lnTo>
                <a:lnTo>
                  <a:pt x="438" y="0"/>
                </a:lnTo>
                <a:lnTo>
                  <a:pt x="430" y="6"/>
                </a:lnTo>
                <a:lnTo>
                  <a:pt x="430" y="6"/>
                </a:lnTo>
                <a:lnTo>
                  <a:pt x="422" y="16"/>
                </a:lnTo>
                <a:lnTo>
                  <a:pt x="420" y="26"/>
                </a:lnTo>
                <a:lnTo>
                  <a:pt x="422" y="38"/>
                </a:lnTo>
                <a:lnTo>
                  <a:pt x="428" y="46"/>
                </a:lnTo>
                <a:lnTo>
                  <a:pt x="428" y="46"/>
                </a:lnTo>
                <a:lnTo>
                  <a:pt x="440" y="64"/>
                </a:lnTo>
                <a:lnTo>
                  <a:pt x="452" y="82"/>
                </a:lnTo>
                <a:lnTo>
                  <a:pt x="462" y="100"/>
                </a:lnTo>
                <a:lnTo>
                  <a:pt x="470" y="120"/>
                </a:lnTo>
                <a:lnTo>
                  <a:pt x="476" y="142"/>
                </a:lnTo>
                <a:lnTo>
                  <a:pt x="480" y="164"/>
                </a:lnTo>
                <a:lnTo>
                  <a:pt x="482" y="186"/>
                </a:lnTo>
                <a:lnTo>
                  <a:pt x="482" y="208"/>
                </a:lnTo>
                <a:lnTo>
                  <a:pt x="482" y="208"/>
                </a:lnTo>
                <a:lnTo>
                  <a:pt x="482" y="230"/>
                </a:lnTo>
                <a:lnTo>
                  <a:pt x="478" y="254"/>
                </a:lnTo>
                <a:lnTo>
                  <a:pt x="474" y="276"/>
                </a:lnTo>
                <a:lnTo>
                  <a:pt x="468" y="298"/>
                </a:lnTo>
                <a:lnTo>
                  <a:pt x="460" y="318"/>
                </a:lnTo>
                <a:lnTo>
                  <a:pt x="450" y="338"/>
                </a:lnTo>
                <a:lnTo>
                  <a:pt x="438" y="354"/>
                </a:lnTo>
                <a:lnTo>
                  <a:pt x="426" y="370"/>
                </a:lnTo>
                <a:lnTo>
                  <a:pt x="426" y="370"/>
                </a:lnTo>
                <a:lnTo>
                  <a:pt x="420" y="380"/>
                </a:lnTo>
                <a:lnTo>
                  <a:pt x="418" y="390"/>
                </a:lnTo>
                <a:lnTo>
                  <a:pt x="420" y="400"/>
                </a:lnTo>
                <a:lnTo>
                  <a:pt x="426" y="410"/>
                </a:lnTo>
                <a:lnTo>
                  <a:pt x="426" y="410"/>
                </a:lnTo>
                <a:lnTo>
                  <a:pt x="436" y="416"/>
                </a:lnTo>
                <a:lnTo>
                  <a:pt x="446" y="418"/>
                </a:lnTo>
                <a:lnTo>
                  <a:pt x="456" y="416"/>
                </a:lnTo>
                <a:lnTo>
                  <a:pt x="466" y="410"/>
                </a:lnTo>
                <a:lnTo>
                  <a:pt x="466" y="410"/>
                </a:lnTo>
                <a:lnTo>
                  <a:pt x="482" y="390"/>
                </a:lnTo>
                <a:lnTo>
                  <a:pt x="496" y="368"/>
                </a:lnTo>
                <a:lnTo>
                  <a:pt x="510" y="344"/>
                </a:lnTo>
                <a:lnTo>
                  <a:pt x="520" y="320"/>
                </a:lnTo>
                <a:lnTo>
                  <a:pt x="528" y="292"/>
                </a:lnTo>
                <a:lnTo>
                  <a:pt x="534" y="264"/>
                </a:lnTo>
                <a:lnTo>
                  <a:pt x="538" y="236"/>
                </a:lnTo>
                <a:lnTo>
                  <a:pt x="540" y="208"/>
                </a:lnTo>
                <a:lnTo>
                  <a:pt x="540" y="208"/>
                </a:lnTo>
                <a:lnTo>
                  <a:pt x="538" y="180"/>
                </a:lnTo>
                <a:lnTo>
                  <a:pt x="536" y="154"/>
                </a:lnTo>
                <a:lnTo>
                  <a:pt x="530" y="128"/>
                </a:lnTo>
                <a:lnTo>
                  <a:pt x="522" y="102"/>
                </a:lnTo>
                <a:lnTo>
                  <a:pt x="514" y="76"/>
                </a:lnTo>
                <a:lnTo>
                  <a:pt x="500" y="52"/>
                </a:lnTo>
                <a:lnTo>
                  <a:pt x="486" y="30"/>
                </a:lnTo>
                <a:lnTo>
                  <a:pt x="470" y="8"/>
                </a:lnTo>
                <a:lnTo>
                  <a:pt x="470" y="8"/>
                </a:lnTo>
                <a:close/>
                <a:moveTo>
                  <a:pt x="400" y="120"/>
                </a:moveTo>
                <a:lnTo>
                  <a:pt x="400" y="120"/>
                </a:lnTo>
                <a:lnTo>
                  <a:pt x="410" y="144"/>
                </a:lnTo>
                <a:lnTo>
                  <a:pt x="418" y="168"/>
                </a:lnTo>
                <a:lnTo>
                  <a:pt x="422" y="192"/>
                </a:lnTo>
                <a:lnTo>
                  <a:pt x="422" y="216"/>
                </a:lnTo>
                <a:lnTo>
                  <a:pt x="422" y="216"/>
                </a:lnTo>
                <a:lnTo>
                  <a:pt x="420" y="240"/>
                </a:lnTo>
                <a:lnTo>
                  <a:pt x="414" y="264"/>
                </a:lnTo>
                <a:lnTo>
                  <a:pt x="404" y="288"/>
                </a:lnTo>
                <a:lnTo>
                  <a:pt x="392" y="310"/>
                </a:lnTo>
                <a:lnTo>
                  <a:pt x="392" y="310"/>
                </a:lnTo>
                <a:lnTo>
                  <a:pt x="384" y="318"/>
                </a:lnTo>
                <a:lnTo>
                  <a:pt x="376" y="322"/>
                </a:lnTo>
                <a:lnTo>
                  <a:pt x="364" y="322"/>
                </a:lnTo>
                <a:lnTo>
                  <a:pt x="354" y="318"/>
                </a:lnTo>
                <a:lnTo>
                  <a:pt x="354" y="318"/>
                </a:lnTo>
                <a:lnTo>
                  <a:pt x="346" y="310"/>
                </a:lnTo>
                <a:lnTo>
                  <a:pt x="342" y="302"/>
                </a:lnTo>
                <a:lnTo>
                  <a:pt x="340" y="290"/>
                </a:lnTo>
                <a:lnTo>
                  <a:pt x="344" y="280"/>
                </a:lnTo>
                <a:lnTo>
                  <a:pt x="344" y="280"/>
                </a:lnTo>
                <a:lnTo>
                  <a:pt x="354" y="264"/>
                </a:lnTo>
                <a:lnTo>
                  <a:pt x="360" y="248"/>
                </a:lnTo>
                <a:lnTo>
                  <a:pt x="364" y="230"/>
                </a:lnTo>
                <a:lnTo>
                  <a:pt x="366" y="214"/>
                </a:lnTo>
                <a:lnTo>
                  <a:pt x="366" y="214"/>
                </a:lnTo>
                <a:lnTo>
                  <a:pt x="366" y="198"/>
                </a:lnTo>
                <a:lnTo>
                  <a:pt x="362" y="180"/>
                </a:lnTo>
                <a:lnTo>
                  <a:pt x="358" y="162"/>
                </a:lnTo>
                <a:lnTo>
                  <a:pt x="350" y="144"/>
                </a:lnTo>
                <a:lnTo>
                  <a:pt x="350" y="144"/>
                </a:lnTo>
                <a:lnTo>
                  <a:pt x="346" y="134"/>
                </a:lnTo>
                <a:lnTo>
                  <a:pt x="348" y="124"/>
                </a:lnTo>
                <a:lnTo>
                  <a:pt x="352" y="114"/>
                </a:lnTo>
                <a:lnTo>
                  <a:pt x="362" y="106"/>
                </a:lnTo>
                <a:lnTo>
                  <a:pt x="362" y="106"/>
                </a:lnTo>
                <a:lnTo>
                  <a:pt x="372" y="104"/>
                </a:lnTo>
                <a:lnTo>
                  <a:pt x="384" y="106"/>
                </a:lnTo>
                <a:lnTo>
                  <a:pt x="392" y="110"/>
                </a:lnTo>
                <a:lnTo>
                  <a:pt x="400" y="120"/>
                </a:lnTo>
                <a:lnTo>
                  <a:pt x="400" y="120"/>
                </a:lnTo>
                <a:close/>
                <a:moveTo>
                  <a:pt x="434" y="610"/>
                </a:moveTo>
                <a:lnTo>
                  <a:pt x="434" y="610"/>
                </a:lnTo>
                <a:lnTo>
                  <a:pt x="402" y="570"/>
                </a:lnTo>
                <a:lnTo>
                  <a:pt x="374" y="528"/>
                </a:lnTo>
                <a:lnTo>
                  <a:pt x="374" y="528"/>
                </a:lnTo>
                <a:lnTo>
                  <a:pt x="348" y="488"/>
                </a:lnTo>
                <a:lnTo>
                  <a:pt x="324" y="446"/>
                </a:lnTo>
                <a:lnTo>
                  <a:pt x="354" y="428"/>
                </a:lnTo>
                <a:lnTo>
                  <a:pt x="354" y="428"/>
                </a:lnTo>
                <a:lnTo>
                  <a:pt x="362" y="434"/>
                </a:lnTo>
                <a:lnTo>
                  <a:pt x="376" y="446"/>
                </a:lnTo>
                <a:lnTo>
                  <a:pt x="390" y="462"/>
                </a:lnTo>
                <a:lnTo>
                  <a:pt x="408" y="484"/>
                </a:lnTo>
                <a:lnTo>
                  <a:pt x="424" y="510"/>
                </a:lnTo>
                <a:lnTo>
                  <a:pt x="440" y="538"/>
                </a:lnTo>
                <a:lnTo>
                  <a:pt x="454" y="566"/>
                </a:lnTo>
                <a:lnTo>
                  <a:pt x="464" y="594"/>
                </a:lnTo>
                <a:lnTo>
                  <a:pt x="434" y="610"/>
                </a:lnTo>
                <a:lnTo>
                  <a:pt x="434" y="610"/>
                </a:lnTo>
                <a:close/>
                <a:moveTo>
                  <a:pt x="190" y="204"/>
                </a:moveTo>
                <a:lnTo>
                  <a:pt x="190" y="204"/>
                </a:lnTo>
                <a:lnTo>
                  <a:pt x="168" y="162"/>
                </a:lnTo>
                <a:lnTo>
                  <a:pt x="148" y="120"/>
                </a:lnTo>
                <a:lnTo>
                  <a:pt x="148" y="120"/>
                </a:lnTo>
                <a:lnTo>
                  <a:pt x="128" y="72"/>
                </a:lnTo>
                <a:lnTo>
                  <a:pt x="110" y="22"/>
                </a:lnTo>
                <a:lnTo>
                  <a:pt x="136" y="8"/>
                </a:lnTo>
                <a:lnTo>
                  <a:pt x="136" y="8"/>
                </a:lnTo>
                <a:lnTo>
                  <a:pt x="144" y="14"/>
                </a:lnTo>
                <a:lnTo>
                  <a:pt x="150" y="22"/>
                </a:lnTo>
                <a:lnTo>
                  <a:pt x="164" y="44"/>
                </a:lnTo>
                <a:lnTo>
                  <a:pt x="178" y="70"/>
                </a:lnTo>
                <a:lnTo>
                  <a:pt x="192" y="98"/>
                </a:lnTo>
                <a:lnTo>
                  <a:pt x="204" y="128"/>
                </a:lnTo>
                <a:lnTo>
                  <a:pt x="212" y="154"/>
                </a:lnTo>
                <a:lnTo>
                  <a:pt x="216" y="174"/>
                </a:lnTo>
                <a:lnTo>
                  <a:pt x="218" y="190"/>
                </a:lnTo>
                <a:lnTo>
                  <a:pt x="190" y="2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36887" name="Freeform 24"/>
          <p:cNvSpPr>
            <a:spLocks noChangeArrowheads="1"/>
          </p:cNvSpPr>
          <p:nvPr/>
        </p:nvSpPr>
        <p:spPr bwMode="auto">
          <a:xfrm>
            <a:off x="5127625" y="3341688"/>
            <a:ext cx="822325" cy="873125"/>
          </a:xfrm>
          <a:custGeom>
            <a:avLst/>
            <a:gdLst>
              <a:gd name="T0" fmla="*/ 486 w 726"/>
              <a:gd name="T1" fmla="*/ 446 h 770"/>
              <a:gd name="T2" fmla="*/ 442 w 726"/>
              <a:gd name="T3" fmla="*/ 526 h 770"/>
              <a:gd name="T4" fmla="*/ 382 w 726"/>
              <a:gd name="T5" fmla="*/ 556 h 770"/>
              <a:gd name="T6" fmla="*/ 428 w 726"/>
              <a:gd name="T7" fmla="*/ 580 h 770"/>
              <a:gd name="T8" fmla="*/ 492 w 726"/>
              <a:gd name="T9" fmla="*/ 584 h 770"/>
              <a:gd name="T10" fmla="*/ 552 w 726"/>
              <a:gd name="T11" fmla="*/ 568 h 770"/>
              <a:gd name="T12" fmla="*/ 610 w 726"/>
              <a:gd name="T13" fmla="*/ 524 h 770"/>
              <a:gd name="T14" fmla="*/ 658 w 726"/>
              <a:gd name="T15" fmla="*/ 430 h 770"/>
              <a:gd name="T16" fmla="*/ 666 w 726"/>
              <a:gd name="T17" fmla="*/ 362 h 770"/>
              <a:gd name="T18" fmla="*/ 656 w 726"/>
              <a:gd name="T19" fmla="*/ 290 h 770"/>
              <a:gd name="T20" fmla="*/ 626 w 726"/>
              <a:gd name="T21" fmla="*/ 216 h 770"/>
              <a:gd name="T22" fmla="*/ 572 w 726"/>
              <a:gd name="T23" fmla="*/ 142 h 770"/>
              <a:gd name="T24" fmla="*/ 490 w 726"/>
              <a:gd name="T25" fmla="*/ 86 h 770"/>
              <a:gd name="T26" fmla="*/ 392 w 726"/>
              <a:gd name="T27" fmla="*/ 62 h 770"/>
              <a:gd name="T28" fmla="*/ 298 w 726"/>
              <a:gd name="T29" fmla="*/ 68 h 770"/>
              <a:gd name="T30" fmla="*/ 206 w 726"/>
              <a:gd name="T31" fmla="*/ 106 h 770"/>
              <a:gd name="T32" fmla="*/ 150 w 726"/>
              <a:gd name="T33" fmla="*/ 150 h 770"/>
              <a:gd name="T34" fmla="*/ 94 w 726"/>
              <a:gd name="T35" fmla="*/ 234 h 770"/>
              <a:gd name="T36" fmla="*/ 64 w 726"/>
              <a:gd name="T37" fmla="*/ 334 h 770"/>
              <a:gd name="T38" fmla="*/ 62 w 726"/>
              <a:gd name="T39" fmla="*/ 410 h 770"/>
              <a:gd name="T40" fmla="*/ 86 w 726"/>
              <a:gd name="T41" fmla="*/ 518 h 770"/>
              <a:gd name="T42" fmla="*/ 144 w 726"/>
              <a:gd name="T43" fmla="*/ 608 h 770"/>
              <a:gd name="T44" fmla="*/ 204 w 726"/>
              <a:gd name="T45" fmla="*/ 660 h 770"/>
              <a:gd name="T46" fmla="*/ 308 w 726"/>
              <a:gd name="T47" fmla="*/ 702 h 770"/>
              <a:gd name="T48" fmla="*/ 416 w 726"/>
              <a:gd name="T49" fmla="*/ 710 h 770"/>
              <a:gd name="T50" fmla="*/ 330 w 726"/>
              <a:gd name="T51" fmla="*/ 768 h 770"/>
              <a:gd name="T52" fmla="*/ 230 w 726"/>
              <a:gd name="T53" fmla="*/ 740 h 770"/>
              <a:gd name="T54" fmla="*/ 120 w 726"/>
              <a:gd name="T55" fmla="*/ 672 h 770"/>
              <a:gd name="T56" fmla="*/ 60 w 726"/>
              <a:gd name="T57" fmla="*/ 600 h 770"/>
              <a:gd name="T58" fmla="*/ 10 w 726"/>
              <a:gd name="T59" fmla="*/ 480 h 770"/>
              <a:gd name="T60" fmla="*/ 0 w 726"/>
              <a:gd name="T61" fmla="*/ 370 h 770"/>
              <a:gd name="T62" fmla="*/ 18 w 726"/>
              <a:gd name="T63" fmla="*/ 264 h 770"/>
              <a:gd name="T64" fmla="*/ 68 w 726"/>
              <a:gd name="T65" fmla="*/ 154 h 770"/>
              <a:gd name="T66" fmla="*/ 126 w 726"/>
              <a:gd name="T67" fmla="*/ 88 h 770"/>
              <a:gd name="T68" fmla="*/ 226 w 726"/>
              <a:gd name="T69" fmla="*/ 28 h 770"/>
              <a:gd name="T70" fmla="*/ 316 w 726"/>
              <a:gd name="T71" fmla="*/ 4 h 770"/>
              <a:gd name="T72" fmla="*/ 478 w 726"/>
              <a:gd name="T73" fmla="*/ 16 h 770"/>
              <a:gd name="T74" fmla="*/ 566 w 726"/>
              <a:gd name="T75" fmla="*/ 60 h 770"/>
              <a:gd name="T76" fmla="*/ 614 w 726"/>
              <a:gd name="T77" fmla="*/ 98 h 770"/>
              <a:gd name="T78" fmla="*/ 680 w 726"/>
              <a:gd name="T79" fmla="*/ 186 h 770"/>
              <a:gd name="T80" fmla="*/ 714 w 726"/>
              <a:gd name="T81" fmla="*/ 276 h 770"/>
              <a:gd name="T82" fmla="*/ 726 w 726"/>
              <a:gd name="T83" fmla="*/ 360 h 770"/>
              <a:gd name="T84" fmla="*/ 718 w 726"/>
              <a:gd name="T85" fmla="*/ 444 h 770"/>
              <a:gd name="T86" fmla="*/ 668 w 726"/>
              <a:gd name="T87" fmla="*/ 552 h 770"/>
              <a:gd name="T88" fmla="*/ 606 w 726"/>
              <a:gd name="T89" fmla="*/ 608 h 770"/>
              <a:gd name="T90" fmla="*/ 544 w 726"/>
              <a:gd name="T91" fmla="*/ 636 h 770"/>
              <a:gd name="T92" fmla="*/ 470 w 726"/>
              <a:gd name="T93" fmla="*/ 646 h 770"/>
              <a:gd name="T94" fmla="*/ 386 w 726"/>
              <a:gd name="T95" fmla="*/ 630 h 770"/>
              <a:gd name="T96" fmla="*/ 338 w 726"/>
              <a:gd name="T97" fmla="*/ 600 h 770"/>
              <a:gd name="T98" fmla="*/ 308 w 726"/>
              <a:gd name="T99" fmla="*/ 554 h 770"/>
              <a:gd name="T100" fmla="*/ 252 w 726"/>
              <a:gd name="T101" fmla="*/ 520 h 770"/>
              <a:gd name="T102" fmla="*/ 214 w 726"/>
              <a:gd name="T103" fmla="*/ 444 h 770"/>
              <a:gd name="T104" fmla="*/ 260 w 726"/>
              <a:gd name="T105" fmla="*/ 166 h 770"/>
              <a:gd name="T106" fmla="*/ 274 w 726"/>
              <a:gd name="T107" fmla="*/ 142 h 770"/>
              <a:gd name="T108" fmla="*/ 294 w 726"/>
              <a:gd name="T109" fmla="*/ 142 h 770"/>
              <a:gd name="T110" fmla="*/ 310 w 726"/>
              <a:gd name="T111" fmla="*/ 310 h 770"/>
              <a:gd name="T112" fmla="*/ 386 w 726"/>
              <a:gd name="T113" fmla="*/ 156 h 770"/>
              <a:gd name="T114" fmla="*/ 410 w 726"/>
              <a:gd name="T115" fmla="*/ 140 h 770"/>
              <a:gd name="T116" fmla="*/ 434 w 726"/>
              <a:gd name="T117" fmla="*/ 156 h 77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26"/>
              <a:gd name="T178" fmla="*/ 0 h 770"/>
              <a:gd name="T179" fmla="*/ 726 w 726"/>
              <a:gd name="T180" fmla="*/ 770 h 77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26" h="770">
                <a:moveTo>
                  <a:pt x="488" y="310"/>
                </a:moveTo>
                <a:lnTo>
                  <a:pt x="488" y="422"/>
                </a:lnTo>
                <a:lnTo>
                  <a:pt x="488" y="422"/>
                </a:lnTo>
                <a:lnTo>
                  <a:pt x="486" y="446"/>
                </a:lnTo>
                <a:lnTo>
                  <a:pt x="480" y="468"/>
                </a:lnTo>
                <a:lnTo>
                  <a:pt x="470" y="490"/>
                </a:lnTo>
                <a:lnTo>
                  <a:pt x="458" y="508"/>
                </a:lnTo>
                <a:lnTo>
                  <a:pt x="442" y="526"/>
                </a:lnTo>
                <a:lnTo>
                  <a:pt x="424" y="540"/>
                </a:lnTo>
                <a:lnTo>
                  <a:pt x="404" y="550"/>
                </a:lnTo>
                <a:lnTo>
                  <a:pt x="382" y="556"/>
                </a:lnTo>
                <a:lnTo>
                  <a:pt x="382" y="556"/>
                </a:lnTo>
                <a:lnTo>
                  <a:pt x="394" y="566"/>
                </a:lnTo>
                <a:lnTo>
                  <a:pt x="408" y="574"/>
                </a:lnTo>
                <a:lnTo>
                  <a:pt x="408" y="574"/>
                </a:lnTo>
                <a:lnTo>
                  <a:pt x="428" y="580"/>
                </a:lnTo>
                <a:lnTo>
                  <a:pt x="448" y="584"/>
                </a:lnTo>
                <a:lnTo>
                  <a:pt x="470" y="584"/>
                </a:lnTo>
                <a:lnTo>
                  <a:pt x="492" y="584"/>
                </a:lnTo>
                <a:lnTo>
                  <a:pt x="492" y="584"/>
                </a:lnTo>
                <a:lnTo>
                  <a:pt x="510" y="580"/>
                </a:lnTo>
                <a:lnTo>
                  <a:pt x="526" y="576"/>
                </a:lnTo>
                <a:lnTo>
                  <a:pt x="526" y="576"/>
                </a:lnTo>
                <a:lnTo>
                  <a:pt x="552" y="568"/>
                </a:lnTo>
                <a:lnTo>
                  <a:pt x="574" y="556"/>
                </a:lnTo>
                <a:lnTo>
                  <a:pt x="594" y="542"/>
                </a:lnTo>
                <a:lnTo>
                  <a:pt x="610" y="524"/>
                </a:lnTo>
                <a:lnTo>
                  <a:pt x="610" y="524"/>
                </a:lnTo>
                <a:lnTo>
                  <a:pt x="626" y="504"/>
                </a:lnTo>
                <a:lnTo>
                  <a:pt x="640" y="482"/>
                </a:lnTo>
                <a:lnTo>
                  <a:pt x="650" y="456"/>
                </a:lnTo>
                <a:lnTo>
                  <a:pt x="658" y="430"/>
                </a:lnTo>
                <a:lnTo>
                  <a:pt x="658" y="430"/>
                </a:lnTo>
                <a:lnTo>
                  <a:pt x="662" y="408"/>
                </a:lnTo>
                <a:lnTo>
                  <a:pt x="664" y="384"/>
                </a:lnTo>
                <a:lnTo>
                  <a:pt x="666" y="362"/>
                </a:lnTo>
                <a:lnTo>
                  <a:pt x="664" y="338"/>
                </a:lnTo>
                <a:lnTo>
                  <a:pt x="664" y="338"/>
                </a:lnTo>
                <a:lnTo>
                  <a:pt x="660" y="314"/>
                </a:lnTo>
                <a:lnTo>
                  <a:pt x="656" y="290"/>
                </a:lnTo>
                <a:lnTo>
                  <a:pt x="650" y="268"/>
                </a:lnTo>
                <a:lnTo>
                  <a:pt x="640" y="246"/>
                </a:lnTo>
                <a:lnTo>
                  <a:pt x="640" y="246"/>
                </a:lnTo>
                <a:lnTo>
                  <a:pt x="626" y="216"/>
                </a:lnTo>
                <a:lnTo>
                  <a:pt x="610" y="188"/>
                </a:lnTo>
                <a:lnTo>
                  <a:pt x="610" y="188"/>
                </a:lnTo>
                <a:lnTo>
                  <a:pt x="592" y="164"/>
                </a:lnTo>
                <a:lnTo>
                  <a:pt x="572" y="142"/>
                </a:lnTo>
                <a:lnTo>
                  <a:pt x="572" y="142"/>
                </a:lnTo>
                <a:lnTo>
                  <a:pt x="546" y="120"/>
                </a:lnTo>
                <a:lnTo>
                  <a:pt x="518" y="102"/>
                </a:lnTo>
                <a:lnTo>
                  <a:pt x="490" y="86"/>
                </a:lnTo>
                <a:lnTo>
                  <a:pt x="460" y="76"/>
                </a:lnTo>
                <a:lnTo>
                  <a:pt x="460" y="76"/>
                </a:lnTo>
                <a:lnTo>
                  <a:pt x="426" y="66"/>
                </a:lnTo>
                <a:lnTo>
                  <a:pt x="392" y="62"/>
                </a:lnTo>
                <a:lnTo>
                  <a:pt x="358" y="62"/>
                </a:lnTo>
                <a:lnTo>
                  <a:pt x="324" y="64"/>
                </a:lnTo>
                <a:lnTo>
                  <a:pt x="324" y="64"/>
                </a:lnTo>
                <a:lnTo>
                  <a:pt x="298" y="68"/>
                </a:lnTo>
                <a:lnTo>
                  <a:pt x="272" y="76"/>
                </a:lnTo>
                <a:lnTo>
                  <a:pt x="250" y="84"/>
                </a:lnTo>
                <a:lnTo>
                  <a:pt x="226" y="94"/>
                </a:lnTo>
                <a:lnTo>
                  <a:pt x="206" y="106"/>
                </a:lnTo>
                <a:lnTo>
                  <a:pt x="186" y="118"/>
                </a:lnTo>
                <a:lnTo>
                  <a:pt x="168" y="134"/>
                </a:lnTo>
                <a:lnTo>
                  <a:pt x="150" y="150"/>
                </a:lnTo>
                <a:lnTo>
                  <a:pt x="150" y="150"/>
                </a:lnTo>
                <a:lnTo>
                  <a:pt x="134" y="168"/>
                </a:lnTo>
                <a:lnTo>
                  <a:pt x="118" y="188"/>
                </a:lnTo>
                <a:lnTo>
                  <a:pt x="106" y="210"/>
                </a:lnTo>
                <a:lnTo>
                  <a:pt x="94" y="234"/>
                </a:lnTo>
                <a:lnTo>
                  <a:pt x="84" y="258"/>
                </a:lnTo>
                <a:lnTo>
                  <a:pt x="76" y="282"/>
                </a:lnTo>
                <a:lnTo>
                  <a:pt x="70" y="308"/>
                </a:lnTo>
                <a:lnTo>
                  <a:pt x="64" y="334"/>
                </a:lnTo>
                <a:lnTo>
                  <a:pt x="64" y="334"/>
                </a:lnTo>
                <a:lnTo>
                  <a:pt x="62" y="372"/>
                </a:lnTo>
                <a:lnTo>
                  <a:pt x="62" y="410"/>
                </a:lnTo>
                <a:lnTo>
                  <a:pt x="62" y="410"/>
                </a:lnTo>
                <a:lnTo>
                  <a:pt x="64" y="438"/>
                </a:lnTo>
                <a:lnTo>
                  <a:pt x="70" y="466"/>
                </a:lnTo>
                <a:lnTo>
                  <a:pt x="76" y="492"/>
                </a:lnTo>
                <a:lnTo>
                  <a:pt x="86" y="518"/>
                </a:lnTo>
                <a:lnTo>
                  <a:pt x="98" y="542"/>
                </a:lnTo>
                <a:lnTo>
                  <a:pt x="110" y="566"/>
                </a:lnTo>
                <a:lnTo>
                  <a:pt x="126" y="588"/>
                </a:lnTo>
                <a:lnTo>
                  <a:pt x="144" y="608"/>
                </a:lnTo>
                <a:lnTo>
                  <a:pt x="144" y="608"/>
                </a:lnTo>
                <a:lnTo>
                  <a:pt x="162" y="626"/>
                </a:lnTo>
                <a:lnTo>
                  <a:pt x="182" y="644"/>
                </a:lnTo>
                <a:lnTo>
                  <a:pt x="204" y="660"/>
                </a:lnTo>
                <a:lnTo>
                  <a:pt x="228" y="672"/>
                </a:lnTo>
                <a:lnTo>
                  <a:pt x="254" y="684"/>
                </a:lnTo>
                <a:lnTo>
                  <a:pt x="280" y="694"/>
                </a:lnTo>
                <a:lnTo>
                  <a:pt x="308" y="702"/>
                </a:lnTo>
                <a:lnTo>
                  <a:pt x="338" y="706"/>
                </a:lnTo>
                <a:lnTo>
                  <a:pt x="338" y="706"/>
                </a:lnTo>
                <a:lnTo>
                  <a:pt x="376" y="710"/>
                </a:lnTo>
                <a:lnTo>
                  <a:pt x="416" y="710"/>
                </a:lnTo>
                <a:lnTo>
                  <a:pt x="418" y="770"/>
                </a:lnTo>
                <a:lnTo>
                  <a:pt x="418" y="770"/>
                </a:lnTo>
                <a:lnTo>
                  <a:pt x="374" y="770"/>
                </a:lnTo>
                <a:lnTo>
                  <a:pt x="330" y="768"/>
                </a:lnTo>
                <a:lnTo>
                  <a:pt x="330" y="768"/>
                </a:lnTo>
                <a:lnTo>
                  <a:pt x="294" y="762"/>
                </a:lnTo>
                <a:lnTo>
                  <a:pt x="262" y="752"/>
                </a:lnTo>
                <a:lnTo>
                  <a:pt x="230" y="740"/>
                </a:lnTo>
                <a:lnTo>
                  <a:pt x="200" y="726"/>
                </a:lnTo>
                <a:lnTo>
                  <a:pt x="172" y="710"/>
                </a:lnTo>
                <a:lnTo>
                  <a:pt x="146" y="692"/>
                </a:lnTo>
                <a:lnTo>
                  <a:pt x="120" y="672"/>
                </a:lnTo>
                <a:lnTo>
                  <a:pt x="98" y="650"/>
                </a:lnTo>
                <a:lnTo>
                  <a:pt x="98" y="650"/>
                </a:lnTo>
                <a:lnTo>
                  <a:pt x="78" y="626"/>
                </a:lnTo>
                <a:lnTo>
                  <a:pt x="60" y="600"/>
                </a:lnTo>
                <a:lnTo>
                  <a:pt x="44" y="572"/>
                </a:lnTo>
                <a:lnTo>
                  <a:pt x="30" y="542"/>
                </a:lnTo>
                <a:lnTo>
                  <a:pt x="18" y="512"/>
                </a:lnTo>
                <a:lnTo>
                  <a:pt x="10" y="480"/>
                </a:lnTo>
                <a:lnTo>
                  <a:pt x="4" y="446"/>
                </a:lnTo>
                <a:lnTo>
                  <a:pt x="0" y="412"/>
                </a:lnTo>
                <a:lnTo>
                  <a:pt x="0" y="412"/>
                </a:lnTo>
                <a:lnTo>
                  <a:pt x="0" y="370"/>
                </a:lnTo>
                <a:lnTo>
                  <a:pt x="4" y="326"/>
                </a:lnTo>
                <a:lnTo>
                  <a:pt x="4" y="326"/>
                </a:lnTo>
                <a:lnTo>
                  <a:pt x="10" y="296"/>
                </a:lnTo>
                <a:lnTo>
                  <a:pt x="18" y="264"/>
                </a:lnTo>
                <a:lnTo>
                  <a:pt x="28" y="236"/>
                </a:lnTo>
                <a:lnTo>
                  <a:pt x="38" y="206"/>
                </a:lnTo>
                <a:lnTo>
                  <a:pt x="52" y="180"/>
                </a:lnTo>
                <a:lnTo>
                  <a:pt x="68" y="154"/>
                </a:lnTo>
                <a:lnTo>
                  <a:pt x="86" y="130"/>
                </a:lnTo>
                <a:lnTo>
                  <a:pt x="106" y="108"/>
                </a:lnTo>
                <a:lnTo>
                  <a:pt x="106" y="108"/>
                </a:lnTo>
                <a:lnTo>
                  <a:pt x="126" y="88"/>
                </a:lnTo>
                <a:lnTo>
                  <a:pt x="150" y="70"/>
                </a:lnTo>
                <a:lnTo>
                  <a:pt x="174" y="54"/>
                </a:lnTo>
                <a:lnTo>
                  <a:pt x="198" y="40"/>
                </a:lnTo>
                <a:lnTo>
                  <a:pt x="226" y="28"/>
                </a:lnTo>
                <a:lnTo>
                  <a:pt x="254" y="16"/>
                </a:lnTo>
                <a:lnTo>
                  <a:pt x="284" y="10"/>
                </a:lnTo>
                <a:lnTo>
                  <a:pt x="316" y="4"/>
                </a:lnTo>
                <a:lnTo>
                  <a:pt x="316" y="4"/>
                </a:lnTo>
                <a:lnTo>
                  <a:pt x="356" y="0"/>
                </a:lnTo>
                <a:lnTo>
                  <a:pt x="398" y="2"/>
                </a:lnTo>
                <a:lnTo>
                  <a:pt x="438" y="6"/>
                </a:lnTo>
                <a:lnTo>
                  <a:pt x="478" y="16"/>
                </a:lnTo>
                <a:lnTo>
                  <a:pt x="478" y="16"/>
                </a:lnTo>
                <a:lnTo>
                  <a:pt x="514" y="30"/>
                </a:lnTo>
                <a:lnTo>
                  <a:pt x="550" y="48"/>
                </a:lnTo>
                <a:lnTo>
                  <a:pt x="566" y="60"/>
                </a:lnTo>
                <a:lnTo>
                  <a:pt x="582" y="72"/>
                </a:lnTo>
                <a:lnTo>
                  <a:pt x="598" y="84"/>
                </a:lnTo>
                <a:lnTo>
                  <a:pt x="614" y="98"/>
                </a:lnTo>
                <a:lnTo>
                  <a:pt x="614" y="98"/>
                </a:lnTo>
                <a:lnTo>
                  <a:pt x="638" y="124"/>
                </a:lnTo>
                <a:lnTo>
                  <a:pt x="660" y="154"/>
                </a:lnTo>
                <a:lnTo>
                  <a:pt x="660" y="154"/>
                </a:lnTo>
                <a:lnTo>
                  <a:pt x="680" y="186"/>
                </a:lnTo>
                <a:lnTo>
                  <a:pt x="696" y="222"/>
                </a:lnTo>
                <a:lnTo>
                  <a:pt x="696" y="222"/>
                </a:lnTo>
                <a:lnTo>
                  <a:pt x="706" y="248"/>
                </a:lnTo>
                <a:lnTo>
                  <a:pt x="714" y="276"/>
                </a:lnTo>
                <a:lnTo>
                  <a:pt x="720" y="304"/>
                </a:lnTo>
                <a:lnTo>
                  <a:pt x="724" y="332"/>
                </a:lnTo>
                <a:lnTo>
                  <a:pt x="724" y="332"/>
                </a:lnTo>
                <a:lnTo>
                  <a:pt x="726" y="360"/>
                </a:lnTo>
                <a:lnTo>
                  <a:pt x="726" y="388"/>
                </a:lnTo>
                <a:lnTo>
                  <a:pt x="722" y="416"/>
                </a:lnTo>
                <a:lnTo>
                  <a:pt x="718" y="444"/>
                </a:lnTo>
                <a:lnTo>
                  <a:pt x="718" y="444"/>
                </a:lnTo>
                <a:lnTo>
                  <a:pt x="708" y="478"/>
                </a:lnTo>
                <a:lnTo>
                  <a:pt x="694" y="508"/>
                </a:lnTo>
                <a:lnTo>
                  <a:pt x="678" y="538"/>
                </a:lnTo>
                <a:lnTo>
                  <a:pt x="668" y="552"/>
                </a:lnTo>
                <a:lnTo>
                  <a:pt x="656" y="566"/>
                </a:lnTo>
                <a:lnTo>
                  <a:pt x="656" y="566"/>
                </a:lnTo>
                <a:lnTo>
                  <a:pt x="632" y="588"/>
                </a:lnTo>
                <a:lnTo>
                  <a:pt x="606" y="608"/>
                </a:lnTo>
                <a:lnTo>
                  <a:pt x="576" y="624"/>
                </a:lnTo>
                <a:lnTo>
                  <a:pt x="560" y="630"/>
                </a:lnTo>
                <a:lnTo>
                  <a:pt x="544" y="636"/>
                </a:lnTo>
                <a:lnTo>
                  <a:pt x="544" y="636"/>
                </a:lnTo>
                <a:lnTo>
                  <a:pt x="522" y="640"/>
                </a:lnTo>
                <a:lnTo>
                  <a:pt x="500" y="644"/>
                </a:lnTo>
                <a:lnTo>
                  <a:pt x="500" y="644"/>
                </a:lnTo>
                <a:lnTo>
                  <a:pt x="470" y="646"/>
                </a:lnTo>
                <a:lnTo>
                  <a:pt x="442" y="644"/>
                </a:lnTo>
                <a:lnTo>
                  <a:pt x="412" y="640"/>
                </a:lnTo>
                <a:lnTo>
                  <a:pt x="386" y="630"/>
                </a:lnTo>
                <a:lnTo>
                  <a:pt x="386" y="630"/>
                </a:lnTo>
                <a:lnTo>
                  <a:pt x="372" y="624"/>
                </a:lnTo>
                <a:lnTo>
                  <a:pt x="360" y="618"/>
                </a:lnTo>
                <a:lnTo>
                  <a:pt x="350" y="610"/>
                </a:lnTo>
                <a:lnTo>
                  <a:pt x="338" y="600"/>
                </a:lnTo>
                <a:lnTo>
                  <a:pt x="330" y="590"/>
                </a:lnTo>
                <a:lnTo>
                  <a:pt x="320" y="580"/>
                </a:lnTo>
                <a:lnTo>
                  <a:pt x="314" y="568"/>
                </a:lnTo>
                <a:lnTo>
                  <a:pt x="308" y="554"/>
                </a:lnTo>
                <a:lnTo>
                  <a:pt x="308" y="554"/>
                </a:lnTo>
                <a:lnTo>
                  <a:pt x="288" y="546"/>
                </a:lnTo>
                <a:lnTo>
                  <a:pt x="270" y="534"/>
                </a:lnTo>
                <a:lnTo>
                  <a:pt x="252" y="520"/>
                </a:lnTo>
                <a:lnTo>
                  <a:pt x="238" y="504"/>
                </a:lnTo>
                <a:lnTo>
                  <a:pt x="228" y="486"/>
                </a:lnTo>
                <a:lnTo>
                  <a:pt x="218" y="466"/>
                </a:lnTo>
                <a:lnTo>
                  <a:pt x="214" y="444"/>
                </a:lnTo>
                <a:lnTo>
                  <a:pt x="212" y="422"/>
                </a:lnTo>
                <a:lnTo>
                  <a:pt x="212" y="310"/>
                </a:lnTo>
                <a:lnTo>
                  <a:pt x="260" y="310"/>
                </a:lnTo>
                <a:lnTo>
                  <a:pt x="260" y="166"/>
                </a:lnTo>
                <a:lnTo>
                  <a:pt x="260" y="166"/>
                </a:lnTo>
                <a:lnTo>
                  <a:pt x="262" y="156"/>
                </a:lnTo>
                <a:lnTo>
                  <a:pt x="266" y="148"/>
                </a:lnTo>
                <a:lnTo>
                  <a:pt x="274" y="142"/>
                </a:lnTo>
                <a:lnTo>
                  <a:pt x="284" y="140"/>
                </a:lnTo>
                <a:lnTo>
                  <a:pt x="284" y="140"/>
                </a:lnTo>
                <a:lnTo>
                  <a:pt x="284" y="140"/>
                </a:lnTo>
                <a:lnTo>
                  <a:pt x="294" y="142"/>
                </a:lnTo>
                <a:lnTo>
                  <a:pt x="302" y="148"/>
                </a:lnTo>
                <a:lnTo>
                  <a:pt x="308" y="156"/>
                </a:lnTo>
                <a:lnTo>
                  <a:pt x="310" y="166"/>
                </a:lnTo>
                <a:lnTo>
                  <a:pt x="310" y="310"/>
                </a:lnTo>
                <a:lnTo>
                  <a:pt x="384" y="310"/>
                </a:lnTo>
                <a:lnTo>
                  <a:pt x="384" y="166"/>
                </a:lnTo>
                <a:lnTo>
                  <a:pt x="384" y="166"/>
                </a:lnTo>
                <a:lnTo>
                  <a:pt x="386" y="156"/>
                </a:lnTo>
                <a:lnTo>
                  <a:pt x="392" y="148"/>
                </a:lnTo>
                <a:lnTo>
                  <a:pt x="400" y="142"/>
                </a:lnTo>
                <a:lnTo>
                  <a:pt x="410" y="140"/>
                </a:lnTo>
                <a:lnTo>
                  <a:pt x="410" y="140"/>
                </a:lnTo>
                <a:lnTo>
                  <a:pt x="410" y="140"/>
                </a:lnTo>
                <a:lnTo>
                  <a:pt x="420" y="142"/>
                </a:lnTo>
                <a:lnTo>
                  <a:pt x="428" y="148"/>
                </a:lnTo>
                <a:lnTo>
                  <a:pt x="434" y="156"/>
                </a:lnTo>
                <a:lnTo>
                  <a:pt x="436" y="166"/>
                </a:lnTo>
                <a:lnTo>
                  <a:pt x="436" y="310"/>
                </a:lnTo>
                <a:lnTo>
                  <a:pt x="488" y="3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36888" name="Freeform 30"/>
          <p:cNvSpPr>
            <a:spLocks noEditPoints="1" noChangeArrowheads="1"/>
          </p:cNvSpPr>
          <p:nvPr/>
        </p:nvSpPr>
        <p:spPr bwMode="auto">
          <a:xfrm>
            <a:off x="6524625" y="3306763"/>
            <a:ext cx="939800" cy="942975"/>
          </a:xfrm>
          <a:custGeom>
            <a:avLst/>
            <a:gdLst>
              <a:gd name="T0" fmla="*/ 396 w 658"/>
              <a:gd name="T1" fmla="*/ 6 h 660"/>
              <a:gd name="T2" fmla="*/ 514 w 658"/>
              <a:gd name="T3" fmla="*/ 56 h 660"/>
              <a:gd name="T4" fmla="*/ 602 w 658"/>
              <a:gd name="T5" fmla="*/ 146 h 660"/>
              <a:gd name="T6" fmla="*/ 652 w 658"/>
              <a:gd name="T7" fmla="*/ 264 h 660"/>
              <a:gd name="T8" fmla="*/ 658 w 658"/>
              <a:gd name="T9" fmla="*/ 364 h 660"/>
              <a:gd name="T10" fmla="*/ 620 w 658"/>
              <a:gd name="T11" fmla="*/ 488 h 660"/>
              <a:gd name="T12" fmla="*/ 538 w 658"/>
              <a:gd name="T13" fmla="*/ 584 h 660"/>
              <a:gd name="T14" fmla="*/ 428 w 658"/>
              <a:gd name="T15" fmla="*/ 644 h 660"/>
              <a:gd name="T16" fmla="*/ 330 w 658"/>
              <a:gd name="T17" fmla="*/ 660 h 660"/>
              <a:gd name="T18" fmla="*/ 200 w 658"/>
              <a:gd name="T19" fmla="*/ 634 h 660"/>
              <a:gd name="T20" fmla="*/ 96 w 658"/>
              <a:gd name="T21" fmla="*/ 564 h 660"/>
              <a:gd name="T22" fmla="*/ 26 w 658"/>
              <a:gd name="T23" fmla="*/ 458 h 660"/>
              <a:gd name="T24" fmla="*/ 0 w 658"/>
              <a:gd name="T25" fmla="*/ 330 h 660"/>
              <a:gd name="T26" fmla="*/ 14 w 658"/>
              <a:gd name="T27" fmla="*/ 232 h 660"/>
              <a:gd name="T28" fmla="*/ 74 w 658"/>
              <a:gd name="T29" fmla="*/ 120 h 660"/>
              <a:gd name="T30" fmla="*/ 172 w 658"/>
              <a:gd name="T31" fmla="*/ 40 h 660"/>
              <a:gd name="T32" fmla="*/ 296 w 658"/>
              <a:gd name="T33" fmla="*/ 2 h 660"/>
              <a:gd name="T34" fmla="*/ 412 w 658"/>
              <a:gd name="T35" fmla="*/ 202 h 660"/>
              <a:gd name="T36" fmla="*/ 438 w 658"/>
              <a:gd name="T37" fmla="*/ 222 h 660"/>
              <a:gd name="T38" fmla="*/ 470 w 658"/>
              <a:gd name="T39" fmla="*/ 270 h 660"/>
              <a:gd name="T40" fmla="*/ 482 w 658"/>
              <a:gd name="T41" fmla="*/ 330 h 660"/>
              <a:gd name="T42" fmla="*/ 476 w 658"/>
              <a:gd name="T43" fmla="*/ 374 h 660"/>
              <a:gd name="T44" fmla="*/ 448 w 658"/>
              <a:gd name="T45" fmla="*/ 426 h 660"/>
              <a:gd name="T46" fmla="*/ 416 w 658"/>
              <a:gd name="T47" fmla="*/ 454 h 660"/>
              <a:gd name="T48" fmla="*/ 360 w 658"/>
              <a:gd name="T49" fmla="*/ 478 h 660"/>
              <a:gd name="T50" fmla="*/ 316 w 658"/>
              <a:gd name="T51" fmla="*/ 480 h 660"/>
              <a:gd name="T52" fmla="*/ 258 w 658"/>
              <a:gd name="T53" fmla="*/ 462 h 660"/>
              <a:gd name="T54" fmla="*/ 224 w 658"/>
              <a:gd name="T55" fmla="*/ 436 h 660"/>
              <a:gd name="T56" fmla="*/ 192 w 658"/>
              <a:gd name="T57" fmla="*/ 388 h 660"/>
              <a:gd name="T58" fmla="*/ 180 w 658"/>
              <a:gd name="T59" fmla="*/ 330 h 660"/>
              <a:gd name="T60" fmla="*/ 186 w 658"/>
              <a:gd name="T61" fmla="*/ 284 h 660"/>
              <a:gd name="T62" fmla="*/ 214 w 658"/>
              <a:gd name="T63" fmla="*/ 232 h 660"/>
              <a:gd name="T64" fmla="*/ 218 w 658"/>
              <a:gd name="T65" fmla="*/ 160 h 660"/>
              <a:gd name="T66" fmla="*/ 186 w 658"/>
              <a:gd name="T67" fmla="*/ 186 h 660"/>
              <a:gd name="T68" fmla="*/ 144 w 658"/>
              <a:gd name="T69" fmla="*/ 250 h 660"/>
              <a:gd name="T70" fmla="*/ 128 w 658"/>
              <a:gd name="T71" fmla="*/ 330 h 660"/>
              <a:gd name="T72" fmla="*/ 136 w 658"/>
              <a:gd name="T73" fmla="*/ 390 h 660"/>
              <a:gd name="T74" fmla="*/ 174 w 658"/>
              <a:gd name="T75" fmla="*/ 458 h 660"/>
              <a:gd name="T76" fmla="*/ 216 w 658"/>
              <a:gd name="T77" fmla="*/ 498 h 660"/>
              <a:gd name="T78" fmla="*/ 290 w 658"/>
              <a:gd name="T79" fmla="*/ 528 h 660"/>
              <a:gd name="T80" fmla="*/ 352 w 658"/>
              <a:gd name="T81" fmla="*/ 532 h 660"/>
              <a:gd name="T82" fmla="*/ 428 w 658"/>
              <a:gd name="T83" fmla="*/ 508 h 660"/>
              <a:gd name="T84" fmla="*/ 474 w 658"/>
              <a:gd name="T85" fmla="*/ 472 h 660"/>
              <a:gd name="T86" fmla="*/ 518 w 658"/>
              <a:gd name="T87" fmla="*/ 408 h 660"/>
              <a:gd name="T88" fmla="*/ 534 w 658"/>
              <a:gd name="T89" fmla="*/ 330 h 660"/>
              <a:gd name="T90" fmla="*/ 524 w 658"/>
              <a:gd name="T91" fmla="*/ 268 h 660"/>
              <a:gd name="T92" fmla="*/ 488 w 658"/>
              <a:gd name="T93" fmla="*/ 200 h 660"/>
              <a:gd name="T94" fmla="*/ 438 w 658"/>
              <a:gd name="T95" fmla="*/ 156 h 660"/>
              <a:gd name="T96" fmla="*/ 356 w 658"/>
              <a:gd name="T97" fmla="*/ 296 h 66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58"/>
              <a:gd name="T148" fmla="*/ 0 h 660"/>
              <a:gd name="T149" fmla="*/ 658 w 658"/>
              <a:gd name="T150" fmla="*/ 660 h 66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58" h="660">
                <a:moveTo>
                  <a:pt x="330" y="0"/>
                </a:moveTo>
                <a:lnTo>
                  <a:pt x="330" y="0"/>
                </a:lnTo>
                <a:lnTo>
                  <a:pt x="362" y="2"/>
                </a:lnTo>
                <a:lnTo>
                  <a:pt x="396" y="6"/>
                </a:lnTo>
                <a:lnTo>
                  <a:pt x="428" y="16"/>
                </a:lnTo>
                <a:lnTo>
                  <a:pt x="458" y="26"/>
                </a:lnTo>
                <a:lnTo>
                  <a:pt x="486" y="40"/>
                </a:lnTo>
                <a:lnTo>
                  <a:pt x="514" y="56"/>
                </a:lnTo>
                <a:lnTo>
                  <a:pt x="538" y="76"/>
                </a:lnTo>
                <a:lnTo>
                  <a:pt x="562" y="96"/>
                </a:lnTo>
                <a:lnTo>
                  <a:pt x="584" y="120"/>
                </a:lnTo>
                <a:lnTo>
                  <a:pt x="602" y="146"/>
                </a:lnTo>
                <a:lnTo>
                  <a:pt x="620" y="172"/>
                </a:lnTo>
                <a:lnTo>
                  <a:pt x="634" y="202"/>
                </a:lnTo>
                <a:lnTo>
                  <a:pt x="644" y="232"/>
                </a:lnTo>
                <a:lnTo>
                  <a:pt x="652" y="264"/>
                </a:lnTo>
                <a:lnTo>
                  <a:pt x="658" y="296"/>
                </a:lnTo>
                <a:lnTo>
                  <a:pt x="658" y="330"/>
                </a:lnTo>
                <a:lnTo>
                  <a:pt x="658" y="330"/>
                </a:lnTo>
                <a:lnTo>
                  <a:pt x="658" y="364"/>
                </a:lnTo>
                <a:lnTo>
                  <a:pt x="652" y="396"/>
                </a:lnTo>
                <a:lnTo>
                  <a:pt x="644" y="428"/>
                </a:lnTo>
                <a:lnTo>
                  <a:pt x="634" y="458"/>
                </a:lnTo>
                <a:lnTo>
                  <a:pt x="620" y="488"/>
                </a:lnTo>
                <a:lnTo>
                  <a:pt x="602" y="514"/>
                </a:lnTo>
                <a:lnTo>
                  <a:pt x="584" y="540"/>
                </a:lnTo>
                <a:lnTo>
                  <a:pt x="562" y="564"/>
                </a:lnTo>
                <a:lnTo>
                  <a:pt x="538" y="584"/>
                </a:lnTo>
                <a:lnTo>
                  <a:pt x="514" y="604"/>
                </a:lnTo>
                <a:lnTo>
                  <a:pt x="486" y="620"/>
                </a:lnTo>
                <a:lnTo>
                  <a:pt x="458" y="634"/>
                </a:lnTo>
                <a:lnTo>
                  <a:pt x="428" y="644"/>
                </a:lnTo>
                <a:lnTo>
                  <a:pt x="396" y="652"/>
                </a:lnTo>
                <a:lnTo>
                  <a:pt x="362" y="658"/>
                </a:lnTo>
                <a:lnTo>
                  <a:pt x="330" y="660"/>
                </a:lnTo>
                <a:lnTo>
                  <a:pt x="330" y="660"/>
                </a:lnTo>
                <a:lnTo>
                  <a:pt x="296" y="658"/>
                </a:lnTo>
                <a:lnTo>
                  <a:pt x="262" y="652"/>
                </a:lnTo>
                <a:lnTo>
                  <a:pt x="232" y="644"/>
                </a:lnTo>
                <a:lnTo>
                  <a:pt x="200" y="634"/>
                </a:lnTo>
                <a:lnTo>
                  <a:pt x="172" y="620"/>
                </a:lnTo>
                <a:lnTo>
                  <a:pt x="144" y="604"/>
                </a:lnTo>
                <a:lnTo>
                  <a:pt x="120" y="584"/>
                </a:lnTo>
                <a:lnTo>
                  <a:pt x="96" y="564"/>
                </a:lnTo>
                <a:lnTo>
                  <a:pt x="74" y="540"/>
                </a:lnTo>
                <a:lnTo>
                  <a:pt x="56" y="514"/>
                </a:lnTo>
                <a:lnTo>
                  <a:pt x="40" y="488"/>
                </a:lnTo>
                <a:lnTo>
                  <a:pt x="26" y="458"/>
                </a:lnTo>
                <a:lnTo>
                  <a:pt x="14" y="428"/>
                </a:lnTo>
                <a:lnTo>
                  <a:pt x="6" y="396"/>
                </a:lnTo>
                <a:lnTo>
                  <a:pt x="2" y="364"/>
                </a:lnTo>
                <a:lnTo>
                  <a:pt x="0" y="330"/>
                </a:lnTo>
                <a:lnTo>
                  <a:pt x="0" y="330"/>
                </a:lnTo>
                <a:lnTo>
                  <a:pt x="2" y="296"/>
                </a:lnTo>
                <a:lnTo>
                  <a:pt x="6" y="264"/>
                </a:lnTo>
                <a:lnTo>
                  <a:pt x="14" y="232"/>
                </a:lnTo>
                <a:lnTo>
                  <a:pt x="26" y="202"/>
                </a:lnTo>
                <a:lnTo>
                  <a:pt x="40" y="172"/>
                </a:lnTo>
                <a:lnTo>
                  <a:pt x="56" y="146"/>
                </a:lnTo>
                <a:lnTo>
                  <a:pt x="74" y="120"/>
                </a:lnTo>
                <a:lnTo>
                  <a:pt x="96" y="96"/>
                </a:lnTo>
                <a:lnTo>
                  <a:pt x="120" y="76"/>
                </a:lnTo>
                <a:lnTo>
                  <a:pt x="144" y="56"/>
                </a:lnTo>
                <a:lnTo>
                  <a:pt x="172" y="40"/>
                </a:lnTo>
                <a:lnTo>
                  <a:pt x="200" y="26"/>
                </a:lnTo>
                <a:lnTo>
                  <a:pt x="232" y="16"/>
                </a:lnTo>
                <a:lnTo>
                  <a:pt x="262" y="6"/>
                </a:lnTo>
                <a:lnTo>
                  <a:pt x="296" y="2"/>
                </a:lnTo>
                <a:lnTo>
                  <a:pt x="330" y="0"/>
                </a:lnTo>
                <a:lnTo>
                  <a:pt x="330" y="0"/>
                </a:lnTo>
                <a:close/>
                <a:moveTo>
                  <a:pt x="438" y="156"/>
                </a:moveTo>
                <a:lnTo>
                  <a:pt x="412" y="202"/>
                </a:lnTo>
                <a:lnTo>
                  <a:pt x="412" y="202"/>
                </a:lnTo>
                <a:lnTo>
                  <a:pt x="426" y="212"/>
                </a:lnTo>
                <a:lnTo>
                  <a:pt x="438" y="222"/>
                </a:lnTo>
                <a:lnTo>
                  <a:pt x="438" y="222"/>
                </a:lnTo>
                <a:lnTo>
                  <a:pt x="448" y="232"/>
                </a:lnTo>
                <a:lnTo>
                  <a:pt x="456" y="244"/>
                </a:lnTo>
                <a:lnTo>
                  <a:pt x="464" y="256"/>
                </a:lnTo>
                <a:lnTo>
                  <a:pt x="470" y="270"/>
                </a:lnTo>
                <a:lnTo>
                  <a:pt x="476" y="284"/>
                </a:lnTo>
                <a:lnTo>
                  <a:pt x="478" y="298"/>
                </a:lnTo>
                <a:lnTo>
                  <a:pt x="482" y="314"/>
                </a:lnTo>
                <a:lnTo>
                  <a:pt x="482" y="330"/>
                </a:lnTo>
                <a:lnTo>
                  <a:pt x="482" y="330"/>
                </a:lnTo>
                <a:lnTo>
                  <a:pt x="482" y="344"/>
                </a:lnTo>
                <a:lnTo>
                  <a:pt x="478" y="360"/>
                </a:lnTo>
                <a:lnTo>
                  <a:pt x="476" y="374"/>
                </a:lnTo>
                <a:lnTo>
                  <a:pt x="470" y="388"/>
                </a:lnTo>
                <a:lnTo>
                  <a:pt x="464" y="402"/>
                </a:lnTo>
                <a:lnTo>
                  <a:pt x="456" y="414"/>
                </a:lnTo>
                <a:lnTo>
                  <a:pt x="448" y="426"/>
                </a:lnTo>
                <a:lnTo>
                  <a:pt x="438" y="436"/>
                </a:lnTo>
                <a:lnTo>
                  <a:pt x="438" y="436"/>
                </a:lnTo>
                <a:lnTo>
                  <a:pt x="426" y="446"/>
                </a:lnTo>
                <a:lnTo>
                  <a:pt x="416" y="454"/>
                </a:lnTo>
                <a:lnTo>
                  <a:pt x="402" y="462"/>
                </a:lnTo>
                <a:lnTo>
                  <a:pt x="390" y="468"/>
                </a:lnTo>
                <a:lnTo>
                  <a:pt x="376" y="474"/>
                </a:lnTo>
                <a:lnTo>
                  <a:pt x="360" y="478"/>
                </a:lnTo>
                <a:lnTo>
                  <a:pt x="346" y="480"/>
                </a:lnTo>
                <a:lnTo>
                  <a:pt x="330" y="480"/>
                </a:lnTo>
                <a:lnTo>
                  <a:pt x="330" y="480"/>
                </a:lnTo>
                <a:lnTo>
                  <a:pt x="316" y="480"/>
                </a:lnTo>
                <a:lnTo>
                  <a:pt x="300" y="478"/>
                </a:lnTo>
                <a:lnTo>
                  <a:pt x="286" y="474"/>
                </a:lnTo>
                <a:lnTo>
                  <a:pt x="272" y="468"/>
                </a:lnTo>
                <a:lnTo>
                  <a:pt x="258" y="462"/>
                </a:lnTo>
                <a:lnTo>
                  <a:pt x="246" y="454"/>
                </a:lnTo>
                <a:lnTo>
                  <a:pt x="234" y="446"/>
                </a:lnTo>
                <a:lnTo>
                  <a:pt x="224" y="436"/>
                </a:lnTo>
                <a:lnTo>
                  <a:pt x="224" y="436"/>
                </a:lnTo>
                <a:lnTo>
                  <a:pt x="214" y="426"/>
                </a:lnTo>
                <a:lnTo>
                  <a:pt x="204" y="414"/>
                </a:lnTo>
                <a:lnTo>
                  <a:pt x="198" y="402"/>
                </a:lnTo>
                <a:lnTo>
                  <a:pt x="192" y="388"/>
                </a:lnTo>
                <a:lnTo>
                  <a:pt x="186" y="374"/>
                </a:lnTo>
                <a:lnTo>
                  <a:pt x="182" y="360"/>
                </a:lnTo>
                <a:lnTo>
                  <a:pt x="180" y="344"/>
                </a:lnTo>
                <a:lnTo>
                  <a:pt x="180" y="330"/>
                </a:lnTo>
                <a:lnTo>
                  <a:pt x="180" y="330"/>
                </a:lnTo>
                <a:lnTo>
                  <a:pt x="180" y="314"/>
                </a:lnTo>
                <a:lnTo>
                  <a:pt x="182" y="298"/>
                </a:lnTo>
                <a:lnTo>
                  <a:pt x="186" y="284"/>
                </a:lnTo>
                <a:lnTo>
                  <a:pt x="192" y="270"/>
                </a:lnTo>
                <a:lnTo>
                  <a:pt x="198" y="256"/>
                </a:lnTo>
                <a:lnTo>
                  <a:pt x="204" y="244"/>
                </a:lnTo>
                <a:lnTo>
                  <a:pt x="214" y="232"/>
                </a:lnTo>
                <a:lnTo>
                  <a:pt x="224" y="222"/>
                </a:lnTo>
                <a:lnTo>
                  <a:pt x="224" y="222"/>
                </a:lnTo>
                <a:lnTo>
                  <a:pt x="244" y="206"/>
                </a:lnTo>
                <a:lnTo>
                  <a:pt x="218" y="160"/>
                </a:lnTo>
                <a:lnTo>
                  <a:pt x="218" y="160"/>
                </a:lnTo>
                <a:lnTo>
                  <a:pt x="202" y="172"/>
                </a:lnTo>
                <a:lnTo>
                  <a:pt x="186" y="186"/>
                </a:lnTo>
                <a:lnTo>
                  <a:pt x="186" y="186"/>
                </a:lnTo>
                <a:lnTo>
                  <a:pt x="174" y="200"/>
                </a:lnTo>
                <a:lnTo>
                  <a:pt x="162" y="216"/>
                </a:lnTo>
                <a:lnTo>
                  <a:pt x="152" y="232"/>
                </a:lnTo>
                <a:lnTo>
                  <a:pt x="144" y="250"/>
                </a:lnTo>
                <a:lnTo>
                  <a:pt x="136" y="268"/>
                </a:lnTo>
                <a:lnTo>
                  <a:pt x="132" y="288"/>
                </a:lnTo>
                <a:lnTo>
                  <a:pt x="128" y="308"/>
                </a:lnTo>
                <a:lnTo>
                  <a:pt x="128" y="330"/>
                </a:lnTo>
                <a:lnTo>
                  <a:pt x="128" y="330"/>
                </a:lnTo>
                <a:lnTo>
                  <a:pt x="128" y="350"/>
                </a:lnTo>
                <a:lnTo>
                  <a:pt x="132" y="370"/>
                </a:lnTo>
                <a:lnTo>
                  <a:pt x="136" y="390"/>
                </a:lnTo>
                <a:lnTo>
                  <a:pt x="144" y="408"/>
                </a:lnTo>
                <a:lnTo>
                  <a:pt x="152" y="426"/>
                </a:lnTo>
                <a:lnTo>
                  <a:pt x="162" y="442"/>
                </a:lnTo>
                <a:lnTo>
                  <a:pt x="174" y="458"/>
                </a:lnTo>
                <a:lnTo>
                  <a:pt x="186" y="472"/>
                </a:lnTo>
                <a:lnTo>
                  <a:pt x="186" y="472"/>
                </a:lnTo>
                <a:lnTo>
                  <a:pt x="202" y="486"/>
                </a:lnTo>
                <a:lnTo>
                  <a:pt x="216" y="498"/>
                </a:lnTo>
                <a:lnTo>
                  <a:pt x="234" y="508"/>
                </a:lnTo>
                <a:lnTo>
                  <a:pt x="252" y="516"/>
                </a:lnTo>
                <a:lnTo>
                  <a:pt x="270" y="524"/>
                </a:lnTo>
                <a:lnTo>
                  <a:pt x="290" y="528"/>
                </a:lnTo>
                <a:lnTo>
                  <a:pt x="310" y="532"/>
                </a:lnTo>
                <a:lnTo>
                  <a:pt x="330" y="532"/>
                </a:lnTo>
                <a:lnTo>
                  <a:pt x="330" y="532"/>
                </a:lnTo>
                <a:lnTo>
                  <a:pt x="352" y="532"/>
                </a:lnTo>
                <a:lnTo>
                  <a:pt x="372" y="528"/>
                </a:lnTo>
                <a:lnTo>
                  <a:pt x="390" y="524"/>
                </a:lnTo>
                <a:lnTo>
                  <a:pt x="410" y="516"/>
                </a:lnTo>
                <a:lnTo>
                  <a:pt x="428" y="508"/>
                </a:lnTo>
                <a:lnTo>
                  <a:pt x="444" y="498"/>
                </a:lnTo>
                <a:lnTo>
                  <a:pt x="460" y="486"/>
                </a:lnTo>
                <a:lnTo>
                  <a:pt x="474" y="472"/>
                </a:lnTo>
                <a:lnTo>
                  <a:pt x="474" y="472"/>
                </a:lnTo>
                <a:lnTo>
                  <a:pt x="488" y="458"/>
                </a:lnTo>
                <a:lnTo>
                  <a:pt x="498" y="442"/>
                </a:lnTo>
                <a:lnTo>
                  <a:pt x="510" y="426"/>
                </a:lnTo>
                <a:lnTo>
                  <a:pt x="518" y="408"/>
                </a:lnTo>
                <a:lnTo>
                  <a:pt x="524" y="390"/>
                </a:lnTo>
                <a:lnTo>
                  <a:pt x="530" y="370"/>
                </a:lnTo>
                <a:lnTo>
                  <a:pt x="532" y="350"/>
                </a:lnTo>
                <a:lnTo>
                  <a:pt x="534" y="330"/>
                </a:lnTo>
                <a:lnTo>
                  <a:pt x="534" y="330"/>
                </a:lnTo>
                <a:lnTo>
                  <a:pt x="532" y="308"/>
                </a:lnTo>
                <a:lnTo>
                  <a:pt x="530" y="288"/>
                </a:lnTo>
                <a:lnTo>
                  <a:pt x="524" y="268"/>
                </a:lnTo>
                <a:lnTo>
                  <a:pt x="518" y="250"/>
                </a:lnTo>
                <a:lnTo>
                  <a:pt x="510" y="232"/>
                </a:lnTo>
                <a:lnTo>
                  <a:pt x="498" y="216"/>
                </a:lnTo>
                <a:lnTo>
                  <a:pt x="488" y="200"/>
                </a:lnTo>
                <a:lnTo>
                  <a:pt x="474" y="186"/>
                </a:lnTo>
                <a:lnTo>
                  <a:pt x="474" y="186"/>
                </a:lnTo>
                <a:lnTo>
                  <a:pt x="458" y="170"/>
                </a:lnTo>
                <a:lnTo>
                  <a:pt x="438" y="156"/>
                </a:lnTo>
                <a:lnTo>
                  <a:pt x="438" y="156"/>
                </a:lnTo>
                <a:close/>
                <a:moveTo>
                  <a:pt x="300" y="48"/>
                </a:moveTo>
                <a:lnTo>
                  <a:pt x="300" y="296"/>
                </a:lnTo>
                <a:lnTo>
                  <a:pt x="356" y="296"/>
                </a:lnTo>
                <a:lnTo>
                  <a:pt x="356" y="48"/>
                </a:lnTo>
                <a:lnTo>
                  <a:pt x="300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36889" name="Freeform 22"/>
          <p:cNvSpPr>
            <a:spLocks noEditPoints="1" noChangeArrowheads="1"/>
          </p:cNvSpPr>
          <p:nvPr/>
        </p:nvSpPr>
        <p:spPr bwMode="auto">
          <a:xfrm>
            <a:off x="8050213" y="3482975"/>
            <a:ext cx="803275" cy="590550"/>
          </a:xfrm>
          <a:custGeom>
            <a:avLst/>
            <a:gdLst>
              <a:gd name="T0" fmla="*/ 54 w 648"/>
              <a:gd name="T1" fmla="*/ 18 h 476"/>
              <a:gd name="T2" fmla="*/ 72 w 648"/>
              <a:gd name="T3" fmla="*/ 0 h 476"/>
              <a:gd name="T4" fmla="*/ 170 w 648"/>
              <a:gd name="T5" fmla="*/ 6 h 476"/>
              <a:gd name="T6" fmla="*/ 600 w 648"/>
              <a:gd name="T7" fmla="*/ 66 h 476"/>
              <a:gd name="T8" fmla="*/ 626 w 648"/>
              <a:gd name="T9" fmla="*/ 74 h 476"/>
              <a:gd name="T10" fmla="*/ 648 w 648"/>
              <a:gd name="T11" fmla="*/ 106 h 476"/>
              <a:gd name="T12" fmla="*/ 648 w 648"/>
              <a:gd name="T13" fmla="*/ 438 h 476"/>
              <a:gd name="T14" fmla="*/ 626 w 648"/>
              <a:gd name="T15" fmla="*/ 468 h 476"/>
              <a:gd name="T16" fmla="*/ 48 w 648"/>
              <a:gd name="T17" fmla="*/ 476 h 476"/>
              <a:gd name="T18" fmla="*/ 22 w 648"/>
              <a:gd name="T19" fmla="*/ 468 h 476"/>
              <a:gd name="T20" fmla="*/ 0 w 648"/>
              <a:gd name="T21" fmla="*/ 438 h 476"/>
              <a:gd name="T22" fmla="*/ 0 w 648"/>
              <a:gd name="T23" fmla="*/ 106 h 476"/>
              <a:gd name="T24" fmla="*/ 22 w 648"/>
              <a:gd name="T25" fmla="*/ 74 h 476"/>
              <a:gd name="T26" fmla="*/ 48 w 648"/>
              <a:gd name="T27" fmla="*/ 66 h 476"/>
              <a:gd name="T28" fmla="*/ 74 w 648"/>
              <a:gd name="T29" fmla="*/ 428 h 476"/>
              <a:gd name="T30" fmla="*/ 68 w 648"/>
              <a:gd name="T31" fmla="*/ 108 h 476"/>
              <a:gd name="T32" fmla="*/ 54 w 648"/>
              <a:gd name="T33" fmla="*/ 100 h 476"/>
              <a:gd name="T34" fmla="*/ 32 w 648"/>
              <a:gd name="T35" fmla="*/ 122 h 476"/>
              <a:gd name="T36" fmla="*/ 28 w 648"/>
              <a:gd name="T37" fmla="*/ 404 h 476"/>
              <a:gd name="T38" fmla="*/ 40 w 648"/>
              <a:gd name="T39" fmla="*/ 434 h 476"/>
              <a:gd name="T40" fmla="*/ 70 w 648"/>
              <a:gd name="T41" fmla="*/ 446 h 476"/>
              <a:gd name="T42" fmla="*/ 116 w 648"/>
              <a:gd name="T43" fmla="*/ 214 h 476"/>
              <a:gd name="T44" fmla="*/ 116 w 648"/>
              <a:gd name="T45" fmla="*/ 128 h 476"/>
              <a:gd name="T46" fmla="*/ 394 w 648"/>
              <a:gd name="T47" fmla="*/ 128 h 476"/>
              <a:gd name="T48" fmla="*/ 342 w 648"/>
              <a:gd name="T49" fmla="*/ 150 h 476"/>
              <a:gd name="T50" fmla="*/ 302 w 648"/>
              <a:gd name="T51" fmla="*/ 190 h 476"/>
              <a:gd name="T52" fmla="*/ 280 w 648"/>
              <a:gd name="T53" fmla="*/ 242 h 476"/>
              <a:gd name="T54" fmla="*/ 278 w 648"/>
              <a:gd name="T55" fmla="*/ 288 h 476"/>
              <a:gd name="T56" fmla="*/ 294 w 648"/>
              <a:gd name="T57" fmla="*/ 342 h 476"/>
              <a:gd name="T58" fmla="*/ 330 w 648"/>
              <a:gd name="T59" fmla="*/ 386 h 476"/>
              <a:gd name="T60" fmla="*/ 380 w 648"/>
              <a:gd name="T61" fmla="*/ 412 h 476"/>
              <a:gd name="T62" fmla="*/ 424 w 648"/>
              <a:gd name="T63" fmla="*/ 418 h 476"/>
              <a:gd name="T64" fmla="*/ 480 w 648"/>
              <a:gd name="T65" fmla="*/ 408 h 476"/>
              <a:gd name="T66" fmla="*/ 526 w 648"/>
              <a:gd name="T67" fmla="*/ 376 h 476"/>
              <a:gd name="T68" fmla="*/ 558 w 648"/>
              <a:gd name="T69" fmla="*/ 330 h 476"/>
              <a:gd name="T70" fmla="*/ 570 w 648"/>
              <a:gd name="T71" fmla="*/ 272 h 476"/>
              <a:gd name="T72" fmla="*/ 564 w 648"/>
              <a:gd name="T73" fmla="*/ 228 h 476"/>
              <a:gd name="T74" fmla="*/ 536 w 648"/>
              <a:gd name="T75" fmla="*/ 178 h 476"/>
              <a:gd name="T76" fmla="*/ 494 w 648"/>
              <a:gd name="T77" fmla="*/ 142 h 476"/>
              <a:gd name="T78" fmla="*/ 438 w 648"/>
              <a:gd name="T79" fmla="*/ 126 h 476"/>
              <a:gd name="T80" fmla="*/ 426 w 648"/>
              <a:gd name="T81" fmla="*/ 176 h 476"/>
              <a:gd name="T82" fmla="*/ 358 w 648"/>
              <a:gd name="T83" fmla="*/ 204 h 476"/>
              <a:gd name="T84" fmla="*/ 330 w 648"/>
              <a:gd name="T85" fmla="*/ 272 h 476"/>
              <a:gd name="T86" fmla="*/ 336 w 648"/>
              <a:gd name="T87" fmla="*/ 308 h 476"/>
              <a:gd name="T88" fmla="*/ 340 w 648"/>
              <a:gd name="T89" fmla="*/ 314 h 476"/>
              <a:gd name="T90" fmla="*/ 372 w 648"/>
              <a:gd name="T91" fmla="*/ 246 h 476"/>
              <a:gd name="T92" fmla="*/ 450 w 648"/>
              <a:gd name="T93" fmla="*/ 218 h 476"/>
              <a:gd name="T94" fmla="*/ 502 w 648"/>
              <a:gd name="T95" fmla="*/ 230 h 476"/>
              <a:gd name="T96" fmla="*/ 502 w 648"/>
              <a:gd name="T97" fmla="*/ 214 h 476"/>
              <a:gd name="T98" fmla="*/ 456 w 648"/>
              <a:gd name="T99" fmla="*/ 180 h 476"/>
              <a:gd name="T100" fmla="*/ 424 w 648"/>
              <a:gd name="T101" fmla="*/ 158 h 476"/>
              <a:gd name="T102" fmla="*/ 360 w 648"/>
              <a:gd name="T103" fmla="*/ 178 h 476"/>
              <a:gd name="T104" fmla="*/ 312 w 648"/>
              <a:gd name="T105" fmla="*/ 250 h 476"/>
              <a:gd name="T106" fmla="*/ 318 w 648"/>
              <a:gd name="T107" fmla="*/ 316 h 476"/>
              <a:gd name="T108" fmla="*/ 380 w 648"/>
              <a:gd name="T109" fmla="*/ 376 h 476"/>
              <a:gd name="T110" fmla="*/ 446 w 648"/>
              <a:gd name="T111" fmla="*/ 384 h 476"/>
              <a:gd name="T112" fmla="*/ 518 w 648"/>
              <a:gd name="T113" fmla="*/ 336 h 476"/>
              <a:gd name="T114" fmla="*/ 536 w 648"/>
              <a:gd name="T115" fmla="*/ 272 h 476"/>
              <a:gd name="T116" fmla="*/ 504 w 648"/>
              <a:gd name="T117" fmla="*/ 192 h 476"/>
              <a:gd name="T118" fmla="*/ 424 w 648"/>
              <a:gd name="T119" fmla="*/ 158 h 47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48"/>
              <a:gd name="T181" fmla="*/ 0 h 476"/>
              <a:gd name="T182" fmla="*/ 648 w 648"/>
              <a:gd name="T183" fmla="*/ 476 h 47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48" h="476">
                <a:moveTo>
                  <a:pt x="48" y="66"/>
                </a:moveTo>
                <a:lnTo>
                  <a:pt x="54" y="66"/>
                </a:lnTo>
                <a:lnTo>
                  <a:pt x="54" y="18"/>
                </a:lnTo>
                <a:lnTo>
                  <a:pt x="54" y="18"/>
                </a:lnTo>
                <a:lnTo>
                  <a:pt x="56" y="12"/>
                </a:lnTo>
                <a:lnTo>
                  <a:pt x="60" y="6"/>
                </a:lnTo>
                <a:lnTo>
                  <a:pt x="66" y="2"/>
                </a:lnTo>
                <a:lnTo>
                  <a:pt x="72" y="0"/>
                </a:lnTo>
                <a:lnTo>
                  <a:pt x="158" y="0"/>
                </a:lnTo>
                <a:lnTo>
                  <a:pt x="158" y="0"/>
                </a:lnTo>
                <a:lnTo>
                  <a:pt x="164" y="2"/>
                </a:lnTo>
                <a:lnTo>
                  <a:pt x="170" y="6"/>
                </a:lnTo>
                <a:lnTo>
                  <a:pt x="174" y="12"/>
                </a:lnTo>
                <a:lnTo>
                  <a:pt x="176" y="18"/>
                </a:lnTo>
                <a:lnTo>
                  <a:pt x="176" y="66"/>
                </a:lnTo>
                <a:lnTo>
                  <a:pt x="600" y="66"/>
                </a:lnTo>
                <a:lnTo>
                  <a:pt x="600" y="66"/>
                </a:lnTo>
                <a:lnTo>
                  <a:pt x="610" y="68"/>
                </a:lnTo>
                <a:lnTo>
                  <a:pt x="618" y="70"/>
                </a:lnTo>
                <a:lnTo>
                  <a:pt x="626" y="74"/>
                </a:lnTo>
                <a:lnTo>
                  <a:pt x="634" y="80"/>
                </a:lnTo>
                <a:lnTo>
                  <a:pt x="640" y="88"/>
                </a:lnTo>
                <a:lnTo>
                  <a:pt x="644" y="96"/>
                </a:lnTo>
                <a:lnTo>
                  <a:pt x="648" y="106"/>
                </a:lnTo>
                <a:lnTo>
                  <a:pt x="648" y="114"/>
                </a:lnTo>
                <a:lnTo>
                  <a:pt x="648" y="428"/>
                </a:lnTo>
                <a:lnTo>
                  <a:pt x="648" y="428"/>
                </a:lnTo>
                <a:lnTo>
                  <a:pt x="648" y="438"/>
                </a:lnTo>
                <a:lnTo>
                  <a:pt x="644" y="446"/>
                </a:lnTo>
                <a:lnTo>
                  <a:pt x="640" y="454"/>
                </a:lnTo>
                <a:lnTo>
                  <a:pt x="634" y="462"/>
                </a:lnTo>
                <a:lnTo>
                  <a:pt x="626" y="468"/>
                </a:lnTo>
                <a:lnTo>
                  <a:pt x="618" y="472"/>
                </a:lnTo>
                <a:lnTo>
                  <a:pt x="610" y="476"/>
                </a:lnTo>
                <a:lnTo>
                  <a:pt x="600" y="476"/>
                </a:lnTo>
                <a:lnTo>
                  <a:pt x="48" y="476"/>
                </a:lnTo>
                <a:lnTo>
                  <a:pt x="48" y="476"/>
                </a:lnTo>
                <a:lnTo>
                  <a:pt x="38" y="476"/>
                </a:lnTo>
                <a:lnTo>
                  <a:pt x="30" y="472"/>
                </a:lnTo>
                <a:lnTo>
                  <a:pt x="22" y="468"/>
                </a:lnTo>
                <a:lnTo>
                  <a:pt x="14" y="462"/>
                </a:lnTo>
                <a:lnTo>
                  <a:pt x="8" y="454"/>
                </a:lnTo>
                <a:lnTo>
                  <a:pt x="4" y="446"/>
                </a:lnTo>
                <a:lnTo>
                  <a:pt x="0" y="438"/>
                </a:lnTo>
                <a:lnTo>
                  <a:pt x="0" y="428"/>
                </a:lnTo>
                <a:lnTo>
                  <a:pt x="0" y="114"/>
                </a:lnTo>
                <a:lnTo>
                  <a:pt x="0" y="114"/>
                </a:lnTo>
                <a:lnTo>
                  <a:pt x="0" y="106"/>
                </a:lnTo>
                <a:lnTo>
                  <a:pt x="4" y="96"/>
                </a:lnTo>
                <a:lnTo>
                  <a:pt x="8" y="88"/>
                </a:lnTo>
                <a:lnTo>
                  <a:pt x="14" y="80"/>
                </a:lnTo>
                <a:lnTo>
                  <a:pt x="22" y="74"/>
                </a:lnTo>
                <a:lnTo>
                  <a:pt x="30" y="70"/>
                </a:lnTo>
                <a:lnTo>
                  <a:pt x="38" y="68"/>
                </a:lnTo>
                <a:lnTo>
                  <a:pt x="48" y="66"/>
                </a:lnTo>
                <a:lnTo>
                  <a:pt x="48" y="66"/>
                </a:lnTo>
                <a:close/>
                <a:moveTo>
                  <a:pt x="90" y="446"/>
                </a:moveTo>
                <a:lnTo>
                  <a:pt x="90" y="446"/>
                </a:lnTo>
                <a:lnTo>
                  <a:pt x="80" y="438"/>
                </a:lnTo>
                <a:lnTo>
                  <a:pt x="74" y="428"/>
                </a:lnTo>
                <a:lnTo>
                  <a:pt x="70" y="418"/>
                </a:lnTo>
                <a:lnTo>
                  <a:pt x="68" y="406"/>
                </a:lnTo>
                <a:lnTo>
                  <a:pt x="68" y="108"/>
                </a:lnTo>
                <a:lnTo>
                  <a:pt x="68" y="108"/>
                </a:lnTo>
                <a:lnTo>
                  <a:pt x="68" y="98"/>
                </a:lnTo>
                <a:lnTo>
                  <a:pt x="68" y="98"/>
                </a:lnTo>
                <a:lnTo>
                  <a:pt x="60" y="98"/>
                </a:lnTo>
                <a:lnTo>
                  <a:pt x="54" y="100"/>
                </a:lnTo>
                <a:lnTo>
                  <a:pt x="46" y="104"/>
                </a:lnTo>
                <a:lnTo>
                  <a:pt x="40" y="110"/>
                </a:lnTo>
                <a:lnTo>
                  <a:pt x="36" y="116"/>
                </a:lnTo>
                <a:lnTo>
                  <a:pt x="32" y="122"/>
                </a:lnTo>
                <a:lnTo>
                  <a:pt x="30" y="130"/>
                </a:lnTo>
                <a:lnTo>
                  <a:pt x="28" y="138"/>
                </a:lnTo>
                <a:lnTo>
                  <a:pt x="28" y="404"/>
                </a:lnTo>
                <a:lnTo>
                  <a:pt x="28" y="404"/>
                </a:lnTo>
                <a:lnTo>
                  <a:pt x="30" y="412"/>
                </a:lnTo>
                <a:lnTo>
                  <a:pt x="32" y="420"/>
                </a:lnTo>
                <a:lnTo>
                  <a:pt x="36" y="426"/>
                </a:lnTo>
                <a:lnTo>
                  <a:pt x="40" y="434"/>
                </a:lnTo>
                <a:lnTo>
                  <a:pt x="46" y="438"/>
                </a:lnTo>
                <a:lnTo>
                  <a:pt x="54" y="442"/>
                </a:lnTo>
                <a:lnTo>
                  <a:pt x="62" y="444"/>
                </a:lnTo>
                <a:lnTo>
                  <a:pt x="70" y="446"/>
                </a:lnTo>
                <a:lnTo>
                  <a:pt x="90" y="446"/>
                </a:lnTo>
                <a:lnTo>
                  <a:pt x="90" y="446"/>
                </a:lnTo>
                <a:close/>
                <a:moveTo>
                  <a:pt x="116" y="128"/>
                </a:moveTo>
                <a:lnTo>
                  <a:pt x="116" y="214"/>
                </a:lnTo>
                <a:lnTo>
                  <a:pt x="256" y="214"/>
                </a:lnTo>
                <a:lnTo>
                  <a:pt x="256" y="128"/>
                </a:lnTo>
                <a:lnTo>
                  <a:pt x="116" y="128"/>
                </a:lnTo>
                <a:lnTo>
                  <a:pt x="116" y="128"/>
                </a:lnTo>
                <a:close/>
                <a:moveTo>
                  <a:pt x="424" y="126"/>
                </a:moveTo>
                <a:lnTo>
                  <a:pt x="424" y="126"/>
                </a:lnTo>
                <a:lnTo>
                  <a:pt x="408" y="126"/>
                </a:lnTo>
                <a:lnTo>
                  <a:pt x="394" y="128"/>
                </a:lnTo>
                <a:lnTo>
                  <a:pt x="380" y="132"/>
                </a:lnTo>
                <a:lnTo>
                  <a:pt x="366" y="136"/>
                </a:lnTo>
                <a:lnTo>
                  <a:pt x="354" y="142"/>
                </a:lnTo>
                <a:lnTo>
                  <a:pt x="342" y="150"/>
                </a:lnTo>
                <a:lnTo>
                  <a:pt x="330" y="158"/>
                </a:lnTo>
                <a:lnTo>
                  <a:pt x="320" y="168"/>
                </a:lnTo>
                <a:lnTo>
                  <a:pt x="310" y="178"/>
                </a:lnTo>
                <a:lnTo>
                  <a:pt x="302" y="190"/>
                </a:lnTo>
                <a:lnTo>
                  <a:pt x="294" y="202"/>
                </a:lnTo>
                <a:lnTo>
                  <a:pt x="288" y="214"/>
                </a:lnTo>
                <a:lnTo>
                  <a:pt x="282" y="228"/>
                </a:lnTo>
                <a:lnTo>
                  <a:pt x="280" y="242"/>
                </a:lnTo>
                <a:lnTo>
                  <a:pt x="278" y="258"/>
                </a:lnTo>
                <a:lnTo>
                  <a:pt x="276" y="272"/>
                </a:lnTo>
                <a:lnTo>
                  <a:pt x="276" y="272"/>
                </a:lnTo>
                <a:lnTo>
                  <a:pt x="278" y="288"/>
                </a:lnTo>
                <a:lnTo>
                  <a:pt x="280" y="302"/>
                </a:lnTo>
                <a:lnTo>
                  <a:pt x="282" y="316"/>
                </a:lnTo>
                <a:lnTo>
                  <a:pt x="288" y="330"/>
                </a:lnTo>
                <a:lnTo>
                  <a:pt x="294" y="342"/>
                </a:lnTo>
                <a:lnTo>
                  <a:pt x="302" y="354"/>
                </a:lnTo>
                <a:lnTo>
                  <a:pt x="310" y="366"/>
                </a:lnTo>
                <a:lnTo>
                  <a:pt x="320" y="376"/>
                </a:lnTo>
                <a:lnTo>
                  <a:pt x="330" y="386"/>
                </a:lnTo>
                <a:lnTo>
                  <a:pt x="342" y="394"/>
                </a:lnTo>
                <a:lnTo>
                  <a:pt x="354" y="402"/>
                </a:lnTo>
                <a:lnTo>
                  <a:pt x="366" y="408"/>
                </a:lnTo>
                <a:lnTo>
                  <a:pt x="380" y="412"/>
                </a:lnTo>
                <a:lnTo>
                  <a:pt x="394" y="416"/>
                </a:lnTo>
                <a:lnTo>
                  <a:pt x="408" y="418"/>
                </a:lnTo>
                <a:lnTo>
                  <a:pt x="424" y="418"/>
                </a:lnTo>
                <a:lnTo>
                  <a:pt x="424" y="418"/>
                </a:lnTo>
                <a:lnTo>
                  <a:pt x="438" y="418"/>
                </a:lnTo>
                <a:lnTo>
                  <a:pt x="452" y="416"/>
                </a:lnTo>
                <a:lnTo>
                  <a:pt x="466" y="412"/>
                </a:lnTo>
                <a:lnTo>
                  <a:pt x="480" y="408"/>
                </a:lnTo>
                <a:lnTo>
                  <a:pt x="494" y="402"/>
                </a:lnTo>
                <a:lnTo>
                  <a:pt x="506" y="394"/>
                </a:lnTo>
                <a:lnTo>
                  <a:pt x="516" y="386"/>
                </a:lnTo>
                <a:lnTo>
                  <a:pt x="526" y="376"/>
                </a:lnTo>
                <a:lnTo>
                  <a:pt x="536" y="366"/>
                </a:lnTo>
                <a:lnTo>
                  <a:pt x="544" y="354"/>
                </a:lnTo>
                <a:lnTo>
                  <a:pt x="552" y="342"/>
                </a:lnTo>
                <a:lnTo>
                  <a:pt x="558" y="330"/>
                </a:lnTo>
                <a:lnTo>
                  <a:pt x="564" y="316"/>
                </a:lnTo>
                <a:lnTo>
                  <a:pt x="566" y="302"/>
                </a:lnTo>
                <a:lnTo>
                  <a:pt x="570" y="288"/>
                </a:lnTo>
                <a:lnTo>
                  <a:pt x="570" y="272"/>
                </a:lnTo>
                <a:lnTo>
                  <a:pt x="570" y="272"/>
                </a:lnTo>
                <a:lnTo>
                  <a:pt x="570" y="258"/>
                </a:lnTo>
                <a:lnTo>
                  <a:pt x="566" y="242"/>
                </a:lnTo>
                <a:lnTo>
                  <a:pt x="564" y="228"/>
                </a:lnTo>
                <a:lnTo>
                  <a:pt x="558" y="214"/>
                </a:lnTo>
                <a:lnTo>
                  <a:pt x="552" y="202"/>
                </a:lnTo>
                <a:lnTo>
                  <a:pt x="544" y="190"/>
                </a:lnTo>
                <a:lnTo>
                  <a:pt x="536" y="178"/>
                </a:lnTo>
                <a:lnTo>
                  <a:pt x="526" y="168"/>
                </a:lnTo>
                <a:lnTo>
                  <a:pt x="516" y="158"/>
                </a:lnTo>
                <a:lnTo>
                  <a:pt x="506" y="150"/>
                </a:lnTo>
                <a:lnTo>
                  <a:pt x="494" y="142"/>
                </a:lnTo>
                <a:lnTo>
                  <a:pt x="480" y="136"/>
                </a:lnTo>
                <a:lnTo>
                  <a:pt x="466" y="132"/>
                </a:lnTo>
                <a:lnTo>
                  <a:pt x="452" y="128"/>
                </a:lnTo>
                <a:lnTo>
                  <a:pt x="438" y="126"/>
                </a:lnTo>
                <a:lnTo>
                  <a:pt x="424" y="126"/>
                </a:lnTo>
                <a:lnTo>
                  <a:pt x="424" y="126"/>
                </a:lnTo>
                <a:close/>
                <a:moveTo>
                  <a:pt x="426" y="176"/>
                </a:moveTo>
                <a:lnTo>
                  <a:pt x="426" y="176"/>
                </a:lnTo>
                <a:lnTo>
                  <a:pt x="406" y="178"/>
                </a:lnTo>
                <a:lnTo>
                  <a:pt x="388" y="184"/>
                </a:lnTo>
                <a:lnTo>
                  <a:pt x="372" y="192"/>
                </a:lnTo>
                <a:lnTo>
                  <a:pt x="358" y="204"/>
                </a:lnTo>
                <a:lnTo>
                  <a:pt x="346" y="218"/>
                </a:lnTo>
                <a:lnTo>
                  <a:pt x="336" y="234"/>
                </a:lnTo>
                <a:lnTo>
                  <a:pt x="332" y="254"/>
                </a:lnTo>
                <a:lnTo>
                  <a:pt x="330" y="272"/>
                </a:lnTo>
                <a:lnTo>
                  <a:pt x="330" y="272"/>
                </a:lnTo>
                <a:lnTo>
                  <a:pt x="330" y="284"/>
                </a:lnTo>
                <a:lnTo>
                  <a:pt x="332" y="296"/>
                </a:lnTo>
                <a:lnTo>
                  <a:pt x="336" y="308"/>
                </a:lnTo>
                <a:lnTo>
                  <a:pt x="340" y="318"/>
                </a:lnTo>
                <a:lnTo>
                  <a:pt x="340" y="318"/>
                </a:lnTo>
                <a:lnTo>
                  <a:pt x="340" y="314"/>
                </a:lnTo>
                <a:lnTo>
                  <a:pt x="340" y="314"/>
                </a:lnTo>
                <a:lnTo>
                  <a:pt x="342" y="294"/>
                </a:lnTo>
                <a:lnTo>
                  <a:pt x="348" y="276"/>
                </a:lnTo>
                <a:lnTo>
                  <a:pt x="358" y="260"/>
                </a:lnTo>
                <a:lnTo>
                  <a:pt x="372" y="246"/>
                </a:lnTo>
                <a:lnTo>
                  <a:pt x="388" y="234"/>
                </a:lnTo>
                <a:lnTo>
                  <a:pt x="406" y="226"/>
                </a:lnTo>
                <a:lnTo>
                  <a:pt x="428" y="220"/>
                </a:lnTo>
                <a:lnTo>
                  <a:pt x="450" y="218"/>
                </a:lnTo>
                <a:lnTo>
                  <a:pt x="450" y="218"/>
                </a:lnTo>
                <a:lnTo>
                  <a:pt x="468" y="220"/>
                </a:lnTo>
                <a:lnTo>
                  <a:pt x="486" y="224"/>
                </a:lnTo>
                <a:lnTo>
                  <a:pt x="502" y="230"/>
                </a:lnTo>
                <a:lnTo>
                  <a:pt x="516" y="238"/>
                </a:lnTo>
                <a:lnTo>
                  <a:pt x="516" y="238"/>
                </a:lnTo>
                <a:lnTo>
                  <a:pt x="510" y="226"/>
                </a:lnTo>
                <a:lnTo>
                  <a:pt x="502" y="214"/>
                </a:lnTo>
                <a:lnTo>
                  <a:pt x="492" y="202"/>
                </a:lnTo>
                <a:lnTo>
                  <a:pt x="482" y="194"/>
                </a:lnTo>
                <a:lnTo>
                  <a:pt x="468" y="186"/>
                </a:lnTo>
                <a:lnTo>
                  <a:pt x="456" y="180"/>
                </a:lnTo>
                <a:lnTo>
                  <a:pt x="440" y="178"/>
                </a:lnTo>
                <a:lnTo>
                  <a:pt x="426" y="176"/>
                </a:lnTo>
                <a:lnTo>
                  <a:pt x="426" y="176"/>
                </a:lnTo>
                <a:close/>
                <a:moveTo>
                  <a:pt x="424" y="158"/>
                </a:moveTo>
                <a:lnTo>
                  <a:pt x="424" y="158"/>
                </a:lnTo>
                <a:lnTo>
                  <a:pt x="400" y="162"/>
                </a:lnTo>
                <a:lnTo>
                  <a:pt x="380" y="168"/>
                </a:lnTo>
                <a:lnTo>
                  <a:pt x="360" y="178"/>
                </a:lnTo>
                <a:lnTo>
                  <a:pt x="342" y="192"/>
                </a:lnTo>
                <a:lnTo>
                  <a:pt x="330" y="208"/>
                </a:lnTo>
                <a:lnTo>
                  <a:pt x="318" y="228"/>
                </a:lnTo>
                <a:lnTo>
                  <a:pt x="312" y="250"/>
                </a:lnTo>
                <a:lnTo>
                  <a:pt x="310" y="272"/>
                </a:lnTo>
                <a:lnTo>
                  <a:pt x="310" y="272"/>
                </a:lnTo>
                <a:lnTo>
                  <a:pt x="312" y="294"/>
                </a:lnTo>
                <a:lnTo>
                  <a:pt x="318" y="316"/>
                </a:lnTo>
                <a:lnTo>
                  <a:pt x="330" y="336"/>
                </a:lnTo>
                <a:lnTo>
                  <a:pt x="342" y="352"/>
                </a:lnTo>
                <a:lnTo>
                  <a:pt x="360" y="366"/>
                </a:lnTo>
                <a:lnTo>
                  <a:pt x="380" y="376"/>
                </a:lnTo>
                <a:lnTo>
                  <a:pt x="400" y="384"/>
                </a:lnTo>
                <a:lnTo>
                  <a:pt x="424" y="386"/>
                </a:lnTo>
                <a:lnTo>
                  <a:pt x="424" y="386"/>
                </a:lnTo>
                <a:lnTo>
                  <a:pt x="446" y="384"/>
                </a:lnTo>
                <a:lnTo>
                  <a:pt x="468" y="376"/>
                </a:lnTo>
                <a:lnTo>
                  <a:pt x="486" y="366"/>
                </a:lnTo>
                <a:lnTo>
                  <a:pt x="504" y="352"/>
                </a:lnTo>
                <a:lnTo>
                  <a:pt x="518" y="336"/>
                </a:lnTo>
                <a:lnTo>
                  <a:pt x="528" y="316"/>
                </a:lnTo>
                <a:lnTo>
                  <a:pt x="534" y="294"/>
                </a:lnTo>
                <a:lnTo>
                  <a:pt x="536" y="272"/>
                </a:lnTo>
                <a:lnTo>
                  <a:pt x="536" y="272"/>
                </a:lnTo>
                <a:lnTo>
                  <a:pt x="534" y="250"/>
                </a:lnTo>
                <a:lnTo>
                  <a:pt x="528" y="228"/>
                </a:lnTo>
                <a:lnTo>
                  <a:pt x="518" y="208"/>
                </a:lnTo>
                <a:lnTo>
                  <a:pt x="504" y="192"/>
                </a:lnTo>
                <a:lnTo>
                  <a:pt x="486" y="178"/>
                </a:lnTo>
                <a:lnTo>
                  <a:pt x="468" y="168"/>
                </a:lnTo>
                <a:lnTo>
                  <a:pt x="446" y="162"/>
                </a:lnTo>
                <a:lnTo>
                  <a:pt x="424" y="158"/>
                </a:lnTo>
                <a:lnTo>
                  <a:pt x="424" y="1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36890" name="文本框 38"/>
          <p:cNvSpPr>
            <a:spLocks noChangeArrowheads="1"/>
          </p:cNvSpPr>
          <p:nvPr/>
        </p:nvSpPr>
        <p:spPr bwMode="auto">
          <a:xfrm>
            <a:off x="5065713" y="690563"/>
            <a:ext cx="9255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EE9065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01</a:t>
            </a:r>
            <a:endParaRPr lang="zh-CN" altLang="en-US" sz="4400">
              <a:solidFill>
                <a:srgbClr val="EE9065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36891" name="矩形 40"/>
          <p:cNvSpPr>
            <a:spLocks noChangeArrowheads="1"/>
          </p:cNvSpPr>
          <p:nvPr/>
        </p:nvSpPr>
        <p:spPr bwMode="auto">
          <a:xfrm>
            <a:off x="5834063" y="711200"/>
            <a:ext cx="162083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EE9065"/>
                </a:solidFill>
                <a:sym typeface="Impact" panose="020B0806030902050204" pitchFamily="34" charset="0"/>
              </a:rPr>
              <a:t>内容说明</a:t>
            </a:r>
            <a:endParaRPr lang="en-US" sz="2800" b="1">
              <a:solidFill>
                <a:srgbClr val="EE9065"/>
              </a:solidFill>
              <a:sym typeface="Impact" panose="020B0806030902050204" pitchFamily="34" charset="0"/>
            </a:endParaRPr>
          </a:p>
        </p:txBody>
      </p:sp>
      <p:sp>
        <p:nvSpPr>
          <p:cNvPr id="36892" name="矩形 41"/>
          <p:cNvSpPr>
            <a:spLocks noChangeArrowheads="1"/>
          </p:cNvSpPr>
          <p:nvPr/>
        </p:nvSpPr>
        <p:spPr bwMode="auto">
          <a:xfrm>
            <a:off x="5332413" y="1323975"/>
            <a:ext cx="2030412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</p:txBody>
      </p:sp>
      <p:sp>
        <p:nvSpPr>
          <p:cNvPr id="36893" name="文本框 42"/>
          <p:cNvSpPr>
            <a:spLocks noChangeArrowheads="1"/>
          </p:cNvSpPr>
          <p:nvPr/>
        </p:nvSpPr>
        <p:spPr bwMode="auto">
          <a:xfrm>
            <a:off x="5065713" y="5232400"/>
            <a:ext cx="9255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4BB0D0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03</a:t>
            </a:r>
            <a:endParaRPr lang="zh-CN" altLang="en-US" sz="4400">
              <a:solidFill>
                <a:srgbClr val="4BB0D0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36894" name="矩形 43"/>
          <p:cNvSpPr>
            <a:spLocks noChangeArrowheads="1"/>
          </p:cNvSpPr>
          <p:nvPr/>
        </p:nvSpPr>
        <p:spPr bwMode="auto">
          <a:xfrm>
            <a:off x="5834063" y="5253038"/>
            <a:ext cx="162083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4BB0D0"/>
                </a:solidFill>
                <a:sym typeface="Impact" panose="020B0806030902050204" pitchFamily="34" charset="0"/>
              </a:rPr>
              <a:t>内容说明</a:t>
            </a:r>
            <a:endParaRPr lang="en-US" sz="2800" b="1">
              <a:solidFill>
                <a:srgbClr val="4BB0D0"/>
              </a:solidFill>
              <a:sym typeface="Impact" panose="020B0806030902050204" pitchFamily="34" charset="0"/>
            </a:endParaRPr>
          </a:p>
        </p:txBody>
      </p:sp>
      <p:sp>
        <p:nvSpPr>
          <p:cNvPr id="36895" name="矩形 44"/>
          <p:cNvSpPr>
            <a:spLocks noChangeArrowheads="1"/>
          </p:cNvSpPr>
          <p:nvPr/>
        </p:nvSpPr>
        <p:spPr bwMode="auto">
          <a:xfrm>
            <a:off x="5332413" y="5867400"/>
            <a:ext cx="2030412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</p:txBody>
      </p:sp>
      <p:sp>
        <p:nvSpPr>
          <p:cNvPr id="36896" name="文本框 45"/>
          <p:cNvSpPr>
            <a:spLocks noChangeArrowheads="1"/>
          </p:cNvSpPr>
          <p:nvPr/>
        </p:nvSpPr>
        <p:spPr bwMode="auto">
          <a:xfrm>
            <a:off x="9536113" y="2768600"/>
            <a:ext cx="92551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434154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02</a:t>
            </a:r>
            <a:endParaRPr lang="zh-CN" altLang="en-US" sz="4400">
              <a:solidFill>
                <a:srgbClr val="434154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36897" name="矩形 46"/>
          <p:cNvSpPr>
            <a:spLocks noChangeArrowheads="1"/>
          </p:cNvSpPr>
          <p:nvPr/>
        </p:nvSpPr>
        <p:spPr bwMode="auto">
          <a:xfrm>
            <a:off x="9188450" y="3279775"/>
            <a:ext cx="1620838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434154"/>
                </a:solidFill>
                <a:sym typeface="Impact" panose="020B0806030902050204" pitchFamily="34" charset="0"/>
              </a:rPr>
              <a:t>内容说明</a:t>
            </a:r>
            <a:endParaRPr lang="en-US" sz="2800" b="1">
              <a:solidFill>
                <a:srgbClr val="434154"/>
              </a:solidFill>
              <a:sym typeface="Impact" panose="020B0806030902050204" pitchFamily="34" charset="0"/>
            </a:endParaRPr>
          </a:p>
        </p:txBody>
      </p:sp>
      <p:sp>
        <p:nvSpPr>
          <p:cNvPr id="36898" name="矩形 47"/>
          <p:cNvSpPr>
            <a:spLocks noChangeArrowheads="1"/>
          </p:cNvSpPr>
          <p:nvPr/>
        </p:nvSpPr>
        <p:spPr bwMode="auto">
          <a:xfrm>
            <a:off x="9213850" y="3914775"/>
            <a:ext cx="1570038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内容具体说明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内容具体说明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</p:txBody>
      </p:sp>
      <p:sp>
        <p:nvSpPr>
          <p:cNvPr id="36899" name="文本框 48"/>
          <p:cNvSpPr>
            <a:spLocks noChangeArrowheads="1"/>
          </p:cNvSpPr>
          <p:nvPr/>
        </p:nvSpPr>
        <p:spPr bwMode="auto">
          <a:xfrm>
            <a:off x="2044700" y="2768600"/>
            <a:ext cx="92551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A6BABA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04</a:t>
            </a:r>
            <a:endParaRPr lang="zh-CN" altLang="en-US" sz="4400">
              <a:solidFill>
                <a:srgbClr val="A6BABA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36900" name="矩形 49"/>
          <p:cNvSpPr>
            <a:spLocks noChangeArrowheads="1"/>
          </p:cNvSpPr>
          <p:nvPr/>
        </p:nvSpPr>
        <p:spPr bwMode="auto">
          <a:xfrm>
            <a:off x="1697038" y="3279775"/>
            <a:ext cx="162083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A6BABA"/>
                </a:solidFill>
                <a:sym typeface="Impact" panose="020B0806030902050204" pitchFamily="34" charset="0"/>
              </a:rPr>
              <a:t>内容说明</a:t>
            </a:r>
            <a:endParaRPr lang="en-US" sz="2800" b="1">
              <a:solidFill>
                <a:srgbClr val="A6BABA"/>
              </a:solidFill>
              <a:sym typeface="Impact" panose="020B0806030902050204" pitchFamily="34" charset="0"/>
            </a:endParaRPr>
          </a:p>
        </p:txBody>
      </p:sp>
      <p:sp>
        <p:nvSpPr>
          <p:cNvPr id="36901" name="矩形 50"/>
          <p:cNvSpPr>
            <a:spLocks noChangeArrowheads="1"/>
          </p:cNvSpPr>
          <p:nvPr/>
        </p:nvSpPr>
        <p:spPr bwMode="auto">
          <a:xfrm>
            <a:off x="1722438" y="3914775"/>
            <a:ext cx="1570037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内容具体说明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内容具体说明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58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5"/>
          <p:cNvGrpSpPr>
            <a:grpSpLocks/>
          </p:cNvGrpSpPr>
          <p:nvPr/>
        </p:nvGrpSpPr>
        <p:grpSpPr bwMode="auto">
          <a:xfrm>
            <a:off x="3049588" y="628650"/>
            <a:ext cx="6092825" cy="6092825"/>
            <a:chOff x="0" y="0"/>
            <a:chExt cx="4680000" cy="4680000"/>
          </a:xfrm>
        </p:grpSpPr>
        <p:sp>
          <p:nvSpPr>
            <p:cNvPr id="37891" name="椭圆 6"/>
            <p:cNvSpPr>
              <a:spLocks noChangeArrowheads="1"/>
            </p:cNvSpPr>
            <p:nvPr/>
          </p:nvSpPr>
          <p:spPr bwMode="auto">
            <a:xfrm>
              <a:off x="1440000" y="1440000"/>
              <a:ext cx="1800000" cy="180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892" name="椭圆 7"/>
            <p:cNvSpPr>
              <a:spLocks noChangeArrowheads="1"/>
            </p:cNvSpPr>
            <p:nvPr/>
          </p:nvSpPr>
          <p:spPr bwMode="auto">
            <a:xfrm>
              <a:off x="1852638" y="1852638"/>
              <a:ext cx="974725" cy="974725"/>
            </a:xfrm>
            <a:prstGeom prst="ellipse">
              <a:avLst/>
            </a:prstGeom>
            <a:solidFill>
              <a:srgbClr val="F2F2F2">
                <a:alpha val="68999"/>
              </a:srgbClr>
            </a:solidFill>
            <a:ln w="127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893" name="椭圆 8"/>
            <p:cNvSpPr>
              <a:spLocks noChangeArrowheads="1"/>
            </p:cNvSpPr>
            <p:nvPr/>
          </p:nvSpPr>
          <p:spPr bwMode="auto">
            <a:xfrm>
              <a:off x="1080000" y="1080000"/>
              <a:ext cx="2520000" cy="252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894" name="椭圆 9"/>
            <p:cNvSpPr>
              <a:spLocks noChangeArrowheads="1"/>
            </p:cNvSpPr>
            <p:nvPr/>
          </p:nvSpPr>
          <p:spPr bwMode="auto">
            <a:xfrm>
              <a:off x="360000" y="360000"/>
              <a:ext cx="3960000" cy="396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895" name="椭圆 10"/>
            <p:cNvSpPr>
              <a:spLocks noChangeArrowheads="1"/>
            </p:cNvSpPr>
            <p:nvPr/>
          </p:nvSpPr>
          <p:spPr bwMode="auto">
            <a:xfrm>
              <a:off x="0" y="0"/>
              <a:ext cx="4680000" cy="468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896" name="椭圆 11"/>
            <p:cNvSpPr>
              <a:spLocks noChangeArrowheads="1"/>
            </p:cNvSpPr>
            <p:nvPr/>
          </p:nvSpPr>
          <p:spPr bwMode="auto">
            <a:xfrm>
              <a:off x="720000" y="720000"/>
              <a:ext cx="3240000" cy="324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7897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215900" y="0"/>
            <a:ext cx="10515600" cy="1325563"/>
          </a:xfrm>
          <a:ln/>
        </p:spPr>
        <p:txBody>
          <a:bodyPr/>
          <a:lstStyle/>
          <a:p>
            <a:r>
              <a:rPr lang="zh-CN">
                <a:solidFill>
                  <a:srgbClr val="262626"/>
                </a:solidFill>
              </a:rPr>
              <a:t>内容描述</a:t>
            </a:r>
          </a:p>
        </p:txBody>
      </p:sp>
      <p:sp>
        <p:nvSpPr>
          <p:cNvPr id="37898" name="Freeform 5"/>
          <p:cNvSpPr>
            <a:spLocks noChangeArrowheads="1"/>
          </p:cNvSpPr>
          <p:nvPr/>
        </p:nvSpPr>
        <p:spPr bwMode="auto">
          <a:xfrm>
            <a:off x="4840288" y="338138"/>
            <a:ext cx="3440112" cy="3449637"/>
          </a:xfrm>
          <a:custGeom>
            <a:avLst/>
            <a:gdLst>
              <a:gd name="T0" fmla="*/ 335 w 2021"/>
              <a:gd name="T1" fmla="*/ 1759 h 2026"/>
              <a:gd name="T2" fmla="*/ 449 w 2021"/>
              <a:gd name="T3" fmla="*/ 1853 h 2026"/>
              <a:gd name="T4" fmla="*/ 559 w 2021"/>
              <a:gd name="T5" fmla="*/ 1928 h 2026"/>
              <a:gd name="T6" fmla="*/ 666 w 2021"/>
              <a:gd name="T7" fmla="*/ 1982 h 2026"/>
              <a:gd name="T8" fmla="*/ 769 w 2021"/>
              <a:gd name="T9" fmla="*/ 2014 h 2026"/>
              <a:gd name="T10" fmla="*/ 871 w 2021"/>
              <a:gd name="T11" fmla="*/ 2026 h 2026"/>
              <a:gd name="T12" fmla="*/ 910 w 2021"/>
              <a:gd name="T13" fmla="*/ 2025 h 2026"/>
              <a:gd name="T14" fmla="*/ 985 w 2021"/>
              <a:gd name="T15" fmla="*/ 2012 h 2026"/>
              <a:gd name="T16" fmla="*/ 1092 w 2021"/>
              <a:gd name="T17" fmla="*/ 1971 h 2026"/>
              <a:gd name="T18" fmla="*/ 1194 w 2021"/>
              <a:gd name="T19" fmla="*/ 1906 h 2026"/>
              <a:gd name="T20" fmla="*/ 1288 w 2021"/>
              <a:gd name="T21" fmla="*/ 1822 h 2026"/>
              <a:gd name="T22" fmla="*/ 1377 w 2021"/>
              <a:gd name="T23" fmla="*/ 1720 h 2026"/>
              <a:gd name="T24" fmla="*/ 1459 w 2021"/>
              <a:gd name="T25" fmla="*/ 1605 h 2026"/>
              <a:gd name="T26" fmla="*/ 1534 w 2021"/>
              <a:gd name="T27" fmla="*/ 1479 h 2026"/>
              <a:gd name="T28" fmla="*/ 1602 w 2021"/>
              <a:gd name="T29" fmla="*/ 1347 h 2026"/>
              <a:gd name="T30" fmla="*/ 1685 w 2021"/>
              <a:gd name="T31" fmla="*/ 1165 h 2026"/>
              <a:gd name="T32" fmla="*/ 1754 w 2021"/>
              <a:gd name="T33" fmla="*/ 985 h 2026"/>
              <a:gd name="T34" fmla="*/ 1833 w 2021"/>
              <a:gd name="T35" fmla="*/ 756 h 2026"/>
              <a:gd name="T36" fmla="*/ 1898 w 2021"/>
              <a:gd name="T37" fmla="*/ 536 h 2026"/>
              <a:gd name="T38" fmla="*/ 1965 w 2021"/>
              <a:gd name="T39" fmla="*/ 276 h 2026"/>
              <a:gd name="T40" fmla="*/ 2021 w 2021"/>
              <a:gd name="T41" fmla="*/ 0 h 2026"/>
              <a:gd name="T42" fmla="*/ 1842 w 2021"/>
              <a:gd name="T43" fmla="*/ 37 h 2026"/>
              <a:gd name="T44" fmla="*/ 1516 w 2021"/>
              <a:gd name="T45" fmla="*/ 115 h 2026"/>
              <a:gd name="T46" fmla="*/ 1286 w 2021"/>
              <a:gd name="T47" fmla="*/ 182 h 2026"/>
              <a:gd name="T48" fmla="*/ 1044 w 2021"/>
              <a:gd name="T49" fmla="*/ 263 h 2026"/>
              <a:gd name="T50" fmla="*/ 802 w 2021"/>
              <a:gd name="T51" fmla="*/ 358 h 2026"/>
              <a:gd name="T52" fmla="*/ 573 w 2021"/>
              <a:gd name="T53" fmla="*/ 468 h 2026"/>
              <a:gd name="T54" fmla="*/ 433 w 2021"/>
              <a:gd name="T55" fmla="*/ 551 h 2026"/>
              <a:gd name="T56" fmla="*/ 336 w 2021"/>
              <a:gd name="T57" fmla="*/ 616 h 2026"/>
              <a:gd name="T58" fmla="*/ 249 w 2021"/>
              <a:gd name="T59" fmla="*/ 687 h 2026"/>
              <a:gd name="T60" fmla="*/ 173 w 2021"/>
              <a:gd name="T61" fmla="*/ 760 h 2026"/>
              <a:gd name="T62" fmla="*/ 109 w 2021"/>
              <a:gd name="T63" fmla="*/ 838 h 2026"/>
              <a:gd name="T64" fmla="*/ 59 w 2021"/>
              <a:gd name="T65" fmla="*/ 921 h 2026"/>
              <a:gd name="T66" fmla="*/ 24 w 2021"/>
              <a:gd name="T67" fmla="*/ 1006 h 2026"/>
              <a:gd name="T68" fmla="*/ 12 w 2021"/>
              <a:gd name="T69" fmla="*/ 1046 h 2026"/>
              <a:gd name="T70" fmla="*/ 1 w 2021"/>
              <a:gd name="T71" fmla="*/ 1109 h 2026"/>
              <a:gd name="T72" fmla="*/ 0 w 2021"/>
              <a:gd name="T73" fmla="*/ 1173 h 2026"/>
              <a:gd name="T74" fmla="*/ 8 w 2021"/>
              <a:gd name="T75" fmla="*/ 1237 h 2026"/>
              <a:gd name="T76" fmla="*/ 24 w 2021"/>
              <a:gd name="T77" fmla="*/ 1304 h 2026"/>
              <a:gd name="T78" fmla="*/ 47 w 2021"/>
              <a:gd name="T79" fmla="*/ 1372 h 2026"/>
              <a:gd name="T80" fmla="*/ 81 w 2021"/>
              <a:gd name="T81" fmla="*/ 1440 h 2026"/>
              <a:gd name="T82" fmla="*/ 171 w 2021"/>
              <a:gd name="T83" fmla="*/ 1580 h 2026"/>
              <a:gd name="T84" fmla="*/ 297 w 2021"/>
              <a:gd name="T85" fmla="*/ 1724 h 202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021"/>
              <a:gd name="T130" fmla="*/ 0 h 2026"/>
              <a:gd name="T131" fmla="*/ 2021 w 2021"/>
              <a:gd name="T132" fmla="*/ 2026 h 202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021" h="2026">
                <a:moveTo>
                  <a:pt x="297" y="1724"/>
                </a:moveTo>
                <a:lnTo>
                  <a:pt x="297" y="1724"/>
                </a:lnTo>
                <a:lnTo>
                  <a:pt x="335" y="1759"/>
                </a:lnTo>
                <a:lnTo>
                  <a:pt x="374" y="1793"/>
                </a:lnTo>
                <a:lnTo>
                  <a:pt x="412" y="1825"/>
                </a:lnTo>
                <a:lnTo>
                  <a:pt x="449" y="1853"/>
                </a:lnTo>
                <a:lnTo>
                  <a:pt x="485" y="1881"/>
                </a:lnTo>
                <a:lnTo>
                  <a:pt x="522" y="1906"/>
                </a:lnTo>
                <a:lnTo>
                  <a:pt x="559" y="1928"/>
                </a:lnTo>
                <a:lnTo>
                  <a:pt x="594" y="1948"/>
                </a:lnTo>
                <a:lnTo>
                  <a:pt x="630" y="1966"/>
                </a:lnTo>
                <a:lnTo>
                  <a:pt x="666" y="1982"/>
                </a:lnTo>
                <a:lnTo>
                  <a:pt x="700" y="1995"/>
                </a:lnTo>
                <a:lnTo>
                  <a:pt x="735" y="2006"/>
                </a:lnTo>
                <a:lnTo>
                  <a:pt x="769" y="2014"/>
                </a:lnTo>
                <a:lnTo>
                  <a:pt x="803" y="2021"/>
                </a:lnTo>
                <a:lnTo>
                  <a:pt x="837" y="2025"/>
                </a:lnTo>
                <a:lnTo>
                  <a:pt x="871" y="2026"/>
                </a:lnTo>
                <a:lnTo>
                  <a:pt x="871" y="2026"/>
                </a:lnTo>
                <a:lnTo>
                  <a:pt x="891" y="2026"/>
                </a:lnTo>
                <a:lnTo>
                  <a:pt x="910" y="2025"/>
                </a:lnTo>
                <a:lnTo>
                  <a:pt x="929" y="2022"/>
                </a:lnTo>
                <a:lnTo>
                  <a:pt x="948" y="2019"/>
                </a:lnTo>
                <a:lnTo>
                  <a:pt x="985" y="2012"/>
                </a:lnTo>
                <a:lnTo>
                  <a:pt x="1022" y="2001"/>
                </a:lnTo>
                <a:lnTo>
                  <a:pt x="1058" y="1987"/>
                </a:lnTo>
                <a:lnTo>
                  <a:pt x="1092" y="1971"/>
                </a:lnTo>
                <a:lnTo>
                  <a:pt x="1128" y="1951"/>
                </a:lnTo>
                <a:lnTo>
                  <a:pt x="1160" y="1931"/>
                </a:lnTo>
                <a:lnTo>
                  <a:pt x="1194" y="1906"/>
                </a:lnTo>
                <a:lnTo>
                  <a:pt x="1226" y="1880"/>
                </a:lnTo>
                <a:lnTo>
                  <a:pt x="1258" y="1852"/>
                </a:lnTo>
                <a:lnTo>
                  <a:pt x="1288" y="1822"/>
                </a:lnTo>
                <a:lnTo>
                  <a:pt x="1319" y="1789"/>
                </a:lnTo>
                <a:lnTo>
                  <a:pt x="1349" y="1755"/>
                </a:lnTo>
                <a:lnTo>
                  <a:pt x="1377" y="1720"/>
                </a:lnTo>
                <a:lnTo>
                  <a:pt x="1405" y="1683"/>
                </a:lnTo>
                <a:lnTo>
                  <a:pt x="1432" y="1644"/>
                </a:lnTo>
                <a:lnTo>
                  <a:pt x="1459" y="1605"/>
                </a:lnTo>
                <a:lnTo>
                  <a:pt x="1485" y="1564"/>
                </a:lnTo>
                <a:lnTo>
                  <a:pt x="1510" y="1522"/>
                </a:lnTo>
                <a:lnTo>
                  <a:pt x="1534" y="1479"/>
                </a:lnTo>
                <a:lnTo>
                  <a:pt x="1558" y="1436"/>
                </a:lnTo>
                <a:lnTo>
                  <a:pt x="1580" y="1392"/>
                </a:lnTo>
                <a:lnTo>
                  <a:pt x="1602" y="1347"/>
                </a:lnTo>
                <a:lnTo>
                  <a:pt x="1625" y="1303"/>
                </a:lnTo>
                <a:lnTo>
                  <a:pt x="1646" y="1257"/>
                </a:lnTo>
                <a:lnTo>
                  <a:pt x="1685" y="1165"/>
                </a:lnTo>
                <a:lnTo>
                  <a:pt x="1721" y="1074"/>
                </a:lnTo>
                <a:lnTo>
                  <a:pt x="1754" y="985"/>
                </a:lnTo>
                <a:lnTo>
                  <a:pt x="1754" y="985"/>
                </a:lnTo>
                <a:lnTo>
                  <a:pt x="1782" y="908"/>
                </a:lnTo>
                <a:lnTo>
                  <a:pt x="1808" y="832"/>
                </a:lnTo>
                <a:lnTo>
                  <a:pt x="1833" y="756"/>
                </a:lnTo>
                <a:lnTo>
                  <a:pt x="1856" y="681"/>
                </a:lnTo>
                <a:lnTo>
                  <a:pt x="1878" y="608"/>
                </a:lnTo>
                <a:lnTo>
                  <a:pt x="1898" y="536"/>
                </a:lnTo>
                <a:lnTo>
                  <a:pt x="1916" y="467"/>
                </a:lnTo>
                <a:lnTo>
                  <a:pt x="1935" y="400"/>
                </a:lnTo>
                <a:lnTo>
                  <a:pt x="1965" y="276"/>
                </a:lnTo>
                <a:lnTo>
                  <a:pt x="1988" y="166"/>
                </a:lnTo>
                <a:lnTo>
                  <a:pt x="2008" y="73"/>
                </a:lnTo>
                <a:lnTo>
                  <a:pt x="2021" y="0"/>
                </a:lnTo>
                <a:lnTo>
                  <a:pt x="2021" y="0"/>
                </a:lnTo>
                <a:lnTo>
                  <a:pt x="1943" y="14"/>
                </a:lnTo>
                <a:lnTo>
                  <a:pt x="1842" y="37"/>
                </a:lnTo>
                <a:lnTo>
                  <a:pt x="1723" y="63"/>
                </a:lnTo>
                <a:lnTo>
                  <a:pt x="1588" y="97"/>
                </a:lnTo>
                <a:lnTo>
                  <a:pt x="1516" y="115"/>
                </a:lnTo>
                <a:lnTo>
                  <a:pt x="1440" y="136"/>
                </a:lnTo>
                <a:lnTo>
                  <a:pt x="1364" y="158"/>
                </a:lnTo>
                <a:lnTo>
                  <a:pt x="1286" y="182"/>
                </a:lnTo>
                <a:lnTo>
                  <a:pt x="1206" y="207"/>
                </a:lnTo>
                <a:lnTo>
                  <a:pt x="1125" y="234"/>
                </a:lnTo>
                <a:lnTo>
                  <a:pt x="1044" y="263"/>
                </a:lnTo>
                <a:lnTo>
                  <a:pt x="963" y="293"/>
                </a:lnTo>
                <a:lnTo>
                  <a:pt x="882" y="324"/>
                </a:lnTo>
                <a:lnTo>
                  <a:pt x="802" y="358"/>
                </a:lnTo>
                <a:lnTo>
                  <a:pt x="725" y="394"/>
                </a:lnTo>
                <a:lnTo>
                  <a:pt x="648" y="430"/>
                </a:lnTo>
                <a:lnTo>
                  <a:pt x="573" y="468"/>
                </a:lnTo>
                <a:lnTo>
                  <a:pt x="501" y="509"/>
                </a:lnTo>
                <a:lnTo>
                  <a:pt x="467" y="530"/>
                </a:lnTo>
                <a:lnTo>
                  <a:pt x="433" y="551"/>
                </a:lnTo>
                <a:lnTo>
                  <a:pt x="399" y="572"/>
                </a:lnTo>
                <a:lnTo>
                  <a:pt x="368" y="594"/>
                </a:lnTo>
                <a:lnTo>
                  <a:pt x="336" y="616"/>
                </a:lnTo>
                <a:lnTo>
                  <a:pt x="306" y="640"/>
                </a:lnTo>
                <a:lnTo>
                  <a:pt x="277" y="663"/>
                </a:lnTo>
                <a:lnTo>
                  <a:pt x="249" y="687"/>
                </a:lnTo>
                <a:lnTo>
                  <a:pt x="222" y="710"/>
                </a:lnTo>
                <a:lnTo>
                  <a:pt x="198" y="735"/>
                </a:lnTo>
                <a:lnTo>
                  <a:pt x="173" y="760"/>
                </a:lnTo>
                <a:lnTo>
                  <a:pt x="150" y="786"/>
                </a:lnTo>
                <a:lnTo>
                  <a:pt x="128" y="812"/>
                </a:lnTo>
                <a:lnTo>
                  <a:pt x="109" y="838"/>
                </a:lnTo>
                <a:lnTo>
                  <a:pt x="90" y="866"/>
                </a:lnTo>
                <a:lnTo>
                  <a:pt x="73" y="892"/>
                </a:lnTo>
                <a:lnTo>
                  <a:pt x="59" y="921"/>
                </a:lnTo>
                <a:lnTo>
                  <a:pt x="44" y="948"/>
                </a:lnTo>
                <a:lnTo>
                  <a:pt x="33" y="977"/>
                </a:lnTo>
                <a:lnTo>
                  <a:pt x="24" y="1006"/>
                </a:lnTo>
                <a:lnTo>
                  <a:pt x="24" y="1006"/>
                </a:lnTo>
                <a:lnTo>
                  <a:pt x="17" y="1027"/>
                </a:lnTo>
                <a:lnTo>
                  <a:pt x="12" y="1046"/>
                </a:lnTo>
                <a:lnTo>
                  <a:pt x="8" y="1067"/>
                </a:lnTo>
                <a:lnTo>
                  <a:pt x="4" y="1088"/>
                </a:lnTo>
                <a:lnTo>
                  <a:pt x="1" y="1109"/>
                </a:lnTo>
                <a:lnTo>
                  <a:pt x="0" y="1130"/>
                </a:lnTo>
                <a:lnTo>
                  <a:pt x="0" y="1151"/>
                </a:lnTo>
                <a:lnTo>
                  <a:pt x="0" y="1173"/>
                </a:lnTo>
                <a:lnTo>
                  <a:pt x="1" y="1194"/>
                </a:lnTo>
                <a:lnTo>
                  <a:pt x="4" y="1216"/>
                </a:lnTo>
                <a:lnTo>
                  <a:pt x="8" y="1237"/>
                </a:lnTo>
                <a:lnTo>
                  <a:pt x="12" y="1260"/>
                </a:lnTo>
                <a:lnTo>
                  <a:pt x="17" y="1282"/>
                </a:lnTo>
                <a:lnTo>
                  <a:pt x="24" y="1304"/>
                </a:lnTo>
                <a:lnTo>
                  <a:pt x="30" y="1326"/>
                </a:lnTo>
                <a:lnTo>
                  <a:pt x="38" y="1348"/>
                </a:lnTo>
                <a:lnTo>
                  <a:pt x="47" y="1372"/>
                </a:lnTo>
                <a:lnTo>
                  <a:pt x="58" y="1394"/>
                </a:lnTo>
                <a:lnTo>
                  <a:pt x="68" y="1418"/>
                </a:lnTo>
                <a:lnTo>
                  <a:pt x="81" y="1440"/>
                </a:lnTo>
                <a:lnTo>
                  <a:pt x="107" y="1487"/>
                </a:lnTo>
                <a:lnTo>
                  <a:pt x="137" y="1533"/>
                </a:lnTo>
                <a:lnTo>
                  <a:pt x="171" y="1580"/>
                </a:lnTo>
                <a:lnTo>
                  <a:pt x="209" y="1628"/>
                </a:lnTo>
                <a:lnTo>
                  <a:pt x="251" y="1675"/>
                </a:lnTo>
                <a:lnTo>
                  <a:pt x="297" y="1724"/>
                </a:lnTo>
                <a:lnTo>
                  <a:pt x="297" y="1724"/>
                </a:lnTo>
                <a:close/>
              </a:path>
            </a:pathLst>
          </a:custGeom>
          <a:solidFill>
            <a:srgbClr val="4341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37899" name="Freeform 5"/>
          <p:cNvSpPr>
            <a:spLocks noChangeArrowheads="1"/>
          </p:cNvSpPr>
          <p:nvPr/>
        </p:nvSpPr>
        <p:spPr bwMode="auto">
          <a:xfrm rot="15848862">
            <a:off x="2849562" y="1878013"/>
            <a:ext cx="3440113" cy="3449638"/>
          </a:xfrm>
          <a:custGeom>
            <a:avLst/>
            <a:gdLst>
              <a:gd name="T0" fmla="*/ 335 w 2021"/>
              <a:gd name="T1" fmla="*/ 1759 h 2026"/>
              <a:gd name="T2" fmla="*/ 449 w 2021"/>
              <a:gd name="T3" fmla="*/ 1853 h 2026"/>
              <a:gd name="T4" fmla="*/ 559 w 2021"/>
              <a:gd name="T5" fmla="*/ 1928 h 2026"/>
              <a:gd name="T6" fmla="*/ 666 w 2021"/>
              <a:gd name="T7" fmla="*/ 1982 h 2026"/>
              <a:gd name="T8" fmla="*/ 769 w 2021"/>
              <a:gd name="T9" fmla="*/ 2014 h 2026"/>
              <a:gd name="T10" fmla="*/ 871 w 2021"/>
              <a:gd name="T11" fmla="*/ 2026 h 2026"/>
              <a:gd name="T12" fmla="*/ 910 w 2021"/>
              <a:gd name="T13" fmla="*/ 2025 h 2026"/>
              <a:gd name="T14" fmla="*/ 985 w 2021"/>
              <a:gd name="T15" fmla="*/ 2012 h 2026"/>
              <a:gd name="T16" fmla="*/ 1092 w 2021"/>
              <a:gd name="T17" fmla="*/ 1971 h 2026"/>
              <a:gd name="T18" fmla="*/ 1194 w 2021"/>
              <a:gd name="T19" fmla="*/ 1906 h 2026"/>
              <a:gd name="T20" fmla="*/ 1288 w 2021"/>
              <a:gd name="T21" fmla="*/ 1822 h 2026"/>
              <a:gd name="T22" fmla="*/ 1377 w 2021"/>
              <a:gd name="T23" fmla="*/ 1720 h 2026"/>
              <a:gd name="T24" fmla="*/ 1459 w 2021"/>
              <a:gd name="T25" fmla="*/ 1605 h 2026"/>
              <a:gd name="T26" fmla="*/ 1534 w 2021"/>
              <a:gd name="T27" fmla="*/ 1479 h 2026"/>
              <a:gd name="T28" fmla="*/ 1602 w 2021"/>
              <a:gd name="T29" fmla="*/ 1347 h 2026"/>
              <a:gd name="T30" fmla="*/ 1685 w 2021"/>
              <a:gd name="T31" fmla="*/ 1165 h 2026"/>
              <a:gd name="T32" fmla="*/ 1754 w 2021"/>
              <a:gd name="T33" fmla="*/ 985 h 2026"/>
              <a:gd name="T34" fmla="*/ 1833 w 2021"/>
              <a:gd name="T35" fmla="*/ 756 h 2026"/>
              <a:gd name="T36" fmla="*/ 1898 w 2021"/>
              <a:gd name="T37" fmla="*/ 536 h 2026"/>
              <a:gd name="T38" fmla="*/ 1965 w 2021"/>
              <a:gd name="T39" fmla="*/ 276 h 2026"/>
              <a:gd name="T40" fmla="*/ 2021 w 2021"/>
              <a:gd name="T41" fmla="*/ 0 h 2026"/>
              <a:gd name="T42" fmla="*/ 1842 w 2021"/>
              <a:gd name="T43" fmla="*/ 37 h 2026"/>
              <a:gd name="T44" fmla="*/ 1516 w 2021"/>
              <a:gd name="T45" fmla="*/ 115 h 2026"/>
              <a:gd name="T46" fmla="*/ 1286 w 2021"/>
              <a:gd name="T47" fmla="*/ 182 h 2026"/>
              <a:gd name="T48" fmla="*/ 1044 w 2021"/>
              <a:gd name="T49" fmla="*/ 263 h 2026"/>
              <a:gd name="T50" fmla="*/ 802 w 2021"/>
              <a:gd name="T51" fmla="*/ 358 h 2026"/>
              <a:gd name="T52" fmla="*/ 573 w 2021"/>
              <a:gd name="T53" fmla="*/ 468 h 2026"/>
              <a:gd name="T54" fmla="*/ 433 w 2021"/>
              <a:gd name="T55" fmla="*/ 551 h 2026"/>
              <a:gd name="T56" fmla="*/ 336 w 2021"/>
              <a:gd name="T57" fmla="*/ 616 h 2026"/>
              <a:gd name="T58" fmla="*/ 249 w 2021"/>
              <a:gd name="T59" fmla="*/ 687 h 2026"/>
              <a:gd name="T60" fmla="*/ 173 w 2021"/>
              <a:gd name="T61" fmla="*/ 760 h 2026"/>
              <a:gd name="T62" fmla="*/ 109 w 2021"/>
              <a:gd name="T63" fmla="*/ 838 h 2026"/>
              <a:gd name="T64" fmla="*/ 59 w 2021"/>
              <a:gd name="T65" fmla="*/ 921 h 2026"/>
              <a:gd name="T66" fmla="*/ 24 w 2021"/>
              <a:gd name="T67" fmla="*/ 1006 h 2026"/>
              <a:gd name="T68" fmla="*/ 12 w 2021"/>
              <a:gd name="T69" fmla="*/ 1046 h 2026"/>
              <a:gd name="T70" fmla="*/ 1 w 2021"/>
              <a:gd name="T71" fmla="*/ 1109 h 2026"/>
              <a:gd name="T72" fmla="*/ 0 w 2021"/>
              <a:gd name="T73" fmla="*/ 1173 h 2026"/>
              <a:gd name="T74" fmla="*/ 8 w 2021"/>
              <a:gd name="T75" fmla="*/ 1237 h 2026"/>
              <a:gd name="T76" fmla="*/ 24 w 2021"/>
              <a:gd name="T77" fmla="*/ 1304 h 2026"/>
              <a:gd name="T78" fmla="*/ 47 w 2021"/>
              <a:gd name="T79" fmla="*/ 1372 h 2026"/>
              <a:gd name="T80" fmla="*/ 81 w 2021"/>
              <a:gd name="T81" fmla="*/ 1440 h 2026"/>
              <a:gd name="T82" fmla="*/ 171 w 2021"/>
              <a:gd name="T83" fmla="*/ 1580 h 2026"/>
              <a:gd name="T84" fmla="*/ 297 w 2021"/>
              <a:gd name="T85" fmla="*/ 1724 h 202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021"/>
              <a:gd name="T130" fmla="*/ 0 h 2026"/>
              <a:gd name="T131" fmla="*/ 2021 w 2021"/>
              <a:gd name="T132" fmla="*/ 2026 h 202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021" h="2026">
                <a:moveTo>
                  <a:pt x="297" y="1724"/>
                </a:moveTo>
                <a:lnTo>
                  <a:pt x="297" y="1724"/>
                </a:lnTo>
                <a:lnTo>
                  <a:pt x="335" y="1759"/>
                </a:lnTo>
                <a:lnTo>
                  <a:pt x="374" y="1793"/>
                </a:lnTo>
                <a:lnTo>
                  <a:pt x="412" y="1825"/>
                </a:lnTo>
                <a:lnTo>
                  <a:pt x="449" y="1853"/>
                </a:lnTo>
                <a:lnTo>
                  <a:pt x="485" y="1881"/>
                </a:lnTo>
                <a:lnTo>
                  <a:pt x="522" y="1906"/>
                </a:lnTo>
                <a:lnTo>
                  <a:pt x="559" y="1928"/>
                </a:lnTo>
                <a:lnTo>
                  <a:pt x="594" y="1948"/>
                </a:lnTo>
                <a:lnTo>
                  <a:pt x="630" y="1966"/>
                </a:lnTo>
                <a:lnTo>
                  <a:pt x="666" y="1982"/>
                </a:lnTo>
                <a:lnTo>
                  <a:pt x="700" y="1995"/>
                </a:lnTo>
                <a:lnTo>
                  <a:pt x="735" y="2006"/>
                </a:lnTo>
                <a:lnTo>
                  <a:pt x="769" y="2014"/>
                </a:lnTo>
                <a:lnTo>
                  <a:pt x="803" y="2021"/>
                </a:lnTo>
                <a:lnTo>
                  <a:pt x="837" y="2025"/>
                </a:lnTo>
                <a:lnTo>
                  <a:pt x="871" y="2026"/>
                </a:lnTo>
                <a:lnTo>
                  <a:pt x="871" y="2026"/>
                </a:lnTo>
                <a:lnTo>
                  <a:pt x="891" y="2026"/>
                </a:lnTo>
                <a:lnTo>
                  <a:pt x="910" y="2025"/>
                </a:lnTo>
                <a:lnTo>
                  <a:pt x="929" y="2022"/>
                </a:lnTo>
                <a:lnTo>
                  <a:pt x="948" y="2019"/>
                </a:lnTo>
                <a:lnTo>
                  <a:pt x="985" y="2012"/>
                </a:lnTo>
                <a:lnTo>
                  <a:pt x="1022" y="2001"/>
                </a:lnTo>
                <a:lnTo>
                  <a:pt x="1058" y="1987"/>
                </a:lnTo>
                <a:lnTo>
                  <a:pt x="1092" y="1971"/>
                </a:lnTo>
                <a:lnTo>
                  <a:pt x="1128" y="1951"/>
                </a:lnTo>
                <a:lnTo>
                  <a:pt x="1160" y="1931"/>
                </a:lnTo>
                <a:lnTo>
                  <a:pt x="1194" y="1906"/>
                </a:lnTo>
                <a:lnTo>
                  <a:pt x="1226" y="1880"/>
                </a:lnTo>
                <a:lnTo>
                  <a:pt x="1258" y="1852"/>
                </a:lnTo>
                <a:lnTo>
                  <a:pt x="1288" y="1822"/>
                </a:lnTo>
                <a:lnTo>
                  <a:pt x="1319" y="1789"/>
                </a:lnTo>
                <a:lnTo>
                  <a:pt x="1349" y="1755"/>
                </a:lnTo>
                <a:lnTo>
                  <a:pt x="1377" y="1720"/>
                </a:lnTo>
                <a:lnTo>
                  <a:pt x="1405" y="1683"/>
                </a:lnTo>
                <a:lnTo>
                  <a:pt x="1432" y="1644"/>
                </a:lnTo>
                <a:lnTo>
                  <a:pt x="1459" y="1605"/>
                </a:lnTo>
                <a:lnTo>
                  <a:pt x="1485" y="1564"/>
                </a:lnTo>
                <a:lnTo>
                  <a:pt x="1510" y="1522"/>
                </a:lnTo>
                <a:lnTo>
                  <a:pt x="1534" y="1479"/>
                </a:lnTo>
                <a:lnTo>
                  <a:pt x="1558" y="1436"/>
                </a:lnTo>
                <a:lnTo>
                  <a:pt x="1580" y="1392"/>
                </a:lnTo>
                <a:lnTo>
                  <a:pt x="1602" y="1347"/>
                </a:lnTo>
                <a:lnTo>
                  <a:pt x="1625" y="1303"/>
                </a:lnTo>
                <a:lnTo>
                  <a:pt x="1646" y="1257"/>
                </a:lnTo>
                <a:lnTo>
                  <a:pt x="1685" y="1165"/>
                </a:lnTo>
                <a:lnTo>
                  <a:pt x="1721" y="1074"/>
                </a:lnTo>
                <a:lnTo>
                  <a:pt x="1754" y="985"/>
                </a:lnTo>
                <a:lnTo>
                  <a:pt x="1754" y="985"/>
                </a:lnTo>
                <a:lnTo>
                  <a:pt x="1782" y="908"/>
                </a:lnTo>
                <a:lnTo>
                  <a:pt x="1808" y="832"/>
                </a:lnTo>
                <a:lnTo>
                  <a:pt x="1833" y="756"/>
                </a:lnTo>
                <a:lnTo>
                  <a:pt x="1856" y="681"/>
                </a:lnTo>
                <a:lnTo>
                  <a:pt x="1878" y="608"/>
                </a:lnTo>
                <a:lnTo>
                  <a:pt x="1898" y="536"/>
                </a:lnTo>
                <a:lnTo>
                  <a:pt x="1916" y="467"/>
                </a:lnTo>
                <a:lnTo>
                  <a:pt x="1935" y="400"/>
                </a:lnTo>
                <a:lnTo>
                  <a:pt x="1965" y="276"/>
                </a:lnTo>
                <a:lnTo>
                  <a:pt x="1988" y="166"/>
                </a:lnTo>
                <a:lnTo>
                  <a:pt x="2008" y="73"/>
                </a:lnTo>
                <a:lnTo>
                  <a:pt x="2021" y="0"/>
                </a:lnTo>
                <a:lnTo>
                  <a:pt x="2021" y="0"/>
                </a:lnTo>
                <a:lnTo>
                  <a:pt x="1943" y="14"/>
                </a:lnTo>
                <a:lnTo>
                  <a:pt x="1842" y="37"/>
                </a:lnTo>
                <a:lnTo>
                  <a:pt x="1723" y="63"/>
                </a:lnTo>
                <a:lnTo>
                  <a:pt x="1588" y="97"/>
                </a:lnTo>
                <a:lnTo>
                  <a:pt x="1516" y="115"/>
                </a:lnTo>
                <a:lnTo>
                  <a:pt x="1440" y="136"/>
                </a:lnTo>
                <a:lnTo>
                  <a:pt x="1364" y="158"/>
                </a:lnTo>
                <a:lnTo>
                  <a:pt x="1286" y="182"/>
                </a:lnTo>
                <a:lnTo>
                  <a:pt x="1206" y="207"/>
                </a:lnTo>
                <a:lnTo>
                  <a:pt x="1125" y="234"/>
                </a:lnTo>
                <a:lnTo>
                  <a:pt x="1044" y="263"/>
                </a:lnTo>
                <a:lnTo>
                  <a:pt x="963" y="293"/>
                </a:lnTo>
                <a:lnTo>
                  <a:pt x="882" y="324"/>
                </a:lnTo>
                <a:lnTo>
                  <a:pt x="802" y="358"/>
                </a:lnTo>
                <a:lnTo>
                  <a:pt x="725" y="394"/>
                </a:lnTo>
                <a:lnTo>
                  <a:pt x="648" y="430"/>
                </a:lnTo>
                <a:lnTo>
                  <a:pt x="573" y="468"/>
                </a:lnTo>
                <a:lnTo>
                  <a:pt x="501" y="509"/>
                </a:lnTo>
                <a:lnTo>
                  <a:pt x="467" y="530"/>
                </a:lnTo>
                <a:lnTo>
                  <a:pt x="433" y="551"/>
                </a:lnTo>
                <a:lnTo>
                  <a:pt x="399" y="572"/>
                </a:lnTo>
                <a:lnTo>
                  <a:pt x="368" y="594"/>
                </a:lnTo>
                <a:lnTo>
                  <a:pt x="336" y="616"/>
                </a:lnTo>
                <a:lnTo>
                  <a:pt x="306" y="640"/>
                </a:lnTo>
                <a:lnTo>
                  <a:pt x="277" y="663"/>
                </a:lnTo>
                <a:lnTo>
                  <a:pt x="249" y="687"/>
                </a:lnTo>
                <a:lnTo>
                  <a:pt x="222" y="710"/>
                </a:lnTo>
                <a:lnTo>
                  <a:pt x="198" y="735"/>
                </a:lnTo>
                <a:lnTo>
                  <a:pt x="173" y="760"/>
                </a:lnTo>
                <a:lnTo>
                  <a:pt x="150" y="786"/>
                </a:lnTo>
                <a:lnTo>
                  <a:pt x="128" y="812"/>
                </a:lnTo>
                <a:lnTo>
                  <a:pt x="109" y="838"/>
                </a:lnTo>
                <a:lnTo>
                  <a:pt x="90" y="866"/>
                </a:lnTo>
                <a:lnTo>
                  <a:pt x="73" y="892"/>
                </a:lnTo>
                <a:lnTo>
                  <a:pt x="59" y="921"/>
                </a:lnTo>
                <a:lnTo>
                  <a:pt x="44" y="948"/>
                </a:lnTo>
                <a:lnTo>
                  <a:pt x="33" y="977"/>
                </a:lnTo>
                <a:lnTo>
                  <a:pt x="24" y="1006"/>
                </a:lnTo>
                <a:lnTo>
                  <a:pt x="24" y="1006"/>
                </a:lnTo>
                <a:lnTo>
                  <a:pt x="17" y="1027"/>
                </a:lnTo>
                <a:lnTo>
                  <a:pt x="12" y="1046"/>
                </a:lnTo>
                <a:lnTo>
                  <a:pt x="8" y="1067"/>
                </a:lnTo>
                <a:lnTo>
                  <a:pt x="4" y="1088"/>
                </a:lnTo>
                <a:lnTo>
                  <a:pt x="1" y="1109"/>
                </a:lnTo>
                <a:lnTo>
                  <a:pt x="0" y="1130"/>
                </a:lnTo>
                <a:lnTo>
                  <a:pt x="0" y="1151"/>
                </a:lnTo>
                <a:lnTo>
                  <a:pt x="0" y="1173"/>
                </a:lnTo>
                <a:lnTo>
                  <a:pt x="1" y="1194"/>
                </a:lnTo>
                <a:lnTo>
                  <a:pt x="4" y="1216"/>
                </a:lnTo>
                <a:lnTo>
                  <a:pt x="8" y="1237"/>
                </a:lnTo>
                <a:lnTo>
                  <a:pt x="12" y="1260"/>
                </a:lnTo>
                <a:lnTo>
                  <a:pt x="17" y="1282"/>
                </a:lnTo>
                <a:lnTo>
                  <a:pt x="24" y="1304"/>
                </a:lnTo>
                <a:lnTo>
                  <a:pt x="30" y="1326"/>
                </a:lnTo>
                <a:lnTo>
                  <a:pt x="38" y="1348"/>
                </a:lnTo>
                <a:lnTo>
                  <a:pt x="47" y="1372"/>
                </a:lnTo>
                <a:lnTo>
                  <a:pt x="58" y="1394"/>
                </a:lnTo>
                <a:lnTo>
                  <a:pt x="68" y="1418"/>
                </a:lnTo>
                <a:lnTo>
                  <a:pt x="81" y="1440"/>
                </a:lnTo>
                <a:lnTo>
                  <a:pt x="107" y="1487"/>
                </a:lnTo>
                <a:lnTo>
                  <a:pt x="137" y="1533"/>
                </a:lnTo>
                <a:lnTo>
                  <a:pt x="171" y="1580"/>
                </a:lnTo>
                <a:lnTo>
                  <a:pt x="209" y="1628"/>
                </a:lnTo>
                <a:lnTo>
                  <a:pt x="251" y="1675"/>
                </a:lnTo>
                <a:lnTo>
                  <a:pt x="297" y="1724"/>
                </a:lnTo>
                <a:lnTo>
                  <a:pt x="297" y="1724"/>
                </a:lnTo>
                <a:close/>
              </a:path>
            </a:pathLst>
          </a:custGeom>
          <a:solidFill>
            <a:srgbClr val="EE9065"/>
          </a:solidFill>
          <a:ln w="76200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37900" name="Freeform 5"/>
          <p:cNvSpPr>
            <a:spLocks noChangeArrowheads="1"/>
          </p:cNvSpPr>
          <p:nvPr/>
        </p:nvSpPr>
        <p:spPr bwMode="auto">
          <a:xfrm>
            <a:off x="4840288" y="3276600"/>
            <a:ext cx="3440112" cy="3449638"/>
          </a:xfrm>
          <a:custGeom>
            <a:avLst/>
            <a:gdLst>
              <a:gd name="T0" fmla="*/ 335 w 2021"/>
              <a:gd name="T1" fmla="*/ 1759 h 2026"/>
              <a:gd name="T2" fmla="*/ 449 w 2021"/>
              <a:gd name="T3" fmla="*/ 1853 h 2026"/>
              <a:gd name="T4" fmla="*/ 559 w 2021"/>
              <a:gd name="T5" fmla="*/ 1928 h 2026"/>
              <a:gd name="T6" fmla="*/ 666 w 2021"/>
              <a:gd name="T7" fmla="*/ 1982 h 2026"/>
              <a:gd name="T8" fmla="*/ 769 w 2021"/>
              <a:gd name="T9" fmla="*/ 2014 h 2026"/>
              <a:gd name="T10" fmla="*/ 871 w 2021"/>
              <a:gd name="T11" fmla="*/ 2026 h 2026"/>
              <a:gd name="T12" fmla="*/ 910 w 2021"/>
              <a:gd name="T13" fmla="*/ 2025 h 2026"/>
              <a:gd name="T14" fmla="*/ 985 w 2021"/>
              <a:gd name="T15" fmla="*/ 2012 h 2026"/>
              <a:gd name="T16" fmla="*/ 1092 w 2021"/>
              <a:gd name="T17" fmla="*/ 1971 h 2026"/>
              <a:gd name="T18" fmla="*/ 1194 w 2021"/>
              <a:gd name="T19" fmla="*/ 1906 h 2026"/>
              <a:gd name="T20" fmla="*/ 1288 w 2021"/>
              <a:gd name="T21" fmla="*/ 1822 h 2026"/>
              <a:gd name="T22" fmla="*/ 1377 w 2021"/>
              <a:gd name="T23" fmla="*/ 1720 h 2026"/>
              <a:gd name="T24" fmla="*/ 1459 w 2021"/>
              <a:gd name="T25" fmla="*/ 1605 h 2026"/>
              <a:gd name="T26" fmla="*/ 1534 w 2021"/>
              <a:gd name="T27" fmla="*/ 1479 h 2026"/>
              <a:gd name="T28" fmla="*/ 1602 w 2021"/>
              <a:gd name="T29" fmla="*/ 1347 h 2026"/>
              <a:gd name="T30" fmla="*/ 1685 w 2021"/>
              <a:gd name="T31" fmla="*/ 1165 h 2026"/>
              <a:gd name="T32" fmla="*/ 1754 w 2021"/>
              <a:gd name="T33" fmla="*/ 985 h 2026"/>
              <a:gd name="T34" fmla="*/ 1833 w 2021"/>
              <a:gd name="T35" fmla="*/ 756 h 2026"/>
              <a:gd name="T36" fmla="*/ 1898 w 2021"/>
              <a:gd name="T37" fmla="*/ 536 h 2026"/>
              <a:gd name="T38" fmla="*/ 1965 w 2021"/>
              <a:gd name="T39" fmla="*/ 276 h 2026"/>
              <a:gd name="T40" fmla="*/ 2021 w 2021"/>
              <a:gd name="T41" fmla="*/ 0 h 2026"/>
              <a:gd name="T42" fmla="*/ 1842 w 2021"/>
              <a:gd name="T43" fmla="*/ 37 h 2026"/>
              <a:gd name="T44" fmla="*/ 1516 w 2021"/>
              <a:gd name="T45" fmla="*/ 115 h 2026"/>
              <a:gd name="T46" fmla="*/ 1286 w 2021"/>
              <a:gd name="T47" fmla="*/ 182 h 2026"/>
              <a:gd name="T48" fmla="*/ 1044 w 2021"/>
              <a:gd name="T49" fmla="*/ 263 h 2026"/>
              <a:gd name="T50" fmla="*/ 802 w 2021"/>
              <a:gd name="T51" fmla="*/ 358 h 2026"/>
              <a:gd name="T52" fmla="*/ 573 w 2021"/>
              <a:gd name="T53" fmla="*/ 468 h 2026"/>
              <a:gd name="T54" fmla="*/ 433 w 2021"/>
              <a:gd name="T55" fmla="*/ 551 h 2026"/>
              <a:gd name="T56" fmla="*/ 336 w 2021"/>
              <a:gd name="T57" fmla="*/ 616 h 2026"/>
              <a:gd name="T58" fmla="*/ 249 w 2021"/>
              <a:gd name="T59" fmla="*/ 687 h 2026"/>
              <a:gd name="T60" fmla="*/ 173 w 2021"/>
              <a:gd name="T61" fmla="*/ 760 h 2026"/>
              <a:gd name="T62" fmla="*/ 109 w 2021"/>
              <a:gd name="T63" fmla="*/ 838 h 2026"/>
              <a:gd name="T64" fmla="*/ 59 w 2021"/>
              <a:gd name="T65" fmla="*/ 921 h 2026"/>
              <a:gd name="T66" fmla="*/ 24 w 2021"/>
              <a:gd name="T67" fmla="*/ 1006 h 2026"/>
              <a:gd name="T68" fmla="*/ 12 w 2021"/>
              <a:gd name="T69" fmla="*/ 1046 h 2026"/>
              <a:gd name="T70" fmla="*/ 1 w 2021"/>
              <a:gd name="T71" fmla="*/ 1109 h 2026"/>
              <a:gd name="T72" fmla="*/ 0 w 2021"/>
              <a:gd name="T73" fmla="*/ 1173 h 2026"/>
              <a:gd name="T74" fmla="*/ 8 w 2021"/>
              <a:gd name="T75" fmla="*/ 1237 h 2026"/>
              <a:gd name="T76" fmla="*/ 24 w 2021"/>
              <a:gd name="T77" fmla="*/ 1304 h 2026"/>
              <a:gd name="T78" fmla="*/ 47 w 2021"/>
              <a:gd name="T79" fmla="*/ 1372 h 2026"/>
              <a:gd name="T80" fmla="*/ 81 w 2021"/>
              <a:gd name="T81" fmla="*/ 1440 h 2026"/>
              <a:gd name="T82" fmla="*/ 171 w 2021"/>
              <a:gd name="T83" fmla="*/ 1580 h 2026"/>
              <a:gd name="T84" fmla="*/ 297 w 2021"/>
              <a:gd name="T85" fmla="*/ 1724 h 202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021"/>
              <a:gd name="T130" fmla="*/ 0 h 2026"/>
              <a:gd name="T131" fmla="*/ 2021 w 2021"/>
              <a:gd name="T132" fmla="*/ 2026 h 202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021" h="2026">
                <a:moveTo>
                  <a:pt x="297" y="1724"/>
                </a:moveTo>
                <a:lnTo>
                  <a:pt x="297" y="1724"/>
                </a:lnTo>
                <a:lnTo>
                  <a:pt x="335" y="1759"/>
                </a:lnTo>
                <a:lnTo>
                  <a:pt x="374" y="1793"/>
                </a:lnTo>
                <a:lnTo>
                  <a:pt x="412" y="1825"/>
                </a:lnTo>
                <a:lnTo>
                  <a:pt x="449" y="1853"/>
                </a:lnTo>
                <a:lnTo>
                  <a:pt x="485" y="1881"/>
                </a:lnTo>
                <a:lnTo>
                  <a:pt x="522" y="1906"/>
                </a:lnTo>
                <a:lnTo>
                  <a:pt x="559" y="1928"/>
                </a:lnTo>
                <a:lnTo>
                  <a:pt x="594" y="1948"/>
                </a:lnTo>
                <a:lnTo>
                  <a:pt x="630" y="1966"/>
                </a:lnTo>
                <a:lnTo>
                  <a:pt x="666" y="1982"/>
                </a:lnTo>
                <a:lnTo>
                  <a:pt x="700" y="1995"/>
                </a:lnTo>
                <a:lnTo>
                  <a:pt x="735" y="2006"/>
                </a:lnTo>
                <a:lnTo>
                  <a:pt x="769" y="2014"/>
                </a:lnTo>
                <a:lnTo>
                  <a:pt x="803" y="2021"/>
                </a:lnTo>
                <a:lnTo>
                  <a:pt x="837" y="2025"/>
                </a:lnTo>
                <a:lnTo>
                  <a:pt x="871" y="2026"/>
                </a:lnTo>
                <a:lnTo>
                  <a:pt x="871" y="2026"/>
                </a:lnTo>
                <a:lnTo>
                  <a:pt x="891" y="2026"/>
                </a:lnTo>
                <a:lnTo>
                  <a:pt x="910" y="2025"/>
                </a:lnTo>
                <a:lnTo>
                  <a:pt x="929" y="2022"/>
                </a:lnTo>
                <a:lnTo>
                  <a:pt x="948" y="2019"/>
                </a:lnTo>
                <a:lnTo>
                  <a:pt x="985" y="2012"/>
                </a:lnTo>
                <a:lnTo>
                  <a:pt x="1022" y="2001"/>
                </a:lnTo>
                <a:lnTo>
                  <a:pt x="1058" y="1987"/>
                </a:lnTo>
                <a:lnTo>
                  <a:pt x="1092" y="1971"/>
                </a:lnTo>
                <a:lnTo>
                  <a:pt x="1128" y="1951"/>
                </a:lnTo>
                <a:lnTo>
                  <a:pt x="1160" y="1931"/>
                </a:lnTo>
                <a:lnTo>
                  <a:pt x="1194" y="1906"/>
                </a:lnTo>
                <a:lnTo>
                  <a:pt x="1226" y="1880"/>
                </a:lnTo>
                <a:lnTo>
                  <a:pt x="1258" y="1852"/>
                </a:lnTo>
                <a:lnTo>
                  <a:pt x="1288" y="1822"/>
                </a:lnTo>
                <a:lnTo>
                  <a:pt x="1319" y="1789"/>
                </a:lnTo>
                <a:lnTo>
                  <a:pt x="1349" y="1755"/>
                </a:lnTo>
                <a:lnTo>
                  <a:pt x="1377" y="1720"/>
                </a:lnTo>
                <a:lnTo>
                  <a:pt x="1405" y="1683"/>
                </a:lnTo>
                <a:lnTo>
                  <a:pt x="1432" y="1644"/>
                </a:lnTo>
                <a:lnTo>
                  <a:pt x="1459" y="1605"/>
                </a:lnTo>
                <a:lnTo>
                  <a:pt x="1485" y="1564"/>
                </a:lnTo>
                <a:lnTo>
                  <a:pt x="1510" y="1522"/>
                </a:lnTo>
                <a:lnTo>
                  <a:pt x="1534" y="1479"/>
                </a:lnTo>
                <a:lnTo>
                  <a:pt x="1558" y="1436"/>
                </a:lnTo>
                <a:lnTo>
                  <a:pt x="1580" y="1392"/>
                </a:lnTo>
                <a:lnTo>
                  <a:pt x="1602" y="1347"/>
                </a:lnTo>
                <a:lnTo>
                  <a:pt x="1625" y="1303"/>
                </a:lnTo>
                <a:lnTo>
                  <a:pt x="1646" y="1257"/>
                </a:lnTo>
                <a:lnTo>
                  <a:pt x="1685" y="1165"/>
                </a:lnTo>
                <a:lnTo>
                  <a:pt x="1721" y="1074"/>
                </a:lnTo>
                <a:lnTo>
                  <a:pt x="1754" y="985"/>
                </a:lnTo>
                <a:lnTo>
                  <a:pt x="1754" y="985"/>
                </a:lnTo>
                <a:lnTo>
                  <a:pt x="1782" y="908"/>
                </a:lnTo>
                <a:lnTo>
                  <a:pt x="1808" y="832"/>
                </a:lnTo>
                <a:lnTo>
                  <a:pt x="1833" y="756"/>
                </a:lnTo>
                <a:lnTo>
                  <a:pt x="1856" y="681"/>
                </a:lnTo>
                <a:lnTo>
                  <a:pt x="1878" y="608"/>
                </a:lnTo>
                <a:lnTo>
                  <a:pt x="1898" y="536"/>
                </a:lnTo>
                <a:lnTo>
                  <a:pt x="1916" y="467"/>
                </a:lnTo>
                <a:lnTo>
                  <a:pt x="1935" y="400"/>
                </a:lnTo>
                <a:lnTo>
                  <a:pt x="1965" y="276"/>
                </a:lnTo>
                <a:lnTo>
                  <a:pt x="1988" y="166"/>
                </a:lnTo>
                <a:lnTo>
                  <a:pt x="2008" y="73"/>
                </a:lnTo>
                <a:lnTo>
                  <a:pt x="2021" y="0"/>
                </a:lnTo>
                <a:lnTo>
                  <a:pt x="2021" y="0"/>
                </a:lnTo>
                <a:lnTo>
                  <a:pt x="1943" y="14"/>
                </a:lnTo>
                <a:lnTo>
                  <a:pt x="1842" y="37"/>
                </a:lnTo>
                <a:lnTo>
                  <a:pt x="1723" y="63"/>
                </a:lnTo>
                <a:lnTo>
                  <a:pt x="1588" y="97"/>
                </a:lnTo>
                <a:lnTo>
                  <a:pt x="1516" y="115"/>
                </a:lnTo>
                <a:lnTo>
                  <a:pt x="1440" y="136"/>
                </a:lnTo>
                <a:lnTo>
                  <a:pt x="1364" y="158"/>
                </a:lnTo>
                <a:lnTo>
                  <a:pt x="1286" y="182"/>
                </a:lnTo>
                <a:lnTo>
                  <a:pt x="1206" y="207"/>
                </a:lnTo>
                <a:lnTo>
                  <a:pt x="1125" y="234"/>
                </a:lnTo>
                <a:lnTo>
                  <a:pt x="1044" y="263"/>
                </a:lnTo>
                <a:lnTo>
                  <a:pt x="963" y="293"/>
                </a:lnTo>
                <a:lnTo>
                  <a:pt x="882" y="324"/>
                </a:lnTo>
                <a:lnTo>
                  <a:pt x="802" y="358"/>
                </a:lnTo>
                <a:lnTo>
                  <a:pt x="725" y="394"/>
                </a:lnTo>
                <a:lnTo>
                  <a:pt x="648" y="430"/>
                </a:lnTo>
                <a:lnTo>
                  <a:pt x="573" y="468"/>
                </a:lnTo>
                <a:lnTo>
                  <a:pt x="501" y="509"/>
                </a:lnTo>
                <a:lnTo>
                  <a:pt x="467" y="530"/>
                </a:lnTo>
                <a:lnTo>
                  <a:pt x="433" y="551"/>
                </a:lnTo>
                <a:lnTo>
                  <a:pt x="399" y="572"/>
                </a:lnTo>
                <a:lnTo>
                  <a:pt x="368" y="594"/>
                </a:lnTo>
                <a:lnTo>
                  <a:pt x="336" y="616"/>
                </a:lnTo>
                <a:lnTo>
                  <a:pt x="306" y="640"/>
                </a:lnTo>
                <a:lnTo>
                  <a:pt x="277" y="663"/>
                </a:lnTo>
                <a:lnTo>
                  <a:pt x="249" y="687"/>
                </a:lnTo>
                <a:lnTo>
                  <a:pt x="222" y="710"/>
                </a:lnTo>
                <a:lnTo>
                  <a:pt x="198" y="735"/>
                </a:lnTo>
                <a:lnTo>
                  <a:pt x="173" y="760"/>
                </a:lnTo>
                <a:lnTo>
                  <a:pt x="150" y="786"/>
                </a:lnTo>
                <a:lnTo>
                  <a:pt x="128" y="812"/>
                </a:lnTo>
                <a:lnTo>
                  <a:pt x="109" y="838"/>
                </a:lnTo>
                <a:lnTo>
                  <a:pt x="90" y="866"/>
                </a:lnTo>
                <a:lnTo>
                  <a:pt x="73" y="892"/>
                </a:lnTo>
                <a:lnTo>
                  <a:pt x="59" y="921"/>
                </a:lnTo>
                <a:lnTo>
                  <a:pt x="44" y="948"/>
                </a:lnTo>
                <a:lnTo>
                  <a:pt x="33" y="977"/>
                </a:lnTo>
                <a:lnTo>
                  <a:pt x="24" y="1006"/>
                </a:lnTo>
                <a:lnTo>
                  <a:pt x="24" y="1006"/>
                </a:lnTo>
                <a:lnTo>
                  <a:pt x="17" y="1027"/>
                </a:lnTo>
                <a:lnTo>
                  <a:pt x="12" y="1046"/>
                </a:lnTo>
                <a:lnTo>
                  <a:pt x="8" y="1067"/>
                </a:lnTo>
                <a:lnTo>
                  <a:pt x="4" y="1088"/>
                </a:lnTo>
                <a:lnTo>
                  <a:pt x="1" y="1109"/>
                </a:lnTo>
                <a:lnTo>
                  <a:pt x="0" y="1130"/>
                </a:lnTo>
                <a:lnTo>
                  <a:pt x="0" y="1151"/>
                </a:lnTo>
                <a:lnTo>
                  <a:pt x="0" y="1173"/>
                </a:lnTo>
                <a:lnTo>
                  <a:pt x="1" y="1194"/>
                </a:lnTo>
                <a:lnTo>
                  <a:pt x="4" y="1216"/>
                </a:lnTo>
                <a:lnTo>
                  <a:pt x="8" y="1237"/>
                </a:lnTo>
                <a:lnTo>
                  <a:pt x="12" y="1260"/>
                </a:lnTo>
                <a:lnTo>
                  <a:pt x="17" y="1282"/>
                </a:lnTo>
                <a:lnTo>
                  <a:pt x="24" y="1304"/>
                </a:lnTo>
                <a:lnTo>
                  <a:pt x="30" y="1326"/>
                </a:lnTo>
                <a:lnTo>
                  <a:pt x="38" y="1348"/>
                </a:lnTo>
                <a:lnTo>
                  <a:pt x="47" y="1372"/>
                </a:lnTo>
                <a:lnTo>
                  <a:pt x="58" y="1394"/>
                </a:lnTo>
                <a:lnTo>
                  <a:pt x="68" y="1418"/>
                </a:lnTo>
                <a:lnTo>
                  <a:pt x="81" y="1440"/>
                </a:lnTo>
                <a:lnTo>
                  <a:pt x="107" y="1487"/>
                </a:lnTo>
                <a:lnTo>
                  <a:pt x="137" y="1533"/>
                </a:lnTo>
                <a:lnTo>
                  <a:pt x="171" y="1580"/>
                </a:lnTo>
                <a:lnTo>
                  <a:pt x="209" y="1628"/>
                </a:lnTo>
                <a:lnTo>
                  <a:pt x="251" y="1675"/>
                </a:lnTo>
                <a:lnTo>
                  <a:pt x="297" y="1724"/>
                </a:lnTo>
                <a:lnTo>
                  <a:pt x="297" y="1724"/>
                </a:lnTo>
                <a:close/>
              </a:path>
            </a:pathLst>
          </a:custGeom>
          <a:solidFill>
            <a:srgbClr val="4BB0D0"/>
          </a:solidFill>
          <a:ln w="76200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37901" name="矩形 12"/>
          <p:cNvSpPr>
            <a:spLocks noChangeArrowheads="1"/>
          </p:cNvSpPr>
          <p:nvPr/>
        </p:nvSpPr>
        <p:spPr bwMode="auto">
          <a:xfrm rot="2644672">
            <a:off x="4948238" y="5227638"/>
            <a:ext cx="203041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sym typeface="Impact" panose="020B0806030902050204" pitchFamily="34" charset="0"/>
              </a:rPr>
              <a:t>内容说明</a:t>
            </a:r>
            <a:endParaRPr lang="en-US" sz="3600" b="1">
              <a:solidFill>
                <a:srgbClr val="FFFFFF"/>
              </a:solidFill>
              <a:sym typeface="Impact" panose="020B0806030902050204" pitchFamily="34" charset="0"/>
            </a:endParaRPr>
          </a:p>
        </p:txBody>
      </p:sp>
      <p:sp>
        <p:nvSpPr>
          <p:cNvPr id="37902" name="文本框 13"/>
          <p:cNvSpPr>
            <a:spLocks noChangeArrowheads="1"/>
          </p:cNvSpPr>
          <p:nvPr/>
        </p:nvSpPr>
        <p:spPr bwMode="auto">
          <a:xfrm rot="2644672">
            <a:off x="7042150" y="3700463"/>
            <a:ext cx="9271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FFFFFF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01</a:t>
            </a:r>
            <a:endParaRPr lang="zh-CN" altLang="en-US" sz="4400">
              <a:solidFill>
                <a:srgbClr val="FFFFFF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37903" name="矩形 15"/>
          <p:cNvSpPr>
            <a:spLocks noChangeArrowheads="1"/>
          </p:cNvSpPr>
          <p:nvPr/>
        </p:nvSpPr>
        <p:spPr bwMode="auto">
          <a:xfrm rot="2644672">
            <a:off x="5059363" y="2146300"/>
            <a:ext cx="20320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sym typeface="Impact" panose="020B0806030902050204" pitchFamily="34" charset="0"/>
              </a:rPr>
              <a:t>内容说明</a:t>
            </a:r>
            <a:endParaRPr lang="en-US" sz="3600" b="1">
              <a:solidFill>
                <a:srgbClr val="FFFFFF"/>
              </a:solidFill>
              <a:sym typeface="Impact" panose="020B0806030902050204" pitchFamily="34" charset="0"/>
            </a:endParaRPr>
          </a:p>
        </p:txBody>
      </p:sp>
      <p:sp>
        <p:nvSpPr>
          <p:cNvPr id="37904" name="文本框 16"/>
          <p:cNvSpPr>
            <a:spLocks noChangeArrowheads="1"/>
          </p:cNvSpPr>
          <p:nvPr/>
        </p:nvSpPr>
        <p:spPr bwMode="auto">
          <a:xfrm rot="2644672">
            <a:off x="7116763" y="593725"/>
            <a:ext cx="9255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FFFFFF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03</a:t>
            </a:r>
            <a:endParaRPr lang="zh-CN" altLang="en-US" sz="4400">
              <a:solidFill>
                <a:srgbClr val="FFFFFF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37905" name="矩形 18"/>
          <p:cNvSpPr>
            <a:spLocks noChangeArrowheads="1"/>
          </p:cNvSpPr>
          <p:nvPr/>
        </p:nvSpPr>
        <p:spPr bwMode="auto">
          <a:xfrm rot="18955328" flipH="1">
            <a:off x="4052888" y="3616325"/>
            <a:ext cx="203041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sym typeface="Impact" panose="020B0806030902050204" pitchFamily="34" charset="0"/>
              </a:rPr>
              <a:t>内容说明</a:t>
            </a:r>
            <a:endParaRPr lang="en-US" sz="3600" b="1">
              <a:solidFill>
                <a:srgbClr val="FFFFFF"/>
              </a:solidFill>
              <a:sym typeface="Impact" panose="020B0806030902050204" pitchFamily="34" charset="0"/>
            </a:endParaRPr>
          </a:p>
        </p:txBody>
      </p:sp>
      <p:sp>
        <p:nvSpPr>
          <p:cNvPr id="37906" name="文本框 19"/>
          <p:cNvSpPr>
            <a:spLocks noChangeArrowheads="1"/>
          </p:cNvSpPr>
          <p:nvPr/>
        </p:nvSpPr>
        <p:spPr bwMode="auto">
          <a:xfrm rot="18955328" flipH="1">
            <a:off x="3111500" y="2349500"/>
            <a:ext cx="92551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FFFFFF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02</a:t>
            </a:r>
            <a:endParaRPr lang="zh-CN" altLang="en-US" sz="4400">
              <a:solidFill>
                <a:srgbClr val="FFFFFF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37907" name="文本框 21"/>
          <p:cNvSpPr>
            <a:spLocks noChangeArrowheads="1"/>
          </p:cNvSpPr>
          <p:nvPr/>
        </p:nvSpPr>
        <p:spPr bwMode="auto">
          <a:xfrm>
            <a:off x="7961313" y="5243513"/>
            <a:ext cx="23066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400">
                <a:solidFill>
                  <a:srgbClr val="4BB0D0"/>
                </a:solidFill>
                <a:sym typeface="Impact" panose="020B0806030902050204" pitchFamily="34" charset="0"/>
              </a:rPr>
              <a:t>01</a:t>
            </a:r>
            <a:r>
              <a:rPr lang="en-US" sz="2400" b="1">
                <a:solidFill>
                  <a:srgbClr val="4BB0D0"/>
                </a:solidFill>
                <a:sym typeface="Impact" panose="020B0806030902050204" pitchFamily="34" charset="0"/>
              </a:rPr>
              <a:t>  </a:t>
            </a:r>
            <a:r>
              <a:rPr lang="zh-CN" altLang="en-US" sz="2400" b="1">
                <a:solidFill>
                  <a:srgbClr val="4BB0D0"/>
                </a:solidFill>
                <a:sym typeface="Impact" panose="020B0806030902050204" pitchFamily="34" charset="0"/>
              </a:rPr>
              <a:t>内容说明</a:t>
            </a:r>
          </a:p>
        </p:txBody>
      </p:sp>
      <p:sp>
        <p:nvSpPr>
          <p:cNvPr id="37908" name="矩形 22"/>
          <p:cNvSpPr>
            <a:spLocks noChangeArrowheads="1"/>
          </p:cNvSpPr>
          <p:nvPr/>
        </p:nvSpPr>
        <p:spPr bwMode="auto">
          <a:xfrm>
            <a:off x="7961313" y="5705475"/>
            <a:ext cx="3878262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</p:txBody>
      </p:sp>
      <p:sp>
        <p:nvSpPr>
          <p:cNvPr id="37909" name="文本框 23"/>
          <p:cNvSpPr>
            <a:spLocks noChangeArrowheads="1"/>
          </p:cNvSpPr>
          <p:nvPr/>
        </p:nvSpPr>
        <p:spPr bwMode="auto">
          <a:xfrm>
            <a:off x="373063" y="4375150"/>
            <a:ext cx="23066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400">
                <a:solidFill>
                  <a:srgbClr val="EE9065"/>
                </a:solidFill>
                <a:sym typeface="Impact" panose="020B0806030902050204" pitchFamily="34" charset="0"/>
              </a:rPr>
              <a:t>02</a:t>
            </a:r>
            <a:r>
              <a:rPr lang="en-US" sz="2400" b="1">
                <a:solidFill>
                  <a:srgbClr val="EE9065"/>
                </a:solidFill>
                <a:sym typeface="Impact" panose="020B0806030902050204" pitchFamily="34" charset="0"/>
              </a:rPr>
              <a:t>  </a:t>
            </a:r>
            <a:r>
              <a:rPr lang="zh-CN" altLang="en-US" sz="2400" b="1">
                <a:solidFill>
                  <a:srgbClr val="EE9065"/>
                </a:solidFill>
                <a:sym typeface="Impact" panose="020B0806030902050204" pitchFamily="34" charset="0"/>
              </a:rPr>
              <a:t>内容说明</a:t>
            </a:r>
          </a:p>
        </p:txBody>
      </p:sp>
      <p:sp>
        <p:nvSpPr>
          <p:cNvPr id="37910" name="矩形 24"/>
          <p:cNvSpPr>
            <a:spLocks noChangeArrowheads="1"/>
          </p:cNvSpPr>
          <p:nvPr/>
        </p:nvSpPr>
        <p:spPr bwMode="auto">
          <a:xfrm>
            <a:off x="373063" y="4835525"/>
            <a:ext cx="3878262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</p:txBody>
      </p:sp>
      <p:sp>
        <p:nvSpPr>
          <p:cNvPr id="37911" name="文本框 25"/>
          <p:cNvSpPr>
            <a:spLocks noChangeArrowheads="1"/>
          </p:cNvSpPr>
          <p:nvPr/>
        </p:nvSpPr>
        <p:spPr bwMode="auto">
          <a:xfrm>
            <a:off x="8031163" y="1689100"/>
            <a:ext cx="23066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400">
                <a:solidFill>
                  <a:srgbClr val="434154"/>
                </a:solidFill>
                <a:sym typeface="Impact" panose="020B0806030902050204" pitchFamily="34" charset="0"/>
              </a:rPr>
              <a:t>03</a:t>
            </a:r>
            <a:r>
              <a:rPr lang="en-US" sz="2400" b="1">
                <a:solidFill>
                  <a:srgbClr val="434154"/>
                </a:solidFill>
                <a:sym typeface="Impact" panose="020B0806030902050204" pitchFamily="34" charset="0"/>
              </a:rPr>
              <a:t>  </a:t>
            </a:r>
            <a:r>
              <a:rPr lang="zh-CN" altLang="en-US" sz="2400" b="1">
                <a:solidFill>
                  <a:srgbClr val="434154"/>
                </a:solidFill>
                <a:sym typeface="Impact" panose="020B0806030902050204" pitchFamily="34" charset="0"/>
              </a:rPr>
              <a:t>内容说明</a:t>
            </a:r>
          </a:p>
        </p:txBody>
      </p:sp>
      <p:sp>
        <p:nvSpPr>
          <p:cNvPr id="37912" name="矩形 26"/>
          <p:cNvSpPr>
            <a:spLocks noChangeArrowheads="1"/>
          </p:cNvSpPr>
          <p:nvPr/>
        </p:nvSpPr>
        <p:spPr bwMode="auto">
          <a:xfrm>
            <a:off x="8031163" y="2151063"/>
            <a:ext cx="3878262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</p:txBody>
      </p:sp>
      <p:pic>
        <p:nvPicPr>
          <p:cNvPr id="37913" name="图片 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93745">
            <a:off x="5775325" y="4106863"/>
            <a:ext cx="16256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14" name="图片 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33936">
            <a:off x="6003925" y="977900"/>
            <a:ext cx="16256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15" name="图片 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66064" flipH="1">
            <a:off x="3530600" y="2616200"/>
            <a:ext cx="16256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884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1961771"/>
            <a:ext cx="4402540" cy="365125"/>
          </a:xfrm>
        </p:spPr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sz="1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22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215900" y="0"/>
            <a:ext cx="10515600" cy="1325563"/>
          </a:xfrm>
          <a:ln/>
        </p:spPr>
        <p:txBody>
          <a:bodyPr/>
          <a:lstStyle/>
          <a:p>
            <a:r>
              <a:rPr lang="zh-CN">
                <a:solidFill>
                  <a:srgbClr val="262626"/>
                </a:solidFill>
              </a:rPr>
              <a:t>内容描述</a:t>
            </a:r>
          </a:p>
        </p:txBody>
      </p:sp>
      <p:pic>
        <p:nvPicPr>
          <p:cNvPr id="25603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963" y="4489450"/>
            <a:ext cx="3576637" cy="269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450" y="3571875"/>
            <a:ext cx="2212975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050" y="4489450"/>
            <a:ext cx="3575050" cy="269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300" y="1171575"/>
            <a:ext cx="3575050" cy="269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07" name="组合 14"/>
          <p:cNvGrpSpPr>
            <a:grpSpLocks/>
          </p:cNvGrpSpPr>
          <p:nvPr/>
        </p:nvGrpSpPr>
        <p:grpSpPr bwMode="auto">
          <a:xfrm>
            <a:off x="3049588" y="2430463"/>
            <a:ext cx="1878012" cy="2324100"/>
            <a:chOff x="0" y="0"/>
            <a:chExt cx="1877857" cy="2323966"/>
          </a:xfrm>
        </p:grpSpPr>
        <p:sp>
          <p:nvSpPr>
            <p:cNvPr id="25608" name="椭圆 6"/>
            <p:cNvSpPr>
              <a:spLocks noChangeArrowheads="1"/>
            </p:cNvSpPr>
            <p:nvPr/>
          </p:nvSpPr>
          <p:spPr bwMode="auto">
            <a:xfrm>
              <a:off x="0" y="2143966"/>
              <a:ext cx="180000" cy="180000"/>
            </a:xfrm>
            <a:prstGeom prst="ellipse">
              <a:avLst/>
            </a:prstGeom>
            <a:solidFill>
              <a:srgbClr val="EE9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09" name="椭圆 7"/>
            <p:cNvSpPr>
              <a:spLocks noChangeArrowheads="1"/>
            </p:cNvSpPr>
            <p:nvPr/>
          </p:nvSpPr>
          <p:spPr bwMode="auto">
            <a:xfrm>
              <a:off x="0" y="1607973"/>
              <a:ext cx="180000" cy="180000"/>
            </a:xfrm>
            <a:prstGeom prst="ellipse">
              <a:avLst/>
            </a:prstGeom>
            <a:solidFill>
              <a:srgbClr val="EE9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0" name="椭圆 8"/>
            <p:cNvSpPr>
              <a:spLocks noChangeArrowheads="1"/>
            </p:cNvSpPr>
            <p:nvPr/>
          </p:nvSpPr>
          <p:spPr bwMode="auto">
            <a:xfrm>
              <a:off x="0" y="1071982"/>
              <a:ext cx="180000" cy="180000"/>
            </a:xfrm>
            <a:prstGeom prst="ellipse">
              <a:avLst/>
            </a:prstGeom>
            <a:solidFill>
              <a:srgbClr val="EE9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1" name="椭圆 9"/>
            <p:cNvSpPr>
              <a:spLocks noChangeArrowheads="1"/>
            </p:cNvSpPr>
            <p:nvPr/>
          </p:nvSpPr>
          <p:spPr bwMode="auto">
            <a:xfrm>
              <a:off x="0" y="535991"/>
              <a:ext cx="180000" cy="180000"/>
            </a:xfrm>
            <a:prstGeom prst="ellipse">
              <a:avLst/>
            </a:prstGeom>
            <a:solidFill>
              <a:srgbClr val="EE9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2" name="椭圆 10"/>
            <p:cNvSpPr>
              <a:spLocks noChangeArrowheads="1"/>
            </p:cNvSpPr>
            <p:nvPr/>
          </p:nvSpPr>
          <p:spPr bwMode="auto">
            <a:xfrm>
              <a:off x="0" y="0"/>
              <a:ext cx="180000" cy="180000"/>
            </a:xfrm>
            <a:prstGeom prst="ellipse">
              <a:avLst/>
            </a:prstGeom>
            <a:solidFill>
              <a:srgbClr val="EE9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3" name="椭圆 11"/>
            <p:cNvSpPr>
              <a:spLocks noChangeArrowheads="1"/>
            </p:cNvSpPr>
            <p:nvPr/>
          </p:nvSpPr>
          <p:spPr bwMode="auto">
            <a:xfrm>
              <a:off x="533742" y="0"/>
              <a:ext cx="180000" cy="180000"/>
            </a:xfrm>
            <a:prstGeom prst="ellipse">
              <a:avLst/>
            </a:prstGeom>
            <a:solidFill>
              <a:srgbClr val="EE9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4" name="椭圆 12"/>
            <p:cNvSpPr>
              <a:spLocks noChangeArrowheads="1"/>
            </p:cNvSpPr>
            <p:nvPr/>
          </p:nvSpPr>
          <p:spPr bwMode="auto">
            <a:xfrm>
              <a:off x="1104374" y="0"/>
              <a:ext cx="180000" cy="180000"/>
            </a:xfrm>
            <a:prstGeom prst="ellipse">
              <a:avLst/>
            </a:prstGeom>
            <a:solidFill>
              <a:srgbClr val="EE9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5" name="椭圆 13"/>
            <p:cNvSpPr>
              <a:spLocks noChangeArrowheads="1"/>
            </p:cNvSpPr>
            <p:nvPr/>
          </p:nvSpPr>
          <p:spPr bwMode="auto">
            <a:xfrm>
              <a:off x="1697857" y="0"/>
              <a:ext cx="180000" cy="180000"/>
            </a:xfrm>
            <a:prstGeom prst="ellipse">
              <a:avLst/>
            </a:prstGeom>
            <a:solidFill>
              <a:srgbClr val="EE9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5616" name="椭圆 16"/>
          <p:cNvSpPr>
            <a:spLocks noChangeArrowheads="1"/>
          </p:cNvSpPr>
          <p:nvPr/>
        </p:nvSpPr>
        <p:spPr bwMode="auto">
          <a:xfrm flipH="1">
            <a:off x="9498013" y="4576763"/>
            <a:ext cx="179387" cy="179387"/>
          </a:xfrm>
          <a:prstGeom prst="ellipse">
            <a:avLst/>
          </a:prstGeom>
          <a:solidFill>
            <a:srgbClr val="4BB0D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7" name="椭圆 17"/>
          <p:cNvSpPr>
            <a:spLocks noChangeArrowheads="1"/>
          </p:cNvSpPr>
          <p:nvPr/>
        </p:nvSpPr>
        <p:spPr bwMode="auto">
          <a:xfrm flipH="1">
            <a:off x="9498013" y="4040188"/>
            <a:ext cx="179387" cy="179387"/>
          </a:xfrm>
          <a:prstGeom prst="ellipse">
            <a:avLst/>
          </a:prstGeom>
          <a:solidFill>
            <a:srgbClr val="4BB0D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8" name="椭圆 18"/>
          <p:cNvSpPr>
            <a:spLocks noChangeArrowheads="1"/>
          </p:cNvSpPr>
          <p:nvPr/>
        </p:nvSpPr>
        <p:spPr bwMode="auto">
          <a:xfrm flipH="1">
            <a:off x="9498013" y="3505200"/>
            <a:ext cx="179387" cy="179388"/>
          </a:xfrm>
          <a:prstGeom prst="ellipse">
            <a:avLst/>
          </a:prstGeom>
          <a:solidFill>
            <a:srgbClr val="4BB0D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9" name="椭圆 19"/>
          <p:cNvSpPr>
            <a:spLocks noChangeArrowheads="1"/>
          </p:cNvSpPr>
          <p:nvPr/>
        </p:nvSpPr>
        <p:spPr bwMode="auto">
          <a:xfrm flipH="1">
            <a:off x="9498013" y="2968625"/>
            <a:ext cx="179387" cy="179388"/>
          </a:xfrm>
          <a:prstGeom prst="ellipse">
            <a:avLst/>
          </a:prstGeom>
          <a:solidFill>
            <a:srgbClr val="4BB0D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20" name="椭圆 20"/>
          <p:cNvSpPr>
            <a:spLocks noChangeArrowheads="1"/>
          </p:cNvSpPr>
          <p:nvPr/>
        </p:nvSpPr>
        <p:spPr bwMode="auto">
          <a:xfrm flipH="1">
            <a:off x="9498013" y="2432050"/>
            <a:ext cx="179387" cy="180975"/>
          </a:xfrm>
          <a:prstGeom prst="ellipse">
            <a:avLst/>
          </a:prstGeom>
          <a:solidFill>
            <a:srgbClr val="4BB0D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21" name="椭圆 21"/>
          <p:cNvSpPr>
            <a:spLocks noChangeArrowheads="1"/>
          </p:cNvSpPr>
          <p:nvPr/>
        </p:nvSpPr>
        <p:spPr bwMode="auto">
          <a:xfrm flipH="1">
            <a:off x="8964613" y="2432050"/>
            <a:ext cx="179387" cy="180975"/>
          </a:xfrm>
          <a:prstGeom prst="ellipse">
            <a:avLst/>
          </a:prstGeom>
          <a:solidFill>
            <a:srgbClr val="4BB0D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22" name="椭圆 22"/>
          <p:cNvSpPr>
            <a:spLocks noChangeArrowheads="1"/>
          </p:cNvSpPr>
          <p:nvPr/>
        </p:nvSpPr>
        <p:spPr bwMode="auto">
          <a:xfrm flipH="1">
            <a:off x="8394700" y="2432050"/>
            <a:ext cx="179388" cy="180975"/>
          </a:xfrm>
          <a:prstGeom prst="ellipse">
            <a:avLst/>
          </a:prstGeom>
          <a:solidFill>
            <a:srgbClr val="4BB0D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23" name="椭圆 23"/>
          <p:cNvSpPr>
            <a:spLocks noChangeArrowheads="1"/>
          </p:cNvSpPr>
          <p:nvPr/>
        </p:nvSpPr>
        <p:spPr bwMode="auto">
          <a:xfrm flipH="1">
            <a:off x="7800975" y="2432050"/>
            <a:ext cx="179388" cy="180975"/>
          </a:xfrm>
          <a:prstGeom prst="ellipse">
            <a:avLst/>
          </a:prstGeom>
          <a:solidFill>
            <a:srgbClr val="4BB0D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24" name="文本框 24"/>
          <p:cNvSpPr>
            <a:spLocks noChangeArrowheads="1"/>
          </p:cNvSpPr>
          <p:nvPr/>
        </p:nvSpPr>
        <p:spPr bwMode="auto">
          <a:xfrm>
            <a:off x="2220913" y="4838700"/>
            <a:ext cx="9255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EE9065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02</a:t>
            </a:r>
            <a:endParaRPr lang="zh-CN" altLang="en-US" sz="4400">
              <a:solidFill>
                <a:srgbClr val="EE9065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25625" name="矩形 25"/>
          <p:cNvSpPr>
            <a:spLocks noChangeArrowheads="1"/>
          </p:cNvSpPr>
          <p:nvPr/>
        </p:nvSpPr>
        <p:spPr bwMode="auto">
          <a:xfrm>
            <a:off x="2211388" y="5541963"/>
            <a:ext cx="20320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EE9065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EE9065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EE9065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EE9065"/>
              </a:solidFill>
              <a:sym typeface="Impact" panose="020B0806030902050204" pitchFamily="34" charset="0"/>
            </a:endParaRPr>
          </a:p>
        </p:txBody>
      </p:sp>
      <p:pic>
        <p:nvPicPr>
          <p:cNvPr id="25626" name="图片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050" y="5011738"/>
            <a:ext cx="646113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27" name="文本框 28"/>
          <p:cNvSpPr>
            <a:spLocks noChangeArrowheads="1"/>
          </p:cNvSpPr>
          <p:nvPr/>
        </p:nvSpPr>
        <p:spPr bwMode="auto">
          <a:xfrm>
            <a:off x="8647113" y="4838700"/>
            <a:ext cx="9255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4BB0D0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03</a:t>
            </a:r>
            <a:endParaRPr lang="zh-CN" altLang="en-US" sz="4400">
              <a:solidFill>
                <a:srgbClr val="4BB0D0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25628" name="矩形 29"/>
          <p:cNvSpPr>
            <a:spLocks noChangeArrowheads="1"/>
          </p:cNvSpPr>
          <p:nvPr/>
        </p:nvSpPr>
        <p:spPr bwMode="auto">
          <a:xfrm>
            <a:off x="8637588" y="5541963"/>
            <a:ext cx="2032000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4BB0D0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4BB0D0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4BB0D0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4BB0D0"/>
              </a:solidFill>
              <a:sym typeface="Impact" panose="020B0806030902050204" pitchFamily="34" charset="0"/>
            </a:endParaRPr>
          </a:p>
        </p:txBody>
      </p:sp>
      <p:pic>
        <p:nvPicPr>
          <p:cNvPr id="25629" name="图片 3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0250" y="4956175"/>
            <a:ext cx="64611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30" name="文本框 31"/>
          <p:cNvSpPr>
            <a:spLocks noChangeArrowheads="1"/>
          </p:cNvSpPr>
          <p:nvPr/>
        </p:nvSpPr>
        <p:spPr bwMode="auto">
          <a:xfrm>
            <a:off x="5424488" y="1423988"/>
            <a:ext cx="9255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595959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02</a:t>
            </a:r>
            <a:endParaRPr lang="zh-CN" altLang="en-US" sz="4400">
              <a:solidFill>
                <a:srgbClr val="595959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25631" name="矩形 32"/>
          <p:cNvSpPr>
            <a:spLocks noChangeArrowheads="1"/>
          </p:cNvSpPr>
          <p:nvPr/>
        </p:nvSpPr>
        <p:spPr bwMode="auto">
          <a:xfrm>
            <a:off x="5416550" y="2127250"/>
            <a:ext cx="20304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595959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595959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595959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595959"/>
              </a:solidFill>
              <a:sym typeface="Impact" panose="020B0806030902050204" pitchFamily="34" charset="0"/>
            </a:endParaRPr>
          </a:p>
        </p:txBody>
      </p:sp>
      <p:pic>
        <p:nvPicPr>
          <p:cNvPr id="25632" name="图片 3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25" y="1566863"/>
            <a:ext cx="646113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409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reeform 5"/>
          <p:cNvSpPr>
            <a:spLocks noChangeArrowheads="1"/>
          </p:cNvSpPr>
          <p:nvPr/>
        </p:nvSpPr>
        <p:spPr bwMode="auto">
          <a:xfrm rot="16200000">
            <a:off x="-59531" y="3005931"/>
            <a:ext cx="3832225" cy="1541463"/>
          </a:xfrm>
          <a:custGeom>
            <a:avLst/>
            <a:gdLst>
              <a:gd name="T0" fmla="*/ 1096 w 6336"/>
              <a:gd name="T1" fmla="*/ 112 h 1048"/>
              <a:gd name="T2" fmla="*/ 1096 w 6336"/>
              <a:gd name="T3" fmla="*/ 156 h 1048"/>
              <a:gd name="T4" fmla="*/ 6336 w 6336"/>
              <a:gd name="T5" fmla="*/ 156 h 1048"/>
              <a:gd name="T6" fmla="*/ 6336 w 6336"/>
              <a:gd name="T7" fmla="*/ 886 h 1048"/>
              <a:gd name="T8" fmla="*/ 1096 w 6336"/>
              <a:gd name="T9" fmla="*/ 886 h 1048"/>
              <a:gd name="T10" fmla="*/ 1096 w 6336"/>
              <a:gd name="T11" fmla="*/ 939 h 1048"/>
              <a:gd name="T12" fmla="*/ 1096 w 6336"/>
              <a:gd name="T13" fmla="*/ 939 h 1048"/>
              <a:gd name="T14" fmla="*/ 1096 w 6336"/>
              <a:gd name="T15" fmla="*/ 957 h 1048"/>
              <a:gd name="T16" fmla="*/ 1094 w 6336"/>
              <a:gd name="T17" fmla="*/ 972 h 1048"/>
              <a:gd name="T18" fmla="*/ 1091 w 6336"/>
              <a:gd name="T19" fmla="*/ 987 h 1048"/>
              <a:gd name="T20" fmla="*/ 1085 w 6336"/>
              <a:gd name="T21" fmla="*/ 1000 h 1048"/>
              <a:gd name="T22" fmla="*/ 1079 w 6336"/>
              <a:gd name="T23" fmla="*/ 1012 h 1048"/>
              <a:gd name="T24" fmla="*/ 1072 w 6336"/>
              <a:gd name="T25" fmla="*/ 1021 h 1048"/>
              <a:gd name="T26" fmla="*/ 1062 w 6336"/>
              <a:gd name="T27" fmla="*/ 1029 h 1048"/>
              <a:gd name="T28" fmla="*/ 1053 w 6336"/>
              <a:gd name="T29" fmla="*/ 1037 h 1048"/>
              <a:gd name="T30" fmla="*/ 1043 w 6336"/>
              <a:gd name="T31" fmla="*/ 1042 h 1048"/>
              <a:gd name="T32" fmla="*/ 1032 w 6336"/>
              <a:gd name="T33" fmla="*/ 1046 h 1048"/>
              <a:gd name="T34" fmla="*/ 1018 w 6336"/>
              <a:gd name="T35" fmla="*/ 1048 h 1048"/>
              <a:gd name="T36" fmla="*/ 1005 w 6336"/>
              <a:gd name="T37" fmla="*/ 1048 h 1048"/>
              <a:gd name="T38" fmla="*/ 991 w 6336"/>
              <a:gd name="T39" fmla="*/ 1048 h 1048"/>
              <a:gd name="T40" fmla="*/ 976 w 6336"/>
              <a:gd name="T41" fmla="*/ 1046 h 1048"/>
              <a:gd name="T42" fmla="*/ 961 w 6336"/>
              <a:gd name="T43" fmla="*/ 1042 h 1048"/>
              <a:gd name="T44" fmla="*/ 944 w 6336"/>
              <a:gd name="T45" fmla="*/ 1037 h 1048"/>
              <a:gd name="T46" fmla="*/ 65 w 6336"/>
              <a:gd name="T47" fmla="*/ 596 h 1048"/>
              <a:gd name="T48" fmla="*/ 65 w 6336"/>
              <a:gd name="T49" fmla="*/ 596 h 1048"/>
              <a:gd name="T50" fmla="*/ 50 w 6336"/>
              <a:gd name="T51" fmla="*/ 587 h 1048"/>
              <a:gd name="T52" fmla="*/ 36 w 6336"/>
              <a:gd name="T53" fmla="*/ 579 h 1048"/>
              <a:gd name="T54" fmla="*/ 27 w 6336"/>
              <a:gd name="T55" fmla="*/ 570 h 1048"/>
              <a:gd name="T56" fmla="*/ 17 w 6336"/>
              <a:gd name="T57" fmla="*/ 560 h 1048"/>
              <a:gd name="T58" fmla="*/ 10 w 6336"/>
              <a:gd name="T59" fmla="*/ 551 h 1048"/>
              <a:gd name="T60" fmla="*/ 4 w 6336"/>
              <a:gd name="T61" fmla="*/ 541 h 1048"/>
              <a:gd name="T62" fmla="*/ 2 w 6336"/>
              <a:gd name="T63" fmla="*/ 531 h 1048"/>
              <a:gd name="T64" fmla="*/ 0 w 6336"/>
              <a:gd name="T65" fmla="*/ 520 h 1048"/>
              <a:gd name="T66" fmla="*/ 2 w 6336"/>
              <a:gd name="T67" fmla="*/ 510 h 1048"/>
              <a:gd name="T68" fmla="*/ 4 w 6336"/>
              <a:gd name="T69" fmla="*/ 501 h 1048"/>
              <a:gd name="T70" fmla="*/ 10 w 6336"/>
              <a:gd name="T71" fmla="*/ 491 h 1048"/>
              <a:gd name="T72" fmla="*/ 17 w 6336"/>
              <a:gd name="T73" fmla="*/ 480 h 1048"/>
              <a:gd name="T74" fmla="*/ 27 w 6336"/>
              <a:gd name="T75" fmla="*/ 470 h 1048"/>
              <a:gd name="T76" fmla="*/ 36 w 6336"/>
              <a:gd name="T77" fmla="*/ 463 h 1048"/>
              <a:gd name="T78" fmla="*/ 50 w 6336"/>
              <a:gd name="T79" fmla="*/ 453 h 1048"/>
              <a:gd name="T80" fmla="*/ 65 w 6336"/>
              <a:gd name="T81" fmla="*/ 446 h 1048"/>
              <a:gd name="T82" fmla="*/ 944 w 6336"/>
              <a:gd name="T83" fmla="*/ 17 h 1048"/>
              <a:gd name="T84" fmla="*/ 944 w 6336"/>
              <a:gd name="T85" fmla="*/ 17 h 1048"/>
              <a:gd name="T86" fmla="*/ 961 w 6336"/>
              <a:gd name="T87" fmla="*/ 9 h 1048"/>
              <a:gd name="T88" fmla="*/ 976 w 6336"/>
              <a:gd name="T89" fmla="*/ 5 h 1048"/>
              <a:gd name="T90" fmla="*/ 991 w 6336"/>
              <a:gd name="T91" fmla="*/ 1 h 1048"/>
              <a:gd name="T92" fmla="*/ 1005 w 6336"/>
              <a:gd name="T93" fmla="*/ 0 h 1048"/>
              <a:gd name="T94" fmla="*/ 1018 w 6336"/>
              <a:gd name="T95" fmla="*/ 0 h 1048"/>
              <a:gd name="T96" fmla="*/ 1032 w 6336"/>
              <a:gd name="T97" fmla="*/ 3 h 1048"/>
              <a:gd name="T98" fmla="*/ 1043 w 6336"/>
              <a:gd name="T99" fmla="*/ 7 h 1048"/>
              <a:gd name="T100" fmla="*/ 1053 w 6336"/>
              <a:gd name="T101" fmla="*/ 13 h 1048"/>
              <a:gd name="T102" fmla="*/ 1062 w 6336"/>
              <a:gd name="T103" fmla="*/ 20 h 1048"/>
              <a:gd name="T104" fmla="*/ 1072 w 6336"/>
              <a:gd name="T105" fmla="*/ 28 h 1048"/>
              <a:gd name="T106" fmla="*/ 1079 w 6336"/>
              <a:gd name="T107" fmla="*/ 40 h 1048"/>
              <a:gd name="T108" fmla="*/ 1085 w 6336"/>
              <a:gd name="T109" fmla="*/ 51 h 1048"/>
              <a:gd name="T110" fmla="*/ 1091 w 6336"/>
              <a:gd name="T111" fmla="*/ 64 h 1048"/>
              <a:gd name="T112" fmla="*/ 1094 w 6336"/>
              <a:gd name="T113" fmla="*/ 80 h 1048"/>
              <a:gd name="T114" fmla="*/ 1096 w 6336"/>
              <a:gd name="T115" fmla="*/ 95 h 1048"/>
              <a:gd name="T116" fmla="*/ 1096 w 6336"/>
              <a:gd name="T117" fmla="*/ 112 h 1048"/>
              <a:gd name="T118" fmla="*/ 1096 w 6336"/>
              <a:gd name="T119" fmla="*/ 112 h 104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336"/>
              <a:gd name="T181" fmla="*/ 0 h 1048"/>
              <a:gd name="T182" fmla="*/ 6336 w 6336"/>
              <a:gd name="T183" fmla="*/ 1048 h 104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336" h="1048">
                <a:moveTo>
                  <a:pt x="1096" y="112"/>
                </a:moveTo>
                <a:lnTo>
                  <a:pt x="1096" y="156"/>
                </a:lnTo>
                <a:lnTo>
                  <a:pt x="6336" y="156"/>
                </a:lnTo>
                <a:lnTo>
                  <a:pt x="6336" y="886"/>
                </a:lnTo>
                <a:lnTo>
                  <a:pt x="1096" y="886"/>
                </a:lnTo>
                <a:lnTo>
                  <a:pt x="1096" y="939"/>
                </a:lnTo>
                <a:lnTo>
                  <a:pt x="1096" y="939"/>
                </a:lnTo>
                <a:lnTo>
                  <a:pt x="1096" y="957"/>
                </a:lnTo>
                <a:lnTo>
                  <a:pt x="1094" y="972"/>
                </a:lnTo>
                <a:lnTo>
                  <a:pt x="1091" y="987"/>
                </a:lnTo>
                <a:lnTo>
                  <a:pt x="1085" y="1000"/>
                </a:lnTo>
                <a:lnTo>
                  <a:pt x="1079" y="1012"/>
                </a:lnTo>
                <a:lnTo>
                  <a:pt x="1072" y="1021"/>
                </a:lnTo>
                <a:lnTo>
                  <a:pt x="1062" y="1029"/>
                </a:lnTo>
                <a:lnTo>
                  <a:pt x="1053" y="1037"/>
                </a:lnTo>
                <a:lnTo>
                  <a:pt x="1043" y="1042"/>
                </a:lnTo>
                <a:lnTo>
                  <a:pt x="1032" y="1046"/>
                </a:lnTo>
                <a:lnTo>
                  <a:pt x="1018" y="1048"/>
                </a:lnTo>
                <a:lnTo>
                  <a:pt x="1005" y="1048"/>
                </a:lnTo>
                <a:lnTo>
                  <a:pt x="991" y="1048"/>
                </a:lnTo>
                <a:lnTo>
                  <a:pt x="976" y="1046"/>
                </a:lnTo>
                <a:lnTo>
                  <a:pt x="961" y="1042"/>
                </a:lnTo>
                <a:lnTo>
                  <a:pt x="944" y="1037"/>
                </a:lnTo>
                <a:lnTo>
                  <a:pt x="65" y="596"/>
                </a:lnTo>
                <a:lnTo>
                  <a:pt x="65" y="596"/>
                </a:lnTo>
                <a:lnTo>
                  <a:pt x="50" y="587"/>
                </a:lnTo>
                <a:lnTo>
                  <a:pt x="36" y="579"/>
                </a:lnTo>
                <a:lnTo>
                  <a:pt x="27" y="570"/>
                </a:lnTo>
                <a:lnTo>
                  <a:pt x="17" y="560"/>
                </a:lnTo>
                <a:lnTo>
                  <a:pt x="10" y="551"/>
                </a:lnTo>
                <a:lnTo>
                  <a:pt x="4" y="541"/>
                </a:lnTo>
                <a:lnTo>
                  <a:pt x="2" y="531"/>
                </a:lnTo>
                <a:lnTo>
                  <a:pt x="0" y="520"/>
                </a:lnTo>
                <a:lnTo>
                  <a:pt x="2" y="510"/>
                </a:lnTo>
                <a:lnTo>
                  <a:pt x="4" y="501"/>
                </a:lnTo>
                <a:lnTo>
                  <a:pt x="10" y="491"/>
                </a:lnTo>
                <a:lnTo>
                  <a:pt x="17" y="480"/>
                </a:lnTo>
                <a:lnTo>
                  <a:pt x="27" y="470"/>
                </a:lnTo>
                <a:lnTo>
                  <a:pt x="36" y="463"/>
                </a:lnTo>
                <a:lnTo>
                  <a:pt x="50" y="453"/>
                </a:lnTo>
                <a:lnTo>
                  <a:pt x="65" y="446"/>
                </a:lnTo>
                <a:lnTo>
                  <a:pt x="944" y="17"/>
                </a:lnTo>
                <a:lnTo>
                  <a:pt x="944" y="17"/>
                </a:lnTo>
                <a:lnTo>
                  <a:pt x="961" y="9"/>
                </a:lnTo>
                <a:lnTo>
                  <a:pt x="976" y="5"/>
                </a:lnTo>
                <a:lnTo>
                  <a:pt x="991" y="1"/>
                </a:lnTo>
                <a:lnTo>
                  <a:pt x="1005" y="0"/>
                </a:lnTo>
                <a:lnTo>
                  <a:pt x="1018" y="0"/>
                </a:lnTo>
                <a:lnTo>
                  <a:pt x="1032" y="3"/>
                </a:lnTo>
                <a:lnTo>
                  <a:pt x="1043" y="7"/>
                </a:lnTo>
                <a:lnTo>
                  <a:pt x="1053" y="13"/>
                </a:lnTo>
                <a:lnTo>
                  <a:pt x="1062" y="20"/>
                </a:lnTo>
                <a:lnTo>
                  <a:pt x="1072" y="28"/>
                </a:lnTo>
                <a:lnTo>
                  <a:pt x="1079" y="40"/>
                </a:lnTo>
                <a:lnTo>
                  <a:pt x="1085" y="51"/>
                </a:lnTo>
                <a:lnTo>
                  <a:pt x="1091" y="64"/>
                </a:lnTo>
                <a:lnTo>
                  <a:pt x="1094" y="80"/>
                </a:lnTo>
                <a:lnTo>
                  <a:pt x="1096" y="95"/>
                </a:lnTo>
                <a:lnTo>
                  <a:pt x="1096" y="112"/>
                </a:lnTo>
                <a:lnTo>
                  <a:pt x="1096" y="112"/>
                </a:lnTo>
                <a:close/>
              </a:path>
            </a:pathLst>
          </a:custGeom>
          <a:solidFill>
            <a:srgbClr val="4341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27651" name="矩形 13"/>
          <p:cNvSpPr>
            <a:spLocks noChangeArrowheads="1"/>
          </p:cNvSpPr>
          <p:nvPr/>
        </p:nvSpPr>
        <p:spPr bwMode="auto">
          <a:xfrm>
            <a:off x="592138" y="1308100"/>
            <a:ext cx="2551112" cy="17954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2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215900" y="0"/>
            <a:ext cx="10515600" cy="1325563"/>
          </a:xfrm>
          <a:ln/>
        </p:spPr>
        <p:txBody>
          <a:bodyPr/>
          <a:lstStyle/>
          <a:p>
            <a:r>
              <a:rPr lang="zh-CN">
                <a:solidFill>
                  <a:srgbClr val="262626"/>
                </a:solidFill>
              </a:rPr>
              <a:t>内容描述</a:t>
            </a:r>
          </a:p>
        </p:txBody>
      </p:sp>
      <p:sp>
        <p:nvSpPr>
          <p:cNvPr id="27653" name="Freeform 5"/>
          <p:cNvSpPr>
            <a:spLocks noChangeArrowheads="1"/>
          </p:cNvSpPr>
          <p:nvPr/>
        </p:nvSpPr>
        <p:spPr bwMode="auto">
          <a:xfrm rot="16200000">
            <a:off x="2250282" y="3585368"/>
            <a:ext cx="4991100" cy="1541463"/>
          </a:xfrm>
          <a:custGeom>
            <a:avLst/>
            <a:gdLst>
              <a:gd name="T0" fmla="*/ 1096 w 6336"/>
              <a:gd name="T1" fmla="*/ 112 h 1048"/>
              <a:gd name="T2" fmla="*/ 1096 w 6336"/>
              <a:gd name="T3" fmla="*/ 156 h 1048"/>
              <a:gd name="T4" fmla="*/ 6336 w 6336"/>
              <a:gd name="T5" fmla="*/ 156 h 1048"/>
              <a:gd name="T6" fmla="*/ 6336 w 6336"/>
              <a:gd name="T7" fmla="*/ 886 h 1048"/>
              <a:gd name="T8" fmla="*/ 1096 w 6336"/>
              <a:gd name="T9" fmla="*/ 886 h 1048"/>
              <a:gd name="T10" fmla="*/ 1096 w 6336"/>
              <a:gd name="T11" fmla="*/ 939 h 1048"/>
              <a:gd name="T12" fmla="*/ 1096 w 6336"/>
              <a:gd name="T13" fmla="*/ 939 h 1048"/>
              <a:gd name="T14" fmla="*/ 1096 w 6336"/>
              <a:gd name="T15" fmla="*/ 957 h 1048"/>
              <a:gd name="T16" fmla="*/ 1094 w 6336"/>
              <a:gd name="T17" fmla="*/ 972 h 1048"/>
              <a:gd name="T18" fmla="*/ 1091 w 6336"/>
              <a:gd name="T19" fmla="*/ 987 h 1048"/>
              <a:gd name="T20" fmla="*/ 1085 w 6336"/>
              <a:gd name="T21" fmla="*/ 1000 h 1048"/>
              <a:gd name="T22" fmla="*/ 1079 w 6336"/>
              <a:gd name="T23" fmla="*/ 1012 h 1048"/>
              <a:gd name="T24" fmla="*/ 1072 w 6336"/>
              <a:gd name="T25" fmla="*/ 1021 h 1048"/>
              <a:gd name="T26" fmla="*/ 1062 w 6336"/>
              <a:gd name="T27" fmla="*/ 1029 h 1048"/>
              <a:gd name="T28" fmla="*/ 1053 w 6336"/>
              <a:gd name="T29" fmla="*/ 1037 h 1048"/>
              <a:gd name="T30" fmla="*/ 1043 w 6336"/>
              <a:gd name="T31" fmla="*/ 1042 h 1048"/>
              <a:gd name="T32" fmla="*/ 1032 w 6336"/>
              <a:gd name="T33" fmla="*/ 1046 h 1048"/>
              <a:gd name="T34" fmla="*/ 1018 w 6336"/>
              <a:gd name="T35" fmla="*/ 1048 h 1048"/>
              <a:gd name="T36" fmla="*/ 1005 w 6336"/>
              <a:gd name="T37" fmla="*/ 1048 h 1048"/>
              <a:gd name="T38" fmla="*/ 991 w 6336"/>
              <a:gd name="T39" fmla="*/ 1048 h 1048"/>
              <a:gd name="T40" fmla="*/ 976 w 6336"/>
              <a:gd name="T41" fmla="*/ 1046 h 1048"/>
              <a:gd name="T42" fmla="*/ 961 w 6336"/>
              <a:gd name="T43" fmla="*/ 1042 h 1048"/>
              <a:gd name="T44" fmla="*/ 944 w 6336"/>
              <a:gd name="T45" fmla="*/ 1037 h 1048"/>
              <a:gd name="T46" fmla="*/ 65 w 6336"/>
              <a:gd name="T47" fmla="*/ 596 h 1048"/>
              <a:gd name="T48" fmla="*/ 65 w 6336"/>
              <a:gd name="T49" fmla="*/ 596 h 1048"/>
              <a:gd name="T50" fmla="*/ 50 w 6336"/>
              <a:gd name="T51" fmla="*/ 587 h 1048"/>
              <a:gd name="T52" fmla="*/ 36 w 6336"/>
              <a:gd name="T53" fmla="*/ 579 h 1048"/>
              <a:gd name="T54" fmla="*/ 27 w 6336"/>
              <a:gd name="T55" fmla="*/ 570 h 1048"/>
              <a:gd name="T56" fmla="*/ 17 w 6336"/>
              <a:gd name="T57" fmla="*/ 560 h 1048"/>
              <a:gd name="T58" fmla="*/ 10 w 6336"/>
              <a:gd name="T59" fmla="*/ 551 h 1048"/>
              <a:gd name="T60" fmla="*/ 4 w 6336"/>
              <a:gd name="T61" fmla="*/ 541 h 1048"/>
              <a:gd name="T62" fmla="*/ 2 w 6336"/>
              <a:gd name="T63" fmla="*/ 531 h 1048"/>
              <a:gd name="T64" fmla="*/ 0 w 6336"/>
              <a:gd name="T65" fmla="*/ 520 h 1048"/>
              <a:gd name="T66" fmla="*/ 2 w 6336"/>
              <a:gd name="T67" fmla="*/ 510 h 1048"/>
              <a:gd name="T68" fmla="*/ 4 w 6336"/>
              <a:gd name="T69" fmla="*/ 501 h 1048"/>
              <a:gd name="T70" fmla="*/ 10 w 6336"/>
              <a:gd name="T71" fmla="*/ 491 h 1048"/>
              <a:gd name="T72" fmla="*/ 17 w 6336"/>
              <a:gd name="T73" fmla="*/ 480 h 1048"/>
              <a:gd name="T74" fmla="*/ 27 w 6336"/>
              <a:gd name="T75" fmla="*/ 470 h 1048"/>
              <a:gd name="T76" fmla="*/ 36 w 6336"/>
              <a:gd name="T77" fmla="*/ 463 h 1048"/>
              <a:gd name="T78" fmla="*/ 50 w 6336"/>
              <a:gd name="T79" fmla="*/ 453 h 1048"/>
              <a:gd name="T80" fmla="*/ 65 w 6336"/>
              <a:gd name="T81" fmla="*/ 446 h 1048"/>
              <a:gd name="T82" fmla="*/ 944 w 6336"/>
              <a:gd name="T83" fmla="*/ 17 h 1048"/>
              <a:gd name="T84" fmla="*/ 944 w 6336"/>
              <a:gd name="T85" fmla="*/ 17 h 1048"/>
              <a:gd name="T86" fmla="*/ 961 w 6336"/>
              <a:gd name="T87" fmla="*/ 9 h 1048"/>
              <a:gd name="T88" fmla="*/ 976 w 6336"/>
              <a:gd name="T89" fmla="*/ 5 h 1048"/>
              <a:gd name="T90" fmla="*/ 991 w 6336"/>
              <a:gd name="T91" fmla="*/ 1 h 1048"/>
              <a:gd name="T92" fmla="*/ 1005 w 6336"/>
              <a:gd name="T93" fmla="*/ 0 h 1048"/>
              <a:gd name="T94" fmla="*/ 1018 w 6336"/>
              <a:gd name="T95" fmla="*/ 0 h 1048"/>
              <a:gd name="T96" fmla="*/ 1032 w 6336"/>
              <a:gd name="T97" fmla="*/ 3 h 1048"/>
              <a:gd name="T98" fmla="*/ 1043 w 6336"/>
              <a:gd name="T99" fmla="*/ 7 h 1048"/>
              <a:gd name="T100" fmla="*/ 1053 w 6336"/>
              <a:gd name="T101" fmla="*/ 13 h 1048"/>
              <a:gd name="T102" fmla="*/ 1062 w 6336"/>
              <a:gd name="T103" fmla="*/ 20 h 1048"/>
              <a:gd name="T104" fmla="*/ 1072 w 6336"/>
              <a:gd name="T105" fmla="*/ 28 h 1048"/>
              <a:gd name="T106" fmla="*/ 1079 w 6336"/>
              <a:gd name="T107" fmla="*/ 40 h 1048"/>
              <a:gd name="T108" fmla="*/ 1085 w 6336"/>
              <a:gd name="T109" fmla="*/ 51 h 1048"/>
              <a:gd name="T110" fmla="*/ 1091 w 6336"/>
              <a:gd name="T111" fmla="*/ 64 h 1048"/>
              <a:gd name="T112" fmla="*/ 1094 w 6336"/>
              <a:gd name="T113" fmla="*/ 80 h 1048"/>
              <a:gd name="T114" fmla="*/ 1096 w 6336"/>
              <a:gd name="T115" fmla="*/ 95 h 1048"/>
              <a:gd name="T116" fmla="*/ 1096 w 6336"/>
              <a:gd name="T117" fmla="*/ 112 h 1048"/>
              <a:gd name="T118" fmla="*/ 1096 w 6336"/>
              <a:gd name="T119" fmla="*/ 112 h 104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336"/>
              <a:gd name="T181" fmla="*/ 0 h 1048"/>
              <a:gd name="T182" fmla="*/ 6336 w 6336"/>
              <a:gd name="T183" fmla="*/ 1048 h 104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336" h="1048">
                <a:moveTo>
                  <a:pt x="1096" y="112"/>
                </a:moveTo>
                <a:lnTo>
                  <a:pt x="1096" y="156"/>
                </a:lnTo>
                <a:lnTo>
                  <a:pt x="6336" y="156"/>
                </a:lnTo>
                <a:lnTo>
                  <a:pt x="6336" y="886"/>
                </a:lnTo>
                <a:lnTo>
                  <a:pt x="1096" y="886"/>
                </a:lnTo>
                <a:lnTo>
                  <a:pt x="1096" y="939"/>
                </a:lnTo>
                <a:lnTo>
                  <a:pt x="1096" y="939"/>
                </a:lnTo>
                <a:lnTo>
                  <a:pt x="1096" y="957"/>
                </a:lnTo>
                <a:lnTo>
                  <a:pt x="1094" y="972"/>
                </a:lnTo>
                <a:lnTo>
                  <a:pt x="1091" y="987"/>
                </a:lnTo>
                <a:lnTo>
                  <a:pt x="1085" y="1000"/>
                </a:lnTo>
                <a:lnTo>
                  <a:pt x="1079" y="1012"/>
                </a:lnTo>
                <a:lnTo>
                  <a:pt x="1072" y="1021"/>
                </a:lnTo>
                <a:lnTo>
                  <a:pt x="1062" y="1029"/>
                </a:lnTo>
                <a:lnTo>
                  <a:pt x="1053" y="1037"/>
                </a:lnTo>
                <a:lnTo>
                  <a:pt x="1043" y="1042"/>
                </a:lnTo>
                <a:lnTo>
                  <a:pt x="1032" y="1046"/>
                </a:lnTo>
                <a:lnTo>
                  <a:pt x="1018" y="1048"/>
                </a:lnTo>
                <a:lnTo>
                  <a:pt x="1005" y="1048"/>
                </a:lnTo>
                <a:lnTo>
                  <a:pt x="991" y="1048"/>
                </a:lnTo>
                <a:lnTo>
                  <a:pt x="976" y="1046"/>
                </a:lnTo>
                <a:lnTo>
                  <a:pt x="961" y="1042"/>
                </a:lnTo>
                <a:lnTo>
                  <a:pt x="944" y="1037"/>
                </a:lnTo>
                <a:lnTo>
                  <a:pt x="65" y="596"/>
                </a:lnTo>
                <a:lnTo>
                  <a:pt x="65" y="596"/>
                </a:lnTo>
                <a:lnTo>
                  <a:pt x="50" y="587"/>
                </a:lnTo>
                <a:lnTo>
                  <a:pt x="36" y="579"/>
                </a:lnTo>
                <a:lnTo>
                  <a:pt x="27" y="570"/>
                </a:lnTo>
                <a:lnTo>
                  <a:pt x="17" y="560"/>
                </a:lnTo>
                <a:lnTo>
                  <a:pt x="10" y="551"/>
                </a:lnTo>
                <a:lnTo>
                  <a:pt x="4" y="541"/>
                </a:lnTo>
                <a:lnTo>
                  <a:pt x="2" y="531"/>
                </a:lnTo>
                <a:lnTo>
                  <a:pt x="0" y="520"/>
                </a:lnTo>
                <a:lnTo>
                  <a:pt x="2" y="510"/>
                </a:lnTo>
                <a:lnTo>
                  <a:pt x="4" y="501"/>
                </a:lnTo>
                <a:lnTo>
                  <a:pt x="10" y="491"/>
                </a:lnTo>
                <a:lnTo>
                  <a:pt x="17" y="480"/>
                </a:lnTo>
                <a:lnTo>
                  <a:pt x="27" y="470"/>
                </a:lnTo>
                <a:lnTo>
                  <a:pt x="36" y="463"/>
                </a:lnTo>
                <a:lnTo>
                  <a:pt x="50" y="453"/>
                </a:lnTo>
                <a:lnTo>
                  <a:pt x="65" y="446"/>
                </a:lnTo>
                <a:lnTo>
                  <a:pt x="944" y="17"/>
                </a:lnTo>
                <a:lnTo>
                  <a:pt x="944" y="17"/>
                </a:lnTo>
                <a:lnTo>
                  <a:pt x="961" y="9"/>
                </a:lnTo>
                <a:lnTo>
                  <a:pt x="976" y="5"/>
                </a:lnTo>
                <a:lnTo>
                  <a:pt x="991" y="1"/>
                </a:lnTo>
                <a:lnTo>
                  <a:pt x="1005" y="0"/>
                </a:lnTo>
                <a:lnTo>
                  <a:pt x="1018" y="0"/>
                </a:lnTo>
                <a:lnTo>
                  <a:pt x="1032" y="3"/>
                </a:lnTo>
                <a:lnTo>
                  <a:pt x="1043" y="7"/>
                </a:lnTo>
                <a:lnTo>
                  <a:pt x="1053" y="13"/>
                </a:lnTo>
                <a:lnTo>
                  <a:pt x="1062" y="20"/>
                </a:lnTo>
                <a:lnTo>
                  <a:pt x="1072" y="28"/>
                </a:lnTo>
                <a:lnTo>
                  <a:pt x="1079" y="40"/>
                </a:lnTo>
                <a:lnTo>
                  <a:pt x="1085" y="51"/>
                </a:lnTo>
                <a:lnTo>
                  <a:pt x="1091" y="64"/>
                </a:lnTo>
                <a:lnTo>
                  <a:pt x="1094" y="80"/>
                </a:lnTo>
                <a:lnTo>
                  <a:pt x="1096" y="95"/>
                </a:lnTo>
                <a:lnTo>
                  <a:pt x="1096" y="112"/>
                </a:lnTo>
                <a:lnTo>
                  <a:pt x="1096" y="112"/>
                </a:lnTo>
                <a:close/>
              </a:path>
            </a:pathLst>
          </a:custGeom>
          <a:solidFill>
            <a:srgbClr val="EE90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27654" name="Freeform 5"/>
          <p:cNvSpPr>
            <a:spLocks noChangeArrowheads="1"/>
          </p:cNvSpPr>
          <p:nvPr/>
        </p:nvSpPr>
        <p:spPr bwMode="auto">
          <a:xfrm rot="16200000">
            <a:off x="5139532" y="3585368"/>
            <a:ext cx="4991100" cy="1541463"/>
          </a:xfrm>
          <a:custGeom>
            <a:avLst/>
            <a:gdLst>
              <a:gd name="T0" fmla="*/ 1096 w 6336"/>
              <a:gd name="T1" fmla="*/ 112 h 1048"/>
              <a:gd name="T2" fmla="*/ 1096 w 6336"/>
              <a:gd name="T3" fmla="*/ 156 h 1048"/>
              <a:gd name="T4" fmla="*/ 6336 w 6336"/>
              <a:gd name="T5" fmla="*/ 156 h 1048"/>
              <a:gd name="T6" fmla="*/ 6336 w 6336"/>
              <a:gd name="T7" fmla="*/ 886 h 1048"/>
              <a:gd name="T8" fmla="*/ 1096 w 6336"/>
              <a:gd name="T9" fmla="*/ 886 h 1048"/>
              <a:gd name="T10" fmla="*/ 1096 w 6336"/>
              <a:gd name="T11" fmla="*/ 939 h 1048"/>
              <a:gd name="T12" fmla="*/ 1096 w 6336"/>
              <a:gd name="T13" fmla="*/ 939 h 1048"/>
              <a:gd name="T14" fmla="*/ 1096 w 6336"/>
              <a:gd name="T15" fmla="*/ 957 h 1048"/>
              <a:gd name="T16" fmla="*/ 1094 w 6336"/>
              <a:gd name="T17" fmla="*/ 972 h 1048"/>
              <a:gd name="T18" fmla="*/ 1091 w 6336"/>
              <a:gd name="T19" fmla="*/ 987 h 1048"/>
              <a:gd name="T20" fmla="*/ 1085 w 6336"/>
              <a:gd name="T21" fmla="*/ 1000 h 1048"/>
              <a:gd name="T22" fmla="*/ 1079 w 6336"/>
              <a:gd name="T23" fmla="*/ 1012 h 1048"/>
              <a:gd name="T24" fmla="*/ 1072 w 6336"/>
              <a:gd name="T25" fmla="*/ 1021 h 1048"/>
              <a:gd name="T26" fmla="*/ 1062 w 6336"/>
              <a:gd name="T27" fmla="*/ 1029 h 1048"/>
              <a:gd name="T28" fmla="*/ 1053 w 6336"/>
              <a:gd name="T29" fmla="*/ 1037 h 1048"/>
              <a:gd name="T30" fmla="*/ 1043 w 6336"/>
              <a:gd name="T31" fmla="*/ 1042 h 1048"/>
              <a:gd name="T32" fmla="*/ 1032 w 6336"/>
              <a:gd name="T33" fmla="*/ 1046 h 1048"/>
              <a:gd name="T34" fmla="*/ 1018 w 6336"/>
              <a:gd name="T35" fmla="*/ 1048 h 1048"/>
              <a:gd name="T36" fmla="*/ 1005 w 6336"/>
              <a:gd name="T37" fmla="*/ 1048 h 1048"/>
              <a:gd name="T38" fmla="*/ 991 w 6336"/>
              <a:gd name="T39" fmla="*/ 1048 h 1048"/>
              <a:gd name="T40" fmla="*/ 976 w 6336"/>
              <a:gd name="T41" fmla="*/ 1046 h 1048"/>
              <a:gd name="T42" fmla="*/ 961 w 6336"/>
              <a:gd name="T43" fmla="*/ 1042 h 1048"/>
              <a:gd name="T44" fmla="*/ 944 w 6336"/>
              <a:gd name="T45" fmla="*/ 1037 h 1048"/>
              <a:gd name="T46" fmla="*/ 65 w 6336"/>
              <a:gd name="T47" fmla="*/ 596 h 1048"/>
              <a:gd name="T48" fmla="*/ 65 w 6336"/>
              <a:gd name="T49" fmla="*/ 596 h 1048"/>
              <a:gd name="T50" fmla="*/ 50 w 6336"/>
              <a:gd name="T51" fmla="*/ 587 h 1048"/>
              <a:gd name="T52" fmla="*/ 36 w 6336"/>
              <a:gd name="T53" fmla="*/ 579 h 1048"/>
              <a:gd name="T54" fmla="*/ 27 w 6336"/>
              <a:gd name="T55" fmla="*/ 570 h 1048"/>
              <a:gd name="T56" fmla="*/ 17 w 6336"/>
              <a:gd name="T57" fmla="*/ 560 h 1048"/>
              <a:gd name="T58" fmla="*/ 10 w 6336"/>
              <a:gd name="T59" fmla="*/ 551 h 1048"/>
              <a:gd name="T60" fmla="*/ 4 w 6336"/>
              <a:gd name="T61" fmla="*/ 541 h 1048"/>
              <a:gd name="T62" fmla="*/ 2 w 6336"/>
              <a:gd name="T63" fmla="*/ 531 h 1048"/>
              <a:gd name="T64" fmla="*/ 0 w 6336"/>
              <a:gd name="T65" fmla="*/ 520 h 1048"/>
              <a:gd name="T66" fmla="*/ 2 w 6336"/>
              <a:gd name="T67" fmla="*/ 510 h 1048"/>
              <a:gd name="T68" fmla="*/ 4 w 6336"/>
              <a:gd name="T69" fmla="*/ 501 h 1048"/>
              <a:gd name="T70" fmla="*/ 10 w 6336"/>
              <a:gd name="T71" fmla="*/ 491 h 1048"/>
              <a:gd name="T72" fmla="*/ 17 w 6336"/>
              <a:gd name="T73" fmla="*/ 480 h 1048"/>
              <a:gd name="T74" fmla="*/ 27 w 6336"/>
              <a:gd name="T75" fmla="*/ 470 h 1048"/>
              <a:gd name="T76" fmla="*/ 36 w 6336"/>
              <a:gd name="T77" fmla="*/ 463 h 1048"/>
              <a:gd name="T78" fmla="*/ 50 w 6336"/>
              <a:gd name="T79" fmla="*/ 453 h 1048"/>
              <a:gd name="T80" fmla="*/ 65 w 6336"/>
              <a:gd name="T81" fmla="*/ 446 h 1048"/>
              <a:gd name="T82" fmla="*/ 944 w 6336"/>
              <a:gd name="T83" fmla="*/ 17 h 1048"/>
              <a:gd name="T84" fmla="*/ 944 w 6336"/>
              <a:gd name="T85" fmla="*/ 17 h 1048"/>
              <a:gd name="T86" fmla="*/ 961 w 6336"/>
              <a:gd name="T87" fmla="*/ 9 h 1048"/>
              <a:gd name="T88" fmla="*/ 976 w 6336"/>
              <a:gd name="T89" fmla="*/ 5 h 1048"/>
              <a:gd name="T90" fmla="*/ 991 w 6336"/>
              <a:gd name="T91" fmla="*/ 1 h 1048"/>
              <a:gd name="T92" fmla="*/ 1005 w 6336"/>
              <a:gd name="T93" fmla="*/ 0 h 1048"/>
              <a:gd name="T94" fmla="*/ 1018 w 6336"/>
              <a:gd name="T95" fmla="*/ 0 h 1048"/>
              <a:gd name="T96" fmla="*/ 1032 w 6336"/>
              <a:gd name="T97" fmla="*/ 3 h 1048"/>
              <a:gd name="T98" fmla="*/ 1043 w 6336"/>
              <a:gd name="T99" fmla="*/ 7 h 1048"/>
              <a:gd name="T100" fmla="*/ 1053 w 6336"/>
              <a:gd name="T101" fmla="*/ 13 h 1048"/>
              <a:gd name="T102" fmla="*/ 1062 w 6336"/>
              <a:gd name="T103" fmla="*/ 20 h 1048"/>
              <a:gd name="T104" fmla="*/ 1072 w 6336"/>
              <a:gd name="T105" fmla="*/ 28 h 1048"/>
              <a:gd name="T106" fmla="*/ 1079 w 6336"/>
              <a:gd name="T107" fmla="*/ 40 h 1048"/>
              <a:gd name="T108" fmla="*/ 1085 w 6336"/>
              <a:gd name="T109" fmla="*/ 51 h 1048"/>
              <a:gd name="T110" fmla="*/ 1091 w 6336"/>
              <a:gd name="T111" fmla="*/ 64 h 1048"/>
              <a:gd name="T112" fmla="*/ 1094 w 6336"/>
              <a:gd name="T113" fmla="*/ 80 h 1048"/>
              <a:gd name="T114" fmla="*/ 1096 w 6336"/>
              <a:gd name="T115" fmla="*/ 95 h 1048"/>
              <a:gd name="T116" fmla="*/ 1096 w 6336"/>
              <a:gd name="T117" fmla="*/ 112 h 1048"/>
              <a:gd name="T118" fmla="*/ 1096 w 6336"/>
              <a:gd name="T119" fmla="*/ 112 h 104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336"/>
              <a:gd name="T181" fmla="*/ 0 h 1048"/>
              <a:gd name="T182" fmla="*/ 6336 w 6336"/>
              <a:gd name="T183" fmla="*/ 1048 h 104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336" h="1048">
                <a:moveTo>
                  <a:pt x="1096" y="112"/>
                </a:moveTo>
                <a:lnTo>
                  <a:pt x="1096" y="156"/>
                </a:lnTo>
                <a:lnTo>
                  <a:pt x="6336" y="156"/>
                </a:lnTo>
                <a:lnTo>
                  <a:pt x="6336" y="886"/>
                </a:lnTo>
                <a:lnTo>
                  <a:pt x="1096" y="886"/>
                </a:lnTo>
                <a:lnTo>
                  <a:pt x="1096" y="939"/>
                </a:lnTo>
                <a:lnTo>
                  <a:pt x="1096" y="939"/>
                </a:lnTo>
                <a:lnTo>
                  <a:pt x="1096" y="957"/>
                </a:lnTo>
                <a:lnTo>
                  <a:pt x="1094" y="972"/>
                </a:lnTo>
                <a:lnTo>
                  <a:pt x="1091" y="987"/>
                </a:lnTo>
                <a:lnTo>
                  <a:pt x="1085" y="1000"/>
                </a:lnTo>
                <a:lnTo>
                  <a:pt x="1079" y="1012"/>
                </a:lnTo>
                <a:lnTo>
                  <a:pt x="1072" y="1021"/>
                </a:lnTo>
                <a:lnTo>
                  <a:pt x="1062" y="1029"/>
                </a:lnTo>
                <a:lnTo>
                  <a:pt x="1053" y="1037"/>
                </a:lnTo>
                <a:lnTo>
                  <a:pt x="1043" y="1042"/>
                </a:lnTo>
                <a:lnTo>
                  <a:pt x="1032" y="1046"/>
                </a:lnTo>
                <a:lnTo>
                  <a:pt x="1018" y="1048"/>
                </a:lnTo>
                <a:lnTo>
                  <a:pt x="1005" y="1048"/>
                </a:lnTo>
                <a:lnTo>
                  <a:pt x="991" y="1048"/>
                </a:lnTo>
                <a:lnTo>
                  <a:pt x="976" y="1046"/>
                </a:lnTo>
                <a:lnTo>
                  <a:pt x="961" y="1042"/>
                </a:lnTo>
                <a:lnTo>
                  <a:pt x="944" y="1037"/>
                </a:lnTo>
                <a:lnTo>
                  <a:pt x="65" y="596"/>
                </a:lnTo>
                <a:lnTo>
                  <a:pt x="65" y="596"/>
                </a:lnTo>
                <a:lnTo>
                  <a:pt x="50" y="587"/>
                </a:lnTo>
                <a:lnTo>
                  <a:pt x="36" y="579"/>
                </a:lnTo>
                <a:lnTo>
                  <a:pt x="27" y="570"/>
                </a:lnTo>
                <a:lnTo>
                  <a:pt x="17" y="560"/>
                </a:lnTo>
                <a:lnTo>
                  <a:pt x="10" y="551"/>
                </a:lnTo>
                <a:lnTo>
                  <a:pt x="4" y="541"/>
                </a:lnTo>
                <a:lnTo>
                  <a:pt x="2" y="531"/>
                </a:lnTo>
                <a:lnTo>
                  <a:pt x="0" y="520"/>
                </a:lnTo>
                <a:lnTo>
                  <a:pt x="2" y="510"/>
                </a:lnTo>
                <a:lnTo>
                  <a:pt x="4" y="501"/>
                </a:lnTo>
                <a:lnTo>
                  <a:pt x="10" y="491"/>
                </a:lnTo>
                <a:lnTo>
                  <a:pt x="17" y="480"/>
                </a:lnTo>
                <a:lnTo>
                  <a:pt x="27" y="470"/>
                </a:lnTo>
                <a:lnTo>
                  <a:pt x="36" y="463"/>
                </a:lnTo>
                <a:lnTo>
                  <a:pt x="50" y="453"/>
                </a:lnTo>
                <a:lnTo>
                  <a:pt x="65" y="446"/>
                </a:lnTo>
                <a:lnTo>
                  <a:pt x="944" y="17"/>
                </a:lnTo>
                <a:lnTo>
                  <a:pt x="944" y="17"/>
                </a:lnTo>
                <a:lnTo>
                  <a:pt x="961" y="9"/>
                </a:lnTo>
                <a:lnTo>
                  <a:pt x="976" y="5"/>
                </a:lnTo>
                <a:lnTo>
                  <a:pt x="991" y="1"/>
                </a:lnTo>
                <a:lnTo>
                  <a:pt x="1005" y="0"/>
                </a:lnTo>
                <a:lnTo>
                  <a:pt x="1018" y="0"/>
                </a:lnTo>
                <a:lnTo>
                  <a:pt x="1032" y="3"/>
                </a:lnTo>
                <a:lnTo>
                  <a:pt x="1043" y="7"/>
                </a:lnTo>
                <a:lnTo>
                  <a:pt x="1053" y="13"/>
                </a:lnTo>
                <a:lnTo>
                  <a:pt x="1062" y="20"/>
                </a:lnTo>
                <a:lnTo>
                  <a:pt x="1072" y="28"/>
                </a:lnTo>
                <a:lnTo>
                  <a:pt x="1079" y="40"/>
                </a:lnTo>
                <a:lnTo>
                  <a:pt x="1085" y="51"/>
                </a:lnTo>
                <a:lnTo>
                  <a:pt x="1091" y="64"/>
                </a:lnTo>
                <a:lnTo>
                  <a:pt x="1094" y="80"/>
                </a:lnTo>
                <a:lnTo>
                  <a:pt x="1096" y="95"/>
                </a:lnTo>
                <a:lnTo>
                  <a:pt x="1096" y="112"/>
                </a:lnTo>
                <a:lnTo>
                  <a:pt x="1096" y="112"/>
                </a:lnTo>
                <a:close/>
              </a:path>
            </a:pathLst>
          </a:custGeom>
          <a:solidFill>
            <a:srgbClr val="4BB0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27655" name="Freeform 5"/>
          <p:cNvSpPr>
            <a:spLocks noChangeArrowheads="1"/>
          </p:cNvSpPr>
          <p:nvPr/>
        </p:nvSpPr>
        <p:spPr bwMode="auto">
          <a:xfrm rot="16200000">
            <a:off x="9014619" y="2599531"/>
            <a:ext cx="3019425" cy="1541463"/>
          </a:xfrm>
          <a:custGeom>
            <a:avLst/>
            <a:gdLst>
              <a:gd name="T0" fmla="*/ 1096 w 6336"/>
              <a:gd name="T1" fmla="*/ 112 h 1048"/>
              <a:gd name="T2" fmla="*/ 1096 w 6336"/>
              <a:gd name="T3" fmla="*/ 156 h 1048"/>
              <a:gd name="T4" fmla="*/ 6336 w 6336"/>
              <a:gd name="T5" fmla="*/ 156 h 1048"/>
              <a:gd name="T6" fmla="*/ 6336 w 6336"/>
              <a:gd name="T7" fmla="*/ 886 h 1048"/>
              <a:gd name="T8" fmla="*/ 1096 w 6336"/>
              <a:gd name="T9" fmla="*/ 886 h 1048"/>
              <a:gd name="T10" fmla="*/ 1096 w 6336"/>
              <a:gd name="T11" fmla="*/ 939 h 1048"/>
              <a:gd name="T12" fmla="*/ 1096 w 6336"/>
              <a:gd name="T13" fmla="*/ 939 h 1048"/>
              <a:gd name="T14" fmla="*/ 1096 w 6336"/>
              <a:gd name="T15" fmla="*/ 957 h 1048"/>
              <a:gd name="T16" fmla="*/ 1094 w 6336"/>
              <a:gd name="T17" fmla="*/ 972 h 1048"/>
              <a:gd name="T18" fmla="*/ 1091 w 6336"/>
              <a:gd name="T19" fmla="*/ 987 h 1048"/>
              <a:gd name="T20" fmla="*/ 1085 w 6336"/>
              <a:gd name="T21" fmla="*/ 1000 h 1048"/>
              <a:gd name="T22" fmla="*/ 1079 w 6336"/>
              <a:gd name="T23" fmla="*/ 1012 h 1048"/>
              <a:gd name="T24" fmla="*/ 1072 w 6336"/>
              <a:gd name="T25" fmla="*/ 1021 h 1048"/>
              <a:gd name="T26" fmla="*/ 1062 w 6336"/>
              <a:gd name="T27" fmla="*/ 1029 h 1048"/>
              <a:gd name="T28" fmla="*/ 1053 w 6336"/>
              <a:gd name="T29" fmla="*/ 1037 h 1048"/>
              <a:gd name="T30" fmla="*/ 1043 w 6336"/>
              <a:gd name="T31" fmla="*/ 1042 h 1048"/>
              <a:gd name="T32" fmla="*/ 1032 w 6336"/>
              <a:gd name="T33" fmla="*/ 1046 h 1048"/>
              <a:gd name="T34" fmla="*/ 1018 w 6336"/>
              <a:gd name="T35" fmla="*/ 1048 h 1048"/>
              <a:gd name="T36" fmla="*/ 1005 w 6336"/>
              <a:gd name="T37" fmla="*/ 1048 h 1048"/>
              <a:gd name="T38" fmla="*/ 991 w 6336"/>
              <a:gd name="T39" fmla="*/ 1048 h 1048"/>
              <a:gd name="T40" fmla="*/ 976 w 6336"/>
              <a:gd name="T41" fmla="*/ 1046 h 1048"/>
              <a:gd name="T42" fmla="*/ 961 w 6336"/>
              <a:gd name="T43" fmla="*/ 1042 h 1048"/>
              <a:gd name="T44" fmla="*/ 944 w 6336"/>
              <a:gd name="T45" fmla="*/ 1037 h 1048"/>
              <a:gd name="T46" fmla="*/ 65 w 6336"/>
              <a:gd name="T47" fmla="*/ 596 h 1048"/>
              <a:gd name="T48" fmla="*/ 65 w 6336"/>
              <a:gd name="T49" fmla="*/ 596 h 1048"/>
              <a:gd name="T50" fmla="*/ 50 w 6336"/>
              <a:gd name="T51" fmla="*/ 587 h 1048"/>
              <a:gd name="T52" fmla="*/ 36 w 6336"/>
              <a:gd name="T53" fmla="*/ 579 h 1048"/>
              <a:gd name="T54" fmla="*/ 27 w 6336"/>
              <a:gd name="T55" fmla="*/ 570 h 1048"/>
              <a:gd name="T56" fmla="*/ 17 w 6336"/>
              <a:gd name="T57" fmla="*/ 560 h 1048"/>
              <a:gd name="T58" fmla="*/ 10 w 6336"/>
              <a:gd name="T59" fmla="*/ 551 h 1048"/>
              <a:gd name="T60" fmla="*/ 4 w 6336"/>
              <a:gd name="T61" fmla="*/ 541 h 1048"/>
              <a:gd name="T62" fmla="*/ 2 w 6336"/>
              <a:gd name="T63" fmla="*/ 531 h 1048"/>
              <a:gd name="T64" fmla="*/ 0 w 6336"/>
              <a:gd name="T65" fmla="*/ 520 h 1048"/>
              <a:gd name="T66" fmla="*/ 2 w 6336"/>
              <a:gd name="T67" fmla="*/ 510 h 1048"/>
              <a:gd name="T68" fmla="*/ 4 w 6336"/>
              <a:gd name="T69" fmla="*/ 501 h 1048"/>
              <a:gd name="T70" fmla="*/ 10 w 6336"/>
              <a:gd name="T71" fmla="*/ 491 h 1048"/>
              <a:gd name="T72" fmla="*/ 17 w 6336"/>
              <a:gd name="T73" fmla="*/ 480 h 1048"/>
              <a:gd name="T74" fmla="*/ 27 w 6336"/>
              <a:gd name="T75" fmla="*/ 470 h 1048"/>
              <a:gd name="T76" fmla="*/ 36 w 6336"/>
              <a:gd name="T77" fmla="*/ 463 h 1048"/>
              <a:gd name="T78" fmla="*/ 50 w 6336"/>
              <a:gd name="T79" fmla="*/ 453 h 1048"/>
              <a:gd name="T80" fmla="*/ 65 w 6336"/>
              <a:gd name="T81" fmla="*/ 446 h 1048"/>
              <a:gd name="T82" fmla="*/ 944 w 6336"/>
              <a:gd name="T83" fmla="*/ 17 h 1048"/>
              <a:gd name="T84" fmla="*/ 944 w 6336"/>
              <a:gd name="T85" fmla="*/ 17 h 1048"/>
              <a:gd name="T86" fmla="*/ 961 w 6336"/>
              <a:gd name="T87" fmla="*/ 9 h 1048"/>
              <a:gd name="T88" fmla="*/ 976 w 6336"/>
              <a:gd name="T89" fmla="*/ 5 h 1048"/>
              <a:gd name="T90" fmla="*/ 991 w 6336"/>
              <a:gd name="T91" fmla="*/ 1 h 1048"/>
              <a:gd name="T92" fmla="*/ 1005 w 6336"/>
              <a:gd name="T93" fmla="*/ 0 h 1048"/>
              <a:gd name="T94" fmla="*/ 1018 w 6336"/>
              <a:gd name="T95" fmla="*/ 0 h 1048"/>
              <a:gd name="T96" fmla="*/ 1032 w 6336"/>
              <a:gd name="T97" fmla="*/ 3 h 1048"/>
              <a:gd name="T98" fmla="*/ 1043 w 6336"/>
              <a:gd name="T99" fmla="*/ 7 h 1048"/>
              <a:gd name="T100" fmla="*/ 1053 w 6336"/>
              <a:gd name="T101" fmla="*/ 13 h 1048"/>
              <a:gd name="T102" fmla="*/ 1062 w 6336"/>
              <a:gd name="T103" fmla="*/ 20 h 1048"/>
              <a:gd name="T104" fmla="*/ 1072 w 6336"/>
              <a:gd name="T105" fmla="*/ 28 h 1048"/>
              <a:gd name="T106" fmla="*/ 1079 w 6336"/>
              <a:gd name="T107" fmla="*/ 40 h 1048"/>
              <a:gd name="T108" fmla="*/ 1085 w 6336"/>
              <a:gd name="T109" fmla="*/ 51 h 1048"/>
              <a:gd name="T110" fmla="*/ 1091 w 6336"/>
              <a:gd name="T111" fmla="*/ 64 h 1048"/>
              <a:gd name="T112" fmla="*/ 1094 w 6336"/>
              <a:gd name="T113" fmla="*/ 80 h 1048"/>
              <a:gd name="T114" fmla="*/ 1096 w 6336"/>
              <a:gd name="T115" fmla="*/ 95 h 1048"/>
              <a:gd name="T116" fmla="*/ 1096 w 6336"/>
              <a:gd name="T117" fmla="*/ 112 h 1048"/>
              <a:gd name="T118" fmla="*/ 1096 w 6336"/>
              <a:gd name="T119" fmla="*/ 112 h 104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336"/>
              <a:gd name="T181" fmla="*/ 0 h 1048"/>
              <a:gd name="T182" fmla="*/ 6336 w 6336"/>
              <a:gd name="T183" fmla="*/ 1048 h 104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336" h="1048">
                <a:moveTo>
                  <a:pt x="1096" y="112"/>
                </a:moveTo>
                <a:lnTo>
                  <a:pt x="1096" y="156"/>
                </a:lnTo>
                <a:lnTo>
                  <a:pt x="6336" y="156"/>
                </a:lnTo>
                <a:lnTo>
                  <a:pt x="6336" y="886"/>
                </a:lnTo>
                <a:lnTo>
                  <a:pt x="1096" y="886"/>
                </a:lnTo>
                <a:lnTo>
                  <a:pt x="1096" y="939"/>
                </a:lnTo>
                <a:lnTo>
                  <a:pt x="1096" y="939"/>
                </a:lnTo>
                <a:lnTo>
                  <a:pt x="1096" y="957"/>
                </a:lnTo>
                <a:lnTo>
                  <a:pt x="1094" y="972"/>
                </a:lnTo>
                <a:lnTo>
                  <a:pt x="1091" y="987"/>
                </a:lnTo>
                <a:lnTo>
                  <a:pt x="1085" y="1000"/>
                </a:lnTo>
                <a:lnTo>
                  <a:pt x="1079" y="1012"/>
                </a:lnTo>
                <a:lnTo>
                  <a:pt x="1072" y="1021"/>
                </a:lnTo>
                <a:lnTo>
                  <a:pt x="1062" y="1029"/>
                </a:lnTo>
                <a:lnTo>
                  <a:pt x="1053" y="1037"/>
                </a:lnTo>
                <a:lnTo>
                  <a:pt x="1043" y="1042"/>
                </a:lnTo>
                <a:lnTo>
                  <a:pt x="1032" y="1046"/>
                </a:lnTo>
                <a:lnTo>
                  <a:pt x="1018" y="1048"/>
                </a:lnTo>
                <a:lnTo>
                  <a:pt x="1005" y="1048"/>
                </a:lnTo>
                <a:lnTo>
                  <a:pt x="991" y="1048"/>
                </a:lnTo>
                <a:lnTo>
                  <a:pt x="976" y="1046"/>
                </a:lnTo>
                <a:lnTo>
                  <a:pt x="961" y="1042"/>
                </a:lnTo>
                <a:lnTo>
                  <a:pt x="944" y="1037"/>
                </a:lnTo>
                <a:lnTo>
                  <a:pt x="65" y="596"/>
                </a:lnTo>
                <a:lnTo>
                  <a:pt x="65" y="596"/>
                </a:lnTo>
                <a:lnTo>
                  <a:pt x="50" y="587"/>
                </a:lnTo>
                <a:lnTo>
                  <a:pt x="36" y="579"/>
                </a:lnTo>
                <a:lnTo>
                  <a:pt x="27" y="570"/>
                </a:lnTo>
                <a:lnTo>
                  <a:pt x="17" y="560"/>
                </a:lnTo>
                <a:lnTo>
                  <a:pt x="10" y="551"/>
                </a:lnTo>
                <a:lnTo>
                  <a:pt x="4" y="541"/>
                </a:lnTo>
                <a:lnTo>
                  <a:pt x="2" y="531"/>
                </a:lnTo>
                <a:lnTo>
                  <a:pt x="0" y="520"/>
                </a:lnTo>
                <a:lnTo>
                  <a:pt x="2" y="510"/>
                </a:lnTo>
                <a:lnTo>
                  <a:pt x="4" y="501"/>
                </a:lnTo>
                <a:lnTo>
                  <a:pt x="10" y="491"/>
                </a:lnTo>
                <a:lnTo>
                  <a:pt x="17" y="480"/>
                </a:lnTo>
                <a:lnTo>
                  <a:pt x="27" y="470"/>
                </a:lnTo>
                <a:lnTo>
                  <a:pt x="36" y="463"/>
                </a:lnTo>
                <a:lnTo>
                  <a:pt x="50" y="453"/>
                </a:lnTo>
                <a:lnTo>
                  <a:pt x="65" y="446"/>
                </a:lnTo>
                <a:lnTo>
                  <a:pt x="944" y="17"/>
                </a:lnTo>
                <a:lnTo>
                  <a:pt x="944" y="17"/>
                </a:lnTo>
                <a:lnTo>
                  <a:pt x="961" y="9"/>
                </a:lnTo>
                <a:lnTo>
                  <a:pt x="976" y="5"/>
                </a:lnTo>
                <a:lnTo>
                  <a:pt x="991" y="1"/>
                </a:lnTo>
                <a:lnTo>
                  <a:pt x="1005" y="0"/>
                </a:lnTo>
                <a:lnTo>
                  <a:pt x="1018" y="0"/>
                </a:lnTo>
                <a:lnTo>
                  <a:pt x="1032" y="3"/>
                </a:lnTo>
                <a:lnTo>
                  <a:pt x="1043" y="7"/>
                </a:lnTo>
                <a:lnTo>
                  <a:pt x="1053" y="13"/>
                </a:lnTo>
                <a:lnTo>
                  <a:pt x="1062" y="20"/>
                </a:lnTo>
                <a:lnTo>
                  <a:pt x="1072" y="28"/>
                </a:lnTo>
                <a:lnTo>
                  <a:pt x="1079" y="40"/>
                </a:lnTo>
                <a:lnTo>
                  <a:pt x="1085" y="51"/>
                </a:lnTo>
                <a:lnTo>
                  <a:pt x="1091" y="64"/>
                </a:lnTo>
                <a:lnTo>
                  <a:pt x="1094" y="80"/>
                </a:lnTo>
                <a:lnTo>
                  <a:pt x="1096" y="95"/>
                </a:lnTo>
                <a:lnTo>
                  <a:pt x="1096" y="112"/>
                </a:lnTo>
                <a:lnTo>
                  <a:pt x="1096" y="112"/>
                </a:lnTo>
                <a:close/>
              </a:path>
            </a:pathLst>
          </a:custGeom>
          <a:solidFill>
            <a:srgbClr val="A6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pic>
        <p:nvPicPr>
          <p:cNvPr id="27656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55688"/>
            <a:ext cx="3575050" cy="269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7" name="文本框 10"/>
          <p:cNvSpPr>
            <a:spLocks noChangeArrowheads="1"/>
          </p:cNvSpPr>
          <p:nvPr/>
        </p:nvSpPr>
        <p:spPr bwMode="auto">
          <a:xfrm>
            <a:off x="942975" y="1320800"/>
            <a:ext cx="92551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595959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01</a:t>
            </a:r>
            <a:endParaRPr lang="zh-CN" altLang="en-US" sz="4400">
              <a:solidFill>
                <a:srgbClr val="595959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27658" name="矩形 11"/>
          <p:cNvSpPr>
            <a:spLocks noChangeArrowheads="1"/>
          </p:cNvSpPr>
          <p:nvPr/>
        </p:nvSpPr>
        <p:spPr bwMode="auto">
          <a:xfrm>
            <a:off x="933450" y="2011363"/>
            <a:ext cx="203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595959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595959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595959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595959"/>
              </a:solidFill>
              <a:sym typeface="Impact" panose="020B0806030902050204" pitchFamily="34" charset="0"/>
            </a:endParaRPr>
          </a:p>
        </p:txBody>
      </p:sp>
      <p:pic>
        <p:nvPicPr>
          <p:cNvPr id="27659" name="图片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150" y="1463675"/>
            <a:ext cx="554038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0" name="矩形 14"/>
          <p:cNvSpPr>
            <a:spLocks noChangeArrowheads="1"/>
          </p:cNvSpPr>
          <p:nvPr/>
        </p:nvSpPr>
        <p:spPr bwMode="auto">
          <a:xfrm>
            <a:off x="9131300" y="1308100"/>
            <a:ext cx="2551113" cy="17954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7661" name="图片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950" y="1055688"/>
            <a:ext cx="3575050" cy="269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2" name="文本框 16"/>
          <p:cNvSpPr>
            <a:spLocks noChangeArrowheads="1"/>
          </p:cNvSpPr>
          <p:nvPr/>
        </p:nvSpPr>
        <p:spPr bwMode="auto">
          <a:xfrm>
            <a:off x="9482138" y="1347788"/>
            <a:ext cx="9255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595959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04</a:t>
            </a:r>
            <a:endParaRPr lang="zh-CN" altLang="en-US" sz="4400">
              <a:solidFill>
                <a:srgbClr val="595959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27663" name="矩形 17"/>
          <p:cNvSpPr>
            <a:spLocks noChangeArrowheads="1"/>
          </p:cNvSpPr>
          <p:nvPr/>
        </p:nvSpPr>
        <p:spPr bwMode="auto">
          <a:xfrm>
            <a:off x="9474200" y="2011363"/>
            <a:ext cx="20304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595959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595959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595959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595959"/>
              </a:solidFill>
              <a:sym typeface="Impact" panose="020B0806030902050204" pitchFamily="34" charset="0"/>
            </a:endParaRPr>
          </a:p>
        </p:txBody>
      </p:sp>
      <p:pic>
        <p:nvPicPr>
          <p:cNvPr id="27664" name="图片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900" y="1490663"/>
            <a:ext cx="552450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5" name="矩形 19"/>
          <p:cNvSpPr>
            <a:spLocks noChangeArrowheads="1"/>
          </p:cNvSpPr>
          <p:nvPr/>
        </p:nvSpPr>
        <p:spPr bwMode="auto">
          <a:xfrm>
            <a:off x="3406775" y="2349500"/>
            <a:ext cx="2551113" cy="17954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7666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838" y="2097088"/>
            <a:ext cx="3576637" cy="269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7" name="文本框 21"/>
          <p:cNvSpPr>
            <a:spLocks noChangeArrowheads="1"/>
          </p:cNvSpPr>
          <p:nvPr/>
        </p:nvSpPr>
        <p:spPr bwMode="auto">
          <a:xfrm>
            <a:off x="3757613" y="2374900"/>
            <a:ext cx="9255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595959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02</a:t>
            </a:r>
            <a:endParaRPr lang="zh-CN" altLang="en-US" sz="4400">
              <a:solidFill>
                <a:srgbClr val="595959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27668" name="矩形 22"/>
          <p:cNvSpPr>
            <a:spLocks noChangeArrowheads="1"/>
          </p:cNvSpPr>
          <p:nvPr/>
        </p:nvSpPr>
        <p:spPr bwMode="auto">
          <a:xfrm>
            <a:off x="3748088" y="3052763"/>
            <a:ext cx="20320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595959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595959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595959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595959"/>
              </a:solidFill>
              <a:sym typeface="Impact" panose="020B0806030902050204" pitchFamily="34" charset="0"/>
            </a:endParaRPr>
          </a:p>
        </p:txBody>
      </p:sp>
      <p:pic>
        <p:nvPicPr>
          <p:cNvPr id="27669" name="图片 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813" y="2428875"/>
            <a:ext cx="573087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70" name="矩形 24"/>
          <p:cNvSpPr>
            <a:spLocks noChangeArrowheads="1"/>
          </p:cNvSpPr>
          <p:nvPr/>
        </p:nvSpPr>
        <p:spPr bwMode="auto">
          <a:xfrm>
            <a:off x="6315075" y="3189288"/>
            <a:ext cx="2549525" cy="17954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7671" name="图片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9138" y="2936875"/>
            <a:ext cx="3575050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72" name="文本框 26"/>
          <p:cNvSpPr>
            <a:spLocks noChangeArrowheads="1"/>
          </p:cNvSpPr>
          <p:nvPr/>
        </p:nvSpPr>
        <p:spPr bwMode="auto">
          <a:xfrm>
            <a:off x="6664325" y="3252788"/>
            <a:ext cx="9271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595959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03</a:t>
            </a:r>
            <a:endParaRPr lang="zh-CN" altLang="en-US" sz="4400">
              <a:solidFill>
                <a:srgbClr val="595959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27673" name="矩形 27"/>
          <p:cNvSpPr>
            <a:spLocks noChangeArrowheads="1"/>
          </p:cNvSpPr>
          <p:nvPr/>
        </p:nvSpPr>
        <p:spPr bwMode="auto">
          <a:xfrm>
            <a:off x="6656388" y="3892550"/>
            <a:ext cx="2030412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595959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595959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595959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595959"/>
              </a:solidFill>
              <a:sym typeface="Impact" panose="020B0806030902050204" pitchFamily="34" charset="0"/>
            </a:endParaRPr>
          </a:p>
        </p:txBody>
      </p:sp>
      <p:pic>
        <p:nvPicPr>
          <p:cNvPr id="27674" name="图片 2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0338" y="3303588"/>
            <a:ext cx="4318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120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325" y="6205538"/>
            <a:ext cx="54610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2867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713" y="6205538"/>
            <a:ext cx="54610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2867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1275" y="6205538"/>
            <a:ext cx="561975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2867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1938" y="2555875"/>
            <a:ext cx="579437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28678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8350" y="1306513"/>
            <a:ext cx="57785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28679" name="图片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62" t="60706" r="13429" b="14957"/>
          <a:stretch>
            <a:fillRect/>
          </a:stretch>
        </p:blipFill>
        <p:spPr bwMode="auto">
          <a:xfrm rot="14348207">
            <a:off x="7049294" y="2374106"/>
            <a:ext cx="6511926" cy="113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图片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62" t="60706" r="13429" b="14957"/>
          <a:stretch>
            <a:fillRect/>
          </a:stretch>
        </p:blipFill>
        <p:spPr bwMode="auto">
          <a:xfrm>
            <a:off x="688975" y="5459413"/>
            <a:ext cx="11733213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1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215900" y="0"/>
            <a:ext cx="10515600" cy="1325563"/>
          </a:xfrm>
          <a:ln/>
        </p:spPr>
        <p:txBody>
          <a:bodyPr/>
          <a:lstStyle/>
          <a:p>
            <a:r>
              <a:rPr lang="zh-CN">
                <a:solidFill>
                  <a:srgbClr val="262626"/>
                </a:solidFill>
              </a:rPr>
              <a:t>内容描述</a:t>
            </a:r>
          </a:p>
        </p:txBody>
      </p:sp>
      <p:pic>
        <p:nvPicPr>
          <p:cNvPr id="28682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7100" y="3732213"/>
            <a:ext cx="57785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8683" name="Freeform 11"/>
          <p:cNvSpPr>
            <a:spLocks noChangeArrowheads="1"/>
          </p:cNvSpPr>
          <p:nvPr/>
        </p:nvSpPr>
        <p:spPr bwMode="auto">
          <a:xfrm>
            <a:off x="11814175" y="4686300"/>
            <a:ext cx="9525" cy="9525"/>
          </a:xfrm>
          <a:custGeom>
            <a:avLst/>
            <a:gdLst>
              <a:gd name="T0" fmla="*/ 0 w 7"/>
              <a:gd name="T1" fmla="*/ 7 h 7"/>
              <a:gd name="T2" fmla="*/ 0 w 7"/>
              <a:gd name="T3" fmla="*/ 7 h 7"/>
              <a:gd name="T4" fmla="*/ 4 w 7"/>
              <a:gd name="T5" fmla="*/ 7 h 7"/>
              <a:gd name="T6" fmla="*/ 5 w 7"/>
              <a:gd name="T7" fmla="*/ 5 h 7"/>
              <a:gd name="T8" fmla="*/ 7 w 7"/>
              <a:gd name="T9" fmla="*/ 0 h 7"/>
              <a:gd name="T10" fmla="*/ 0 w 7"/>
              <a:gd name="T11" fmla="*/ 7 h 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"/>
              <a:gd name="T19" fmla="*/ 0 h 7"/>
              <a:gd name="T20" fmla="*/ 7 w 7"/>
              <a:gd name="T21" fmla="*/ 7 h 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" h="7">
                <a:moveTo>
                  <a:pt x="0" y="7"/>
                </a:moveTo>
                <a:lnTo>
                  <a:pt x="0" y="7"/>
                </a:lnTo>
                <a:lnTo>
                  <a:pt x="4" y="7"/>
                </a:lnTo>
                <a:lnTo>
                  <a:pt x="5" y="5"/>
                </a:lnTo>
                <a:lnTo>
                  <a:pt x="7" y="0"/>
                </a:lnTo>
                <a:lnTo>
                  <a:pt x="0" y="7"/>
                </a:lnTo>
                <a:close/>
              </a:path>
            </a:pathLst>
          </a:custGeom>
          <a:solidFill>
            <a:srgbClr val="E721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11896725" y="4389438"/>
            <a:ext cx="0" cy="1587"/>
          </a:xfrm>
          <a:prstGeom prst="rect">
            <a:avLst/>
          </a:prstGeom>
          <a:solidFill>
            <a:srgbClr val="E721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28685" name="Freeform 13"/>
          <p:cNvSpPr>
            <a:spLocks noChangeArrowheads="1"/>
          </p:cNvSpPr>
          <p:nvPr/>
        </p:nvSpPr>
        <p:spPr bwMode="auto">
          <a:xfrm>
            <a:off x="8374063" y="6497638"/>
            <a:ext cx="0" cy="0"/>
          </a:xfrm>
          <a:custGeom>
            <a:avLst/>
            <a:gdLst>
              <a:gd name="T0" fmla="*/ 0 w 635"/>
              <a:gd name="T1" fmla="*/ 0 h 635"/>
              <a:gd name="T2" fmla="*/ 0 w 635"/>
              <a:gd name="T3" fmla="*/ 0 h 635"/>
              <a:gd name="T4" fmla="*/ 0 w 635"/>
              <a:gd name="T5" fmla="*/ 0 h 635"/>
              <a:gd name="T6" fmla="*/ 0 60000 65536"/>
              <a:gd name="T7" fmla="*/ 0 60000 65536"/>
              <a:gd name="T8" fmla="*/ 0 60000 65536"/>
              <a:gd name="T9" fmla="*/ 0 w 635"/>
              <a:gd name="T10" fmla="*/ 0 h 635"/>
              <a:gd name="T11" fmla="*/ 635 w 635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635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721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28686" name="Freeform 14"/>
          <p:cNvSpPr>
            <a:spLocks noChangeArrowheads="1"/>
          </p:cNvSpPr>
          <p:nvPr/>
        </p:nvSpPr>
        <p:spPr bwMode="auto">
          <a:xfrm>
            <a:off x="9063038" y="3937000"/>
            <a:ext cx="2952750" cy="2949575"/>
          </a:xfrm>
          <a:custGeom>
            <a:avLst/>
            <a:gdLst>
              <a:gd name="T0" fmla="*/ 1830 w 1860"/>
              <a:gd name="T1" fmla="*/ 616 h 1858"/>
              <a:gd name="T2" fmla="*/ 1846 w 1860"/>
              <a:gd name="T3" fmla="*/ 589 h 1858"/>
              <a:gd name="T4" fmla="*/ 1858 w 1860"/>
              <a:gd name="T5" fmla="*/ 556 h 1858"/>
              <a:gd name="T6" fmla="*/ 1860 w 1860"/>
              <a:gd name="T7" fmla="*/ 516 h 1858"/>
              <a:gd name="T8" fmla="*/ 1846 w 1860"/>
              <a:gd name="T9" fmla="*/ 472 h 1858"/>
              <a:gd name="T10" fmla="*/ 1620 w 1860"/>
              <a:gd name="T11" fmla="*/ 75 h 1858"/>
              <a:gd name="T12" fmla="*/ 1575 w 1860"/>
              <a:gd name="T13" fmla="*/ 0 h 1858"/>
              <a:gd name="T14" fmla="*/ 1580 w 1860"/>
              <a:gd name="T15" fmla="*/ 16 h 1858"/>
              <a:gd name="T16" fmla="*/ 1586 w 1860"/>
              <a:gd name="T17" fmla="*/ 52 h 1858"/>
              <a:gd name="T18" fmla="*/ 1584 w 1860"/>
              <a:gd name="T19" fmla="*/ 75 h 1858"/>
              <a:gd name="T20" fmla="*/ 1575 w 1860"/>
              <a:gd name="T21" fmla="*/ 102 h 1858"/>
              <a:gd name="T22" fmla="*/ 1561 w 1860"/>
              <a:gd name="T23" fmla="*/ 132 h 1858"/>
              <a:gd name="T24" fmla="*/ 1539 w 1860"/>
              <a:gd name="T25" fmla="*/ 165 h 1858"/>
              <a:gd name="T26" fmla="*/ 1455 w 1860"/>
              <a:gd name="T27" fmla="*/ 240 h 1858"/>
              <a:gd name="T28" fmla="*/ 167 w 1860"/>
              <a:gd name="T29" fmla="*/ 1530 h 1858"/>
              <a:gd name="T30" fmla="*/ 134 w 1860"/>
              <a:gd name="T31" fmla="*/ 1556 h 1858"/>
              <a:gd name="T32" fmla="*/ 103 w 1860"/>
              <a:gd name="T33" fmla="*/ 1571 h 1858"/>
              <a:gd name="T34" fmla="*/ 76 w 1860"/>
              <a:gd name="T35" fmla="*/ 1580 h 1858"/>
              <a:gd name="T36" fmla="*/ 52 w 1860"/>
              <a:gd name="T37" fmla="*/ 1584 h 1858"/>
              <a:gd name="T38" fmla="*/ 17 w 1860"/>
              <a:gd name="T39" fmla="*/ 1577 h 1858"/>
              <a:gd name="T40" fmla="*/ 0 w 1860"/>
              <a:gd name="T41" fmla="*/ 1568 h 1858"/>
              <a:gd name="T42" fmla="*/ 75 w 1860"/>
              <a:gd name="T43" fmla="*/ 1620 h 1858"/>
              <a:gd name="T44" fmla="*/ 472 w 1860"/>
              <a:gd name="T45" fmla="*/ 1846 h 1858"/>
              <a:gd name="T46" fmla="*/ 483 w 1860"/>
              <a:gd name="T47" fmla="*/ 1849 h 1858"/>
              <a:gd name="T48" fmla="*/ 516 w 1860"/>
              <a:gd name="T49" fmla="*/ 1858 h 1858"/>
              <a:gd name="T50" fmla="*/ 556 w 1860"/>
              <a:gd name="T51" fmla="*/ 1855 h 1858"/>
              <a:gd name="T52" fmla="*/ 589 w 1860"/>
              <a:gd name="T53" fmla="*/ 1842 h 1858"/>
              <a:gd name="T54" fmla="*/ 624 w 1860"/>
              <a:gd name="T55" fmla="*/ 1830 h 1858"/>
              <a:gd name="T56" fmla="*/ 1815 w 1860"/>
              <a:gd name="T57" fmla="*/ 637 h 1858"/>
              <a:gd name="T58" fmla="*/ 1820 w 1860"/>
              <a:gd name="T59" fmla="*/ 632 h 1858"/>
              <a:gd name="T60" fmla="*/ 1824 w 1860"/>
              <a:gd name="T61" fmla="*/ 623 h 1858"/>
              <a:gd name="T62" fmla="*/ 1830 w 1860"/>
              <a:gd name="T63" fmla="*/ 616 h 185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60"/>
              <a:gd name="T97" fmla="*/ 0 h 1858"/>
              <a:gd name="T98" fmla="*/ 1860 w 1860"/>
              <a:gd name="T99" fmla="*/ 1858 h 185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60" h="1858">
                <a:moveTo>
                  <a:pt x="1830" y="616"/>
                </a:moveTo>
                <a:lnTo>
                  <a:pt x="1830" y="616"/>
                </a:lnTo>
                <a:lnTo>
                  <a:pt x="1839" y="602"/>
                </a:lnTo>
                <a:lnTo>
                  <a:pt x="1846" y="589"/>
                </a:lnTo>
                <a:lnTo>
                  <a:pt x="1853" y="573"/>
                </a:lnTo>
                <a:lnTo>
                  <a:pt x="1858" y="556"/>
                </a:lnTo>
                <a:lnTo>
                  <a:pt x="1860" y="537"/>
                </a:lnTo>
                <a:lnTo>
                  <a:pt x="1860" y="516"/>
                </a:lnTo>
                <a:lnTo>
                  <a:pt x="1855" y="495"/>
                </a:lnTo>
                <a:lnTo>
                  <a:pt x="1846" y="472"/>
                </a:lnTo>
                <a:lnTo>
                  <a:pt x="1846" y="472"/>
                </a:lnTo>
                <a:lnTo>
                  <a:pt x="1620" y="75"/>
                </a:lnTo>
                <a:lnTo>
                  <a:pt x="1620" y="75"/>
                </a:lnTo>
                <a:lnTo>
                  <a:pt x="1575" y="0"/>
                </a:lnTo>
                <a:lnTo>
                  <a:pt x="1575" y="0"/>
                </a:lnTo>
                <a:lnTo>
                  <a:pt x="1580" y="16"/>
                </a:lnTo>
                <a:lnTo>
                  <a:pt x="1584" y="31"/>
                </a:lnTo>
                <a:lnTo>
                  <a:pt x="1586" y="52"/>
                </a:lnTo>
                <a:lnTo>
                  <a:pt x="1584" y="62"/>
                </a:lnTo>
                <a:lnTo>
                  <a:pt x="1584" y="75"/>
                </a:lnTo>
                <a:lnTo>
                  <a:pt x="1580" y="88"/>
                </a:lnTo>
                <a:lnTo>
                  <a:pt x="1575" y="102"/>
                </a:lnTo>
                <a:lnTo>
                  <a:pt x="1570" y="116"/>
                </a:lnTo>
                <a:lnTo>
                  <a:pt x="1561" y="132"/>
                </a:lnTo>
                <a:lnTo>
                  <a:pt x="1551" y="148"/>
                </a:lnTo>
                <a:lnTo>
                  <a:pt x="1539" y="165"/>
                </a:lnTo>
                <a:lnTo>
                  <a:pt x="1455" y="248"/>
                </a:lnTo>
                <a:lnTo>
                  <a:pt x="1455" y="240"/>
                </a:lnTo>
                <a:lnTo>
                  <a:pt x="167" y="1530"/>
                </a:lnTo>
                <a:lnTo>
                  <a:pt x="167" y="1530"/>
                </a:lnTo>
                <a:lnTo>
                  <a:pt x="149" y="1544"/>
                </a:lnTo>
                <a:lnTo>
                  <a:pt x="134" y="1556"/>
                </a:lnTo>
                <a:lnTo>
                  <a:pt x="118" y="1565"/>
                </a:lnTo>
                <a:lnTo>
                  <a:pt x="103" y="1571"/>
                </a:lnTo>
                <a:lnTo>
                  <a:pt x="89" y="1577"/>
                </a:lnTo>
                <a:lnTo>
                  <a:pt x="76" y="1580"/>
                </a:lnTo>
                <a:lnTo>
                  <a:pt x="64" y="1582"/>
                </a:lnTo>
                <a:lnTo>
                  <a:pt x="52" y="1584"/>
                </a:lnTo>
                <a:lnTo>
                  <a:pt x="33" y="1582"/>
                </a:lnTo>
                <a:lnTo>
                  <a:pt x="17" y="1577"/>
                </a:lnTo>
                <a:lnTo>
                  <a:pt x="5" y="1571"/>
                </a:lnTo>
                <a:lnTo>
                  <a:pt x="0" y="1568"/>
                </a:lnTo>
                <a:lnTo>
                  <a:pt x="75" y="1620"/>
                </a:lnTo>
                <a:lnTo>
                  <a:pt x="75" y="1620"/>
                </a:lnTo>
                <a:lnTo>
                  <a:pt x="472" y="1846"/>
                </a:lnTo>
                <a:lnTo>
                  <a:pt x="472" y="1846"/>
                </a:lnTo>
                <a:lnTo>
                  <a:pt x="472" y="1846"/>
                </a:lnTo>
                <a:lnTo>
                  <a:pt x="483" y="1849"/>
                </a:lnTo>
                <a:lnTo>
                  <a:pt x="495" y="1853"/>
                </a:lnTo>
                <a:lnTo>
                  <a:pt x="516" y="1858"/>
                </a:lnTo>
                <a:lnTo>
                  <a:pt x="537" y="1858"/>
                </a:lnTo>
                <a:lnTo>
                  <a:pt x="556" y="1855"/>
                </a:lnTo>
                <a:lnTo>
                  <a:pt x="573" y="1849"/>
                </a:lnTo>
                <a:lnTo>
                  <a:pt x="589" y="1842"/>
                </a:lnTo>
                <a:lnTo>
                  <a:pt x="615" y="1830"/>
                </a:lnTo>
                <a:lnTo>
                  <a:pt x="624" y="1830"/>
                </a:lnTo>
                <a:lnTo>
                  <a:pt x="1808" y="646"/>
                </a:lnTo>
                <a:lnTo>
                  <a:pt x="1815" y="637"/>
                </a:lnTo>
                <a:lnTo>
                  <a:pt x="1815" y="637"/>
                </a:lnTo>
                <a:lnTo>
                  <a:pt x="1820" y="632"/>
                </a:lnTo>
                <a:lnTo>
                  <a:pt x="1822" y="629"/>
                </a:lnTo>
                <a:lnTo>
                  <a:pt x="1824" y="623"/>
                </a:lnTo>
                <a:lnTo>
                  <a:pt x="1830" y="623"/>
                </a:lnTo>
                <a:lnTo>
                  <a:pt x="1830" y="616"/>
                </a:lnTo>
                <a:close/>
              </a:path>
            </a:pathLst>
          </a:custGeom>
          <a:solidFill>
            <a:srgbClr val="4BB0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28687" name="Line 15"/>
          <p:cNvSpPr>
            <a:spLocks noChangeShapeType="1"/>
          </p:cNvSpPr>
          <p:nvPr/>
        </p:nvSpPr>
        <p:spPr bwMode="auto">
          <a:xfrm>
            <a:off x="11563350" y="3937000"/>
            <a:ext cx="0" cy="0"/>
          </a:xfrm>
          <a:prstGeom prst="line">
            <a:avLst/>
          </a:prstGeom>
          <a:noFill/>
          <a:ln w="0" cmpd="sng">
            <a:solidFill>
              <a:srgbClr val="E7211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28688" name="Freeform 16"/>
          <p:cNvSpPr>
            <a:spLocks noChangeArrowheads="1"/>
          </p:cNvSpPr>
          <p:nvPr/>
        </p:nvSpPr>
        <p:spPr bwMode="auto">
          <a:xfrm>
            <a:off x="7218363" y="2757488"/>
            <a:ext cx="4122737" cy="4129087"/>
          </a:xfrm>
          <a:custGeom>
            <a:avLst/>
            <a:gdLst>
              <a:gd name="T0" fmla="*/ 2581 w 2597"/>
              <a:gd name="T1" fmla="*/ 474 h 2601"/>
              <a:gd name="T2" fmla="*/ 2364 w 2597"/>
              <a:gd name="T3" fmla="*/ 76 h 2601"/>
              <a:gd name="T4" fmla="*/ 2312 w 2597"/>
              <a:gd name="T5" fmla="*/ 0 h 2601"/>
              <a:gd name="T6" fmla="*/ 2320 w 2597"/>
              <a:gd name="T7" fmla="*/ 33 h 2601"/>
              <a:gd name="T8" fmla="*/ 2322 w 2597"/>
              <a:gd name="T9" fmla="*/ 64 h 2601"/>
              <a:gd name="T10" fmla="*/ 2317 w 2597"/>
              <a:gd name="T11" fmla="*/ 88 h 2601"/>
              <a:gd name="T12" fmla="*/ 2307 w 2597"/>
              <a:gd name="T13" fmla="*/ 118 h 2601"/>
              <a:gd name="T14" fmla="*/ 2287 w 2597"/>
              <a:gd name="T15" fmla="*/ 149 h 2601"/>
              <a:gd name="T16" fmla="*/ 983 w 2597"/>
              <a:gd name="T17" fmla="*/ 1457 h 2601"/>
              <a:gd name="T18" fmla="*/ 165 w 2597"/>
              <a:gd name="T19" fmla="*/ 2273 h 2601"/>
              <a:gd name="T20" fmla="*/ 148 w 2597"/>
              <a:gd name="T21" fmla="*/ 2287 h 2601"/>
              <a:gd name="T22" fmla="*/ 117 w 2597"/>
              <a:gd name="T23" fmla="*/ 2308 h 2601"/>
              <a:gd name="T24" fmla="*/ 87 w 2597"/>
              <a:gd name="T25" fmla="*/ 2320 h 2601"/>
              <a:gd name="T26" fmla="*/ 61 w 2597"/>
              <a:gd name="T27" fmla="*/ 2325 h 2601"/>
              <a:gd name="T28" fmla="*/ 28 w 2597"/>
              <a:gd name="T29" fmla="*/ 2325 h 2601"/>
              <a:gd name="T30" fmla="*/ 4 w 2597"/>
              <a:gd name="T31" fmla="*/ 2314 h 2601"/>
              <a:gd name="T32" fmla="*/ 82 w 2597"/>
              <a:gd name="T33" fmla="*/ 2363 h 2601"/>
              <a:gd name="T34" fmla="*/ 473 w 2597"/>
              <a:gd name="T35" fmla="*/ 2589 h 2601"/>
              <a:gd name="T36" fmla="*/ 473 w 2597"/>
              <a:gd name="T37" fmla="*/ 2589 h 2601"/>
              <a:gd name="T38" fmla="*/ 500 w 2597"/>
              <a:gd name="T39" fmla="*/ 2598 h 2601"/>
              <a:gd name="T40" fmla="*/ 526 w 2597"/>
              <a:gd name="T41" fmla="*/ 2601 h 2601"/>
              <a:gd name="T42" fmla="*/ 553 w 2597"/>
              <a:gd name="T43" fmla="*/ 2599 h 2601"/>
              <a:gd name="T44" fmla="*/ 575 w 2597"/>
              <a:gd name="T45" fmla="*/ 2592 h 2601"/>
              <a:gd name="T46" fmla="*/ 613 w 2597"/>
              <a:gd name="T47" fmla="*/ 2571 h 2601"/>
              <a:gd name="T48" fmla="*/ 638 w 2597"/>
              <a:gd name="T49" fmla="*/ 2551 h 2601"/>
              <a:gd name="T50" fmla="*/ 1831 w 2597"/>
              <a:gd name="T51" fmla="*/ 1366 h 2601"/>
              <a:gd name="T52" fmla="*/ 2543 w 2597"/>
              <a:gd name="T53" fmla="*/ 646 h 2601"/>
              <a:gd name="T54" fmla="*/ 2551 w 2597"/>
              <a:gd name="T55" fmla="*/ 639 h 2601"/>
              <a:gd name="T56" fmla="*/ 2567 w 2597"/>
              <a:gd name="T57" fmla="*/ 616 h 2601"/>
              <a:gd name="T58" fmla="*/ 2588 w 2597"/>
              <a:gd name="T59" fmla="*/ 578 h 2601"/>
              <a:gd name="T60" fmla="*/ 2595 w 2597"/>
              <a:gd name="T61" fmla="*/ 554 h 2601"/>
              <a:gd name="T62" fmla="*/ 2597 w 2597"/>
              <a:gd name="T63" fmla="*/ 528 h 2601"/>
              <a:gd name="T64" fmla="*/ 2593 w 2597"/>
              <a:gd name="T65" fmla="*/ 502 h 2601"/>
              <a:gd name="T66" fmla="*/ 2581 w 2597"/>
              <a:gd name="T67" fmla="*/ 474 h 260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597"/>
              <a:gd name="T103" fmla="*/ 0 h 2601"/>
              <a:gd name="T104" fmla="*/ 2597 w 2597"/>
              <a:gd name="T105" fmla="*/ 2601 h 260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597" h="2601">
                <a:moveTo>
                  <a:pt x="2581" y="474"/>
                </a:moveTo>
                <a:lnTo>
                  <a:pt x="2581" y="474"/>
                </a:lnTo>
                <a:lnTo>
                  <a:pt x="2364" y="76"/>
                </a:lnTo>
                <a:lnTo>
                  <a:pt x="2364" y="76"/>
                </a:lnTo>
                <a:lnTo>
                  <a:pt x="2312" y="0"/>
                </a:lnTo>
                <a:lnTo>
                  <a:pt x="2312" y="0"/>
                </a:lnTo>
                <a:lnTo>
                  <a:pt x="2317" y="17"/>
                </a:lnTo>
                <a:lnTo>
                  <a:pt x="2320" y="33"/>
                </a:lnTo>
                <a:lnTo>
                  <a:pt x="2322" y="52"/>
                </a:lnTo>
                <a:lnTo>
                  <a:pt x="2322" y="64"/>
                </a:lnTo>
                <a:lnTo>
                  <a:pt x="2320" y="76"/>
                </a:lnTo>
                <a:lnTo>
                  <a:pt x="2317" y="88"/>
                </a:lnTo>
                <a:lnTo>
                  <a:pt x="2313" y="102"/>
                </a:lnTo>
                <a:lnTo>
                  <a:pt x="2307" y="118"/>
                </a:lnTo>
                <a:lnTo>
                  <a:pt x="2298" y="133"/>
                </a:lnTo>
                <a:lnTo>
                  <a:pt x="2287" y="149"/>
                </a:lnTo>
                <a:lnTo>
                  <a:pt x="2274" y="165"/>
                </a:lnTo>
                <a:lnTo>
                  <a:pt x="983" y="1457"/>
                </a:lnTo>
                <a:lnTo>
                  <a:pt x="983" y="1457"/>
                </a:lnTo>
                <a:lnTo>
                  <a:pt x="165" y="2273"/>
                </a:lnTo>
                <a:lnTo>
                  <a:pt x="165" y="2273"/>
                </a:lnTo>
                <a:lnTo>
                  <a:pt x="148" y="2287"/>
                </a:lnTo>
                <a:lnTo>
                  <a:pt x="132" y="2299"/>
                </a:lnTo>
                <a:lnTo>
                  <a:pt x="117" y="2308"/>
                </a:lnTo>
                <a:lnTo>
                  <a:pt x="101" y="2314"/>
                </a:lnTo>
                <a:lnTo>
                  <a:pt x="87" y="2320"/>
                </a:lnTo>
                <a:lnTo>
                  <a:pt x="73" y="2323"/>
                </a:lnTo>
                <a:lnTo>
                  <a:pt x="61" y="2325"/>
                </a:lnTo>
                <a:lnTo>
                  <a:pt x="49" y="2327"/>
                </a:lnTo>
                <a:lnTo>
                  <a:pt x="28" y="2325"/>
                </a:lnTo>
                <a:lnTo>
                  <a:pt x="12" y="2320"/>
                </a:lnTo>
                <a:lnTo>
                  <a:pt x="4" y="2314"/>
                </a:lnTo>
                <a:lnTo>
                  <a:pt x="0" y="2311"/>
                </a:lnTo>
                <a:lnTo>
                  <a:pt x="82" y="2363"/>
                </a:lnTo>
                <a:lnTo>
                  <a:pt x="82" y="2363"/>
                </a:lnTo>
                <a:lnTo>
                  <a:pt x="473" y="2589"/>
                </a:lnTo>
                <a:lnTo>
                  <a:pt x="473" y="2589"/>
                </a:lnTo>
                <a:lnTo>
                  <a:pt x="473" y="2589"/>
                </a:lnTo>
                <a:lnTo>
                  <a:pt x="487" y="2594"/>
                </a:lnTo>
                <a:lnTo>
                  <a:pt x="500" y="2598"/>
                </a:lnTo>
                <a:lnTo>
                  <a:pt x="514" y="2601"/>
                </a:lnTo>
                <a:lnTo>
                  <a:pt x="526" y="2601"/>
                </a:lnTo>
                <a:lnTo>
                  <a:pt x="540" y="2601"/>
                </a:lnTo>
                <a:lnTo>
                  <a:pt x="553" y="2599"/>
                </a:lnTo>
                <a:lnTo>
                  <a:pt x="563" y="2596"/>
                </a:lnTo>
                <a:lnTo>
                  <a:pt x="575" y="2592"/>
                </a:lnTo>
                <a:lnTo>
                  <a:pt x="594" y="2582"/>
                </a:lnTo>
                <a:lnTo>
                  <a:pt x="613" y="2571"/>
                </a:lnTo>
                <a:lnTo>
                  <a:pt x="627" y="2561"/>
                </a:lnTo>
                <a:lnTo>
                  <a:pt x="638" y="2551"/>
                </a:lnTo>
                <a:lnTo>
                  <a:pt x="645" y="2544"/>
                </a:lnTo>
                <a:lnTo>
                  <a:pt x="1831" y="1366"/>
                </a:lnTo>
                <a:lnTo>
                  <a:pt x="1831" y="1366"/>
                </a:lnTo>
                <a:lnTo>
                  <a:pt x="2543" y="646"/>
                </a:lnTo>
                <a:lnTo>
                  <a:pt x="2551" y="639"/>
                </a:lnTo>
                <a:lnTo>
                  <a:pt x="2551" y="639"/>
                </a:lnTo>
                <a:lnTo>
                  <a:pt x="2558" y="630"/>
                </a:lnTo>
                <a:lnTo>
                  <a:pt x="2567" y="616"/>
                </a:lnTo>
                <a:lnTo>
                  <a:pt x="2579" y="599"/>
                </a:lnTo>
                <a:lnTo>
                  <a:pt x="2588" y="578"/>
                </a:lnTo>
                <a:lnTo>
                  <a:pt x="2591" y="566"/>
                </a:lnTo>
                <a:lnTo>
                  <a:pt x="2595" y="554"/>
                </a:lnTo>
                <a:lnTo>
                  <a:pt x="2597" y="541"/>
                </a:lnTo>
                <a:lnTo>
                  <a:pt x="2597" y="528"/>
                </a:lnTo>
                <a:lnTo>
                  <a:pt x="2597" y="515"/>
                </a:lnTo>
                <a:lnTo>
                  <a:pt x="2593" y="502"/>
                </a:lnTo>
                <a:lnTo>
                  <a:pt x="2588" y="488"/>
                </a:lnTo>
                <a:lnTo>
                  <a:pt x="2581" y="474"/>
                </a:lnTo>
                <a:lnTo>
                  <a:pt x="2581" y="474"/>
                </a:lnTo>
                <a:close/>
              </a:path>
            </a:pathLst>
          </a:custGeom>
          <a:solidFill>
            <a:srgbClr val="4341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28689" name="Line 17"/>
          <p:cNvSpPr>
            <a:spLocks noChangeShapeType="1"/>
          </p:cNvSpPr>
          <p:nvPr/>
        </p:nvSpPr>
        <p:spPr bwMode="auto">
          <a:xfrm>
            <a:off x="10888663" y="2757488"/>
            <a:ext cx="0" cy="0"/>
          </a:xfrm>
          <a:prstGeom prst="line">
            <a:avLst/>
          </a:prstGeom>
          <a:noFill/>
          <a:ln w="0" cmpd="sng">
            <a:solidFill>
              <a:srgbClr val="E7211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28690" name="Freeform 18"/>
          <p:cNvSpPr>
            <a:spLocks noChangeArrowheads="1"/>
          </p:cNvSpPr>
          <p:nvPr/>
        </p:nvSpPr>
        <p:spPr bwMode="auto">
          <a:xfrm>
            <a:off x="5133975" y="1436688"/>
            <a:ext cx="5451475" cy="5449887"/>
          </a:xfrm>
          <a:custGeom>
            <a:avLst/>
            <a:gdLst>
              <a:gd name="T0" fmla="*/ 3420 w 3434"/>
              <a:gd name="T1" fmla="*/ 472 h 3433"/>
              <a:gd name="T2" fmla="*/ 3196 w 3434"/>
              <a:gd name="T3" fmla="*/ 83 h 3433"/>
              <a:gd name="T4" fmla="*/ 3151 w 3434"/>
              <a:gd name="T5" fmla="*/ 0 h 3433"/>
              <a:gd name="T6" fmla="*/ 3158 w 3434"/>
              <a:gd name="T7" fmla="*/ 28 h 3433"/>
              <a:gd name="T8" fmla="*/ 3158 w 3434"/>
              <a:gd name="T9" fmla="*/ 61 h 3433"/>
              <a:gd name="T10" fmla="*/ 3152 w 3434"/>
              <a:gd name="T11" fmla="*/ 87 h 3433"/>
              <a:gd name="T12" fmla="*/ 3140 w 3434"/>
              <a:gd name="T13" fmla="*/ 116 h 3433"/>
              <a:gd name="T14" fmla="*/ 3119 w 3434"/>
              <a:gd name="T15" fmla="*/ 149 h 3433"/>
              <a:gd name="T16" fmla="*/ 1883 w 3434"/>
              <a:gd name="T17" fmla="*/ 1394 h 3433"/>
              <a:gd name="T18" fmla="*/ 1456 w 3434"/>
              <a:gd name="T19" fmla="*/ 1815 h 3433"/>
              <a:gd name="T20" fmla="*/ 165 w 3434"/>
              <a:gd name="T21" fmla="*/ 3105 h 3433"/>
              <a:gd name="T22" fmla="*/ 148 w 3434"/>
              <a:gd name="T23" fmla="*/ 3119 h 3433"/>
              <a:gd name="T24" fmla="*/ 117 w 3434"/>
              <a:gd name="T25" fmla="*/ 3140 h 3433"/>
              <a:gd name="T26" fmla="*/ 87 w 3434"/>
              <a:gd name="T27" fmla="*/ 3152 h 3433"/>
              <a:gd name="T28" fmla="*/ 61 w 3434"/>
              <a:gd name="T29" fmla="*/ 3157 h 3433"/>
              <a:gd name="T30" fmla="*/ 28 w 3434"/>
              <a:gd name="T31" fmla="*/ 3157 h 3433"/>
              <a:gd name="T32" fmla="*/ 4 w 3434"/>
              <a:gd name="T33" fmla="*/ 3146 h 3433"/>
              <a:gd name="T34" fmla="*/ 75 w 3434"/>
              <a:gd name="T35" fmla="*/ 3195 h 3433"/>
              <a:gd name="T36" fmla="*/ 473 w 3434"/>
              <a:gd name="T37" fmla="*/ 3421 h 3433"/>
              <a:gd name="T38" fmla="*/ 473 w 3434"/>
              <a:gd name="T39" fmla="*/ 3421 h 3433"/>
              <a:gd name="T40" fmla="*/ 501 w 3434"/>
              <a:gd name="T41" fmla="*/ 3430 h 3433"/>
              <a:gd name="T42" fmla="*/ 527 w 3434"/>
              <a:gd name="T43" fmla="*/ 3433 h 3433"/>
              <a:gd name="T44" fmla="*/ 553 w 3434"/>
              <a:gd name="T45" fmla="*/ 3431 h 3433"/>
              <a:gd name="T46" fmla="*/ 575 w 3434"/>
              <a:gd name="T47" fmla="*/ 3424 h 3433"/>
              <a:gd name="T48" fmla="*/ 613 w 3434"/>
              <a:gd name="T49" fmla="*/ 3403 h 3433"/>
              <a:gd name="T50" fmla="*/ 638 w 3434"/>
              <a:gd name="T51" fmla="*/ 3383 h 3433"/>
              <a:gd name="T52" fmla="*/ 1681 w 3434"/>
              <a:gd name="T53" fmla="*/ 2341 h 3433"/>
              <a:gd name="T54" fmla="*/ 2190 w 3434"/>
              <a:gd name="T55" fmla="*/ 1830 h 3433"/>
              <a:gd name="T56" fmla="*/ 3375 w 3434"/>
              <a:gd name="T57" fmla="*/ 646 h 3433"/>
              <a:gd name="T58" fmla="*/ 3383 w 3434"/>
              <a:gd name="T59" fmla="*/ 637 h 3433"/>
              <a:gd name="T60" fmla="*/ 3404 w 3434"/>
              <a:gd name="T61" fmla="*/ 613 h 3433"/>
              <a:gd name="T62" fmla="*/ 3425 w 3434"/>
              <a:gd name="T63" fmla="*/ 575 h 3433"/>
              <a:gd name="T64" fmla="*/ 3432 w 3434"/>
              <a:gd name="T65" fmla="*/ 552 h 3433"/>
              <a:gd name="T66" fmla="*/ 3434 w 3434"/>
              <a:gd name="T67" fmla="*/ 526 h 3433"/>
              <a:gd name="T68" fmla="*/ 3430 w 3434"/>
              <a:gd name="T69" fmla="*/ 500 h 3433"/>
              <a:gd name="T70" fmla="*/ 3420 w 3434"/>
              <a:gd name="T71" fmla="*/ 472 h 343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3434"/>
              <a:gd name="T109" fmla="*/ 0 h 3433"/>
              <a:gd name="T110" fmla="*/ 3434 w 3434"/>
              <a:gd name="T111" fmla="*/ 3433 h 3433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3434" h="3433">
                <a:moveTo>
                  <a:pt x="3420" y="472"/>
                </a:moveTo>
                <a:lnTo>
                  <a:pt x="3420" y="472"/>
                </a:lnTo>
                <a:lnTo>
                  <a:pt x="3196" y="75"/>
                </a:lnTo>
                <a:lnTo>
                  <a:pt x="3196" y="83"/>
                </a:lnTo>
                <a:lnTo>
                  <a:pt x="3151" y="0"/>
                </a:lnTo>
                <a:lnTo>
                  <a:pt x="3151" y="0"/>
                </a:lnTo>
                <a:lnTo>
                  <a:pt x="3156" y="14"/>
                </a:lnTo>
                <a:lnTo>
                  <a:pt x="3158" y="28"/>
                </a:lnTo>
                <a:lnTo>
                  <a:pt x="3159" y="49"/>
                </a:lnTo>
                <a:lnTo>
                  <a:pt x="3158" y="61"/>
                </a:lnTo>
                <a:lnTo>
                  <a:pt x="3156" y="73"/>
                </a:lnTo>
                <a:lnTo>
                  <a:pt x="3152" y="87"/>
                </a:lnTo>
                <a:lnTo>
                  <a:pt x="3147" y="101"/>
                </a:lnTo>
                <a:lnTo>
                  <a:pt x="3140" y="116"/>
                </a:lnTo>
                <a:lnTo>
                  <a:pt x="3132" y="132"/>
                </a:lnTo>
                <a:lnTo>
                  <a:pt x="3119" y="149"/>
                </a:lnTo>
                <a:lnTo>
                  <a:pt x="3105" y="165"/>
                </a:lnTo>
                <a:lnTo>
                  <a:pt x="1883" y="1394"/>
                </a:lnTo>
                <a:lnTo>
                  <a:pt x="1883" y="1394"/>
                </a:lnTo>
                <a:lnTo>
                  <a:pt x="1456" y="1815"/>
                </a:lnTo>
                <a:lnTo>
                  <a:pt x="1456" y="1815"/>
                </a:lnTo>
                <a:lnTo>
                  <a:pt x="165" y="3105"/>
                </a:lnTo>
                <a:lnTo>
                  <a:pt x="165" y="3105"/>
                </a:lnTo>
                <a:lnTo>
                  <a:pt x="148" y="3119"/>
                </a:lnTo>
                <a:lnTo>
                  <a:pt x="132" y="3131"/>
                </a:lnTo>
                <a:lnTo>
                  <a:pt x="117" y="3140"/>
                </a:lnTo>
                <a:lnTo>
                  <a:pt x="101" y="3146"/>
                </a:lnTo>
                <a:lnTo>
                  <a:pt x="87" y="3152"/>
                </a:lnTo>
                <a:lnTo>
                  <a:pt x="73" y="3155"/>
                </a:lnTo>
                <a:lnTo>
                  <a:pt x="61" y="3157"/>
                </a:lnTo>
                <a:lnTo>
                  <a:pt x="49" y="3159"/>
                </a:lnTo>
                <a:lnTo>
                  <a:pt x="28" y="3157"/>
                </a:lnTo>
                <a:lnTo>
                  <a:pt x="14" y="3152"/>
                </a:lnTo>
                <a:lnTo>
                  <a:pt x="4" y="3146"/>
                </a:lnTo>
                <a:lnTo>
                  <a:pt x="0" y="3143"/>
                </a:lnTo>
                <a:lnTo>
                  <a:pt x="75" y="3195"/>
                </a:lnTo>
                <a:lnTo>
                  <a:pt x="75" y="3195"/>
                </a:lnTo>
                <a:lnTo>
                  <a:pt x="473" y="3421"/>
                </a:lnTo>
                <a:lnTo>
                  <a:pt x="473" y="3421"/>
                </a:lnTo>
                <a:lnTo>
                  <a:pt x="473" y="3421"/>
                </a:lnTo>
                <a:lnTo>
                  <a:pt x="487" y="3426"/>
                </a:lnTo>
                <a:lnTo>
                  <a:pt x="501" y="3430"/>
                </a:lnTo>
                <a:lnTo>
                  <a:pt x="514" y="3433"/>
                </a:lnTo>
                <a:lnTo>
                  <a:pt x="527" y="3433"/>
                </a:lnTo>
                <a:lnTo>
                  <a:pt x="539" y="3433"/>
                </a:lnTo>
                <a:lnTo>
                  <a:pt x="553" y="3431"/>
                </a:lnTo>
                <a:lnTo>
                  <a:pt x="563" y="3428"/>
                </a:lnTo>
                <a:lnTo>
                  <a:pt x="575" y="3424"/>
                </a:lnTo>
                <a:lnTo>
                  <a:pt x="596" y="3414"/>
                </a:lnTo>
                <a:lnTo>
                  <a:pt x="613" y="3403"/>
                </a:lnTo>
                <a:lnTo>
                  <a:pt x="627" y="3393"/>
                </a:lnTo>
                <a:lnTo>
                  <a:pt x="638" y="3383"/>
                </a:lnTo>
                <a:lnTo>
                  <a:pt x="645" y="3376"/>
                </a:lnTo>
                <a:lnTo>
                  <a:pt x="1681" y="2341"/>
                </a:lnTo>
                <a:lnTo>
                  <a:pt x="1681" y="2341"/>
                </a:lnTo>
                <a:lnTo>
                  <a:pt x="2190" y="1830"/>
                </a:lnTo>
                <a:lnTo>
                  <a:pt x="2190" y="1830"/>
                </a:lnTo>
                <a:lnTo>
                  <a:pt x="3375" y="646"/>
                </a:lnTo>
                <a:lnTo>
                  <a:pt x="3383" y="637"/>
                </a:lnTo>
                <a:lnTo>
                  <a:pt x="3383" y="637"/>
                </a:lnTo>
                <a:lnTo>
                  <a:pt x="3394" y="627"/>
                </a:lnTo>
                <a:lnTo>
                  <a:pt x="3404" y="613"/>
                </a:lnTo>
                <a:lnTo>
                  <a:pt x="3415" y="596"/>
                </a:lnTo>
                <a:lnTo>
                  <a:pt x="3425" y="575"/>
                </a:lnTo>
                <a:lnTo>
                  <a:pt x="3428" y="564"/>
                </a:lnTo>
                <a:lnTo>
                  <a:pt x="3432" y="552"/>
                </a:lnTo>
                <a:lnTo>
                  <a:pt x="3434" y="540"/>
                </a:lnTo>
                <a:lnTo>
                  <a:pt x="3434" y="526"/>
                </a:lnTo>
                <a:lnTo>
                  <a:pt x="3434" y="514"/>
                </a:lnTo>
                <a:lnTo>
                  <a:pt x="3430" y="500"/>
                </a:lnTo>
                <a:lnTo>
                  <a:pt x="3427" y="486"/>
                </a:lnTo>
                <a:lnTo>
                  <a:pt x="3420" y="472"/>
                </a:lnTo>
                <a:lnTo>
                  <a:pt x="3420" y="472"/>
                </a:lnTo>
                <a:close/>
              </a:path>
            </a:pathLst>
          </a:custGeom>
          <a:solidFill>
            <a:srgbClr val="EE90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28691" name="Line 19"/>
          <p:cNvSpPr>
            <a:spLocks noChangeShapeType="1"/>
          </p:cNvSpPr>
          <p:nvPr/>
        </p:nvSpPr>
        <p:spPr bwMode="auto">
          <a:xfrm>
            <a:off x="10136188" y="1436688"/>
            <a:ext cx="0" cy="0"/>
          </a:xfrm>
          <a:prstGeom prst="line">
            <a:avLst/>
          </a:prstGeom>
          <a:noFill/>
          <a:ln w="0" cmpd="sng">
            <a:solidFill>
              <a:srgbClr val="E7211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28692" name="矩形 23"/>
          <p:cNvSpPr>
            <a:spLocks noChangeArrowheads="1"/>
          </p:cNvSpPr>
          <p:nvPr/>
        </p:nvSpPr>
        <p:spPr bwMode="auto">
          <a:xfrm rot="18895605">
            <a:off x="5350669" y="3831431"/>
            <a:ext cx="57245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sym typeface="Impact" panose="020B0806030902050204" pitchFamily="34" charset="0"/>
              </a:rPr>
              <a:t>内容说明内容说明内容说明</a:t>
            </a:r>
            <a:endParaRPr lang="zh-CN" altLang="en-US" sz="3600" b="1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28693" name="矩形 24"/>
          <p:cNvSpPr>
            <a:spLocks noChangeArrowheads="1"/>
          </p:cNvSpPr>
          <p:nvPr/>
        </p:nvSpPr>
        <p:spPr bwMode="auto">
          <a:xfrm rot="18895605">
            <a:off x="7680325" y="4486275"/>
            <a:ext cx="38782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sym typeface="Impact" panose="020B0806030902050204" pitchFamily="34" charset="0"/>
              </a:rPr>
              <a:t>内容说明内容说明</a:t>
            </a:r>
            <a:endParaRPr lang="zh-CN" altLang="en-US" sz="3600" b="1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28694" name="矩形 25"/>
          <p:cNvSpPr>
            <a:spLocks noChangeArrowheads="1"/>
          </p:cNvSpPr>
          <p:nvPr/>
        </p:nvSpPr>
        <p:spPr bwMode="auto">
          <a:xfrm rot="18895605">
            <a:off x="9829007" y="5141118"/>
            <a:ext cx="2032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sym typeface="Impact" panose="020B0806030902050204" pitchFamily="34" charset="0"/>
              </a:rPr>
              <a:t>内容说明</a:t>
            </a:r>
            <a:endParaRPr lang="zh-CN" altLang="en-US" sz="3600" b="1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grpSp>
        <p:nvGrpSpPr>
          <p:cNvPr id="28695" name="组合 30"/>
          <p:cNvGrpSpPr>
            <a:grpSpLocks/>
          </p:cNvGrpSpPr>
          <p:nvPr/>
        </p:nvGrpSpPr>
        <p:grpSpPr bwMode="auto">
          <a:xfrm>
            <a:off x="965200" y="3265488"/>
            <a:ext cx="2468563" cy="2940050"/>
            <a:chOff x="0" y="0"/>
            <a:chExt cx="3209925" cy="3822701"/>
          </a:xfrm>
        </p:grpSpPr>
        <p:sp>
          <p:nvSpPr>
            <p:cNvPr id="28696" name="AutoShape 21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3209925" cy="3822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sp>
          <p:nvSpPr>
            <p:cNvPr id="28697" name="Freeform 23"/>
            <p:cNvSpPr>
              <a:spLocks noChangeArrowheads="1"/>
            </p:cNvSpPr>
            <p:nvPr/>
          </p:nvSpPr>
          <p:spPr bwMode="auto">
            <a:xfrm>
              <a:off x="0" y="0"/>
              <a:ext cx="539750" cy="2033588"/>
            </a:xfrm>
            <a:custGeom>
              <a:avLst/>
              <a:gdLst>
                <a:gd name="T0" fmla="*/ 263 w 340"/>
                <a:gd name="T1" fmla="*/ 1267 h 1281"/>
                <a:gd name="T2" fmla="*/ 263 w 340"/>
                <a:gd name="T3" fmla="*/ 1281 h 1281"/>
                <a:gd name="T4" fmla="*/ 293 w 340"/>
                <a:gd name="T5" fmla="*/ 1281 h 1281"/>
                <a:gd name="T6" fmla="*/ 304 w 340"/>
                <a:gd name="T7" fmla="*/ 1280 h 1281"/>
                <a:gd name="T8" fmla="*/ 321 w 340"/>
                <a:gd name="T9" fmla="*/ 1275 h 1281"/>
                <a:gd name="T10" fmla="*/ 333 w 340"/>
                <a:gd name="T11" fmla="*/ 1263 h 1281"/>
                <a:gd name="T12" fmla="*/ 339 w 340"/>
                <a:gd name="T13" fmla="*/ 1246 h 1281"/>
                <a:gd name="T14" fmla="*/ 340 w 340"/>
                <a:gd name="T15" fmla="*/ 1234 h 1281"/>
                <a:gd name="T16" fmla="*/ 337 w 340"/>
                <a:gd name="T17" fmla="*/ 1225 h 1281"/>
                <a:gd name="T18" fmla="*/ 328 w 340"/>
                <a:gd name="T19" fmla="*/ 1210 h 1281"/>
                <a:gd name="T20" fmla="*/ 323 w 340"/>
                <a:gd name="T21" fmla="*/ 1204 h 1281"/>
                <a:gd name="T22" fmla="*/ 323 w 340"/>
                <a:gd name="T23" fmla="*/ 1204 h 1281"/>
                <a:gd name="T24" fmla="*/ 273 w 340"/>
                <a:gd name="T25" fmla="*/ 1148 h 1281"/>
                <a:gd name="T26" fmla="*/ 229 w 340"/>
                <a:gd name="T27" fmla="*/ 1089 h 1281"/>
                <a:gd name="T28" fmla="*/ 190 w 340"/>
                <a:gd name="T29" fmla="*/ 1024 h 1281"/>
                <a:gd name="T30" fmla="*/ 156 w 340"/>
                <a:gd name="T31" fmla="*/ 955 h 1281"/>
                <a:gd name="T32" fmla="*/ 129 w 340"/>
                <a:gd name="T33" fmla="*/ 882 h 1281"/>
                <a:gd name="T34" fmla="*/ 109 w 340"/>
                <a:gd name="T35" fmla="*/ 806 h 1281"/>
                <a:gd name="T36" fmla="*/ 97 w 340"/>
                <a:gd name="T37" fmla="*/ 728 h 1281"/>
                <a:gd name="T38" fmla="*/ 92 w 340"/>
                <a:gd name="T39" fmla="*/ 648 h 1281"/>
                <a:gd name="T40" fmla="*/ 93 w 340"/>
                <a:gd name="T41" fmla="*/ 605 h 1281"/>
                <a:gd name="T42" fmla="*/ 102 w 340"/>
                <a:gd name="T43" fmla="*/ 522 h 1281"/>
                <a:gd name="T44" fmla="*/ 119 w 340"/>
                <a:gd name="T45" fmla="*/ 444 h 1281"/>
                <a:gd name="T46" fmla="*/ 142 w 340"/>
                <a:gd name="T47" fmla="*/ 370 h 1281"/>
                <a:gd name="T48" fmla="*/ 172 w 340"/>
                <a:gd name="T49" fmla="*/ 299 h 1281"/>
                <a:gd name="T50" fmla="*/ 208 w 340"/>
                <a:gd name="T51" fmla="*/ 231 h 1281"/>
                <a:gd name="T52" fmla="*/ 251 w 340"/>
                <a:gd name="T53" fmla="*/ 168 h 1281"/>
                <a:gd name="T54" fmla="*/ 298 w 340"/>
                <a:gd name="T55" fmla="*/ 106 h 1281"/>
                <a:gd name="T56" fmla="*/ 323 w 340"/>
                <a:gd name="T57" fmla="*/ 77 h 1281"/>
                <a:gd name="T58" fmla="*/ 333 w 340"/>
                <a:gd name="T59" fmla="*/ 74 h 1281"/>
                <a:gd name="T60" fmla="*/ 337 w 340"/>
                <a:gd name="T61" fmla="*/ 67 h 1281"/>
                <a:gd name="T62" fmla="*/ 339 w 340"/>
                <a:gd name="T63" fmla="*/ 58 h 1281"/>
                <a:gd name="T64" fmla="*/ 340 w 340"/>
                <a:gd name="T65" fmla="*/ 47 h 1281"/>
                <a:gd name="T66" fmla="*/ 336 w 340"/>
                <a:gd name="T67" fmla="*/ 27 h 1281"/>
                <a:gd name="T68" fmla="*/ 328 w 340"/>
                <a:gd name="T69" fmla="*/ 12 h 1281"/>
                <a:gd name="T70" fmla="*/ 313 w 340"/>
                <a:gd name="T71" fmla="*/ 3 h 1281"/>
                <a:gd name="T72" fmla="*/ 293 w 340"/>
                <a:gd name="T73" fmla="*/ 0 h 1281"/>
                <a:gd name="T74" fmla="*/ 284 w 340"/>
                <a:gd name="T75" fmla="*/ 0 h 1281"/>
                <a:gd name="T76" fmla="*/ 271 w 340"/>
                <a:gd name="T77" fmla="*/ 7 h 1281"/>
                <a:gd name="T78" fmla="*/ 263 w 340"/>
                <a:gd name="T79" fmla="*/ 16 h 1281"/>
                <a:gd name="T80" fmla="*/ 232 w 340"/>
                <a:gd name="T81" fmla="*/ 45 h 1281"/>
                <a:gd name="T82" fmla="*/ 175 w 340"/>
                <a:gd name="T83" fmla="*/ 111 h 1281"/>
                <a:gd name="T84" fmla="*/ 126 w 340"/>
                <a:gd name="T85" fmla="*/ 181 h 1281"/>
                <a:gd name="T86" fmla="*/ 85 w 340"/>
                <a:gd name="T87" fmla="*/ 257 h 1281"/>
                <a:gd name="T88" fmla="*/ 51 w 340"/>
                <a:gd name="T89" fmla="*/ 337 h 1281"/>
                <a:gd name="T90" fmla="*/ 27 w 340"/>
                <a:gd name="T91" fmla="*/ 422 h 1281"/>
                <a:gd name="T92" fmla="*/ 9 w 340"/>
                <a:gd name="T93" fmla="*/ 511 h 1281"/>
                <a:gd name="T94" fmla="*/ 0 w 340"/>
                <a:gd name="T95" fmla="*/ 601 h 1281"/>
                <a:gd name="T96" fmla="*/ 0 w 340"/>
                <a:gd name="T97" fmla="*/ 648 h 1281"/>
                <a:gd name="T98" fmla="*/ 3 w 340"/>
                <a:gd name="T99" fmla="*/ 739 h 1281"/>
                <a:gd name="T100" fmla="*/ 16 w 340"/>
                <a:gd name="T101" fmla="*/ 826 h 1281"/>
                <a:gd name="T102" fmla="*/ 38 w 340"/>
                <a:gd name="T103" fmla="*/ 911 h 1281"/>
                <a:gd name="T104" fmla="*/ 67 w 340"/>
                <a:gd name="T105" fmla="*/ 991 h 1281"/>
                <a:gd name="T106" fmla="*/ 105 w 340"/>
                <a:gd name="T107" fmla="*/ 1067 h 1281"/>
                <a:gd name="T108" fmla="*/ 150 w 340"/>
                <a:gd name="T109" fmla="*/ 1139 h 1281"/>
                <a:gd name="T110" fmla="*/ 202 w 340"/>
                <a:gd name="T111" fmla="*/ 1205 h 1281"/>
                <a:gd name="T112" fmla="*/ 263 w 340"/>
                <a:gd name="T113" fmla="*/ 1267 h 128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0"/>
                <a:gd name="T172" fmla="*/ 0 h 1281"/>
                <a:gd name="T173" fmla="*/ 340 w 340"/>
                <a:gd name="T174" fmla="*/ 1281 h 128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0" h="1281">
                  <a:moveTo>
                    <a:pt x="263" y="1267"/>
                  </a:moveTo>
                  <a:lnTo>
                    <a:pt x="263" y="1267"/>
                  </a:lnTo>
                  <a:lnTo>
                    <a:pt x="263" y="1281"/>
                  </a:lnTo>
                  <a:lnTo>
                    <a:pt x="263" y="1281"/>
                  </a:lnTo>
                  <a:lnTo>
                    <a:pt x="263" y="1281"/>
                  </a:lnTo>
                  <a:lnTo>
                    <a:pt x="293" y="1281"/>
                  </a:lnTo>
                  <a:lnTo>
                    <a:pt x="293" y="1281"/>
                  </a:lnTo>
                  <a:lnTo>
                    <a:pt x="304" y="1280"/>
                  </a:lnTo>
                  <a:lnTo>
                    <a:pt x="313" y="1278"/>
                  </a:lnTo>
                  <a:lnTo>
                    <a:pt x="321" y="1275"/>
                  </a:lnTo>
                  <a:lnTo>
                    <a:pt x="328" y="1269"/>
                  </a:lnTo>
                  <a:lnTo>
                    <a:pt x="333" y="1263"/>
                  </a:lnTo>
                  <a:lnTo>
                    <a:pt x="336" y="1255"/>
                  </a:lnTo>
                  <a:lnTo>
                    <a:pt x="339" y="1246"/>
                  </a:lnTo>
                  <a:lnTo>
                    <a:pt x="340" y="1234"/>
                  </a:lnTo>
                  <a:lnTo>
                    <a:pt x="340" y="1234"/>
                  </a:lnTo>
                  <a:lnTo>
                    <a:pt x="339" y="1232"/>
                  </a:lnTo>
                  <a:lnTo>
                    <a:pt x="337" y="1225"/>
                  </a:lnTo>
                  <a:lnTo>
                    <a:pt x="333" y="1216"/>
                  </a:lnTo>
                  <a:lnTo>
                    <a:pt x="328" y="1210"/>
                  </a:lnTo>
                  <a:lnTo>
                    <a:pt x="323" y="1204"/>
                  </a:lnTo>
                  <a:lnTo>
                    <a:pt x="323" y="1204"/>
                  </a:lnTo>
                  <a:lnTo>
                    <a:pt x="323" y="1204"/>
                  </a:lnTo>
                  <a:lnTo>
                    <a:pt x="323" y="1204"/>
                  </a:lnTo>
                  <a:lnTo>
                    <a:pt x="298" y="1177"/>
                  </a:lnTo>
                  <a:lnTo>
                    <a:pt x="273" y="1148"/>
                  </a:lnTo>
                  <a:lnTo>
                    <a:pt x="251" y="1119"/>
                  </a:lnTo>
                  <a:lnTo>
                    <a:pt x="229" y="1089"/>
                  </a:lnTo>
                  <a:lnTo>
                    <a:pt x="208" y="1056"/>
                  </a:lnTo>
                  <a:lnTo>
                    <a:pt x="190" y="1024"/>
                  </a:lnTo>
                  <a:lnTo>
                    <a:pt x="172" y="990"/>
                  </a:lnTo>
                  <a:lnTo>
                    <a:pt x="156" y="955"/>
                  </a:lnTo>
                  <a:lnTo>
                    <a:pt x="142" y="919"/>
                  </a:lnTo>
                  <a:lnTo>
                    <a:pt x="129" y="882"/>
                  </a:lnTo>
                  <a:lnTo>
                    <a:pt x="119" y="845"/>
                  </a:lnTo>
                  <a:lnTo>
                    <a:pt x="109" y="806"/>
                  </a:lnTo>
                  <a:lnTo>
                    <a:pt x="102" y="768"/>
                  </a:lnTo>
                  <a:lnTo>
                    <a:pt x="97" y="728"/>
                  </a:lnTo>
                  <a:lnTo>
                    <a:pt x="93" y="688"/>
                  </a:lnTo>
                  <a:lnTo>
                    <a:pt x="92" y="648"/>
                  </a:lnTo>
                  <a:lnTo>
                    <a:pt x="92" y="648"/>
                  </a:lnTo>
                  <a:lnTo>
                    <a:pt x="93" y="605"/>
                  </a:lnTo>
                  <a:lnTo>
                    <a:pt x="97" y="563"/>
                  </a:lnTo>
                  <a:lnTo>
                    <a:pt x="102" y="522"/>
                  </a:lnTo>
                  <a:lnTo>
                    <a:pt x="109" y="483"/>
                  </a:lnTo>
                  <a:lnTo>
                    <a:pt x="119" y="444"/>
                  </a:lnTo>
                  <a:lnTo>
                    <a:pt x="129" y="407"/>
                  </a:lnTo>
                  <a:lnTo>
                    <a:pt x="142" y="370"/>
                  </a:lnTo>
                  <a:lnTo>
                    <a:pt x="156" y="334"/>
                  </a:lnTo>
                  <a:lnTo>
                    <a:pt x="172" y="299"/>
                  </a:lnTo>
                  <a:lnTo>
                    <a:pt x="190" y="265"/>
                  </a:lnTo>
                  <a:lnTo>
                    <a:pt x="208" y="231"/>
                  </a:lnTo>
                  <a:lnTo>
                    <a:pt x="229" y="199"/>
                  </a:lnTo>
                  <a:lnTo>
                    <a:pt x="251" y="168"/>
                  </a:lnTo>
                  <a:lnTo>
                    <a:pt x="273" y="136"/>
                  </a:lnTo>
                  <a:lnTo>
                    <a:pt x="298" y="106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8" y="77"/>
                  </a:lnTo>
                  <a:lnTo>
                    <a:pt x="333" y="74"/>
                  </a:lnTo>
                  <a:lnTo>
                    <a:pt x="335" y="71"/>
                  </a:lnTo>
                  <a:lnTo>
                    <a:pt x="337" y="67"/>
                  </a:lnTo>
                  <a:lnTo>
                    <a:pt x="339" y="63"/>
                  </a:lnTo>
                  <a:lnTo>
                    <a:pt x="339" y="58"/>
                  </a:lnTo>
                  <a:lnTo>
                    <a:pt x="340" y="47"/>
                  </a:lnTo>
                  <a:lnTo>
                    <a:pt x="340" y="47"/>
                  </a:lnTo>
                  <a:lnTo>
                    <a:pt x="339" y="36"/>
                  </a:lnTo>
                  <a:lnTo>
                    <a:pt x="336" y="27"/>
                  </a:lnTo>
                  <a:lnTo>
                    <a:pt x="333" y="19"/>
                  </a:lnTo>
                  <a:lnTo>
                    <a:pt x="328" y="12"/>
                  </a:lnTo>
                  <a:lnTo>
                    <a:pt x="321" y="7"/>
                  </a:lnTo>
                  <a:lnTo>
                    <a:pt x="313" y="3"/>
                  </a:lnTo>
                  <a:lnTo>
                    <a:pt x="304" y="1"/>
                  </a:lnTo>
                  <a:lnTo>
                    <a:pt x="293" y="0"/>
                  </a:lnTo>
                  <a:lnTo>
                    <a:pt x="293" y="0"/>
                  </a:lnTo>
                  <a:lnTo>
                    <a:pt x="284" y="0"/>
                  </a:lnTo>
                  <a:lnTo>
                    <a:pt x="277" y="2"/>
                  </a:lnTo>
                  <a:lnTo>
                    <a:pt x="271" y="7"/>
                  </a:lnTo>
                  <a:lnTo>
                    <a:pt x="263" y="16"/>
                  </a:lnTo>
                  <a:lnTo>
                    <a:pt x="263" y="16"/>
                  </a:lnTo>
                  <a:lnTo>
                    <a:pt x="263" y="16"/>
                  </a:lnTo>
                  <a:lnTo>
                    <a:pt x="232" y="45"/>
                  </a:lnTo>
                  <a:lnTo>
                    <a:pt x="202" y="77"/>
                  </a:lnTo>
                  <a:lnTo>
                    <a:pt x="175" y="111"/>
                  </a:lnTo>
                  <a:lnTo>
                    <a:pt x="150" y="145"/>
                  </a:lnTo>
                  <a:lnTo>
                    <a:pt x="126" y="181"/>
                  </a:lnTo>
                  <a:lnTo>
                    <a:pt x="105" y="219"/>
                  </a:lnTo>
                  <a:lnTo>
                    <a:pt x="85" y="257"/>
                  </a:lnTo>
                  <a:lnTo>
                    <a:pt x="67" y="297"/>
                  </a:lnTo>
                  <a:lnTo>
                    <a:pt x="51" y="337"/>
                  </a:lnTo>
                  <a:lnTo>
                    <a:pt x="38" y="379"/>
                  </a:lnTo>
                  <a:lnTo>
                    <a:pt x="27" y="422"/>
                  </a:lnTo>
                  <a:lnTo>
                    <a:pt x="16" y="466"/>
                  </a:lnTo>
                  <a:lnTo>
                    <a:pt x="9" y="511"/>
                  </a:lnTo>
                  <a:lnTo>
                    <a:pt x="3" y="556"/>
                  </a:lnTo>
                  <a:lnTo>
                    <a:pt x="0" y="601"/>
                  </a:lnTo>
                  <a:lnTo>
                    <a:pt x="0" y="648"/>
                  </a:lnTo>
                  <a:lnTo>
                    <a:pt x="0" y="648"/>
                  </a:lnTo>
                  <a:lnTo>
                    <a:pt x="0" y="693"/>
                  </a:lnTo>
                  <a:lnTo>
                    <a:pt x="3" y="739"/>
                  </a:lnTo>
                  <a:lnTo>
                    <a:pt x="9" y="783"/>
                  </a:lnTo>
                  <a:lnTo>
                    <a:pt x="16" y="826"/>
                  </a:lnTo>
                  <a:lnTo>
                    <a:pt x="27" y="869"/>
                  </a:lnTo>
                  <a:lnTo>
                    <a:pt x="38" y="911"/>
                  </a:lnTo>
                  <a:lnTo>
                    <a:pt x="51" y="952"/>
                  </a:lnTo>
                  <a:lnTo>
                    <a:pt x="67" y="991"/>
                  </a:lnTo>
                  <a:lnTo>
                    <a:pt x="85" y="1030"/>
                  </a:lnTo>
                  <a:lnTo>
                    <a:pt x="105" y="1067"/>
                  </a:lnTo>
                  <a:lnTo>
                    <a:pt x="126" y="1104"/>
                  </a:lnTo>
                  <a:lnTo>
                    <a:pt x="150" y="1139"/>
                  </a:lnTo>
                  <a:lnTo>
                    <a:pt x="175" y="1173"/>
                  </a:lnTo>
                  <a:lnTo>
                    <a:pt x="202" y="1205"/>
                  </a:lnTo>
                  <a:lnTo>
                    <a:pt x="232" y="1237"/>
                  </a:lnTo>
                  <a:lnTo>
                    <a:pt x="263" y="1267"/>
                  </a:lnTo>
                  <a:lnTo>
                    <a:pt x="263" y="1267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sp>
          <p:nvSpPr>
            <p:cNvPr id="28698" name="Freeform 24"/>
            <p:cNvSpPr>
              <a:spLocks noChangeArrowheads="1"/>
            </p:cNvSpPr>
            <p:nvPr/>
          </p:nvSpPr>
          <p:spPr bwMode="auto">
            <a:xfrm>
              <a:off x="317500" y="222250"/>
              <a:ext cx="465138" cy="1589088"/>
            </a:xfrm>
            <a:custGeom>
              <a:avLst/>
              <a:gdLst>
                <a:gd name="T0" fmla="*/ 200 w 293"/>
                <a:gd name="T1" fmla="*/ 987 h 1001"/>
                <a:gd name="T2" fmla="*/ 200 w 293"/>
                <a:gd name="T3" fmla="*/ 987 h 1001"/>
                <a:gd name="T4" fmla="*/ 210 w 293"/>
                <a:gd name="T5" fmla="*/ 995 h 1001"/>
                <a:gd name="T6" fmla="*/ 222 w 293"/>
                <a:gd name="T7" fmla="*/ 1001 h 1001"/>
                <a:gd name="T8" fmla="*/ 233 w 293"/>
                <a:gd name="T9" fmla="*/ 1001 h 1001"/>
                <a:gd name="T10" fmla="*/ 255 w 293"/>
                <a:gd name="T11" fmla="*/ 999 h 1001"/>
                <a:gd name="T12" fmla="*/ 275 w 293"/>
                <a:gd name="T13" fmla="*/ 991 h 1001"/>
                <a:gd name="T14" fmla="*/ 287 w 293"/>
                <a:gd name="T15" fmla="*/ 977 h 1001"/>
                <a:gd name="T16" fmla="*/ 293 w 293"/>
                <a:gd name="T17" fmla="*/ 962 h 1001"/>
                <a:gd name="T18" fmla="*/ 293 w 293"/>
                <a:gd name="T19" fmla="*/ 957 h 1001"/>
                <a:gd name="T20" fmla="*/ 291 w 293"/>
                <a:gd name="T21" fmla="*/ 947 h 1001"/>
                <a:gd name="T22" fmla="*/ 285 w 293"/>
                <a:gd name="T23" fmla="*/ 941 h 1001"/>
                <a:gd name="T24" fmla="*/ 279 w 293"/>
                <a:gd name="T25" fmla="*/ 934 h 1001"/>
                <a:gd name="T26" fmla="*/ 277 w 293"/>
                <a:gd name="T27" fmla="*/ 924 h 1001"/>
                <a:gd name="T28" fmla="*/ 277 w 293"/>
                <a:gd name="T29" fmla="*/ 924 h 1001"/>
                <a:gd name="T30" fmla="*/ 239 w 293"/>
                <a:gd name="T31" fmla="*/ 881 h 1001"/>
                <a:gd name="T32" fmla="*/ 203 w 293"/>
                <a:gd name="T33" fmla="*/ 836 h 1001"/>
                <a:gd name="T34" fmla="*/ 171 w 293"/>
                <a:gd name="T35" fmla="*/ 786 h 1001"/>
                <a:gd name="T36" fmla="*/ 144 w 293"/>
                <a:gd name="T37" fmla="*/ 734 h 1001"/>
                <a:gd name="T38" fmla="*/ 122 w 293"/>
                <a:gd name="T39" fmla="*/ 679 h 1001"/>
                <a:gd name="T40" fmla="*/ 106 w 293"/>
                <a:gd name="T41" fmla="*/ 623 h 1001"/>
                <a:gd name="T42" fmla="*/ 97 w 293"/>
                <a:gd name="T43" fmla="*/ 566 h 1001"/>
                <a:gd name="T44" fmla="*/ 93 w 293"/>
                <a:gd name="T45" fmla="*/ 508 h 1001"/>
                <a:gd name="T46" fmla="*/ 93 w 293"/>
                <a:gd name="T47" fmla="*/ 477 h 1001"/>
                <a:gd name="T48" fmla="*/ 100 w 293"/>
                <a:gd name="T49" fmla="*/ 416 h 1001"/>
                <a:gd name="T50" fmla="*/ 114 w 293"/>
                <a:gd name="T51" fmla="*/ 358 h 1001"/>
                <a:gd name="T52" fmla="*/ 133 w 293"/>
                <a:gd name="T53" fmla="*/ 303 h 1001"/>
                <a:gd name="T54" fmla="*/ 157 w 293"/>
                <a:gd name="T55" fmla="*/ 252 h 1001"/>
                <a:gd name="T56" fmla="*/ 186 w 293"/>
                <a:gd name="T57" fmla="*/ 202 h 1001"/>
                <a:gd name="T58" fmla="*/ 220 w 293"/>
                <a:gd name="T59" fmla="*/ 157 h 1001"/>
                <a:gd name="T60" fmla="*/ 257 w 293"/>
                <a:gd name="T61" fmla="*/ 112 h 1001"/>
                <a:gd name="T62" fmla="*/ 277 w 293"/>
                <a:gd name="T63" fmla="*/ 93 h 1001"/>
                <a:gd name="T64" fmla="*/ 278 w 293"/>
                <a:gd name="T65" fmla="*/ 87 h 1001"/>
                <a:gd name="T66" fmla="*/ 285 w 293"/>
                <a:gd name="T67" fmla="*/ 71 h 1001"/>
                <a:gd name="T68" fmla="*/ 293 w 293"/>
                <a:gd name="T69" fmla="*/ 60 h 1001"/>
                <a:gd name="T70" fmla="*/ 292 w 293"/>
                <a:gd name="T71" fmla="*/ 48 h 1001"/>
                <a:gd name="T72" fmla="*/ 282 w 293"/>
                <a:gd name="T73" fmla="*/ 28 h 1001"/>
                <a:gd name="T74" fmla="*/ 265 w 293"/>
                <a:gd name="T75" fmla="*/ 11 h 1001"/>
                <a:gd name="T76" fmla="*/ 243 w 293"/>
                <a:gd name="T77" fmla="*/ 1 h 1001"/>
                <a:gd name="T78" fmla="*/ 233 w 293"/>
                <a:gd name="T79" fmla="*/ 0 h 1001"/>
                <a:gd name="T80" fmla="*/ 216 w 293"/>
                <a:gd name="T81" fmla="*/ 1 h 1001"/>
                <a:gd name="T82" fmla="*/ 200 w 293"/>
                <a:gd name="T83" fmla="*/ 14 h 1001"/>
                <a:gd name="T84" fmla="*/ 200 w 293"/>
                <a:gd name="T85" fmla="*/ 14 h 1001"/>
                <a:gd name="T86" fmla="*/ 200 w 293"/>
                <a:gd name="T87" fmla="*/ 14 h 1001"/>
                <a:gd name="T88" fmla="*/ 156 w 293"/>
                <a:gd name="T89" fmla="*/ 62 h 1001"/>
                <a:gd name="T90" fmla="*/ 116 w 293"/>
                <a:gd name="T91" fmla="*/ 116 h 1001"/>
                <a:gd name="T92" fmla="*/ 83 w 293"/>
                <a:gd name="T93" fmla="*/ 172 h 1001"/>
                <a:gd name="T94" fmla="*/ 54 w 293"/>
                <a:gd name="T95" fmla="*/ 232 h 1001"/>
                <a:gd name="T96" fmla="*/ 30 w 293"/>
                <a:gd name="T97" fmla="*/ 296 h 1001"/>
                <a:gd name="T98" fmla="*/ 14 w 293"/>
                <a:gd name="T99" fmla="*/ 364 h 1001"/>
                <a:gd name="T100" fmla="*/ 4 w 293"/>
                <a:gd name="T101" fmla="*/ 433 h 1001"/>
                <a:gd name="T102" fmla="*/ 0 w 293"/>
                <a:gd name="T103" fmla="*/ 508 h 1001"/>
                <a:gd name="T104" fmla="*/ 1 w 293"/>
                <a:gd name="T105" fmla="*/ 542 h 1001"/>
                <a:gd name="T106" fmla="*/ 8 w 293"/>
                <a:gd name="T107" fmla="*/ 610 h 1001"/>
                <a:gd name="T108" fmla="*/ 21 w 293"/>
                <a:gd name="T109" fmla="*/ 677 h 1001"/>
                <a:gd name="T110" fmla="*/ 42 w 293"/>
                <a:gd name="T111" fmla="*/ 739 h 1001"/>
                <a:gd name="T112" fmla="*/ 68 w 293"/>
                <a:gd name="T113" fmla="*/ 801 h 1001"/>
                <a:gd name="T114" fmla="*/ 99 w 293"/>
                <a:gd name="T115" fmla="*/ 858 h 1001"/>
                <a:gd name="T116" fmla="*/ 136 w 293"/>
                <a:gd name="T117" fmla="*/ 913 h 1001"/>
                <a:gd name="T118" fmla="*/ 178 w 293"/>
                <a:gd name="T119" fmla="*/ 963 h 1001"/>
                <a:gd name="T120" fmla="*/ 200 w 293"/>
                <a:gd name="T121" fmla="*/ 987 h 100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93"/>
                <a:gd name="T184" fmla="*/ 0 h 1001"/>
                <a:gd name="T185" fmla="*/ 293 w 293"/>
                <a:gd name="T186" fmla="*/ 1001 h 100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93" h="1001">
                  <a:moveTo>
                    <a:pt x="200" y="987"/>
                  </a:moveTo>
                  <a:lnTo>
                    <a:pt x="200" y="987"/>
                  </a:lnTo>
                  <a:lnTo>
                    <a:pt x="200" y="987"/>
                  </a:lnTo>
                  <a:lnTo>
                    <a:pt x="200" y="987"/>
                  </a:lnTo>
                  <a:lnTo>
                    <a:pt x="200" y="987"/>
                  </a:lnTo>
                  <a:lnTo>
                    <a:pt x="210" y="995"/>
                  </a:lnTo>
                  <a:lnTo>
                    <a:pt x="216" y="999"/>
                  </a:lnTo>
                  <a:lnTo>
                    <a:pt x="222" y="1001"/>
                  </a:lnTo>
                  <a:lnTo>
                    <a:pt x="233" y="1001"/>
                  </a:lnTo>
                  <a:lnTo>
                    <a:pt x="233" y="1001"/>
                  </a:lnTo>
                  <a:lnTo>
                    <a:pt x="243" y="1000"/>
                  </a:lnTo>
                  <a:lnTo>
                    <a:pt x="255" y="999"/>
                  </a:lnTo>
                  <a:lnTo>
                    <a:pt x="265" y="995"/>
                  </a:lnTo>
                  <a:lnTo>
                    <a:pt x="275" y="991"/>
                  </a:lnTo>
                  <a:lnTo>
                    <a:pt x="282" y="984"/>
                  </a:lnTo>
                  <a:lnTo>
                    <a:pt x="287" y="977"/>
                  </a:lnTo>
                  <a:lnTo>
                    <a:pt x="292" y="967"/>
                  </a:lnTo>
                  <a:lnTo>
                    <a:pt x="293" y="962"/>
                  </a:lnTo>
                  <a:lnTo>
                    <a:pt x="293" y="957"/>
                  </a:lnTo>
                  <a:lnTo>
                    <a:pt x="293" y="957"/>
                  </a:lnTo>
                  <a:lnTo>
                    <a:pt x="292" y="951"/>
                  </a:lnTo>
                  <a:lnTo>
                    <a:pt x="291" y="947"/>
                  </a:lnTo>
                  <a:lnTo>
                    <a:pt x="289" y="943"/>
                  </a:lnTo>
                  <a:lnTo>
                    <a:pt x="285" y="941"/>
                  </a:lnTo>
                  <a:lnTo>
                    <a:pt x="282" y="937"/>
                  </a:lnTo>
                  <a:lnTo>
                    <a:pt x="279" y="934"/>
                  </a:lnTo>
                  <a:lnTo>
                    <a:pt x="278" y="929"/>
                  </a:lnTo>
                  <a:lnTo>
                    <a:pt x="277" y="924"/>
                  </a:lnTo>
                  <a:lnTo>
                    <a:pt x="277" y="924"/>
                  </a:lnTo>
                  <a:lnTo>
                    <a:pt x="277" y="924"/>
                  </a:lnTo>
                  <a:lnTo>
                    <a:pt x="257" y="903"/>
                  </a:lnTo>
                  <a:lnTo>
                    <a:pt x="239" y="881"/>
                  </a:lnTo>
                  <a:lnTo>
                    <a:pt x="220" y="859"/>
                  </a:lnTo>
                  <a:lnTo>
                    <a:pt x="203" y="836"/>
                  </a:lnTo>
                  <a:lnTo>
                    <a:pt x="186" y="812"/>
                  </a:lnTo>
                  <a:lnTo>
                    <a:pt x="171" y="786"/>
                  </a:lnTo>
                  <a:lnTo>
                    <a:pt x="157" y="760"/>
                  </a:lnTo>
                  <a:lnTo>
                    <a:pt x="144" y="734"/>
                  </a:lnTo>
                  <a:lnTo>
                    <a:pt x="133" y="707"/>
                  </a:lnTo>
                  <a:lnTo>
                    <a:pt x="122" y="679"/>
                  </a:lnTo>
                  <a:lnTo>
                    <a:pt x="114" y="651"/>
                  </a:lnTo>
                  <a:lnTo>
                    <a:pt x="106" y="623"/>
                  </a:lnTo>
                  <a:lnTo>
                    <a:pt x="100" y="594"/>
                  </a:lnTo>
                  <a:lnTo>
                    <a:pt x="97" y="566"/>
                  </a:lnTo>
                  <a:lnTo>
                    <a:pt x="93" y="537"/>
                  </a:lnTo>
                  <a:lnTo>
                    <a:pt x="93" y="508"/>
                  </a:lnTo>
                  <a:lnTo>
                    <a:pt x="93" y="508"/>
                  </a:lnTo>
                  <a:lnTo>
                    <a:pt x="93" y="477"/>
                  </a:lnTo>
                  <a:lnTo>
                    <a:pt x="97" y="446"/>
                  </a:lnTo>
                  <a:lnTo>
                    <a:pt x="100" y="416"/>
                  </a:lnTo>
                  <a:lnTo>
                    <a:pt x="106" y="387"/>
                  </a:lnTo>
                  <a:lnTo>
                    <a:pt x="114" y="358"/>
                  </a:lnTo>
                  <a:lnTo>
                    <a:pt x="122" y="331"/>
                  </a:lnTo>
                  <a:lnTo>
                    <a:pt x="133" y="303"/>
                  </a:lnTo>
                  <a:lnTo>
                    <a:pt x="144" y="278"/>
                  </a:lnTo>
                  <a:lnTo>
                    <a:pt x="157" y="252"/>
                  </a:lnTo>
                  <a:lnTo>
                    <a:pt x="171" y="226"/>
                  </a:lnTo>
                  <a:lnTo>
                    <a:pt x="186" y="202"/>
                  </a:lnTo>
                  <a:lnTo>
                    <a:pt x="203" y="179"/>
                  </a:lnTo>
                  <a:lnTo>
                    <a:pt x="220" y="157"/>
                  </a:lnTo>
                  <a:lnTo>
                    <a:pt x="239" y="135"/>
                  </a:lnTo>
                  <a:lnTo>
                    <a:pt x="257" y="112"/>
                  </a:lnTo>
                  <a:lnTo>
                    <a:pt x="277" y="93"/>
                  </a:lnTo>
                  <a:lnTo>
                    <a:pt x="277" y="93"/>
                  </a:lnTo>
                  <a:lnTo>
                    <a:pt x="277" y="93"/>
                  </a:lnTo>
                  <a:lnTo>
                    <a:pt x="278" y="87"/>
                  </a:lnTo>
                  <a:lnTo>
                    <a:pt x="279" y="81"/>
                  </a:lnTo>
                  <a:lnTo>
                    <a:pt x="285" y="71"/>
                  </a:lnTo>
                  <a:lnTo>
                    <a:pt x="291" y="64"/>
                  </a:lnTo>
                  <a:lnTo>
                    <a:pt x="293" y="60"/>
                  </a:lnTo>
                  <a:lnTo>
                    <a:pt x="293" y="60"/>
                  </a:lnTo>
                  <a:lnTo>
                    <a:pt x="292" y="48"/>
                  </a:lnTo>
                  <a:lnTo>
                    <a:pt x="287" y="38"/>
                  </a:lnTo>
                  <a:lnTo>
                    <a:pt x="282" y="28"/>
                  </a:lnTo>
                  <a:lnTo>
                    <a:pt x="275" y="18"/>
                  </a:lnTo>
                  <a:lnTo>
                    <a:pt x="265" y="11"/>
                  </a:lnTo>
                  <a:lnTo>
                    <a:pt x="255" y="4"/>
                  </a:lnTo>
                  <a:lnTo>
                    <a:pt x="243" y="1"/>
                  </a:lnTo>
                  <a:lnTo>
                    <a:pt x="233" y="0"/>
                  </a:lnTo>
                  <a:lnTo>
                    <a:pt x="233" y="0"/>
                  </a:lnTo>
                  <a:lnTo>
                    <a:pt x="222" y="0"/>
                  </a:lnTo>
                  <a:lnTo>
                    <a:pt x="216" y="1"/>
                  </a:lnTo>
                  <a:lnTo>
                    <a:pt x="210" y="5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178" y="38"/>
                  </a:lnTo>
                  <a:lnTo>
                    <a:pt x="156" y="62"/>
                  </a:lnTo>
                  <a:lnTo>
                    <a:pt x="136" y="89"/>
                  </a:lnTo>
                  <a:lnTo>
                    <a:pt x="116" y="116"/>
                  </a:lnTo>
                  <a:lnTo>
                    <a:pt x="99" y="144"/>
                  </a:lnTo>
                  <a:lnTo>
                    <a:pt x="83" y="172"/>
                  </a:lnTo>
                  <a:lnTo>
                    <a:pt x="68" y="202"/>
                  </a:lnTo>
                  <a:lnTo>
                    <a:pt x="54" y="232"/>
                  </a:lnTo>
                  <a:lnTo>
                    <a:pt x="42" y="264"/>
                  </a:lnTo>
                  <a:lnTo>
                    <a:pt x="30" y="296"/>
                  </a:lnTo>
                  <a:lnTo>
                    <a:pt x="21" y="330"/>
                  </a:lnTo>
                  <a:lnTo>
                    <a:pt x="14" y="364"/>
                  </a:lnTo>
                  <a:lnTo>
                    <a:pt x="8" y="399"/>
                  </a:lnTo>
                  <a:lnTo>
                    <a:pt x="4" y="433"/>
                  </a:lnTo>
                  <a:lnTo>
                    <a:pt x="1" y="471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1" y="542"/>
                  </a:lnTo>
                  <a:lnTo>
                    <a:pt x="4" y="577"/>
                  </a:lnTo>
                  <a:lnTo>
                    <a:pt x="8" y="610"/>
                  </a:lnTo>
                  <a:lnTo>
                    <a:pt x="14" y="644"/>
                  </a:lnTo>
                  <a:lnTo>
                    <a:pt x="21" y="677"/>
                  </a:lnTo>
                  <a:lnTo>
                    <a:pt x="30" y="708"/>
                  </a:lnTo>
                  <a:lnTo>
                    <a:pt x="42" y="739"/>
                  </a:lnTo>
                  <a:lnTo>
                    <a:pt x="54" y="771"/>
                  </a:lnTo>
                  <a:lnTo>
                    <a:pt x="68" y="801"/>
                  </a:lnTo>
                  <a:lnTo>
                    <a:pt x="83" y="830"/>
                  </a:lnTo>
                  <a:lnTo>
                    <a:pt x="99" y="858"/>
                  </a:lnTo>
                  <a:lnTo>
                    <a:pt x="116" y="886"/>
                  </a:lnTo>
                  <a:lnTo>
                    <a:pt x="136" y="913"/>
                  </a:lnTo>
                  <a:lnTo>
                    <a:pt x="156" y="938"/>
                  </a:lnTo>
                  <a:lnTo>
                    <a:pt x="178" y="963"/>
                  </a:lnTo>
                  <a:lnTo>
                    <a:pt x="200" y="987"/>
                  </a:lnTo>
                  <a:lnTo>
                    <a:pt x="200" y="987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sp>
          <p:nvSpPr>
            <p:cNvPr id="28699" name="Freeform 25"/>
            <p:cNvSpPr>
              <a:spLocks noChangeArrowheads="1"/>
            </p:cNvSpPr>
            <p:nvPr/>
          </p:nvSpPr>
          <p:spPr bwMode="auto">
            <a:xfrm>
              <a:off x="635000" y="442913"/>
              <a:ext cx="344488" cy="1150938"/>
            </a:xfrm>
            <a:custGeom>
              <a:avLst/>
              <a:gdLst>
                <a:gd name="T0" fmla="*/ 140 w 217"/>
                <a:gd name="T1" fmla="*/ 709 h 725"/>
                <a:gd name="T2" fmla="*/ 148 w 217"/>
                <a:gd name="T3" fmla="*/ 718 h 725"/>
                <a:gd name="T4" fmla="*/ 161 w 217"/>
                <a:gd name="T5" fmla="*/ 724 h 725"/>
                <a:gd name="T6" fmla="*/ 170 w 217"/>
                <a:gd name="T7" fmla="*/ 725 h 725"/>
                <a:gd name="T8" fmla="*/ 190 w 217"/>
                <a:gd name="T9" fmla="*/ 721 h 725"/>
                <a:gd name="T10" fmla="*/ 205 w 217"/>
                <a:gd name="T11" fmla="*/ 712 h 725"/>
                <a:gd name="T12" fmla="*/ 213 w 217"/>
                <a:gd name="T13" fmla="*/ 698 h 725"/>
                <a:gd name="T14" fmla="*/ 217 w 217"/>
                <a:gd name="T15" fmla="*/ 678 h 725"/>
                <a:gd name="T16" fmla="*/ 217 w 217"/>
                <a:gd name="T17" fmla="*/ 666 h 725"/>
                <a:gd name="T18" fmla="*/ 213 w 217"/>
                <a:gd name="T19" fmla="*/ 649 h 725"/>
                <a:gd name="T20" fmla="*/ 206 w 217"/>
                <a:gd name="T21" fmla="*/ 638 h 725"/>
                <a:gd name="T22" fmla="*/ 200 w 217"/>
                <a:gd name="T23" fmla="*/ 632 h 725"/>
                <a:gd name="T24" fmla="*/ 178 w 217"/>
                <a:gd name="T25" fmla="*/ 607 h 725"/>
                <a:gd name="T26" fmla="*/ 158 w 217"/>
                <a:gd name="T27" fmla="*/ 580 h 725"/>
                <a:gd name="T28" fmla="*/ 140 w 217"/>
                <a:gd name="T29" fmla="*/ 550 h 725"/>
                <a:gd name="T30" fmla="*/ 124 w 217"/>
                <a:gd name="T31" fmla="*/ 518 h 725"/>
                <a:gd name="T32" fmla="*/ 111 w 217"/>
                <a:gd name="T33" fmla="*/ 484 h 725"/>
                <a:gd name="T34" fmla="*/ 101 w 217"/>
                <a:gd name="T35" fmla="*/ 447 h 725"/>
                <a:gd name="T36" fmla="*/ 96 w 217"/>
                <a:gd name="T37" fmla="*/ 409 h 725"/>
                <a:gd name="T38" fmla="*/ 93 w 217"/>
                <a:gd name="T39" fmla="*/ 369 h 725"/>
                <a:gd name="T40" fmla="*/ 93 w 217"/>
                <a:gd name="T41" fmla="*/ 348 h 725"/>
                <a:gd name="T42" fmla="*/ 98 w 217"/>
                <a:gd name="T43" fmla="*/ 308 h 725"/>
                <a:gd name="T44" fmla="*/ 106 w 217"/>
                <a:gd name="T45" fmla="*/ 269 h 725"/>
                <a:gd name="T46" fmla="*/ 118 w 217"/>
                <a:gd name="T47" fmla="*/ 232 h 725"/>
                <a:gd name="T48" fmla="*/ 132 w 217"/>
                <a:gd name="T49" fmla="*/ 196 h 725"/>
                <a:gd name="T50" fmla="*/ 149 w 217"/>
                <a:gd name="T51" fmla="*/ 162 h 725"/>
                <a:gd name="T52" fmla="*/ 168 w 217"/>
                <a:gd name="T53" fmla="*/ 130 h 725"/>
                <a:gd name="T54" fmla="*/ 190 w 217"/>
                <a:gd name="T55" fmla="*/ 104 h 725"/>
                <a:gd name="T56" fmla="*/ 200 w 217"/>
                <a:gd name="T57" fmla="*/ 91 h 725"/>
                <a:gd name="T58" fmla="*/ 210 w 217"/>
                <a:gd name="T59" fmla="*/ 89 h 725"/>
                <a:gd name="T60" fmla="*/ 214 w 217"/>
                <a:gd name="T61" fmla="*/ 82 h 725"/>
                <a:gd name="T62" fmla="*/ 217 w 217"/>
                <a:gd name="T63" fmla="*/ 72 h 725"/>
                <a:gd name="T64" fmla="*/ 217 w 217"/>
                <a:gd name="T65" fmla="*/ 61 h 725"/>
                <a:gd name="T66" fmla="*/ 213 w 217"/>
                <a:gd name="T67" fmla="*/ 39 h 725"/>
                <a:gd name="T68" fmla="*/ 205 w 217"/>
                <a:gd name="T69" fmla="*/ 19 h 725"/>
                <a:gd name="T70" fmla="*/ 190 w 217"/>
                <a:gd name="T71" fmla="*/ 5 h 725"/>
                <a:gd name="T72" fmla="*/ 176 w 217"/>
                <a:gd name="T73" fmla="*/ 0 h 725"/>
                <a:gd name="T74" fmla="*/ 170 w 217"/>
                <a:gd name="T75" fmla="*/ 0 h 725"/>
                <a:gd name="T76" fmla="*/ 161 w 217"/>
                <a:gd name="T77" fmla="*/ 3 h 725"/>
                <a:gd name="T78" fmla="*/ 148 w 217"/>
                <a:gd name="T79" fmla="*/ 12 h 725"/>
                <a:gd name="T80" fmla="*/ 140 w 217"/>
                <a:gd name="T81" fmla="*/ 14 h 725"/>
                <a:gd name="T82" fmla="*/ 140 w 217"/>
                <a:gd name="T83" fmla="*/ 14 h 725"/>
                <a:gd name="T84" fmla="*/ 107 w 217"/>
                <a:gd name="T85" fmla="*/ 50 h 725"/>
                <a:gd name="T86" fmla="*/ 78 w 217"/>
                <a:gd name="T87" fmla="*/ 90 h 725"/>
                <a:gd name="T88" fmla="*/ 55 w 217"/>
                <a:gd name="T89" fmla="*/ 130 h 725"/>
                <a:gd name="T90" fmla="*/ 35 w 217"/>
                <a:gd name="T91" fmla="*/ 175 h 725"/>
                <a:gd name="T92" fmla="*/ 20 w 217"/>
                <a:gd name="T93" fmla="*/ 220 h 725"/>
                <a:gd name="T94" fmla="*/ 8 w 217"/>
                <a:gd name="T95" fmla="*/ 268 h 725"/>
                <a:gd name="T96" fmla="*/ 3 w 217"/>
                <a:gd name="T97" fmla="*/ 318 h 725"/>
                <a:gd name="T98" fmla="*/ 0 w 217"/>
                <a:gd name="T99" fmla="*/ 369 h 725"/>
                <a:gd name="T100" fmla="*/ 0 w 217"/>
                <a:gd name="T101" fmla="*/ 395 h 725"/>
                <a:gd name="T102" fmla="*/ 5 w 217"/>
                <a:gd name="T103" fmla="*/ 445 h 725"/>
                <a:gd name="T104" fmla="*/ 14 w 217"/>
                <a:gd name="T105" fmla="*/ 493 h 725"/>
                <a:gd name="T106" fmla="*/ 27 w 217"/>
                <a:gd name="T107" fmla="*/ 540 h 725"/>
                <a:gd name="T108" fmla="*/ 44 w 217"/>
                <a:gd name="T109" fmla="*/ 583 h 725"/>
                <a:gd name="T110" fmla="*/ 67 w 217"/>
                <a:gd name="T111" fmla="*/ 624 h 725"/>
                <a:gd name="T112" fmla="*/ 92 w 217"/>
                <a:gd name="T113" fmla="*/ 661 h 725"/>
                <a:gd name="T114" fmla="*/ 122 w 217"/>
                <a:gd name="T115" fmla="*/ 694 h 725"/>
                <a:gd name="T116" fmla="*/ 140 w 217"/>
                <a:gd name="T117" fmla="*/ 709 h 7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17"/>
                <a:gd name="T178" fmla="*/ 0 h 725"/>
                <a:gd name="T179" fmla="*/ 217 w 217"/>
                <a:gd name="T180" fmla="*/ 725 h 7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17" h="725">
                  <a:moveTo>
                    <a:pt x="140" y="709"/>
                  </a:moveTo>
                  <a:lnTo>
                    <a:pt x="140" y="709"/>
                  </a:lnTo>
                  <a:lnTo>
                    <a:pt x="140" y="709"/>
                  </a:lnTo>
                  <a:lnTo>
                    <a:pt x="148" y="718"/>
                  </a:lnTo>
                  <a:lnTo>
                    <a:pt x="154" y="723"/>
                  </a:lnTo>
                  <a:lnTo>
                    <a:pt x="161" y="724"/>
                  </a:lnTo>
                  <a:lnTo>
                    <a:pt x="170" y="725"/>
                  </a:lnTo>
                  <a:lnTo>
                    <a:pt x="170" y="725"/>
                  </a:lnTo>
                  <a:lnTo>
                    <a:pt x="181" y="724"/>
                  </a:lnTo>
                  <a:lnTo>
                    <a:pt x="190" y="721"/>
                  </a:lnTo>
                  <a:lnTo>
                    <a:pt x="198" y="718"/>
                  </a:lnTo>
                  <a:lnTo>
                    <a:pt x="205" y="712"/>
                  </a:lnTo>
                  <a:lnTo>
                    <a:pt x="210" y="706"/>
                  </a:lnTo>
                  <a:lnTo>
                    <a:pt x="213" y="698"/>
                  </a:lnTo>
                  <a:lnTo>
                    <a:pt x="215" y="689"/>
                  </a:lnTo>
                  <a:lnTo>
                    <a:pt x="217" y="678"/>
                  </a:lnTo>
                  <a:lnTo>
                    <a:pt x="217" y="678"/>
                  </a:lnTo>
                  <a:lnTo>
                    <a:pt x="217" y="666"/>
                  </a:lnTo>
                  <a:lnTo>
                    <a:pt x="214" y="655"/>
                  </a:lnTo>
                  <a:lnTo>
                    <a:pt x="213" y="649"/>
                  </a:lnTo>
                  <a:lnTo>
                    <a:pt x="210" y="643"/>
                  </a:lnTo>
                  <a:lnTo>
                    <a:pt x="206" y="638"/>
                  </a:lnTo>
                  <a:lnTo>
                    <a:pt x="200" y="632"/>
                  </a:lnTo>
                  <a:lnTo>
                    <a:pt x="200" y="632"/>
                  </a:lnTo>
                  <a:lnTo>
                    <a:pt x="190" y="620"/>
                  </a:lnTo>
                  <a:lnTo>
                    <a:pt x="178" y="607"/>
                  </a:lnTo>
                  <a:lnTo>
                    <a:pt x="168" y="593"/>
                  </a:lnTo>
                  <a:lnTo>
                    <a:pt x="158" y="580"/>
                  </a:lnTo>
                  <a:lnTo>
                    <a:pt x="149" y="566"/>
                  </a:lnTo>
                  <a:lnTo>
                    <a:pt x="140" y="550"/>
                  </a:lnTo>
                  <a:lnTo>
                    <a:pt x="132" y="534"/>
                  </a:lnTo>
                  <a:lnTo>
                    <a:pt x="124" y="518"/>
                  </a:lnTo>
                  <a:lnTo>
                    <a:pt x="118" y="502"/>
                  </a:lnTo>
                  <a:lnTo>
                    <a:pt x="111" y="484"/>
                  </a:lnTo>
                  <a:lnTo>
                    <a:pt x="106" y="466"/>
                  </a:lnTo>
                  <a:lnTo>
                    <a:pt x="101" y="447"/>
                  </a:lnTo>
                  <a:lnTo>
                    <a:pt x="98" y="428"/>
                  </a:lnTo>
                  <a:lnTo>
                    <a:pt x="96" y="409"/>
                  </a:lnTo>
                  <a:lnTo>
                    <a:pt x="93" y="389"/>
                  </a:lnTo>
                  <a:lnTo>
                    <a:pt x="93" y="369"/>
                  </a:lnTo>
                  <a:lnTo>
                    <a:pt x="93" y="369"/>
                  </a:lnTo>
                  <a:lnTo>
                    <a:pt x="93" y="348"/>
                  </a:lnTo>
                  <a:lnTo>
                    <a:pt x="96" y="328"/>
                  </a:lnTo>
                  <a:lnTo>
                    <a:pt x="98" y="308"/>
                  </a:lnTo>
                  <a:lnTo>
                    <a:pt x="101" y="289"/>
                  </a:lnTo>
                  <a:lnTo>
                    <a:pt x="106" y="269"/>
                  </a:lnTo>
                  <a:lnTo>
                    <a:pt x="111" y="250"/>
                  </a:lnTo>
                  <a:lnTo>
                    <a:pt x="118" y="232"/>
                  </a:lnTo>
                  <a:lnTo>
                    <a:pt x="124" y="213"/>
                  </a:lnTo>
                  <a:lnTo>
                    <a:pt x="132" y="196"/>
                  </a:lnTo>
                  <a:lnTo>
                    <a:pt x="140" y="178"/>
                  </a:lnTo>
                  <a:lnTo>
                    <a:pt x="149" y="162"/>
                  </a:lnTo>
                  <a:lnTo>
                    <a:pt x="158" y="146"/>
                  </a:lnTo>
                  <a:lnTo>
                    <a:pt x="168" y="130"/>
                  </a:lnTo>
                  <a:lnTo>
                    <a:pt x="178" y="117"/>
                  </a:lnTo>
                  <a:lnTo>
                    <a:pt x="190" y="104"/>
                  </a:lnTo>
                  <a:lnTo>
                    <a:pt x="200" y="91"/>
                  </a:lnTo>
                  <a:lnTo>
                    <a:pt x="200" y="91"/>
                  </a:lnTo>
                  <a:lnTo>
                    <a:pt x="206" y="91"/>
                  </a:lnTo>
                  <a:lnTo>
                    <a:pt x="210" y="89"/>
                  </a:lnTo>
                  <a:lnTo>
                    <a:pt x="213" y="86"/>
                  </a:lnTo>
                  <a:lnTo>
                    <a:pt x="214" y="82"/>
                  </a:lnTo>
                  <a:lnTo>
                    <a:pt x="215" y="77"/>
                  </a:lnTo>
                  <a:lnTo>
                    <a:pt x="217" y="72"/>
                  </a:lnTo>
                  <a:lnTo>
                    <a:pt x="217" y="61"/>
                  </a:lnTo>
                  <a:lnTo>
                    <a:pt x="217" y="61"/>
                  </a:lnTo>
                  <a:lnTo>
                    <a:pt x="215" y="49"/>
                  </a:lnTo>
                  <a:lnTo>
                    <a:pt x="213" y="39"/>
                  </a:lnTo>
                  <a:lnTo>
                    <a:pt x="210" y="28"/>
                  </a:lnTo>
                  <a:lnTo>
                    <a:pt x="205" y="19"/>
                  </a:lnTo>
                  <a:lnTo>
                    <a:pt x="198" y="12"/>
                  </a:lnTo>
                  <a:lnTo>
                    <a:pt x="190" y="5"/>
                  </a:lnTo>
                  <a:lnTo>
                    <a:pt x="181" y="1"/>
                  </a:lnTo>
                  <a:lnTo>
                    <a:pt x="176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4" y="0"/>
                  </a:lnTo>
                  <a:lnTo>
                    <a:pt x="161" y="3"/>
                  </a:lnTo>
                  <a:lnTo>
                    <a:pt x="154" y="7"/>
                  </a:lnTo>
                  <a:lnTo>
                    <a:pt x="148" y="12"/>
                  </a:lnTo>
                  <a:lnTo>
                    <a:pt x="144" y="14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22" y="32"/>
                  </a:lnTo>
                  <a:lnTo>
                    <a:pt x="107" y="50"/>
                  </a:lnTo>
                  <a:lnTo>
                    <a:pt x="92" y="70"/>
                  </a:lnTo>
                  <a:lnTo>
                    <a:pt x="78" y="90"/>
                  </a:lnTo>
                  <a:lnTo>
                    <a:pt x="67" y="110"/>
                  </a:lnTo>
                  <a:lnTo>
                    <a:pt x="55" y="130"/>
                  </a:lnTo>
                  <a:lnTo>
                    <a:pt x="44" y="153"/>
                  </a:lnTo>
                  <a:lnTo>
                    <a:pt x="35" y="175"/>
                  </a:lnTo>
                  <a:lnTo>
                    <a:pt x="27" y="197"/>
                  </a:lnTo>
                  <a:lnTo>
                    <a:pt x="20" y="220"/>
                  </a:lnTo>
                  <a:lnTo>
                    <a:pt x="14" y="244"/>
                  </a:lnTo>
                  <a:lnTo>
                    <a:pt x="8" y="268"/>
                  </a:lnTo>
                  <a:lnTo>
                    <a:pt x="5" y="292"/>
                  </a:lnTo>
                  <a:lnTo>
                    <a:pt x="3" y="318"/>
                  </a:lnTo>
                  <a:lnTo>
                    <a:pt x="0" y="343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0" y="395"/>
                  </a:lnTo>
                  <a:lnTo>
                    <a:pt x="3" y="420"/>
                  </a:lnTo>
                  <a:lnTo>
                    <a:pt x="5" y="445"/>
                  </a:lnTo>
                  <a:lnTo>
                    <a:pt x="8" y="470"/>
                  </a:lnTo>
                  <a:lnTo>
                    <a:pt x="14" y="493"/>
                  </a:lnTo>
                  <a:lnTo>
                    <a:pt x="20" y="517"/>
                  </a:lnTo>
                  <a:lnTo>
                    <a:pt x="27" y="540"/>
                  </a:lnTo>
                  <a:lnTo>
                    <a:pt x="35" y="562"/>
                  </a:lnTo>
                  <a:lnTo>
                    <a:pt x="44" y="583"/>
                  </a:lnTo>
                  <a:lnTo>
                    <a:pt x="55" y="604"/>
                  </a:lnTo>
                  <a:lnTo>
                    <a:pt x="67" y="624"/>
                  </a:lnTo>
                  <a:lnTo>
                    <a:pt x="78" y="642"/>
                  </a:lnTo>
                  <a:lnTo>
                    <a:pt x="92" y="661"/>
                  </a:lnTo>
                  <a:lnTo>
                    <a:pt x="107" y="677"/>
                  </a:lnTo>
                  <a:lnTo>
                    <a:pt x="122" y="694"/>
                  </a:lnTo>
                  <a:lnTo>
                    <a:pt x="140" y="709"/>
                  </a:lnTo>
                  <a:lnTo>
                    <a:pt x="140" y="70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sp>
          <p:nvSpPr>
            <p:cNvPr id="28700" name="Freeform 26"/>
            <p:cNvSpPr>
              <a:spLocks noChangeArrowheads="1"/>
            </p:cNvSpPr>
            <p:nvPr/>
          </p:nvSpPr>
          <p:spPr bwMode="auto">
            <a:xfrm>
              <a:off x="2670175" y="0"/>
              <a:ext cx="539750" cy="2033588"/>
            </a:xfrm>
            <a:custGeom>
              <a:avLst/>
              <a:gdLst>
                <a:gd name="T0" fmla="*/ 247 w 340"/>
                <a:gd name="T1" fmla="*/ 648 h 1281"/>
                <a:gd name="T2" fmla="*/ 242 w 340"/>
                <a:gd name="T3" fmla="*/ 728 h 1281"/>
                <a:gd name="T4" fmla="*/ 229 w 340"/>
                <a:gd name="T5" fmla="*/ 806 h 1281"/>
                <a:gd name="T6" fmla="*/ 210 w 340"/>
                <a:gd name="T7" fmla="*/ 882 h 1281"/>
                <a:gd name="T8" fmla="*/ 183 w 340"/>
                <a:gd name="T9" fmla="*/ 955 h 1281"/>
                <a:gd name="T10" fmla="*/ 149 w 340"/>
                <a:gd name="T11" fmla="*/ 1024 h 1281"/>
                <a:gd name="T12" fmla="*/ 110 w 340"/>
                <a:gd name="T13" fmla="*/ 1089 h 1281"/>
                <a:gd name="T14" fmla="*/ 64 w 340"/>
                <a:gd name="T15" fmla="*/ 1148 h 1281"/>
                <a:gd name="T16" fmla="*/ 14 w 340"/>
                <a:gd name="T17" fmla="*/ 1204 h 1281"/>
                <a:gd name="T18" fmla="*/ 14 w 340"/>
                <a:gd name="T19" fmla="*/ 1204 h 1281"/>
                <a:gd name="T20" fmla="*/ 10 w 340"/>
                <a:gd name="T21" fmla="*/ 1210 h 1281"/>
                <a:gd name="T22" fmla="*/ 1 w 340"/>
                <a:gd name="T23" fmla="*/ 1225 h 1281"/>
                <a:gd name="T24" fmla="*/ 0 w 340"/>
                <a:gd name="T25" fmla="*/ 1234 h 1281"/>
                <a:gd name="T26" fmla="*/ 0 w 340"/>
                <a:gd name="T27" fmla="*/ 1246 h 1281"/>
                <a:gd name="T28" fmla="*/ 6 w 340"/>
                <a:gd name="T29" fmla="*/ 1263 h 1281"/>
                <a:gd name="T30" fmla="*/ 18 w 340"/>
                <a:gd name="T31" fmla="*/ 1275 h 1281"/>
                <a:gd name="T32" fmla="*/ 35 w 340"/>
                <a:gd name="T33" fmla="*/ 1280 h 1281"/>
                <a:gd name="T34" fmla="*/ 47 w 340"/>
                <a:gd name="T35" fmla="*/ 1281 h 1281"/>
                <a:gd name="T36" fmla="*/ 75 w 340"/>
                <a:gd name="T37" fmla="*/ 1281 h 1281"/>
                <a:gd name="T38" fmla="*/ 75 w 340"/>
                <a:gd name="T39" fmla="*/ 1267 h 1281"/>
                <a:gd name="T40" fmla="*/ 106 w 340"/>
                <a:gd name="T41" fmla="*/ 1237 h 1281"/>
                <a:gd name="T42" fmla="*/ 163 w 340"/>
                <a:gd name="T43" fmla="*/ 1173 h 1281"/>
                <a:gd name="T44" fmla="*/ 212 w 340"/>
                <a:gd name="T45" fmla="*/ 1104 h 1281"/>
                <a:gd name="T46" fmla="*/ 254 w 340"/>
                <a:gd name="T47" fmla="*/ 1030 h 1281"/>
                <a:gd name="T48" fmla="*/ 288 w 340"/>
                <a:gd name="T49" fmla="*/ 952 h 1281"/>
                <a:gd name="T50" fmla="*/ 313 w 340"/>
                <a:gd name="T51" fmla="*/ 869 h 1281"/>
                <a:gd name="T52" fmla="*/ 331 w 340"/>
                <a:gd name="T53" fmla="*/ 783 h 1281"/>
                <a:gd name="T54" fmla="*/ 339 w 340"/>
                <a:gd name="T55" fmla="*/ 693 h 1281"/>
                <a:gd name="T56" fmla="*/ 340 w 340"/>
                <a:gd name="T57" fmla="*/ 648 h 1281"/>
                <a:gd name="T58" fmla="*/ 335 w 340"/>
                <a:gd name="T59" fmla="*/ 556 h 1281"/>
                <a:gd name="T60" fmla="*/ 323 w 340"/>
                <a:gd name="T61" fmla="*/ 466 h 1281"/>
                <a:gd name="T62" fmla="*/ 302 w 340"/>
                <a:gd name="T63" fmla="*/ 379 h 1281"/>
                <a:gd name="T64" fmla="*/ 271 w 340"/>
                <a:gd name="T65" fmla="*/ 297 h 1281"/>
                <a:gd name="T66" fmla="*/ 234 w 340"/>
                <a:gd name="T67" fmla="*/ 219 h 1281"/>
                <a:gd name="T68" fmla="*/ 189 w 340"/>
                <a:gd name="T69" fmla="*/ 145 h 1281"/>
                <a:gd name="T70" fmla="*/ 135 w 340"/>
                <a:gd name="T71" fmla="*/ 77 h 1281"/>
                <a:gd name="T72" fmla="*/ 75 w 340"/>
                <a:gd name="T73" fmla="*/ 16 h 1281"/>
                <a:gd name="T74" fmla="*/ 75 w 340"/>
                <a:gd name="T75" fmla="*/ 16 h 1281"/>
                <a:gd name="T76" fmla="*/ 61 w 340"/>
                <a:gd name="T77" fmla="*/ 2 h 1281"/>
                <a:gd name="T78" fmla="*/ 47 w 340"/>
                <a:gd name="T79" fmla="*/ 0 h 1281"/>
                <a:gd name="T80" fmla="*/ 35 w 340"/>
                <a:gd name="T81" fmla="*/ 1 h 1281"/>
                <a:gd name="T82" fmla="*/ 18 w 340"/>
                <a:gd name="T83" fmla="*/ 7 h 1281"/>
                <a:gd name="T84" fmla="*/ 6 w 340"/>
                <a:gd name="T85" fmla="*/ 19 h 1281"/>
                <a:gd name="T86" fmla="*/ 0 w 340"/>
                <a:gd name="T87" fmla="*/ 36 h 1281"/>
                <a:gd name="T88" fmla="*/ 0 w 340"/>
                <a:gd name="T89" fmla="*/ 47 h 1281"/>
                <a:gd name="T90" fmla="*/ 1 w 340"/>
                <a:gd name="T91" fmla="*/ 67 h 1281"/>
                <a:gd name="T92" fmla="*/ 6 w 340"/>
                <a:gd name="T93" fmla="*/ 74 h 1281"/>
                <a:gd name="T94" fmla="*/ 14 w 340"/>
                <a:gd name="T95" fmla="*/ 77 h 1281"/>
                <a:gd name="T96" fmla="*/ 40 w 340"/>
                <a:gd name="T97" fmla="*/ 106 h 1281"/>
                <a:gd name="T98" fmla="*/ 88 w 340"/>
                <a:gd name="T99" fmla="*/ 168 h 1281"/>
                <a:gd name="T100" fmla="*/ 131 w 340"/>
                <a:gd name="T101" fmla="*/ 231 h 1281"/>
                <a:gd name="T102" fmla="*/ 167 w 340"/>
                <a:gd name="T103" fmla="*/ 299 h 1281"/>
                <a:gd name="T104" fmla="*/ 197 w 340"/>
                <a:gd name="T105" fmla="*/ 370 h 1281"/>
                <a:gd name="T106" fmla="*/ 221 w 340"/>
                <a:gd name="T107" fmla="*/ 444 h 1281"/>
                <a:gd name="T108" fmla="*/ 238 w 340"/>
                <a:gd name="T109" fmla="*/ 522 h 1281"/>
                <a:gd name="T110" fmla="*/ 246 w 340"/>
                <a:gd name="T111" fmla="*/ 605 h 1281"/>
                <a:gd name="T112" fmla="*/ 247 w 340"/>
                <a:gd name="T113" fmla="*/ 648 h 128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0"/>
                <a:gd name="T172" fmla="*/ 0 h 1281"/>
                <a:gd name="T173" fmla="*/ 340 w 340"/>
                <a:gd name="T174" fmla="*/ 1281 h 128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0" h="1281">
                  <a:moveTo>
                    <a:pt x="247" y="648"/>
                  </a:moveTo>
                  <a:lnTo>
                    <a:pt x="247" y="648"/>
                  </a:lnTo>
                  <a:lnTo>
                    <a:pt x="246" y="688"/>
                  </a:lnTo>
                  <a:lnTo>
                    <a:pt x="242" y="728"/>
                  </a:lnTo>
                  <a:lnTo>
                    <a:pt x="238" y="768"/>
                  </a:lnTo>
                  <a:lnTo>
                    <a:pt x="229" y="806"/>
                  </a:lnTo>
                  <a:lnTo>
                    <a:pt x="221" y="845"/>
                  </a:lnTo>
                  <a:lnTo>
                    <a:pt x="210" y="882"/>
                  </a:lnTo>
                  <a:lnTo>
                    <a:pt x="197" y="919"/>
                  </a:lnTo>
                  <a:lnTo>
                    <a:pt x="183" y="955"/>
                  </a:lnTo>
                  <a:lnTo>
                    <a:pt x="167" y="990"/>
                  </a:lnTo>
                  <a:lnTo>
                    <a:pt x="149" y="1024"/>
                  </a:lnTo>
                  <a:lnTo>
                    <a:pt x="131" y="1056"/>
                  </a:lnTo>
                  <a:lnTo>
                    <a:pt x="110" y="1089"/>
                  </a:lnTo>
                  <a:lnTo>
                    <a:pt x="88" y="1119"/>
                  </a:lnTo>
                  <a:lnTo>
                    <a:pt x="64" y="1148"/>
                  </a:lnTo>
                  <a:lnTo>
                    <a:pt x="40" y="1177"/>
                  </a:lnTo>
                  <a:lnTo>
                    <a:pt x="14" y="1204"/>
                  </a:lnTo>
                  <a:lnTo>
                    <a:pt x="14" y="1204"/>
                  </a:lnTo>
                  <a:lnTo>
                    <a:pt x="14" y="1204"/>
                  </a:lnTo>
                  <a:lnTo>
                    <a:pt x="14" y="1204"/>
                  </a:lnTo>
                  <a:lnTo>
                    <a:pt x="10" y="1210"/>
                  </a:lnTo>
                  <a:lnTo>
                    <a:pt x="6" y="1216"/>
                  </a:lnTo>
                  <a:lnTo>
                    <a:pt x="1" y="1225"/>
                  </a:lnTo>
                  <a:lnTo>
                    <a:pt x="0" y="1232"/>
                  </a:lnTo>
                  <a:lnTo>
                    <a:pt x="0" y="1234"/>
                  </a:lnTo>
                  <a:lnTo>
                    <a:pt x="0" y="1234"/>
                  </a:lnTo>
                  <a:lnTo>
                    <a:pt x="0" y="1246"/>
                  </a:lnTo>
                  <a:lnTo>
                    <a:pt x="3" y="1255"/>
                  </a:lnTo>
                  <a:lnTo>
                    <a:pt x="6" y="1263"/>
                  </a:lnTo>
                  <a:lnTo>
                    <a:pt x="11" y="1269"/>
                  </a:lnTo>
                  <a:lnTo>
                    <a:pt x="18" y="1275"/>
                  </a:lnTo>
                  <a:lnTo>
                    <a:pt x="26" y="1278"/>
                  </a:lnTo>
                  <a:lnTo>
                    <a:pt x="35" y="1280"/>
                  </a:lnTo>
                  <a:lnTo>
                    <a:pt x="47" y="1281"/>
                  </a:lnTo>
                  <a:lnTo>
                    <a:pt x="47" y="1281"/>
                  </a:lnTo>
                  <a:lnTo>
                    <a:pt x="75" y="1281"/>
                  </a:lnTo>
                  <a:lnTo>
                    <a:pt x="75" y="1281"/>
                  </a:lnTo>
                  <a:lnTo>
                    <a:pt x="75" y="1281"/>
                  </a:lnTo>
                  <a:lnTo>
                    <a:pt x="75" y="1267"/>
                  </a:lnTo>
                  <a:lnTo>
                    <a:pt x="75" y="1267"/>
                  </a:lnTo>
                  <a:lnTo>
                    <a:pt x="106" y="1237"/>
                  </a:lnTo>
                  <a:lnTo>
                    <a:pt x="135" y="1205"/>
                  </a:lnTo>
                  <a:lnTo>
                    <a:pt x="163" y="1173"/>
                  </a:lnTo>
                  <a:lnTo>
                    <a:pt x="189" y="1139"/>
                  </a:lnTo>
                  <a:lnTo>
                    <a:pt x="212" y="1104"/>
                  </a:lnTo>
                  <a:lnTo>
                    <a:pt x="234" y="1067"/>
                  </a:lnTo>
                  <a:lnTo>
                    <a:pt x="254" y="1030"/>
                  </a:lnTo>
                  <a:lnTo>
                    <a:pt x="271" y="991"/>
                  </a:lnTo>
                  <a:lnTo>
                    <a:pt x="288" y="952"/>
                  </a:lnTo>
                  <a:lnTo>
                    <a:pt x="302" y="911"/>
                  </a:lnTo>
                  <a:lnTo>
                    <a:pt x="313" y="869"/>
                  </a:lnTo>
                  <a:lnTo>
                    <a:pt x="323" y="826"/>
                  </a:lnTo>
                  <a:lnTo>
                    <a:pt x="331" y="783"/>
                  </a:lnTo>
                  <a:lnTo>
                    <a:pt x="335" y="739"/>
                  </a:lnTo>
                  <a:lnTo>
                    <a:pt x="339" y="693"/>
                  </a:lnTo>
                  <a:lnTo>
                    <a:pt x="340" y="648"/>
                  </a:lnTo>
                  <a:lnTo>
                    <a:pt x="340" y="648"/>
                  </a:lnTo>
                  <a:lnTo>
                    <a:pt x="339" y="601"/>
                  </a:lnTo>
                  <a:lnTo>
                    <a:pt x="335" y="556"/>
                  </a:lnTo>
                  <a:lnTo>
                    <a:pt x="331" y="511"/>
                  </a:lnTo>
                  <a:lnTo>
                    <a:pt x="323" y="466"/>
                  </a:lnTo>
                  <a:lnTo>
                    <a:pt x="313" y="422"/>
                  </a:lnTo>
                  <a:lnTo>
                    <a:pt x="302" y="379"/>
                  </a:lnTo>
                  <a:lnTo>
                    <a:pt x="288" y="337"/>
                  </a:lnTo>
                  <a:lnTo>
                    <a:pt x="271" y="297"/>
                  </a:lnTo>
                  <a:lnTo>
                    <a:pt x="254" y="257"/>
                  </a:lnTo>
                  <a:lnTo>
                    <a:pt x="234" y="219"/>
                  </a:lnTo>
                  <a:lnTo>
                    <a:pt x="212" y="181"/>
                  </a:lnTo>
                  <a:lnTo>
                    <a:pt x="189" y="145"/>
                  </a:lnTo>
                  <a:lnTo>
                    <a:pt x="163" y="111"/>
                  </a:lnTo>
                  <a:lnTo>
                    <a:pt x="135" y="77"/>
                  </a:lnTo>
                  <a:lnTo>
                    <a:pt x="106" y="45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67" y="7"/>
                  </a:lnTo>
                  <a:lnTo>
                    <a:pt x="61" y="2"/>
                  </a:lnTo>
                  <a:lnTo>
                    <a:pt x="55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35" y="1"/>
                  </a:lnTo>
                  <a:lnTo>
                    <a:pt x="26" y="3"/>
                  </a:lnTo>
                  <a:lnTo>
                    <a:pt x="18" y="7"/>
                  </a:lnTo>
                  <a:lnTo>
                    <a:pt x="11" y="12"/>
                  </a:lnTo>
                  <a:lnTo>
                    <a:pt x="6" y="19"/>
                  </a:lnTo>
                  <a:lnTo>
                    <a:pt x="3" y="27"/>
                  </a:lnTo>
                  <a:lnTo>
                    <a:pt x="0" y="36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58"/>
                  </a:lnTo>
                  <a:lnTo>
                    <a:pt x="1" y="67"/>
                  </a:lnTo>
                  <a:lnTo>
                    <a:pt x="4" y="71"/>
                  </a:lnTo>
                  <a:lnTo>
                    <a:pt x="6" y="74"/>
                  </a:lnTo>
                  <a:lnTo>
                    <a:pt x="10" y="77"/>
                  </a:lnTo>
                  <a:lnTo>
                    <a:pt x="14" y="77"/>
                  </a:lnTo>
                  <a:lnTo>
                    <a:pt x="14" y="77"/>
                  </a:lnTo>
                  <a:lnTo>
                    <a:pt x="40" y="106"/>
                  </a:lnTo>
                  <a:lnTo>
                    <a:pt x="64" y="136"/>
                  </a:lnTo>
                  <a:lnTo>
                    <a:pt x="88" y="168"/>
                  </a:lnTo>
                  <a:lnTo>
                    <a:pt x="110" y="199"/>
                  </a:lnTo>
                  <a:lnTo>
                    <a:pt x="131" y="231"/>
                  </a:lnTo>
                  <a:lnTo>
                    <a:pt x="149" y="265"/>
                  </a:lnTo>
                  <a:lnTo>
                    <a:pt x="167" y="299"/>
                  </a:lnTo>
                  <a:lnTo>
                    <a:pt x="183" y="334"/>
                  </a:lnTo>
                  <a:lnTo>
                    <a:pt x="197" y="370"/>
                  </a:lnTo>
                  <a:lnTo>
                    <a:pt x="210" y="407"/>
                  </a:lnTo>
                  <a:lnTo>
                    <a:pt x="221" y="444"/>
                  </a:lnTo>
                  <a:lnTo>
                    <a:pt x="229" y="483"/>
                  </a:lnTo>
                  <a:lnTo>
                    <a:pt x="238" y="522"/>
                  </a:lnTo>
                  <a:lnTo>
                    <a:pt x="242" y="563"/>
                  </a:lnTo>
                  <a:lnTo>
                    <a:pt x="246" y="605"/>
                  </a:lnTo>
                  <a:lnTo>
                    <a:pt x="247" y="648"/>
                  </a:lnTo>
                  <a:lnTo>
                    <a:pt x="247" y="64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sp>
          <p:nvSpPr>
            <p:cNvPr id="28701" name="Freeform 27"/>
            <p:cNvSpPr>
              <a:spLocks noChangeArrowheads="1"/>
            </p:cNvSpPr>
            <p:nvPr/>
          </p:nvSpPr>
          <p:spPr bwMode="auto">
            <a:xfrm>
              <a:off x="2425700" y="222250"/>
              <a:ext cx="466725" cy="1589088"/>
            </a:xfrm>
            <a:custGeom>
              <a:avLst/>
              <a:gdLst>
                <a:gd name="T0" fmla="*/ 14 w 294"/>
                <a:gd name="T1" fmla="*/ 93 h 1001"/>
                <a:gd name="T2" fmla="*/ 53 w 294"/>
                <a:gd name="T3" fmla="*/ 135 h 1001"/>
                <a:gd name="T4" fmla="*/ 88 w 294"/>
                <a:gd name="T5" fmla="*/ 179 h 1001"/>
                <a:gd name="T6" fmla="*/ 121 w 294"/>
                <a:gd name="T7" fmla="*/ 226 h 1001"/>
                <a:gd name="T8" fmla="*/ 147 w 294"/>
                <a:gd name="T9" fmla="*/ 278 h 1001"/>
                <a:gd name="T10" fmla="*/ 169 w 294"/>
                <a:gd name="T11" fmla="*/ 331 h 1001"/>
                <a:gd name="T12" fmla="*/ 187 w 294"/>
                <a:gd name="T13" fmla="*/ 387 h 1001"/>
                <a:gd name="T14" fmla="*/ 197 w 294"/>
                <a:gd name="T15" fmla="*/ 446 h 1001"/>
                <a:gd name="T16" fmla="*/ 201 w 294"/>
                <a:gd name="T17" fmla="*/ 508 h 1001"/>
                <a:gd name="T18" fmla="*/ 200 w 294"/>
                <a:gd name="T19" fmla="*/ 537 h 1001"/>
                <a:gd name="T20" fmla="*/ 193 w 294"/>
                <a:gd name="T21" fmla="*/ 594 h 1001"/>
                <a:gd name="T22" fmla="*/ 179 w 294"/>
                <a:gd name="T23" fmla="*/ 651 h 1001"/>
                <a:gd name="T24" fmla="*/ 159 w 294"/>
                <a:gd name="T25" fmla="*/ 707 h 1001"/>
                <a:gd name="T26" fmla="*/ 135 w 294"/>
                <a:gd name="T27" fmla="*/ 760 h 1001"/>
                <a:gd name="T28" fmla="*/ 104 w 294"/>
                <a:gd name="T29" fmla="*/ 812 h 1001"/>
                <a:gd name="T30" fmla="*/ 71 w 294"/>
                <a:gd name="T31" fmla="*/ 859 h 1001"/>
                <a:gd name="T32" fmla="*/ 33 w 294"/>
                <a:gd name="T33" fmla="*/ 903 h 1001"/>
                <a:gd name="T34" fmla="*/ 14 w 294"/>
                <a:gd name="T35" fmla="*/ 924 h 1001"/>
                <a:gd name="T36" fmla="*/ 12 w 294"/>
                <a:gd name="T37" fmla="*/ 929 h 1001"/>
                <a:gd name="T38" fmla="*/ 7 w 294"/>
                <a:gd name="T39" fmla="*/ 941 h 1001"/>
                <a:gd name="T40" fmla="*/ 0 w 294"/>
                <a:gd name="T41" fmla="*/ 951 h 1001"/>
                <a:gd name="T42" fmla="*/ 0 w 294"/>
                <a:gd name="T43" fmla="*/ 957 h 1001"/>
                <a:gd name="T44" fmla="*/ 1 w 294"/>
                <a:gd name="T45" fmla="*/ 967 h 1001"/>
                <a:gd name="T46" fmla="*/ 10 w 294"/>
                <a:gd name="T47" fmla="*/ 984 h 1001"/>
                <a:gd name="T48" fmla="*/ 27 w 294"/>
                <a:gd name="T49" fmla="*/ 995 h 1001"/>
                <a:gd name="T50" fmla="*/ 50 w 294"/>
                <a:gd name="T51" fmla="*/ 1000 h 1001"/>
                <a:gd name="T52" fmla="*/ 61 w 294"/>
                <a:gd name="T53" fmla="*/ 1001 h 1001"/>
                <a:gd name="T54" fmla="*/ 71 w 294"/>
                <a:gd name="T55" fmla="*/ 999 h 1001"/>
                <a:gd name="T56" fmla="*/ 87 w 294"/>
                <a:gd name="T57" fmla="*/ 992 h 1001"/>
                <a:gd name="T58" fmla="*/ 93 w 294"/>
                <a:gd name="T59" fmla="*/ 987 h 1001"/>
                <a:gd name="T60" fmla="*/ 93 w 294"/>
                <a:gd name="T61" fmla="*/ 987 h 1001"/>
                <a:gd name="T62" fmla="*/ 116 w 294"/>
                <a:gd name="T63" fmla="*/ 963 h 1001"/>
                <a:gd name="T64" fmla="*/ 157 w 294"/>
                <a:gd name="T65" fmla="*/ 913 h 1001"/>
                <a:gd name="T66" fmla="*/ 194 w 294"/>
                <a:gd name="T67" fmla="*/ 858 h 1001"/>
                <a:gd name="T68" fmla="*/ 225 w 294"/>
                <a:gd name="T69" fmla="*/ 801 h 1001"/>
                <a:gd name="T70" fmla="*/ 251 w 294"/>
                <a:gd name="T71" fmla="*/ 739 h 1001"/>
                <a:gd name="T72" fmla="*/ 272 w 294"/>
                <a:gd name="T73" fmla="*/ 677 h 1001"/>
                <a:gd name="T74" fmla="*/ 286 w 294"/>
                <a:gd name="T75" fmla="*/ 610 h 1001"/>
                <a:gd name="T76" fmla="*/ 293 w 294"/>
                <a:gd name="T77" fmla="*/ 542 h 1001"/>
                <a:gd name="T78" fmla="*/ 294 w 294"/>
                <a:gd name="T79" fmla="*/ 508 h 1001"/>
                <a:gd name="T80" fmla="*/ 290 w 294"/>
                <a:gd name="T81" fmla="*/ 433 h 1001"/>
                <a:gd name="T82" fmla="*/ 279 w 294"/>
                <a:gd name="T83" fmla="*/ 364 h 1001"/>
                <a:gd name="T84" fmla="*/ 262 w 294"/>
                <a:gd name="T85" fmla="*/ 296 h 1001"/>
                <a:gd name="T86" fmla="*/ 239 w 294"/>
                <a:gd name="T87" fmla="*/ 232 h 1001"/>
                <a:gd name="T88" fmla="*/ 210 w 294"/>
                <a:gd name="T89" fmla="*/ 172 h 1001"/>
                <a:gd name="T90" fmla="*/ 175 w 294"/>
                <a:gd name="T91" fmla="*/ 116 h 1001"/>
                <a:gd name="T92" fmla="*/ 137 w 294"/>
                <a:gd name="T93" fmla="*/ 62 h 1001"/>
                <a:gd name="T94" fmla="*/ 93 w 294"/>
                <a:gd name="T95" fmla="*/ 14 h 1001"/>
                <a:gd name="T96" fmla="*/ 93 w 294"/>
                <a:gd name="T97" fmla="*/ 14 h 1001"/>
                <a:gd name="T98" fmla="*/ 93 w 294"/>
                <a:gd name="T99" fmla="*/ 14 h 1001"/>
                <a:gd name="T100" fmla="*/ 75 w 294"/>
                <a:gd name="T101" fmla="*/ 1 h 1001"/>
                <a:gd name="T102" fmla="*/ 61 w 294"/>
                <a:gd name="T103" fmla="*/ 0 h 1001"/>
                <a:gd name="T104" fmla="*/ 55 w 294"/>
                <a:gd name="T105" fmla="*/ 0 h 1001"/>
                <a:gd name="T106" fmla="*/ 40 w 294"/>
                <a:gd name="T107" fmla="*/ 4 h 1001"/>
                <a:gd name="T108" fmla="*/ 25 w 294"/>
                <a:gd name="T109" fmla="*/ 18 h 1001"/>
                <a:gd name="T110" fmla="*/ 17 w 294"/>
                <a:gd name="T111" fmla="*/ 38 h 1001"/>
                <a:gd name="T112" fmla="*/ 14 w 294"/>
                <a:gd name="T113" fmla="*/ 60 h 1001"/>
                <a:gd name="T114" fmla="*/ 14 w 294"/>
                <a:gd name="T115" fmla="*/ 93 h 100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94"/>
                <a:gd name="T175" fmla="*/ 0 h 1001"/>
                <a:gd name="T176" fmla="*/ 294 w 294"/>
                <a:gd name="T177" fmla="*/ 1001 h 100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94" h="1001">
                  <a:moveTo>
                    <a:pt x="14" y="93"/>
                  </a:moveTo>
                  <a:lnTo>
                    <a:pt x="14" y="93"/>
                  </a:lnTo>
                  <a:lnTo>
                    <a:pt x="33" y="112"/>
                  </a:lnTo>
                  <a:lnTo>
                    <a:pt x="53" y="135"/>
                  </a:lnTo>
                  <a:lnTo>
                    <a:pt x="71" y="157"/>
                  </a:lnTo>
                  <a:lnTo>
                    <a:pt x="88" y="179"/>
                  </a:lnTo>
                  <a:lnTo>
                    <a:pt x="104" y="202"/>
                  </a:lnTo>
                  <a:lnTo>
                    <a:pt x="121" y="226"/>
                  </a:lnTo>
                  <a:lnTo>
                    <a:pt x="135" y="252"/>
                  </a:lnTo>
                  <a:lnTo>
                    <a:pt x="147" y="278"/>
                  </a:lnTo>
                  <a:lnTo>
                    <a:pt x="159" y="303"/>
                  </a:lnTo>
                  <a:lnTo>
                    <a:pt x="169" y="331"/>
                  </a:lnTo>
                  <a:lnTo>
                    <a:pt x="179" y="358"/>
                  </a:lnTo>
                  <a:lnTo>
                    <a:pt x="187" y="387"/>
                  </a:lnTo>
                  <a:lnTo>
                    <a:pt x="193" y="416"/>
                  </a:lnTo>
                  <a:lnTo>
                    <a:pt x="197" y="446"/>
                  </a:lnTo>
                  <a:lnTo>
                    <a:pt x="200" y="477"/>
                  </a:lnTo>
                  <a:lnTo>
                    <a:pt x="201" y="508"/>
                  </a:lnTo>
                  <a:lnTo>
                    <a:pt x="201" y="508"/>
                  </a:lnTo>
                  <a:lnTo>
                    <a:pt x="200" y="537"/>
                  </a:lnTo>
                  <a:lnTo>
                    <a:pt x="197" y="566"/>
                  </a:lnTo>
                  <a:lnTo>
                    <a:pt x="193" y="594"/>
                  </a:lnTo>
                  <a:lnTo>
                    <a:pt x="187" y="623"/>
                  </a:lnTo>
                  <a:lnTo>
                    <a:pt x="179" y="651"/>
                  </a:lnTo>
                  <a:lnTo>
                    <a:pt x="169" y="679"/>
                  </a:lnTo>
                  <a:lnTo>
                    <a:pt x="159" y="707"/>
                  </a:lnTo>
                  <a:lnTo>
                    <a:pt x="147" y="734"/>
                  </a:lnTo>
                  <a:lnTo>
                    <a:pt x="135" y="760"/>
                  </a:lnTo>
                  <a:lnTo>
                    <a:pt x="121" y="786"/>
                  </a:lnTo>
                  <a:lnTo>
                    <a:pt x="104" y="812"/>
                  </a:lnTo>
                  <a:lnTo>
                    <a:pt x="88" y="836"/>
                  </a:lnTo>
                  <a:lnTo>
                    <a:pt x="71" y="859"/>
                  </a:lnTo>
                  <a:lnTo>
                    <a:pt x="53" y="881"/>
                  </a:lnTo>
                  <a:lnTo>
                    <a:pt x="33" y="903"/>
                  </a:lnTo>
                  <a:lnTo>
                    <a:pt x="14" y="924"/>
                  </a:lnTo>
                  <a:lnTo>
                    <a:pt x="14" y="924"/>
                  </a:lnTo>
                  <a:lnTo>
                    <a:pt x="14" y="924"/>
                  </a:lnTo>
                  <a:lnTo>
                    <a:pt x="12" y="929"/>
                  </a:lnTo>
                  <a:lnTo>
                    <a:pt x="11" y="934"/>
                  </a:lnTo>
                  <a:lnTo>
                    <a:pt x="7" y="941"/>
                  </a:lnTo>
                  <a:lnTo>
                    <a:pt x="2" y="947"/>
                  </a:lnTo>
                  <a:lnTo>
                    <a:pt x="0" y="951"/>
                  </a:lnTo>
                  <a:lnTo>
                    <a:pt x="0" y="957"/>
                  </a:lnTo>
                  <a:lnTo>
                    <a:pt x="0" y="957"/>
                  </a:lnTo>
                  <a:lnTo>
                    <a:pt x="0" y="962"/>
                  </a:lnTo>
                  <a:lnTo>
                    <a:pt x="1" y="967"/>
                  </a:lnTo>
                  <a:lnTo>
                    <a:pt x="4" y="977"/>
                  </a:lnTo>
                  <a:lnTo>
                    <a:pt x="10" y="984"/>
                  </a:lnTo>
                  <a:lnTo>
                    <a:pt x="18" y="991"/>
                  </a:lnTo>
                  <a:lnTo>
                    <a:pt x="27" y="995"/>
                  </a:lnTo>
                  <a:lnTo>
                    <a:pt x="38" y="999"/>
                  </a:lnTo>
                  <a:lnTo>
                    <a:pt x="50" y="1000"/>
                  </a:lnTo>
                  <a:lnTo>
                    <a:pt x="61" y="1001"/>
                  </a:lnTo>
                  <a:lnTo>
                    <a:pt x="61" y="1001"/>
                  </a:lnTo>
                  <a:lnTo>
                    <a:pt x="64" y="1001"/>
                  </a:lnTo>
                  <a:lnTo>
                    <a:pt x="71" y="999"/>
                  </a:lnTo>
                  <a:lnTo>
                    <a:pt x="81" y="995"/>
                  </a:lnTo>
                  <a:lnTo>
                    <a:pt x="87" y="992"/>
                  </a:lnTo>
                  <a:lnTo>
                    <a:pt x="93" y="987"/>
                  </a:lnTo>
                  <a:lnTo>
                    <a:pt x="93" y="987"/>
                  </a:lnTo>
                  <a:lnTo>
                    <a:pt x="93" y="987"/>
                  </a:lnTo>
                  <a:lnTo>
                    <a:pt x="93" y="987"/>
                  </a:lnTo>
                  <a:lnTo>
                    <a:pt x="93" y="987"/>
                  </a:lnTo>
                  <a:lnTo>
                    <a:pt x="116" y="963"/>
                  </a:lnTo>
                  <a:lnTo>
                    <a:pt x="137" y="938"/>
                  </a:lnTo>
                  <a:lnTo>
                    <a:pt x="157" y="913"/>
                  </a:lnTo>
                  <a:lnTo>
                    <a:pt x="175" y="886"/>
                  </a:lnTo>
                  <a:lnTo>
                    <a:pt x="194" y="858"/>
                  </a:lnTo>
                  <a:lnTo>
                    <a:pt x="210" y="830"/>
                  </a:lnTo>
                  <a:lnTo>
                    <a:pt x="225" y="801"/>
                  </a:lnTo>
                  <a:lnTo>
                    <a:pt x="239" y="771"/>
                  </a:lnTo>
                  <a:lnTo>
                    <a:pt x="251" y="739"/>
                  </a:lnTo>
                  <a:lnTo>
                    <a:pt x="262" y="708"/>
                  </a:lnTo>
                  <a:lnTo>
                    <a:pt x="272" y="677"/>
                  </a:lnTo>
                  <a:lnTo>
                    <a:pt x="279" y="644"/>
                  </a:lnTo>
                  <a:lnTo>
                    <a:pt x="286" y="610"/>
                  </a:lnTo>
                  <a:lnTo>
                    <a:pt x="290" y="577"/>
                  </a:lnTo>
                  <a:lnTo>
                    <a:pt x="293" y="542"/>
                  </a:lnTo>
                  <a:lnTo>
                    <a:pt x="294" y="508"/>
                  </a:lnTo>
                  <a:lnTo>
                    <a:pt x="294" y="508"/>
                  </a:lnTo>
                  <a:lnTo>
                    <a:pt x="293" y="471"/>
                  </a:lnTo>
                  <a:lnTo>
                    <a:pt x="290" y="433"/>
                  </a:lnTo>
                  <a:lnTo>
                    <a:pt x="286" y="399"/>
                  </a:lnTo>
                  <a:lnTo>
                    <a:pt x="279" y="364"/>
                  </a:lnTo>
                  <a:lnTo>
                    <a:pt x="272" y="330"/>
                  </a:lnTo>
                  <a:lnTo>
                    <a:pt x="262" y="296"/>
                  </a:lnTo>
                  <a:lnTo>
                    <a:pt x="251" y="264"/>
                  </a:lnTo>
                  <a:lnTo>
                    <a:pt x="239" y="232"/>
                  </a:lnTo>
                  <a:lnTo>
                    <a:pt x="225" y="202"/>
                  </a:lnTo>
                  <a:lnTo>
                    <a:pt x="210" y="172"/>
                  </a:lnTo>
                  <a:lnTo>
                    <a:pt x="194" y="144"/>
                  </a:lnTo>
                  <a:lnTo>
                    <a:pt x="175" y="116"/>
                  </a:lnTo>
                  <a:lnTo>
                    <a:pt x="157" y="89"/>
                  </a:lnTo>
                  <a:lnTo>
                    <a:pt x="137" y="62"/>
                  </a:lnTo>
                  <a:lnTo>
                    <a:pt x="116" y="38"/>
                  </a:lnTo>
                  <a:lnTo>
                    <a:pt x="93" y="14"/>
                  </a:lnTo>
                  <a:lnTo>
                    <a:pt x="93" y="14"/>
                  </a:lnTo>
                  <a:lnTo>
                    <a:pt x="93" y="14"/>
                  </a:lnTo>
                  <a:lnTo>
                    <a:pt x="93" y="14"/>
                  </a:lnTo>
                  <a:lnTo>
                    <a:pt x="93" y="14"/>
                  </a:lnTo>
                  <a:lnTo>
                    <a:pt x="82" y="5"/>
                  </a:lnTo>
                  <a:lnTo>
                    <a:pt x="75" y="1"/>
                  </a:lnTo>
                  <a:lnTo>
                    <a:pt x="69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55" y="0"/>
                  </a:lnTo>
                  <a:lnTo>
                    <a:pt x="50" y="1"/>
                  </a:lnTo>
                  <a:lnTo>
                    <a:pt x="40" y="4"/>
                  </a:lnTo>
                  <a:lnTo>
                    <a:pt x="32" y="11"/>
                  </a:lnTo>
                  <a:lnTo>
                    <a:pt x="25" y="18"/>
                  </a:lnTo>
                  <a:lnTo>
                    <a:pt x="20" y="28"/>
                  </a:lnTo>
                  <a:lnTo>
                    <a:pt x="17" y="38"/>
                  </a:lnTo>
                  <a:lnTo>
                    <a:pt x="15" y="48"/>
                  </a:lnTo>
                  <a:lnTo>
                    <a:pt x="14" y="60"/>
                  </a:lnTo>
                  <a:lnTo>
                    <a:pt x="14" y="60"/>
                  </a:lnTo>
                  <a:lnTo>
                    <a:pt x="14" y="93"/>
                  </a:lnTo>
                  <a:lnTo>
                    <a:pt x="14" y="9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sp>
          <p:nvSpPr>
            <p:cNvPr id="28702" name="Freeform 28"/>
            <p:cNvSpPr>
              <a:spLocks noChangeArrowheads="1"/>
            </p:cNvSpPr>
            <p:nvPr/>
          </p:nvSpPr>
          <p:spPr bwMode="auto">
            <a:xfrm>
              <a:off x="2228850" y="442913"/>
              <a:ext cx="344488" cy="1150938"/>
            </a:xfrm>
            <a:custGeom>
              <a:avLst/>
              <a:gdLst>
                <a:gd name="T0" fmla="*/ 15 w 217"/>
                <a:gd name="T1" fmla="*/ 91 h 725"/>
                <a:gd name="T2" fmla="*/ 42 w 217"/>
                <a:gd name="T3" fmla="*/ 117 h 725"/>
                <a:gd name="T4" fmla="*/ 65 w 217"/>
                <a:gd name="T5" fmla="*/ 146 h 725"/>
                <a:gd name="T6" fmla="*/ 84 w 217"/>
                <a:gd name="T7" fmla="*/ 178 h 725"/>
                <a:gd name="T8" fmla="*/ 98 w 217"/>
                <a:gd name="T9" fmla="*/ 213 h 725"/>
                <a:gd name="T10" fmla="*/ 110 w 217"/>
                <a:gd name="T11" fmla="*/ 250 h 725"/>
                <a:gd name="T12" fmla="*/ 118 w 217"/>
                <a:gd name="T13" fmla="*/ 289 h 725"/>
                <a:gd name="T14" fmla="*/ 121 w 217"/>
                <a:gd name="T15" fmla="*/ 328 h 725"/>
                <a:gd name="T16" fmla="*/ 124 w 217"/>
                <a:gd name="T17" fmla="*/ 369 h 725"/>
                <a:gd name="T18" fmla="*/ 122 w 217"/>
                <a:gd name="T19" fmla="*/ 389 h 725"/>
                <a:gd name="T20" fmla="*/ 120 w 217"/>
                <a:gd name="T21" fmla="*/ 428 h 725"/>
                <a:gd name="T22" fmla="*/ 114 w 217"/>
                <a:gd name="T23" fmla="*/ 466 h 725"/>
                <a:gd name="T24" fmla="*/ 105 w 217"/>
                <a:gd name="T25" fmla="*/ 502 h 725"/>
                <a:gd name="T26" fmla="*/ 91 w 217"/>
                <a:gd name="T27" fmla="*/ 534 h 725"/>
                <a:gd name="T28" fmla="*/ 75 w 217"/>
                <a:gd name="T29" fmla="*/ 566 h 725"/>
                <a:gd name="T30" fmla="*/ 55 w 217"/>
                <a:gd name="T31" fmla="*/ 593 h 725"/>
                <a:gd name="T32" fmla="*/ 29 w 217"/>
                <a:gd name="T33" fmla="*/ 620 h 725"/>
                <a:gd name="T34" fmla="*/ 15 w 217"/>
                <a:gd name="T35" fmla="*/ 632 h 725"/>
                <a:gd name="T36" fmla="*/ 6 w 217"/>
                <a:gd name="T37" fmla="*/ 643 h 725"/>
                <a:gd name="T38" fmla="*/ 1 w 217"/>
                <a:gd name="T39" fmla="*/ 655 h 725"/>
                <a:gd name="T40" fmla="*/ 0 w 217"/>
                <a:gd name="T41" fmla="*/ 678 h 725"/>
                <a:gd name="T42" fmla="*/ 0 w 217"/>
                <a:gd name="T43" fmla="*/ 689 h 725"/>
                <a:gd name="T44" fmla="*/ 6 w 217"/>
                <a:gd name="T45" fmla="*/ 706 h 725"/>
                <a:gd name="T46" fmla="*/ 18 w 217"/>
                <a:gd name="T47" fmla="*/ 718 h 725"/>
                <a:gd name="T48" fmla="*/ 35 w 217"/>
                <a:gd name="T49" fmla="*/ 724 h 725"/>
                <a:gd name="T50" fmla="*/ 47 w 217"/>
                <a:gd name="T51" fmla="*/ 725 h 725"/>
                <a:gd name="T52" fmla="*/ 61 w 217"/>
                <a:gd name="T53" fmla="*/ 723 h 725"/>
                <a:gd name="T54" fmla="*/ 77 w 217"/>
                <a:gd name="T55" fmla="*/ 709 h 725"/>
                <a:gd name="T56" fmla="*/ 77 w 217"/>
                <a:gd name="T57" fmla="*/ 709 h 725"/>
                <a:gd name="T58" fmla="*/ 110 w 217"/>
                <a:gd name="T59" fmla="*/ 677 h 725"/>
                <a:gd name="T60" fmla="*/ 138 w 217"/>
                <a:gd name="T61" fmla="*/ 642 h 725"/>
                <a:gd name="T62" fmla="*/ 162 w 217"/>
                <a:gd name="T63" fmla="*/ 604 h 725"/>
                <a:gd name="T64" fmla="*/ 182 w 217"/>
                <a:gd name="T65" fmla="*/ 562 h 725"/>
                <a:gd name="T66" fmla="*/ 197 w 217"/>
                <a:gd name="T67" fmla="*/ 517 h 725"/>
                <a:gd name="T68" fmla="*/ 208 w 217"/>
                <a:gd name="T69" fmla="*/ 470 h 725"/>
                <a:gd name="T70" fmla="*/ 215 w 217"/>
                <a:gd name="T71" fmla="*/ 420 h 725"/>
                <a:gd name="T72" fmla="*/ 217 w 217"/>
                <a:gd name="T73" fmla="*/ 369 h 725"/>
                <a:gd name="T74" fmla="*/ 217 w 217"/>
                <a:gd name="T75" fmla="*/ 343 h 725"/>
                <a:gd name="T76" fmla="*/ 212 w 217"/>
                <a:gd name="T77" fmla="*/ 292 h 725"/>
                <a:gd name="T78" fmla="*/ 204 w 217"/>
                <a:gd name="T79" fmla="*/ 244 h 725"/>
                <a:gd name="T80" fmla="*/ 190 w 217"/>
                <a:gd name="T81" fmla="*/ 197 h 725"/>
                <a:gd name="T82" fmla="*/ 172 w 217"/>
                <a:gd name="T83" fmla="*/ 153 h 725"/>
                <a:gd name="T84" fmla="*/ 150 w 217"/>
                <a:gd name="T85" fmla="*/ 110 h 725"/>
                <a:gd name="T86" fmla="*/ 125 w 217"/>
                <a:gd name="T87" fmla="*/ 70 h 725"/>
                <a:gd name="T88" fmla="*/ 93 w 217"/>
                <a:gd name="T89" fmla="*/ 32 h 725"/>
                <a:gd name="T90" fmla="*/ 77 w 217"/>
                <a:gd name="T91" fmla="*/ 14 h 725"/>
                <a:gd name="T92" fmla="*/ 71 w 217"/>
                <a:gd name="T93" fmla="*/ 14 h 725"/>
                <a:gd name="T94" fmla="*/ 61 w 217"/>
                <a:gd name="T95" fmla="*/ 7 h 725"/>
                <a:gd name="T96" fmla="*/ 51 w 217"/>
                <a:gd name="T97" fmla="*/ 0 h 725"/>
                <a:gd name="T98" fmla="*/ 47 w 217"/>
                <a:gd name="T99" fmla="*/ 0 h 725"/>
                <a:gd name="T100" fmla="*/ 35 w 217"/>
                <a:gd name="T101" fmla="*/ 1 h 725"/>
                <a:gd name="T102" fmla="*/ 18 w 217"/>
                <a:gd name="T103" fmla="*/ 12 h 725"/>
                <a:gd name="T104" fmla="*/ 6 w 217"/>
                <a:gd name="T105" fmla="*/ 28 h 725"/>
                <a:gd name="T106" fmla="*/ 0 w 217"/>
                <a:gd name="T107" fmla="*/ 49 h 725"/>
                <a:gd name="T108" fmla="*/ 0 w 217"/>
                <a:gd name="T109" fmla="*/ 61 h 725"/>
                <a:gd name="T110" fmla="*/ 0 w 217"/>
                <a:gd name="T111" fmla="*/ 77 h 725"/>
                <a:gd name="T112" fmla="*/ 4 w 217"/>
                <a:gd name="T113" fmla="*/ 86 h 725"/>
                <a:gd name="T114" fmla="*/ 11 w 217"/>
                <a:gd name="T115" fmla="*/ 91 h 725"/>
                <a:gd name="T116" fmla="*/ 15 w 217"/>
                <a:gd name="T117" fmla="*/ 91 h 7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17"/>
                <a:gd name="T178" fmla="*/ 0 h 725"/>
                <a:gd name="T179" fmla="*/ 217 w 217"/>
                <a:gd name="T180" fmla="*/ 725 h 7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17" h="725">
                  <a:moveTo>
                    <a:pt x="15" y="91"/>
                  </a:moveTo>
                  <a:lnTo>
                    <a:pt x="15" y="91"/>
                  </a:lnTo>
                  <a:lnTo>
                    <a:pt x="29" y="104"/>
                  </a:lnTo>
                  <a:lnTo>
                    <a:pt x="42" y="117"/>
                  </a:lnTo>
                  <a:lnTo>
                    <a:pt x="55" y="130"/>
                  </a:lnTo>
                  <a:lnTo>
                    <a:pt x="65" y="146"/>
                  </a:lnTo>
                  <a:lnTo>
                    <a:pt x="75" y="162"/>
                  </a:lnTo>
                  <a:lnTo>
                    <a:pt x="84" y="178"/>
                  </a:lnTo>
                  <a:lnTo>
                    <a:pt x="91" y="196"/>
                  </a:lnTo>
                  <a:lnTo>
                    <a:pt x="98" y="213"/>
                  </a:lnTo>
                  <a:lnTo>
                    <a:pt x="105" y="232"/>
                  </a:lnTo>
                  <a:lnTo>
                    <a:pt x="110" y="250"/>
                  </a:lnTo>
                  <a:lnTo>
                    <a:pt x="114" y="269"/>
                  </a:lnTo>
                  <a:lnTo>
                    <a:pt x="118" y="289"/>
                  </a:lnTo>
                  <a:lnTo>
                    <a:pt x="120" y="308"/>
                  </a:lnTo>
                  <a:lnTo>
                    <a:pt x="121" y="328"/>
                  </a:lnTo>
                  <a:lnTo>
                    <a:pt x="122" y="348"/>
                  </a:lnTo>
                  <a:lnTo>
                    <a:pt x="124" y="369"/>
                  </a:lnTo>
                  <a:lnTo>
                    <a:pt x="124" y="369"/>
                  </a:lnTo>
                  <a:lnTo>
                    <a:pt x="122" y="389"/>
                  </a:lnTo>
                  <a:lnTo>
                    <a:pt x="121" y="409"/>
                  </a:lnTo>
                  <a:lnTo>
                    <a:pt x="120" y="428"/>
                  </a:lnTo>
                  <a:lnTo>
                    <a:pt x="118" y="447"/>
                  </a:lnTo>
                  <a:lnTo>
                    <a:pt x="114" y="466"/>
                  </a:lnTo>
                  <a:lnTo>
                    <a:pt x="110" y="484"/>
                  </a:lnTo>
                  <a:lnTo>
                    <a:pt x="105" y="502"/>
                  </a:lnTo>
                  <a:lnTo>
                    <a:pt x="98" y="518"/>
                  </a:lnTo>
                  <a:lnTo>
                    <a:pt x="91" y="534"/>
                  </a:lnTo>
                  <a:lnTo>
                    <a:pt x="84" y="550"/>
                  </a:lnTo>
                  <a:lnTo>
                    <a:pt x="75" y="566"/>
                  </a:lnTo>
                  <a:lnTo>
                    <a:pt x="65" y="580"/>
                  </a:lnTo>
                  <a:lnTo>
                    <a:pt x="55" y="593"/>
                  </a:lnTo>
                  <a:lnTo>
                    <a:pt x="42" y="607"/>
                  </a:lnTo>
                  <a:lnTo>
                    <a:pt x="29" y="620"/>
                  </a:lnTo>
                  <a:lnTo>
                    <a:pt x="15" y="632"/>
                  </a:lnTo>
                  <a:lnTo>
                    <a:pt x="15" y="632"/>
                  </a:lnTo>
                  <a:lnTo>
                    <a:pt x="11" y="638"/>
                  </a:lnTo>
                  <a:lnTo>
                    <a:pt x="6" y="643"/>
                  </a:lnTo>
                  <a:lnTo>
                    <a:pt x="4" y="649"/>
                  </a:lnTo>
                  <a:lnTo>
                    <a:pt x="1" y="655"/>
                  </a:lnTo>
                  <a:lnTo>
                    <a:pt x="0" y="666"/>
                  </a:lnTo>
                  <a:lnTo>
                    <a:pt x="0" y="678"/>
                  </a:lnTo>
                  <a:lnTo>
                    <a:pt x="0" y="678"/>
                  </a:lnTo>
                  <a:lnTo>
                    <a:pt x="0" y="689"/>
                  </a:lnTo>
                  <a:lnTo>
                    <a:pt x="3" y="698"/>
                  </a:lnTo>
                  <a:lnTo>
                    <a:pt x="6" y="706"/>
                  </a:lnTo>
                  <a:lnTo>
                    <a:pt x="12" y="712"/>
                  </a:lnTo>
                  <a:lnTo>
                    <a:pt x="18" y="718"/>
                  </a:lnTo>
                  <a:lnTo>
                    <a:pt x="26" y="721"/>
                  </a:lnTo>
                  <a:lnTo>
                    <a:pt x="35" y="724"/>
                  </a:lnTo>
                  <a:lnTo>
                    <a:pt x="47" y="725"/>
                  </a:lnTo>
                  <a:lnTo>
                    <a:pt x="47" y="725"/>
                  </a:lnTo>
                  <a:lnTo>
                    <a:pt x="55" y="724"/>
                  </a:lnTo>
                  <a:lnTo>
                    <a:pt x="61" y="723"/>
                  </a:lnTo>
                  <a:lnTo>
                    <a:pt x="67" y="718"/>
                  </a:lnTo>
                  <a:lnTo>
                    <a:pt x="77" y="709"/>
                  </a:lnTo>
                  <a:lnTo>
                    <a:pt x="77" y="709"/>
                  </a:lnTo>
                  <a:lnTo>
                    <a:pt x="77" y="709"/>
                  </a:lnTo>
                  <a:lnTo>
                    <a:pt x="93" y="694"/>
                  </a:lnTo>
                  <a:lnTo>
                    <a:pt x="110" y="677"/>
                  </a:lnTo>
                  <a:lnTo>
                    <a:pt x="125" y="661"/>
                  </a:lnTo>
                  <a:lnTo>
                    <a:pt x="138" y="642"/>
                  </a:lnTo>
                  <a:lnTo>
                    <a:pt x="150" y="624"/>
                  </a:lnTo>
                  <a:lnTo>
                    <a:pt x="162" y="604"/>
                  </a:lnTo>
                  <a:lnTo>
                    <a:pt x="172" y="583"/>
                  </a:lnTo>
                  <a:lnTo>
                    <a:pt x="182" y="562"/>
                  </a:lnTo>
                  <a:lnTo>
                    <a:pt x="190" y="540"/>
                  </a:lnTo>
                  <a:lnTo>
                    <a:pt x="197" y="517"/>
                  </a:lnTo>
                  <a:lnTo>
                    <a:pt x="204" y="493"/>
                  </a:lnTo>
                  <a:lnTo>
                    <a:pt x="208" y="470"/>
                  </a:lnTo>
                  <a:lnTo>
                    <a:pt x="212" y="445"/>
                  </a:lnTo>
                  <a:lnTo>
                    <a:pt x="215" y="420"/>
                  </a:lnTo>
                  <a:lnTo>
                    <a:pt x="217" y="395"/>
                  </a:lnTo>
                  <a:lnTo>
                    <a:pt x="217" y="369"/>
                  </a:lnTo>
                  <a:lnTo>
                    <a:pt x="217" y="369"/>
                  </a:lnTo>
                  <a:lnTo>
                    <a:pt x="217" y="343"/>
                  </a:lnTo>
                  <a:lnTo>
                    <a:pt x="215" y="318"/>
                  </a:lnTo>
                  <a:lnTo>
                    <a:pt x="212" y="292"/>
                  </a:lnTo>
                  <a:lnTo>
                    <a:pt x="208" y="268"/>
                  </a:lnTo>
                  <a:lnTo>
                    <a:pt x="204" y="244"/>
                  </a:lnTo>
                  <a:lnTo>
                    <a:pt x="197" y="220"/>
                  </a:lnTo>
                  <a:lnTo>
                    <a:pt x="190" y="197"/>
                  </a:lnTo>
                  <a:lnTo>
                    <a:pt x="182" y="175"/>
                  </a:lnTo>
                  <a:lnTo>
                    <a:pt x="172" y="153"/>
                  </a:lnTo>
                  <a:lnTo>
                    <a:pt x="162" y="130"/>
                  </a:lnTo>
                  <a:lnTo>
                    <a:pt x="150" y="110"/>
                  </a:lnTo>
                  <a:lnTo>
                    <a:pt x="138" y="90"/>
                  </a:lnTo>
                  <a:lnTo>
                    <a:pt x="125" y="70"/>
                  </a:lnTo>
                  <a:lnTo>
                    <a:pt x="110" y="50"/>
                  </a:lnTo>
                  <a:lnTo>
                    <a:pt x="93" y="32"/>
                  </a:lnTo>
                  <a:lnTo>
                    <a:pt x="77" y="14"/>
                  </a:lnTo>
                  <a:lnTo>
                    <a:pt x="77" y="14"/>
                  </a:lnTo>
                  <a:lnTo>
                    <a:pt x="77" y="14"/>
                  </a:lnTo>
                  <a:lnTo>
                    <a:pt x="71" y="14"/>
                  </a:lnTo>
                  <a:lnTo>
                    <a:pt x="67" y="12"/>
                  </a:lnTo>
                  <a:lnTo>
                    <a:pt x="61" y="7"/>
                  </a:lnTo>
                  <a:lnTo>
                    <a:pt x="55" y="3"/>
                  </a:lnTo>
                  <a:lnTo>
                    <a:pt x="51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1" y="0"/>
                  </a:lnTo>
                  <a:lnTo>
                    <a:pt x="35" y="1"/>
                  </a:lnTo>
                  <a:lnTo>
                    <a:pt x="26" y="5"/>
                  </a:lnTo>
                  <a:lnTo>
                    <a:pt x="18" y="12"/>
                  </a:lnTo>
                  <a:lnTo>
                    <a:pt x="12" y="19"/>
                  </a:lnTo>
                  <a:lnTo>
                    <a:pt x="6" y="28"/>
                  </a:lnTo>
                  <a:lnTo>
                    <a:pt x="3" y="39"/>
                  </a:lnTo>
                  <a:lnTo>
                    <a:pt x="0" y="49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72"/>
                  </a:lnTo>
                  <a:lnTo>
                    <a:pt x="0" y="77"/>
                  </a:lnTo>
                  <a:lnTo>
                    <a:pt x="1" y="82"/>
                  </a:lnTo>
                  <a:lnTo>
                    <a:pt x="4" y="86"/>
                  </a:lnTo>
                  <a:lnTo>
                    <a:pt x="6" y="89"/>
                  </a:lnTo>
                  <a:lnTo>
                    <a:pt x="11" y="91"/>
                  </a:lnTo>
                  <a:lnTo>
                    <a:pt x="15" y="91"/>
                  </a:lnTo>
                  <a:lnTo>
                    <a:pt x="15" y="9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sp>
          <p:nvSpPr>
            <p:cNvPr id="28703" name="Freeform 29"/>
            <p:cNvSpPr>
              <a:spLocks noEditPoints="1" noChangeArrowheads="1"/>
            </p:cNvSpPr>
            <p:nvPr/>
          </p:nvSpPr>
          <p:spPr bwMode="auto">
            <a:xfrm>
              <a:off x="307975" y="392113"/>
              <a:ext cx="2592388" cy="3430588"/>
            </a:xfrm>
            <a:custGeom>
              <a:avLst/>
              <a:gdLst>
                <a:gd name="T0" fmla="*/ 1164 w 1633"/>
                <a:gd name="T1" fmla="*/ 941 h 2161"/>
                <a:gd name="T2" fmla="*/ 1078 w 1633"/>
                <a:gd name="T3" fmla="*/ 684 h 2161"/>
                <a:gd name="T4" fmla="*/ 1140 w 1633"/>
                <a:gd name="T5" fmla="*/ 617 h 2161"/>
                <a:gd name="T6" fmla="*/ 1185 w 1633"/>
                <a:gd name="T7" fmla="*/ 537 h 2161"/>
                <a:gd name="T8" fmla="*/ 1207 w 1633"/>
                <a:gd name="T9" fmla="*/ 447 h 2161"/>
                <a:gd name="T10" fmla="*/ 1209 w 1633"/>
                <a:gd name="T11" fmla="*/ 382 h 2161"/>
                <a:gd name="T12" fmla="*/ 1200 w 1633"/>
                <a:gd name="T13" fmla="*/ 310 h 2161"/>
                <a:gd name="T14" fmla="*/ 1179 w 1633"/>
                <a:gd name="T15" fmla="*/ 244 h 2161"/>
                <a:gd name="T16" fmla="*/ 1146 w 1633"/>
                <a:gd name="T17" fmla="*/ 185 h 2161"/>
                <a:gd name="T18" fmla="*/ 1103 w 1633"/>
                <a:gd name="T19" fmla="*/ 132 h 2161"/>
                <a:gd name="T20" fmla="*/ 1052 w 1633"/>
                <a:gd name="T21" fmla="*/ 88 h 2161"/>
                <a:gd name="T22" fmla="*/ 992 w 1633"/>
                <a:gd name="T23" fmla="*/ 53 h 2161"/>
                <a:gd name="T24" fmla="*/ 924 w 1633"/>
                <a:gd name="T25" fmla="*/ 28 h 2161"/>
                <a:gd name="T26" fmla="*/ 869 w 1633"/>
                <a:gd name="T27" fmla="*/ 16 h 2161"/>
                <a:gd name="T28" fmla="*/ 851 w 1633"/>
                <a:gd name="T29" fmla="*/ 9 h 2161"/>
                <a:gd name="T30" fmla="*/ 823 w 1633"/>
                <a:gd name="T31" fmla="*/ 0 h 2161"/>
                <a:gd name="T32" fmla="*/ 703 w 1633"/>
                <a:gd name="T33" fmla="*/ 18 h 2161"/>
                <a:gd name="T34" fmla="*/ 598 w 1633"/>
                <a:gd name="T35" fmla="*/ 69 h 2161"/>
                <a:gd name="T36" fmla="*/ 513 w 1633"/>
                <a:gd name="T37" fmla="*/ 144 h 2161"/>
                <a:gd name="T38" fmla="*/ 453 w 1633"/>
                <a:gd name="T39" fmla="*/ 232 h 2161"/>
                <a:gd name="T40" fmla="*/ 428 w 1633"/>
                <a:gd name="T41" fmla="*/ 332 h 2161"/>
                <a:gd name="T42" fmla="*/ 423 w 1633"/>
                <a:gd name="T43" fmla="*/ 401 h 2161"/>
                <a:gd name="T44" fmla="*/ 432 w 1633"/>
                <a:gd name="T45" fmla="*/ 478 h 2161"/>
                <a:gd name="T46" fmla="*/ 477 w 1633"/>
                <a:gd name="T47" fmla="*/ 591 h 2161"/>
                <a:gd name="T48" fmla="*/ 546 w 1633"/>
                <a:gd name="T49" fmla="*/ 680 h 2161"/>
                <a:gd name="T50" fmla="*/ 570 w 1633"/>
                <a:gd name="T51" fmla="*/ 696 h 2161"/>
                <a:gd name="T52" fmla="*/ 587 w 1633"/>
                <a:gd name="T53" fmla="*/ 709 h 2161"/>
                <a:gd name="T54" fmla="*/ 299 w 1633"/>
                <a:gd name="T55" fmla="*/ 1297 h 2161"/>
                <a:gd name="T56" fmla="*/ 4 w 1633"/>
                <a:gd name="T57" fmla="*/ 1846 h 2161"/>
                <a:gd name="T58" fmla="*/ 1 w 1633"/>
                <a:gd name="T59" fmla="*/ 1896 h 2161"/>
                <a:gd name="T60" fmla="*/ 13 w 1633"/>
                <a:gd name="T61" fmla="*/ 1936 h 2161"/>
                <a:gd name="T62" fmla="*/ 36 w 1633"/>
                <a:gd name="T63" fmla="*/ 1967 h 2161"/>
                <a:gd name="T64" fmla="*/ 64 w 1633"/>
                <a:gd name="T65" fmla="*/ 1980 h 2161"/>
                <a:gd name="T66" fmla="*/ 108 w 1633"/>
                <a:gd name="T67" fmla="*/ 1991 h 2161"/>
                <a:gd name="T68" fmla="*/ 150 w 1633"/>
                <a:gd name="T69" fmla="*/ 1983 h 2161"/>
                <a:gd name="T70" fmla="*/ 186 w 1633"/>
                <a:gd name="T71" fmla="*/ 1959 h 2161"/>
                <a:gd name="T72" fmla="*/ 360 w 1633"/>
                <a:gd name="T73" fmla="*/ 1635 h 2161"/>
                <a:gd name="T74" fmla="*/ 701 w 1633"/>
                <a:gd name="T75" fmla="*/ 2063 h 2161"/>
                <a:gd name="T76" fmla="*/ 712 w 1633"/>
                <a:gd name="T77" fmla="*/ 2104 h 2161"/>
                <a:gd name="T78" fmla="*/ 739 w 1633"/>
                <a:gd name="T79" fmla="*/ 2137 h 2161"/>
                <a:gd name="T80" fmla="*/ 776 w 1633"/>
                <a:gd name="T81" fmla="*/ 2156 h 2161"/>
                <a:gd name="T82" fmla="*/ 809 w 1633"/>
                <a:gd name="T83" fmla="*/ 2161 h 2161"/>
                <a:gd name="T84" fmla="*/ 852 w 1633"/>
                <a:gd name="T85" fmla="*/ 2153 h 2161"/>
                <a:gd name="T86" fmla="*/ 886 w 1633"/>
                <a:gd name="T87" fmla="*/ 2130 h 2161"/>
                <a:gd name="T88" fmla="*/ 908 w 1633"/>
                <a:gd name="T89" fmla="*/ 2095 h 2161"/>
                <a:gd name="T90" fmla="*/ 916 w 1633"/>
                <a:gd name="T91" fmla="*/ 2052 h 2161"/>
                <a:gd name="T92" fmla="*/ 1427 w 1633"/>
                <a:gd name="T93" fmla="*/ 1928 h 2161"/>
                <a:gd name="T94" fmla="*/ 1455 w 1633"/>
                <a:gd name="T95" fmla="*/ 1967 h 2161"/>
                <a:gd name="T96" fmla="*/ 1491 w 1633"/>
                <a:gd name="T97" fmla="*/ 1987 h 2161"/>
                <a:gd name="T98" fmla="*/ 1534 w 1633"/>
                <a:gd name="T99" fmla="*/ 1990 h 2161"/>
                <a:gd name="T100" fmla="*/ 1581 w 1633"/>
                <a:gd name="T101" fmla="*/ 1975 h 2161"/>
                <a:gd name="T102" fmla="*/ 1603 w 1633"/>
                <a:gd name="T103" fmla="*/ 1961 h 2161"/>
                <a:gd name="T104" fmla="*/ 1623 w 1633"/>
                <a:gd name="T105" fmla="*/ 1927 h 2161"/>
                <a:gd name="T106" fmla="*/ 1633 w 1633"/>
                <a:gd name="T107" fmla="*/ 1875 h 2161"/>
                <a:gd name="T108" fmla="*/ 1628 w 1633"/>
                <a:gd name="T109" fmla="*/ 1836 h 2161"/>
                <a:gd name="T110" fmla="*/ 530 w 1633"/>
                <a:gd name="T111" fmla="*/ 1280 h 2161"/>
                <a:gd name="T112" fmla="*/ 639 w 1633"/>
                <a:gd name="T113" fmla="*/ 1097 h 2161"/>
                <a:gd name="T114" fmla="*/ 994 w 1633"/>
                <a:gd name="T115" fmla="*/ 1097 h 2161"/>
                <a:gd name="T116" fmla="*/ 916 w 1633"/>
                <a:gd name="T117" fmla="*/ 1434 h 216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633"/>
                <a:gd name="T178" fmla="*/ 0 h 2161"/>
                <a:gd name="T179" fmla="*/ 1633 w 1633"/>
                <a:gd name="T180" fmla="*/ 2161 h 216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633" h="2161">
                  <a:moveTo>
                    <a:pt x="1442" y="1497"/>
                  </a:moveTo>
                  <a:lnTo>
                    <a:pt x="1348" y="1297"/>
                  </a:lnTo>
                  <a:lnTo>
                    <a:pt x="1271" y="1141"/>
                  </a:lnTo>
                  <a:lnTo>
                    <a:pt x="1164" y="941"/>
                  </a:lnTo>
                  <a:lnTo>
                    <a:pt x="1040" y="710"/>
                  </a:lnTo>
                  <a:lnTo>
                    <a:pt x="1040" y="710"/>
                  </a:lnTo>
                  <a:lnTo>
                    <a:pt x="1059" y="698"/>
                  </a:lnTo>
                  <a:lnTo>
                    <a:pt x="1078" y="684"/>
                  </a:lnTo>
                  <a:lnTo>
                    <a:pt x="1095" y="669"/>
                  </a:lnTo>
                  <a:lnTo>
                    <a:pt x="1111" y="652"/>
                  </a:lnTo>
                  <a:lnTo>
                    <a:pt x="1126" y="636"/>
                  </a:lnTo>
                  <a:lnTo>
                    <a:pt x="1140" y="617"/>
                  </a:lnTo>
                  <a:lnTo>
                    <a:pt x="1153" y="599"/>
                  </a:lnTo>
                  <a:lnTo>
                    <a:pt x="1165" y="579"/>
                  </a:lnTo>
                  <a:lnTo>
                    <a:pt x="1175" y="558"/>
                  </a:lnTo>
                  <a:lnTo>
                    <a:pt x="1185" y="537"/>
                  </a:lnTo>
                  <a:lnTo>
                    <a:pt x="1192" y="515"/>
                  </a:lnTo>
                  <a:lnTo>
                    <a:pt x="1199" y="493"/>
                  </a:lnTo>
                  <a:lnTo>
                    <a:pt x="1203" y="471"/>
                  </a:lnTo>
                  <a:lnTo>
                    <a:pt x="1207" y="447"/>
                  </a:lnTo>
                  <a:lnTo>
                    <a:pt x="1209" y="424"/>
                  </a:lnTo>
                  <a:lnTo>
                    <a:pt x="1210" y="401"/>
                  </a:lnTo>
                  <a:lnTo>
                    <a:pt x="1210" y="401"/>
                  </a:lnTo>
                  <a:lnTo>
                    <a:pt x="1209" y="382"/>
                  </a:lnTo>
                  <a:lnTo>
                    <a:pt x="1208" y="364"/>
                  </a:lnTo>
                  <a:lnTo>
                    <a:pt x="1206" y="345"/>
                  </a:lnTo>
                  <a:lnTo>
                    <a:pt x="1203" y="328"/>
                  </a:lnTo>
                  <a:lnTo>
                    <a:pt x="1200" y="310"/>
                  </a:lnTo>
                  <a:lnTo>
                    <a:pt x="1195" y="293"/>
                  </a:lnTo>
                  <a:lnTo>
                    <a:pt x="1190" y="276"/>
                  </a:lnTo>
                  <a:lnTo>
                    <a:pt x="1185" y="260"/>
                  </a:lnTo>
                  <a:lnTo>
                    <a:pt x="1179" y="244"/>
                  </a:lnTo>
                  <a:lnTo>
                    <a:pt x="1172" y="229"/>
                  </a:lnTo>
                  <a:lnTo>
                    <a:pt x="1164" y="214"/>
                  </a:lnTo>
                  <a:lnTo>
                    <a:pt x="1156" y="199"/>
                  </a:lnTo>
                  <a:lnTo>
                    <a:pt x="1146" y="185"/>
                  </a:lnTo>
                  <a:lnTo>
                    <a:pt x="1136" y="171"/>
                  </a:lnTo>
                  <a:lnTo>
                    <a:pt x="1125" y="158"/>
                  </a:lnTo>
                  <a:lnTo>
                    <a:pt x="1115" y="145"/>
                  </a:lnTo>
                  <a:lnTo>
                    <a:pt x="1103" y="132"/>
                  </a:lnTo>
                  <a:lnTo>
                    <a:pt x="1092" y="121"/>
                  </a:lnTo>
                  <a:lnTo>
                    <a:pt x="1079" y="109"/>
                  </a:lnTo>
                  <a:lnTo>
                    <a:pt x="1066" y="98"/>
                  </a:lnTo>
                  <a:lnTo>
                    <a:pt x="1052" y="88"/>
                  </a:lnTo>
                  <a:lnTo>
                    <a:pt x="1037" y="79"/>
                  </a:lnTo>
                  <a:lnTo>
                    <a:pt x="1023" y="69"/>
                  </a:lnTo>
                  <a:lnTo>
                    <a:pt x="1008" y="60"/>
                  </a:lnTo>
                  <a:lnTo>
                    <a:pt x="992" y="53"/>
                  </a:lnTo>
                  <a:lnTo>
                    <a:pt x="975" y="45"/>
                  </a:lnTo>
                  <a:lnTo>
                    <a:pt x="959" y="39"/>
                  </a:lnTo>
                  <a:lnTo>
                    <a:pt x="941" y="33"/>
                  </a:lnTo>
                  <a:lnTo>
                    <a:pt x="924" y="28"/>
                  </a:lnTo>
                  <a:lnTo>
                    <a:pt x="907" y="23"/>
                  </a:lnTo>
                  <a:lnTo>
                    <a:pt x="888" y="19"/>
                  </a:lnTo>
                  <a:lnTo>
                    <a:pt x="869" y="16"/>
                  </a:lnTo>
                  <a:lnTo>
                    <a:pt x="869" y="16"/>
                  </a:lnTo>
                  <a:lnTo>
                    <a:pt x="867" y="16"/>
                  </a:lnTo>
                  <a:lnTo>
                    <a:pt x="860" y="14"/>
                  </a:lnTo>
                  <a:lnTo>
                    <a:pt x="855" y="12"/>
                  </a:lnTo>
                  <a:lnTo>
                    <a:pt x="851" y="9"/>
                  </a:lnTo>
                  <a:lnTo>
                    <a:pt x="845" y="5"/>
                  </a:lnTo>
                  <a:lnTo>
                    <a:pt x="839" y="0"/>
                  </a:lnTo>
                  <a:lnTo>
                    <a:pt x="823" y="0"/>
                  </a:lnTo>
                  <a:lnTo>
                    <a:pt x="823" y="0"/>
                  </a:lnTo>
                  <a:lnTo>
                    <a:pt x="791" y="1"/>
                  </a:lnTo>
                  <a:lnTo>
                    <a:pt x="761" y="4"/>
                  </a:lnTo>
                  <a:lnTo>
                    <a:pt x="731" y="11"/>
                  </a:lnTo>
                  <a:lnTo>
                    <a:pt x="703" y="18"/>
                  </a:lnTo>
                  <a:lnTo>
                    <a:pt x="675" y="29"/>
                  </a:lnTo>
                  <a:lnTo>
                    <a:pt x="648" y="40"/>
                  </a:lnTo>
                  <a:lnTo>
                    <a:pt x="623" y="54"/>
                  </a:lnTo>
                  <a:lnTo>
                    <a:pt x="598" y="69"/>
                  </a:lnTo>
                  <a:lnTo>
                    <a:pt x="575" y="87"/>
                  </a:lnTo>
                  <a:lnTo>
                    <a:pt x="553" y="104"/>
                  </a:lnTo>
                  <a:lnTo>
                    <a:pt x="532" y="124"/>
                  </a:lnTo>
                  <a:lnTo>
                    <a:pt x="513" y="144"/>
                  </a:lnTo>
                  <a:lnTo>
                    <a:pt x="496" y="165"/>
                  </a:lnTo>
                  <a:lnTo>
                    <a:pt x="480" y="187"/>
                  </a:lnTo>
                  <a:lnTo>
                    <a:pt x="466" y="209"/>
                  </a:lnTo>
                  <a:lnTo>
                    <a:pt x="453" y="232"/>
                  </a:lnTo>
                  <a:lnTo>
                    <a:pt x="453" y="232"/>
                  </a:lnTo>
                  <a:lnTo>
                    <a:pt x="442" y="269"/>
                  </a:lnTo>
                  <a:lnTo>
                    <a:pt x="432" y="311"/>
                  </a:lnTo>
                  <a:lnTo>
                    <a:pt x="428" y="332"/>
                  </a:lnTo>
                  <a:lnTo>
                    <a:pt x="425" y="356"/>
                  </a:lnTo>
                  <a:lnTo>
                    <a:pt x="424" y="378"/>
                  </a:lnTo>
                  <a:lnTo>
                    <a:pt x="423" y="401"/>
                  </a:lnTo>
                  <a:lnTo>
                    <a:pt x="423" y="401"/>
                  </a:lnTo>
                  <a:lnTo>
                    <a:pt x="424" y="418"/>
                  </a:lnTo>
                  <a:lnTo>
                    <a:pt x="425" y="438"/>
                  </a:lnTo>
                  <a:lnTo>
                    <a:pt x="428" y="458"/>
                  </a:lnTo>
                  <a:lnTo>
                    <a:pt x="432" y="478"/>
                  </a:lnTo>
                  <a:lnTo>
                    <a:pt x="442" y="518"/>
                  </a:lnTo>
                  <a:lnTo>
                    <a:pt x="453" y="556"/>
                  </a:lnTo>
                  <a:lnTo>
                    <a:pt x="453" y="556"/>
                  </a:lnTo>
                  <a:lnTo>
                    <a:pt x="477" y="591"/>
                  </a:lnTo>
                  <a:lnTo>
                    <a:pt x="501" y="623"/>
                  </a:lnTo>
                  <a:lnTo>
                    <a:pt x="523" y="653"/>
                  </a:lnTo>
                  <a:lnTo>
                    <a:pt x="534" y="667"/>
                  </a:lnTo>
                  <a:lnTo>
                    <a:pt x="546" y="680"/>
                  </a:lnTo>
                  <a:lnTo>
                    <a:pt x="562" y="694"/>
                  </a:lnTo>
                  <a:lnTo>
                    <a:pt x="562" y="694"/>
                  </a:lnTo>
                  <a:lnTo>
                    <a:pt x="567" y="694"/>
                  </a:lnTo>
                  <a:lnTo>
                    <a:pt x="570" y="696"/>
                  </a:lnTo>
                  <a:lnTo>
                    <a:pt x="576" y="702"/>
                  </a:lnTo>
                  <a:lnTo>
                    <a:pt x="580" y="705"/>
                  </a:lnTo>
                  <a:lnTo>
                    <a:pt x="583" y="707"/>
                  </a:lnTo>
                  <a:lnTo>
                    <a:pt x="587" y="709"/>
                  </a:lnTo>
                  <a:lnTo>
                    <a:pt x="592" y="710"/>
                  </a:lnTo>
                  <a:lnTo>
                    <a:pt x="469" y="941"/>
                  </a:lnTo>
                  <a:lnTo>
                    <a:pt x="360" y="1141"/>
                  </a:lnTo>
                  <a:lnTo>
                    <a:pt x="299" y="1297"/>
                  </a:lnTo>
                  <a:lnTo>
                    <a:pt x="192" y="1497"/>
                  </a:lnTo>
                  <a:lnTo>
                    <a:pt x="6" y="1836"/>
                  </a:lnTo>
                  <a:lnTo>
                    <a:pt x="6" y="1836"/>
                  </a:lnTo>
                  <a:lnTo>
                    <a:pt x="4" y="1846"/>
                  </a:lnTo>
                  <a:lnTo>
                    <a:pt x="1" y="1855"/>
                  </a:lnTo>
                  <a:lnTo>
                    <a:pt x="0" y="1866"/>
                  </a:lnTo>
                  <a:lnTo>
                    <a:pt x="0" y="1875"/>
                  </a:lnTo>
                  <a:lnTo>
                    <a:pt x="1" y="1896"/>
                  </a:lnTo>
                  <a:lnTo>
                    <a:pt x="4" y="1907"/>
                  </a:lnTo>
                  <a:lnTo>
                    <a:pt x="6" y="1917"/>
                  </a:lnTo>
                  <a:lnTo>
                    <a:pt x="10" y="1927"/>
                  </a:lnTo>
                  <a:lnTo>
                    <a:pt x="13" y="1936"/>
                  </a:lnTo>
                  <a:lnTo>
                    <a:pt x="18" y="1946"/>
                  </a:lnTo>
                  <a:lnTo>
                    <a:pt x="24" y="1953"/>
                  </a:lnTo>
                  <a:lnTo>
                    <a:pt x="29" y="1961"/>
                  </a:lnTo>
                  <a:lnTo>
                    <a:pt x="36" y="1967"/>
                  </a:lnTo>
                  <a:lnTo>
                    <a:pt x="44" y="1971"/>
                  </a:lnTo>
                  <a:lnTo>
                    <a:pt x="53" y="1975"/>
                  </a:lnTo>
                  <a:lnTo>
                    <a:pt x="53" y="1975"/>
                  </a:lnTo>
                  <a:lnTo>
                    <a:pt x="64" y="1980"/>
                  </a:lnTo>
                  <a:lnTo>
                    <a:pt x="75" y="1984"/>
                  </a:lnTo>
                  <a:lnTo>
                    <a:pt x="86" y="1988"/>
                  </a:lnTo>
                  <a:lnTo>
                    <a:pt x="98" y="1990"/>
                  </a:lnTo>
                  <a:lnTo>
                    <a:pt x="108" y="1991"/>
                  </a:lnTo>
                  <a:lnTo>
                    <a:pt x="120" y="1990"/>
                  </a:lnTo>
                  <a:lnTo>
                    <a:pt x="131" y="1989"/>
                  </a:lnTo>
                  <a:lnTo>
                    <a:pt x="141" y="1987"/>
                  </a:lnTo>
                  <a:lnTo>
                    <a:pt x="150" y="1983"/>
                  </a:lnTo>
                  <a:lnTo>
                    <a:pt x="160" y="1978"/>
                  </a:lnTo>
                  <a:lnTo>
                    <a:pt x="169" y="1973"/>
                  </a:lnTo>
                  <a:lnTo>
                    <a:pt x="178" y="1967"/>
                  </a:lnTo>
                  <a:lnTo>
                    <a:pt x="186" y="1959"/>
                  </a:lnTo>
                  <a:lnTo>
                    <a:pt x="193" y="1949"/>
                  </a:lnTo>
                  <a:lnTo>
                    <a:pt x="200" y="1939"/>
                  </a:lnTo>
                  <a:lnTo>
                    <a:pt x="206" y="1928"/>
                  </a:lnTo>
                  <a:lnTo>
                    <a:pt x="360" y="1635"/>
                  </a:lnTo>
                  <a:lnTo>
                    <a:pt x="699" y="1928"/>
                  </a:lnTo>
                  <a:lnTo>
                    <a:pt x="699" y="2052"/>
                  </a:lnTo>
                  <a:lnTo>
                    <a:pt x="699" y="2052"/>
                  </a:lnTo>
                  <a:lnTo>
                    <a:pt x="701" y="2063"/>
                  </a:lnTo>
                  <a:lnTo>
                    <a:pt x="702" y="2074"/>
                  </a:lnTo>
                  <a:lnTo>
                    <a:pt x="704" y="2084"/>
                  </a:lnTo>
                  <a:lnTo>
                    <a:pt x="708" y="2095"/>
                  </a:lnTo>
                  <a:lnTo>
                    <a:pt x="712" y="2104"/>
                  </a:lnTo>
                  <a:lnTo>
                    <a:pt x="718" y="2113"/>
                  </a:lnTo>
                  <a:lnTo>
                    <a:pt x="724" y="2121"/>
                  </a:lnTo>
                  <a:lnTo>
                    <a:pt x="731" y="2130"/>
                  </a:lnTo>
                  <a:lnTo>
                    <a:pt x="739" y="2137"/>
                  </a:lnTo>
                  <a:lnTo>
                    <a:pt x="747" y="2142"/>
                  </a:lnTo>
                  <a:lnTo>
                    <a:pt x="757" y="2148"/>
                  </a:lnTo>
                  <a:lnTo>
                    <a:pt x="766" y="2153"/>
                  </a:lnTo>
                  <a:lnTo>
                    <a:pt x="776" y="2156"/>
                  </a:lnTo>
                  <a:lnTo>
                    <a:pt x="787" y="2159"/>
                  </a:lnTo>
                  <a:lnTo>
                    <a:pt x="797" y="2160"/>
                  </a:lnTo>
                  <a:lnTo>
                    <a:pt x="809" y="2161"/>
                  </a:lnTo>
                  <a:lnTo>
                    <a:pt x="809" y="2161"/>
                  </a:lnTo>
                  <a:lnTo>
                    <a:pt x="820" y="2160"/>
                  </a:lnTo>
                  <a:lnTo>
                    <a:pt x="831" y="2159"/>
                  </a:lnTo>
                  <a:lnTo>
                    <a:pt x="841" y="2156"/>
                  </a:lnTo>
                  <a:lnTo>
                    <a:pt x="852" y="2153"/>
                  </a:lnTo>
                  <a:lnTo>
                    <a:pt x="861" y="2148"/>
                  </a:lnTo>
                  <a:lnTo>
                    <a:pt x="869" y="2142"/>
                  </a:lnTo>
                  <a:lnTo>
                    <a:pt x="877" y="2137"/>
                  </a:lnTo>
                  <a:lnTo>
                    <a:pt x="886" y="2130"/>
                  </a:lnTo>
                  <a:lnTo>
                    <a:pt x="893" y="2121"/>
                  </a:lnTo>
                  <a:lnTo>
                    <a:pt x="898" y="2113"/>
                  </a:lnTo>
                  <a:lnTo>
                    <a:pt x="904" y="2104"/>
                  </a:lnTo>
                  <a:lnTo>
                    <a:pt x="908" y="2095"/>
                  </a:lnTo>
                  <a:lnTo>
                    <a:pt x="911" y="2084"/>
                  </a:lnTo>
                  <a:lnTo>
                    <a:pt x="915" y="2074"/>
                  </a:lnTo>
                  <a:lnTo>
                    <a:pt x="916" y="2063"/>
                  </a:lnTo>
                  <a:lnTo>
                    <a:pt x="916" y="2052"/>
                  </a:lnTo>
                  <a:lnTo>
                    <a:pt x="916" y="1928"/>
                  </a:lnTo>
                  <a:lnTo>
                    <a:pt x="1271" y="1635"/>
                  </a:lnTo>
                  <a:lnTo>
                    <a:pt x="1427" y="1928"/>
                  </a:lnTo>
                  <a:lnTo>
                    <a:pt x="1427" y="1928"/>
                  </a:lnTo>
                  <a:lnTo>
                    <a:pt x="1432" y="1939"/>
                  </a:lnTo>
                  <a:lnTo>
                    <a:pt x="1439" y="1949"/>
                  </a:lnTo>
                  <a:lnTo>
                    <a:pt x="1446" y="1959"/>
                  </a:lnTo>
                  <a:lnTo>
                    <a:pt x="1455" y="1967"/>
                  </a:lnTo>
                  <a:lnTo>
                    <a:pt x="1463" y="1973"/>
                  </a:lnTo>
                  <a:lnTo>
                    <a:pt x="1471" y="1978"/>
                  </a:lnTo>
                  <a:lnTo>
                    <a:pt x="1481" y="1983"/>
                  </a:lnTo>
                  <a:lnTo>
                    <a:pt x="1491" y="1987"/>
                  </a:lnTo>
                  <a:lnTo>
                    <a:pt x="1501" y="1989"/>
                  </a:lnTo>
                  <a:lnTo>
                    <a:pt x="1512" y="1990"/>
                  </a:lnTo>
                  <a:lnTo>
                    <a:pt x="1522" y="1991"/>
                  </a:lnTo>
                  <a:lnTo>
                    <a:pt x="1534" y="1990"/>
                  </a:lnTo>
                  <a:lnTo>
                    <a:pt x="1545" y="1988"/>
                  </a:lnTo>
                  <a:lnTo>
                    <a:pt x="1557" y="1984"/>
                  </a:lnTo>
                  <a:lnTo>
                    <a:pt x="1569" y="1980"/>
                  </a:lnTo>
                  <a:lnTo>
                    <a:pt x="1581" y="1975"/>
                  </a:lnTo>
                  <a:lnTo>
                    <a:pt x="1581" y="1975"/>
                  </a:lnTo>
                  <a:lnTo>
                    <a:pt x="1590" y="1971"/>
                  </a:lnTo>
                  <a:lnTo>
                    <a:pt x="1596" y="1967"/>
                  </a:lnTo>
                  <a:lnTo>
                    <a:pt x="1603" y="1961"/>
                  </a:lnTo>
                  <a:lnTo>
                    <a:pt x="1609" y="1953"/>
                  </a:lnTo>
                  <a:lnTo>
                    <a:pt x="1615" y="1946"/>
                  </a:lnTo>
                  <a:lnTo>
                    <a:pt x="1620" y="1936"/>
                  </a:lnTo>
                  <a:lnTo>
                    <a:pt x="1623" y="1927"/>
                  </a:lnTo>
                  <a:lnTo>
                    <a:pt x="1627" y="1917"/>
                  </a:lnTo>
                  <a:lnTo>
                    <a:pt x="1629" y="1907"/>
                  </a:lnTo>
                  <a:lnTo>
                    <a:pt x="1631" y="1896"/>
                  </a:lnTo>
                  <a:lnTo>
                    <a:pt x="1633" y="1875"/>
                  </a:lnTo>
                  <a:lnTo>
                    <a:pt x="1633" y="1866"/>
                  </a:lnTo>
                  <a:lnTo>
                    <a:pt x="1631" y="1855"/>
                  </a:lnTo>
                  <a:lnTo>
                    <a:pt x="1630" y="1846"/>
                  </a:lnTo>
                  <a:lnTo>
                    <a:pt x="1628" y="1836"/>
                  </a:lnTo>
                  <a:lnTo>
                    <a:pt x="1442" y="1497"/>
                  </a:lnTo>
                  <a:close/>
                  <a:moveTo>
                    <a:pt x="699" y="1650"/>
                  </a:moveTo>
                  <a:lnTo>
                    <a:pt x="453" y="1434"/>
                  </a:lnTo>
                  <a:lnTo>
                    <a:pt x="530" y="1280"/>
                  </a:lnTo>
                  <a:lnTo>
                    <a:pt x="699" y="1434"/>
                  </a:lnTo>
                  <a:lnTo>
                    <a:pt x="699" y="1650"/>
                  </a:lnTo>
                  <a:close/>
                  <a:moveTo>
                    <a:pt x="699" y="1141"/>
                  </a:moveTo>
                  <a:lnTo>
                    <a:pt x="639" y="1097"/>
                  </a:lnTo>
                  <a:lnTo>
                    <a:pt x="699" y="941"/>
                  </a:lnTo>
                  <a:lnTo>
                    <a:pt x="699" y="1141"/>
                  </a:lnTo>
                  <a:close/>
                  <a:moveTo>
                    <a:pt x="932" y="941"/>
                  </a:moveTo>
                  <a:lnTo>
                    <a:pt x="994" y="1097"/>
                  </a:lnTo>
                  <a:lnTo>
                    <a:pt x="916" y="1157"/>
                  </a:lnTo>
                  <a:lnTo>
                    <a:pt x="932" y="941"/>
                  </a:lnTo>
                  <a:close/>
                  <a:moveTo>
                    <a:pt x="916" y="1650"/>
                  </a:moveTo>
                  <a:lnTo>
                    <a:pt x="916" y="1434"/>
                  </a:lnTo>
                  <a:lnTo>
                    <a:pt x="1086" y="1280"/>
                  </a:lnTo>
                  <a:lnTo>
                    <a:pt x="1179" y="1434"/>
                  </a:lnTo>
                  <a:lnTo>
                    <a:pt x="916" y="165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</p:grpSp>
      <p:sp>
        <p:nvSpPr>
          <p:cNvPr id="28704" name="矩形 37"/>
          <p:cNvSpPr>
            <a:spLocks noChangeArrowheads="1"/>
          </p:cNvSpPr>
          <p:nvPr/>
        </p:nvSpPr>
        <p:spPr bwMode="auto">
          <a:xfrm>
            <a:off x="3394075" y="1414463"/>
            <a:ext cx="4802188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内容说明内容说明内容说明内容说明内容说明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内容说明内容说明内容说明内容说明内容说明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内容说明内容说明内容说明内容说明内容说明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内容说明内容说明内容说明内容说明内容说明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45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椭圆 12"/>
          <p:cNvSpPr>
            <a:spLocks noChangeArrowheads="1"/>
          </p:cNvSpPr>
          <p:nvPr/>
        </p:nvSpPr>
        <p:spPr bwMode="auto">
          <a:xfrm>
            <a:off x="996950" y="5021263"/>
            <a:ext cx="1077913" cy="1077912"/>
          </a:xfrm>
          <a:prstGeom prst="ellipse">
            <a:avLst/>
          </a:prstGeom>
          <a:noFill/>
          <a:ln w="127000" cap="flat" cmpd="sng">
            <a:solidFill>
              <a:srgbClr val="4BB0D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矩形 15"/>
          <p:cNvSpPr>
            <a:spLocks noChangeArrowheads="1"/>
          </p:cNvSpPr>
          <p:nvPr/>
        </p:nvSpPr>
        <p:spPr bwMode="auto">
          <a:xfrm>
            <a:off x="1543050" y="5565775"/>
            <a:ext cx="777875" cy="695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0" name="椭圆 5"/>
          <p:cNvSpPr>
            <a:spLocks noChangeArrowheads="1"/>
          </p:cNvSpPr>
          <p:nvPr/>
        </p:nvSpPr>
        <p:spPr bwMode="auto">
          <a:xfrm>
            <a:off x="6727825" y="2552700"/>
            <a:ext cx="1079500" cy="1077913"/>
          </a:xfrm>
          <a:prstGeom prst="ellipse">
            <a:avLst/>
          </a:prstGeom>
          <a:noFill/>
          <a:ln w="127000" cap="flat" cmpd="sng">
            <a:solidFill>
              <a:srgbClr val="434154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1" name="矩形 9"/>
          <p:cNvSpPr>
            <a:spLocks noChangeArrowheads="1"/>
          </p:cNvSpPr>
          <p:nvPr/>
        </p:nvSpPr>
        <p:spPr bwMode="auto">
          <a:xfrm>
            <a:off x="7273925" y="1855788"/>
            <a:ext cx="1555750" cy="16525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2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215900" y="0"/>
            <a:ext cx="10515600" cy="1325563"/>
          </a:xfrm>
          <a:ln/>
        </p:spPr>
        <p:txBody>
          <a:bodyPr/>
          <a:lstStyle/>
          <a:p>
            <a:r>
              <a:rPr lang="zh-CN">
                <a:solidFill>
                  <a:srgbClr val="262626"/>
                </a:solidFill>
              </a:rPr>
              <a:t>内容描述</a:t>
            </a:r>
          </a:p>
        </p:txBody>
      </p:sp>
      <p:sp>
        <p:nvSpPr>
          <p:cNvPr id="29703" name="椭圆 2"/>
          <p:cNvSpPr>
            <a:spLocks noChangeArrowheads="1"/>
          </p:cNvSpPr>
          <p:nvPr/>
        </p:nvSpPr>
        <p:spPr bwMode="auto">
          <a:xfrm>
            <a:off x="996950" y="2552700"/>
            <a:ext cx="1077913" cy="1077913"/>
          </a:xfrm>
          <a:prstGeom prst="ellipse">
            <a:avLst/>
          </a:prstGeom>
          <a:noFill/>
          <a:ln w="127000" cap="flat" cmpd="sng">
            <a:solidFill>
              <a:srgbClr val="EE906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4" name="矩形 4"/>
          <p:cNvSpPr>
            <a:spLocks noChangeArrowheads="1"/>
          </p:cNvSpPr>
          <p:nvPr/>
        </p:nvSpPr>
        <p:spPr bwMode="auto">
          <a:xfrm>
            <a:off x="1543050" y="1855788"/>
            <a:ext cx="4421188" cy="12430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5" name="矩形 6"/>
          <p:cNvSpPr>
            <a:spLocks noChangeArrowheads="1"/>
          </p:cNvSpPr>
          <p:nvPr/>
        </p:nvSpPr>
        <p:spPr bwMode="auto">
          <a:xfrm>
            <a:off x="7273925" y="1855788"/>
            <a:ext cx="4422775" cy="12430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6" name="椭圆 10"/>
          <p:cNvSpPr>
            <a:spLocks noChangeArrowheads="1"/>
          </p:cNvSpPr>
          <p:nvPr/>
        </p:nvSpPr>
        <p:spPr bwMode="auto">
          <a:xfrm>
            <a:off x="6727825" y="5021263"/>
            <a:ext cx="1079500" cy="1077912"/>
          </a:xfrm>
          <a:prstGeom prst="ellipse">
            <a:avLst/>
          </a:prstGeom>
          <a:noFill/>
          <a:ln w="127000" cap="flat" cmpd="sng">
            <a:solidFill>
              <a:srgbClr val="A6BAB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7" name="矩形 11"/>
          <p:cNvSpPr>
            <a:spLocks noChangeArrowheads="1"/>
          </p:cNvSpPr>
          <p:nvPr/>
        </p:nvSpPr>
        <p:spPr bwMode="auto">
          <a:xfrm>
            <a:off x="6605588" y="5565775"/>
            <a:ext cx="2224087" cy="695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8" name="矩形 13"/>
          <p:cNvSpPr>
            <a:spLocks noChangeArrowheads="1"/>
          </p:cNvSpPr>
          <p:nvPr/>
        </p:nvSpPr>
        <p:spPr bwMode="auto">
          <a:xfrm>
            <a:off x="1543050" y="4324350"/>
            <a:ext cx="4421188" cy="12414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9" name="矩形 14"/>
          <p:cNvSpPr>
            <a:spLocks noChangeArrowheads="1"/>
          </p:cNvSpPr>
          <p:nvPr/>
        </p:nvSpPr>
        <p:spPr bwMode="auto">
          <a:xfrm>
            <a:off x="7273925" y="4324350"/>
            <a:ext cx="4422775" cy="12414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0" name="文本框 16"/>
          <p:cNvSpPr>
            <a:spLocks noChangeArrowheads="1"/>
          </p:cNvSpPr>
          <p:nvPr/>
        </p:nvSpPr>
        <p:spPr bwMode="auto">
          <a:xfrm>
            <a:off x="1673225" y="2070100"/>
            <a:ext cx="117951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EE9065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75%</a:t>
            </a:r>
            <a:endParaRPr lang="zh-CN" altLang="en-US" sz="4400">
              <a:solidFill>
                <a:srgbClr val="EE9065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29711" name="矩形 17"/>
          <p:cNvSpPr>
            <a:spLocks noChangeArrowheads="1"/>
          </p:cNvSpPr>
          <p:nvPr/>
        </p:nvSpPr>
        <p:spPr bwMode="auto">
          <a:xfrm>
            <a:off x="2852738" y="1992313"/>
            <a:ext cx="2954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</p:txBody>
      </p:sp>
      <p:sp>
        <p:nvSpPr>
          <p:cNvPr id="29712" name="文本框 18"/>
          <p:cNvSpPr>
            <a:spLocks noChangeArrowheads="1"/>
          </p:cNvSpPr>
          <p:nvPr/>
        </p:nvSpPr>
        <p:spPr bwMode="auto">
          <a:xfrm>
            <a:off x="7416800" y="2070100"/>
            <a:ext cx="11779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434154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60%</a:t>
            </a:r>
            <a:endParaRPr lang="zh-CN" altLang="en-US" sz="4400">
              <a:solidFill>
                <a:srgbClr val="434154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29713" name="矩形 19"/>
          <p:cNvSpPr>
            <a:spLocks noChangeArrowheads="1"/>
          </p:cNvSpPr>
          <p:nvPr/>
        </p:nvSpPr>
        <p:spPr bwMode="auto">
          <a:xfrm>
            <a:off x="8594725" y="1992313"/>
            <a:ext cx="29543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</p:txBody>
      </p:sp>
      <p:sp>
        <p:nvSpPr>
          <p:cNvPr id="29714" name="文本框 20"/>
          <p:cNvSpPr>
            <a:spLocks noChangeArrowheads="1"/>
          </p:cNvSpPr>
          <p:nvPr/>
        </p:nvSpPr>
        <p:spPr bwMode="auto">
          <a:xfrm>
            <a:off x="1673225" y="4565650"/>
            <a:ext cx="117951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4BB0D0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50%</a:t>
            </a:r>
            <a:endParaRPr lang="zh-CN" altLang="en-US" sz="4400">
              <a:solidFill>
                <a:srgbClr val="4BB0D0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29715" name="矩形 21"/>
          <p:cNvSpPr>
            <a:spLocks noChangeArrowheads="1"/>
          </p:cNvSpPr>
          <p:nvPr/>
        </p:nvSpPr>
        <p:spPr bwMode="auto">
          <a:xfrm>
            <a:off x="2852738" y="4487863"/>
            <a:ext cx="2954337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</p:txBody>
      </p:sp>
      <p:sp>
        <p:nvSpPr>
          <p:cNvPr id="29716" name="文本框 22"/>
          <p:cNvSpPr>
            <a:spLocks noChangeArrowheads="1"/>
          </p:cNvSpPr>
          <p:nvPr/>
        </p:nvSpPr>
        <p:spPr bwMode="auto">
          <a:xfrm>
            <a:off x="7416800" y="4565650"/>
            <a:ext cx="11779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A6BABA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25%</a:t>
            </a:r>
            <a:endParaRPr lang="zh-CN" altLang="en-US" sz="4400">
              <a:solidFill>
                <a:srgbClr val="A6BABA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29717" name="矩形 23"/>
          <p:cNvSpPr>
            <a:spLocks noChangeArrowheads="1"/>
          </p:cNvSpPr>
          <p:nvPr/>
        </p:nvSpPr>
        <p:spPr bwMode="auto">
          <a:xfrm>
            <a:off x="8594725" y="4487863"/>
            <a:ext cx="2954338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F3F3F"/>
                </a:solidFill>
                <a:sym typeface="Impact" panose="020B0806030902050204" pitchFamily="34" charset="0"/>
              </a:rPr>
              <a:t>内容说明内容说明内容说明</a:t>
            </a:r>
            <a:endParaRPr lang="en-US">
              <a:solidFill>
                <a:srgbClr val="3F3F3F"/>
              </a:solidFill>
              <a:sym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82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125"/>
          <p:cNvGrpSpPr>
            <a:grpSpLocks/>
          </p:cNvGrpSpPr>
          <p:nvPr/>
        </p:nvGrpSpPr>
        <p:grpSpPr bwMode="auto">
          <a:xfrm>
            <a:off x="3022600" y="1116013"/>
            <a:ext cx="6092825" cy="6092825"/>
            <a:chOff x="0" y="0"/>
            <a:chExt cx="4680000" cy="4680000"/>
          </a:xfrm>
        </p:grpSpPr>
        <p:sp>
          <p:nvSpPr>
            <p:cNvPr id="30723" name="椭圆 126"/>
            <p:cNvSpPr>
              <a:spLocks noChangeArrowheads="1"/>
            </p:cNvSpPr>
            <p:nvPr/>
          </p:nvSpPr>
          <p:spPr bwMode="auto">
            <a:xfrm>
              <a:off x="1440000" y="1440000"/>
              <a:ext cx="1800000" cy="180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24" name="椭圆 127"/>
            <p:cNvSpPr>
              <a:spLocks noChangeArrowheads="1"/>
            </p:cNvSpPr>
            <p:nvPr/>
          </p:nvSpPr>
          <p:spPr bwMode="auto">
            <a:xfrm>
              <a:off x="1852638" y="1852638"/>
              <a:ext cx="974725" cy="974725"/>
            </a:xfrm>
            <a:prstGeom prst="ellipse">
              <a:avLst/>
            </a:prstGeom>
            <a:solidFill>
              <a:srgbClr val="F2F2F2">
                <a:alpha val="68999"/>
              </a:srgbClr>
            </a:solidFill>
            <a:ln w="127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25" name="椭圆 128"/>
            <p:cNvSpPr>
              <a:spLocks noChangeArrowheads="1"/>
            </p:cNvSpPr>
            <p:nvPr/>
          </p:nvSpPr>
          <p:spPr bwMode="auto">
            <a:xfrm>
              <a:off x="1080000" y="1080000"/>
              <a:ext cx="2520000" cy="252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26" name="椭圆 129"/>
            <p:cNvSpPr>
              <a:spLocks noChangeArrowheads="1"/>
            </p:cNvSpPr>
            <p:nvPr/>
          </p:nvSpPr>
          <p:spPr bwMode="auto">
            <a:xfrm>
              <a:off x="360000" y="360000"/>
              <a:ext cx="3960000" cy="396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27" name="椭圆 130"/>
            <p:cNvSpPr>
              <a:spLocks noChangeArrowheads="1"/>
            </p:cNvSpPr>
            <p:nvPr/>
          </p:nvSpPr>
          <p:spPr bwMode="auto">
            <a:xfrm>
              <a:off x="0" y="0"/>
              <a:ext cx="4680000" cy="468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28" name="椭圆 131"/>
            <p:cNvSpPr>
              <a:spLocks noChangeArrowheads="1"/>
            </p:cNvSpPr>
            <p:nvPr/>
          </p:nvSpPr>
          <p:spPr bwMode="auto">
            <a:xfrm>
              <a:off x="720000" y="720000"/>
              <a:ext cx="3240000" cy="324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0729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215900" y="0"/>
            <a:ext cx="10515600" cy="1325563"/>
          </a:xfrm>
          <a:ln/>
        </p:spPr>
        <p:txBody>
          <a:bodyPr/>
          <a:lstStyle/>
          <a:p>
            <a:r>
              <a:rPr lang="zh-CN">
                <a:solidFill>
                  <a:srgbClr val="262626"/>
                </a:solidFill>
              </a:rPr>
              <a:t>内容描述</a:t>
            </a:r>
          </a:p>
        </p:txBody>
      </p:sp>
      <p:grpSp>
        <p:nvGrpSpPr>
          <p:cNvPr id="30730" name="组合 30"/>
          <p:cNvGrpSpPr>
            <a:grpSpLocks/>
          </p:cNvGrpSpPr>
          <p:nvPr/>
        </p:nvGrpSpPr>
        <p:grpSpPr bwMode="auto">
          <a:xfrm>
            <a:off x="3954463" y="2039938"/>
            <a:ext cx="4275137" cy="4244975"/>
            <a:chOff x="0" y="0"/>
            <a:chExt cx="4275137" cy="4244975"/>
          </a:xfrm>
        </p:grpSpPr>
        <p:sp>
          <p:nvSpPr>
            <p:cNvPr id="30731" name="Freeform 19"/>
            <p:cNvSpPr>
              <a:spLocks noChangeArrowheads="1"/>
            </p:cNvSpPr>
            <p:nvPr/>
          </p:nvSpPr>
          <p:spPr bwMode="auto">
            <a:xfrm>
              <a:off x="0" y="0"/>
              <a:ext cx="4275137" cy="4244975"/>
            </a:xfrm>
            <a:custGeom>
              <a:avLst/>
              <a:gdLst>
                <a:gd name="T0" fmla="*/ 1313 w 2693"/>
                <a:gd name="T1" fmla="*/ 0 h 2674"/>
                <a:gd name="T2" fmla="*/ 1210 w 2693"/>
                <a:gd name="T3" fmla="*/ 7 h 2674"/>
                <a:gd name="T4" fmla="*/ 1108 w 2693"/>
                <a:gd name="T5" fmla="*/ 21 h 2674"/>
                <a:gd name="T6" fmla="*/ 945 w 2693"/>
                <a:gd name="T7" fmla="*/ 60 h 2674"/>
                <a:gd name="T8" fmla="*/ 760 w 2693"/>
                <a:gd name="T9" fmla="*/ 131 h 2674"/>
                <a:gd name="T10" fmla="*/ 592 w 2693"/>
                <a:gd name="T11" fmla="*/ 227 h 2674"/>
                <a:gd name="T12" fmla="*/ 439 w 2693"/>
                <a:gd name="T13" fmla="*/ 345 h 2674"/>
                <a:gd name="T14" fmla="*/ 305 w 2693"/>
                <a:gd name="T15" fmla="*/ 485 h 2674"/>
                <a:gd name="T16" fmla="*/ 194 w 2693"/>
                <a:gd name="T17" fmla="*/ 642 h 2674"/>
                <a:gd name="T18" fmla="*/ 104 w 2693"/>
                <a:gd name="T19" fmla="*/ 816 h 2674"/>
                <a:gd name="T20" fmla="*/ 42 w 2693"/>
                <a:gd name="T21" fmla="*/ 1004 h 2674"/>
                <a:gd name="T22" fmla="*/ 21 w 2693"/>
                <a:gd name="T23" fmla="*/ 1102 h 2674"/>
                <a:gd name="T24" fmla="*/ 7 w 2693"/>
                <a:gd name="T25" fmla="*/ 1203 h 2674"/>
                <a:gd name="T26" fmla="*/ 0 w 2693"/>
                <a:gd name="T27" fmla="*/ 1306 h 2674"/>
                <a:gd name="T28" fmla="*/ 0 w 2693"/>
                <a:gd name="T29" fmla="*/ 1351 h 2674"/>
                <a:gd name="T30" fmla="*/ 8 w 2693"/>
                <a:gd name="T31" fmla="*/ 1568 h 2674"/>
                <a:gd name="T32" fmla="*/ 53 w 2693"/>
                <a:gd name="T33" fmla="*/ 1745 h 2674"/>
                <a:gd name="T34" fmla="*/ 120 w 2693"/>
                <a:gd name="T35" fmla="*/ 1912 h 2674"/>
                <a:gd name="T36" fmla="*/ 209 w 2693"/>
                <a:gd name="T37" fmla="*/ 2067 h 2674"/>
                <a:gd name="T38" fmla="*/ 316 w 2693"/>
                <a:gd name="T39" fmla="*/ 2209 h 2674"/>
                <a:gd name="T40" fmla="*/ 443 w 2693"/>
                <a:gd name="T41" fmla="*/ 2336 h 2674"/>
                <a:gd name="T42" fmla="*/ 585 w 2693"/>
                <a:gd name="T43" fmla="*/ 2444 h 2674"/>
                <a:gd name="T44" fmla="*/ 742 w 2693"/>
                <a:gd name="T45" fmla="*/ 2535 h 2674"/>
                <a:gd name="T46" fmla="*/ 912 w 2693"/>
                <a:gd name="T47" fmla="*/ 2604 h 2674"/>
                <a:gd name="T48" fmla="*/ 1093 w 2693"/>
                <a:gd name="T49" fmla="*/ 2650 h 2674"/>
                <a:gd name="T50" fmla="*/ 1284 w 2693"/>
                <a:gd name="T51" fmla="*/ 2673 h 2674"/>
                <a:gd name="T52" fmla="*/ 1383 w 2693"/>
                <a:gd name="T53" fmla="*/ 2674 h 2674"/>
                <a:gd name="T54" fmla="*/ 1483 w 2693"/>
                <a:gd name="T55" fmla="*/ 2667 h 2674"/>
                <a:gd name="T56" fmla="*/ 1582 w 2693"/>
                <a:gd name="T57" fmla="*/ 2652 h 2674"/>
                <a:gd name="T58" fmla="*/ 1679 w 2693"/>
                <a:gd name="T59" fmla="*/ 2631 h 2674"/>
                <a:gd name="T60" fmla="*/ 1864 w 2693"/>
                <a:gd name="T61" fmla="*/ 2567 h 2674"/>
                <a:gd name="T62" fmla="*/ 2039 w 2693"/>
                <a:gd name="T63" fmla="*/ 2476 h 2674"/>
                <a:gd name="T64" fmla="*/ 2197 w 2693"/>
                <a:gd name="T65" fmla="*/ 2363 h 2674"/>
                <a:gd name="T66" fmla="*/ 2338 w 2693"/>
                <a:gd name="T67" fmla="*/ 2230 h 2674"/>
                <a:gd name="T68" fmla="*/ 2459 w 2693"/>
                <a:gd name="T69" fmla="*/ 2078 h 2674"/>
                <a:gd name="T70" fmla="*/ 2557 w 2693"/>
                <a:gd name="T71" fmla="*/ 1911 h 2674"/>
                <a:gd name="T72" fmla="*/ 2630 w 2693"/>
                <a:gd name="T73" fmla="*/ 1730 h 2674"/>
                <a:gd name="T74" fmla="*/ 2665 w 2693"/>
                <a:gd name="T75" fmla="*/ 1604 h 2674"/>
                <a:gd name="T76" fmla="*/ 2682 w 2693"/>
                <a:gd name="T77" fmla="*/ 1507 h 2674"/>
                <a:gd name="T78" fmla="*/ 2690 w 2693"/>
                <a:gd name="T79" fmla="*/ 1408 h 2674"/>
                <a:gd name="T80" fmla="*/ 2693 w 2693"/>
                <a:gd name="T81" fmla="*/ 1341 h 2674"/>
                <a:gd name="T82" fmla="*/ 2689 w 2693"/>
                <a:gd name="T83" fmla="*/ 1237 h 2674"/>
                <a:gd name="T84" fmla="*/ 2676 w 2693"/>
                <a:gd name="T85" fmla="*/ 1135 h 2674"/>
                <a:gd name="T86" fmla="*/ 2657 w 2693"/>
                <a:gd name="T87" fmla="*/ 1036 h 2674"/>
                <a:gd name="T88" fmla="*/ 2630 w 2693"/>
                <a:gd name="T89" fmla="*/ 940 h 2674"/>
                <a:gd name="T90" fmla="*/ 2557 w 2693"/>
                <a:gd name="T91" fmla="*/ 756 h 2674"/>
                <a:gd name="T92" fmla="*/ 2459 w 2693"/>
                <a:gd name="T93" fmla="*/ 588 h 2674"/>
                <a:gd name="T94" fmla="*/ 2338 w 2693"/>
                <a:gd name="T95" fmla="*/ 437 h 2674"/>
                <a:gd name="T96" fmla="*/ 2197 w 2693"/>
                <a:gd name="T97" fmla="*/ 304 h 2674"/>
                <a:gd name="T98" fmla="*/ 2039 w 2693"/>
                <a:gd name="T99" fmla="*/ 192 h 2674"/>
                <a:gd name="T100" fmla="*/ 1864 w 2693"/>
                <a:gd name="T101" fmla="*/ 104 h 2674"/>
                <a:gd name="T102" fmla="*/ 1679 w 2693"/>
                <a:gd name="T103" fmla="*/ 42 h 2674"/>
                <a:gd name="T104" fmla="*/ 1516 w 2693"/>
                <a:gd name="T105" fmla="*/ 10 h 2674"/>
                <a:gd name="T106" fmla="*/ 1416 w 2693"/>
                <a:gd name="T107" fmla="*/ 1 h 2674"/>
                <a:gd name="T108" fmla="*/ 1349 w 2693"/>
                <a:gd name="T109" fmla="*/ 0 h 26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693"/>
                <a:gd name="T166" fmla="*/ 0 h 2674"/>
                <a:gd name="T167" fmla="*/ 2693 w 2693"/>
                <a:gd name="T168" fmla="*/ 2674 h 267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693" h="2674">
                  <a:moveTo>
                    <a:pt x="1349" y="0"/>
                  </a:moveTo>
                  <a:lnTo>
                    <a:pt x="1349" y="0"/>
                  </a:lnTo>
                  <a:lnTo>
                    <a:pt x="1313" y="0"/>
                  </a:lnTo>
                  <a:lnTo>
                    <a:pt x="1278" y="1"/>
                  </a:lnTo>
                  <a:lnTo>
                    <a:pt x="1243" y="3"/>
                  </a:lnTo>
                  <a:lnTo>
                    <a:pt x="1210" y="7"/>
                  </a:lnTo>
                  <a:lnTo>
                    <a:pt x="1175" y="10"/>
                  </a:lnTo>
                  <a:lnTo>
                    <a:pt x="1142" y="15"/>
                  </a:lnTo>
                  <a:lnTo>
                    <a:pt x="1108" y="21"/>
                  </a:lnTo>
                  <a:lnTo>
                    <a:pt x="1075" y="26"/>
                  </a:lnTo>
                  <a:lnTo>
                    <a:pt x="1010" y="42"/>
                  </a:lnTo>
                  <a:lnTo>
                    <a:pt x="945" y="60"/>
                  </a:lnTo>
                  <a:lnTo>
                    <a:pt x="881" y="81"/>
                  </a:lnTo>
                  <a:lnTo>
                    <a:pt x="820" y="104"/>
                  </a:lnTo>
                  <a:lnTo>
                    <a:pt x="760" y="131"/>
                  </a:lnTo>
                  <a:lnTo>
                    <a:pt x="702" y="160"/>
                  </a:lnTo>
                  <a:lnTo>
                    <a:pt x="646" y="192"/>
                  </a:lnTo>
                  <a:lnTo>
                    <a:pt x="592" y="227"/>
                  </a:lnTo>
                  <a:lnTo>
                    <a:pt x="539" y="265"/>
                  </a:lnTo>
                  <a:lnTo>
                    <a:pt x="487" y="304"/>
                  </a:lnTo>
                  <a:lnTo>
                    <a:pt x="439" y="345"/>
                  </a:lnTo>
                  <a:lnTo>
                    <a:pt x="393" y="390"/>
                  </a:lnTo>
                  <a:lnTo>
                    <a:pt x="348" y="437"/>
                  </a:lnTo>
                  <a:lnTo>
                    <a:pt x="305" y="485"/>
                  </a:lnTo>
                  <a:lnTo>
                    <a:pt x="266" y="536"/>
                  </a:lnTo>
                  <a:lnTo>
                    <a:pt x="228" y="588"/>
                  </a:lnTo>
                  <a:lnTo>
                    <a:pt x="194" y="642"/>
                  </a:lnTo>
                  <a:lnTo>
                    <a:pt x="162" y="699"/>
                  </a:lnTo>
                  <a:lnTo>
                    <a:pt x="131" y="756"/>
                  </a:lnTo>
                  <a:lnTo>
                    <a:pt x="104" y="816"/>
                  </a:lnTo>
                  <a:lnTo>
                    <a:pt x="81" y="877"/>
                  </a:lnTo>
                  <a:lnTo>
                    <a:pt x="60" y="940"/>
                  </a:lnTo>
                  <a:lnTo>
                    <a:pt x="42" y="1004"/>
                  </a:lnTo>
                  <a:lnTo>
                    <a:pt x="33" y="1036"/>
                  </a:lnTo>
                  <a:lnTo>
                    <a:pt x="26" y="1068"/>
                  </a:lnTo>
                  <a:lnTo>
                    <a:pt x="21" y="1102"/>
                  </a:lnTo>
                  <a:lnTo>
                    <a:pt x="15" y="1135"/>
                  </a:lnTo>
                  <a:lnTo>
                    <a:pt x="10" y="1168"/>
                  </a:lnTo>
                  <a:lnTo>
                    <a:pt x="7" y="1203"/>
                  </a:lnTo>
                  <a:lnTo>
                    <a:pt x="4" y="1237"/>
                  </a:lnTo>
                  <a:lnTo>
                    <a:pt x="1" y="1272"/>
                  </a:lnTo>
                  <a:lnTo>
                    <a:pt x="0" y="1306"/>
                  </a:lnTo>
                  <a:lnTo>
                    <a:pt x="0" y="1341"/>
                  </a:lnTo>
                  <a:lnTo>
                    <a:pt x="0" y="1351"/>
                  </a:lnTo>
                  <a:lnTo>
                    <a:pt x="0" y="1351"/>
                  </a:lnTo>
                  <a:lnTo>
                    <a:pt x="0" y="1508"/>
                  </a:lnTo>
                  <a:lnTo>
                    <a:pt x="0" y="1508"/>
                  </a:lnTo>
                  <a:lnTo>
                    <a:pt x="8" y="1568"/>
                  </a:lnTo>
                  <a:lnTo>
                    <a:pt x="21" y="1628"/>
                  </a:lnTo>
                  <a:lnTo>
                    <a:pt x="36" y="1687"/>
                  </a:lnTo>
                  <a:lnTo>
                    <a:pt x="53" y="1745"/>
                  </a:lnTo>
                  <a:lnTo>
                    <a:pt x="72" y="1802"/>
                  </a:lnTo>
                  <a:lnTo>
                    <a:pt x="95" y="1858"/>
                  </a:lnTo>
                  <a:lnTo>
                    <a:pt x="120" y="1912"/>
                  </a:lnTo>
                  <a:lnTo>
                    <a:pt x="148" y="1965"/>
                  </a:lnTo>
                  <a:lnTo>
                    <a:pt x="177" y="2017"/>
                  </a:lnTo>
                  <a:lnTo>
                    <a:pt x="209" y="2067"/>
                  </a:lnTo>
                  <a:lnTo>
                    <a:pt x="242" y="2116"/>
                  </a:lnTo>
                  <a:lnTo>
                    <a:pt x="278" y="2163"/>
                  </a:lnTo>
                  <a:lnTo>
                    <a:pt x="316" y="2209"/>
                  </a:lnTo>
                  <a:lnTo>
                    <a:pt x="356" y="2252"/>
                  </a:lnTo>
                  <a:lnTo>
                    <a:pt x="398" y="2295"/>
                  </a:lnTo>
                  <a:lnTo>
                    <a:pt x="443" y="2336"/>
                  </a:lnTo>
                  <a:lnTo>
                    <a:pt x="489" y="2373"/>
                  </a:lnTo>
                  <a:lnTo>
                    <a:pt x="536" y="2409"/>
                  </a:lnTo>
                  <a:lnTo>
                    <a:pt x="585" y="2444"/>
                  </a:lnTo>
                  <a:lnTo>
                    <a:pt x="636" y="2476"/>
                  </a:lnTo>
                  <a:lnTo>
                    <a:pt x="688" y="2507"/>
                  </a:lnTo>
                  <a:lnTo>
                    <a:pt x="742" y="2535"/>
                  </a:lnTo>
                  <a:lnTo>
                    <a:pt x="798" y="2560"/>
                  </a:lnTo>
                  <a:lnTo>
                    <a:pt x="854" y="2583"/>
                  </a:lnTo>
                  <a:lnTo>
                    <a:pt x="912" y="2604"/>
                  </a:lnTo>
                  <a:lnTo>
                    <a:pt x="971" y="2622"/>
                  </a:lnTo>
                  <a:lnTo>
                    <a:pt x="1032" y="2638"/>
                  </a:lnTo>
                  <a:lnTo>
                    <a:pt x="1093" y="2650"/>
                  </a:lnTo>
                  <a:lnTo>
                    <a:pt x="1156" y="2660"/>
                  </a:lnTo>
                  <a:lnTo>
                    <a:pt x="1218" y="2668"/>
                  </a:lnTo>
                  <a:lnTo>
                    <a:pt x="1284" y="2673"/>
                  </a:lnTo>
                  <a:lnTo>
                    <a:pt x="1349" y="2674"/>
                  </a:lnTo>
                  <a:lnTo>
                    <a:pt x="1349" y="2674"/>
                  </a:lnTo>
                  <a:lnTo>
                    <a:pt x="1383" y="2674"/>
                  </a:lnTo>
                  <a:lnTo>
                    <a:pt x="1416" y="2673"/>
                  </a:lnTo>
                  <a:lnTo>
                    <a:pt x="1450" y="2670"/>
                  </a:lnTo>
                  <a:lnTo>
                    <a:pt x="1483" y="2667"/>
                  </a:lnTo>
                  <a:lnTo>
                    <a:pt x="1516" y="2663"/>
                  </a:lnTo>
                  <a:lnTo>
                    <a:pt x="1550" y="2657"/>
                  </a:lnTo>
                  <a:lnTo>
                    <a:pt x="1582" y="2652"/>
                  </a:lnTo>
                  <a:lnTo>
                    <a:pt x="1615" y="2646"/>
                  </a:lnTo>
                  <a:lnTo>
                    <a:pt x="1647" y="2639"/>
                  </a:lnTo>
                  <a:lnTo>
                    <a:pt x="1679" y="2631"/>
                  </a:lnTo>
                  <a:lnTo>
                    <a:pt x="1742" y="2613"/>
                  </a:lnTo>
                  <a:lnTo>
                    <a:pt x="1805" y="2590"/>
                  </a:lnTo>
                  <a:lnTo>
                    <a:pt x="1864" y="2567"/>
                  </a:lnTo>
                  <a:lnTo>
                    <a:pt x="1924" y="2539"/>
                  </a:lnTo>
                  <a:lnTo>
                    <a:pt x="1981" y="2510"/>
                  </a:lnTo>
                  <a:lnTo>
                    <a:pt x="2039" y="2476"/>
                  </a:lnTo>
                  <a:lnTo>
                    <a:pt x="2093" y="2441"/>
                  </a:lnTo>
                  <a:lnTo>
                    <a:pt x="2146" y="2404"/>
                  </a:lnTo>
                  <a:lnTo>
                    <a:pt x="2197" y="2363"/>
                  </a:lnTo>
                  <a:lnTo>
                    <a:pt x="2246" y="2320"/>
                  </a:lnTo>
                  <a:lnTo>
                    <a:pt x="2293" y="2276"/>
                  </a:lnTo>
                  <a:lnTo>
                    <a:pt x="2338" y="2230"/>
                  </a:lnTo>
                  <a:lnTo>
                    <a:pt x="2380" y="2181"/>
                  </a:lnTo>
                  <a:lnTo>
                    <a:pt x="2420" y="2129"/>
                  </a:lnTo>
                  <a:lnTo>
                    <a:pt x="2459" y="2078"/>
                  </a:lnTo>
                  <a:lnTo>
                    <a:pt x="2494" y="2024"/>
                  </a:lnTo>
                  <a:lnTo>
                    <a:pt x="2527" y="1968"/>
                  </a:lnTo>
                  <a:lnTo>
                    <a:pt x="2557" y="1911"/>
                  </a:lnTo>
                  <a:lnTo>
                    <a:pt x="2584" y="1851"/>
                  </a:lnTo>
                  <a:lnTo>
                    <a:pt x="2609" y="1791"/>
                  </a:lnTo>
                  <a:lnTo>
                    <a:pt x="2630" y="1730"/>
                  </a:lnTo>
                  <a:lnTo>
                    <a:pt x="2648" y="1667"/>
                  </a:lnTo>
                  <a:lnTo>
                    <a:pt x="2657" y="1636"/>
                  </a:lnTo>
                  <a:lnTo>
                    <a:pt x="2665" y="1604"/>
                  </a:lnTo>
                  <a:lnTo>
                    <a:pt x="2671" y="1572"/>
                  </a:lnTo>
                  <a:lnTo>
                    <a:pt x="2676" y="1539"/>
                  </a:lnTo>
                  <a:lnTo>
                    <a:pt x="2682" y="1507"/>
                  </a:lnTo>
                  <a:lnTo>
                    <a:pt x="2685" y="1473"/>
                  </a:lnTo>
                  <a:lnTo>
                    <a:pt x="2689" y="1441"/>
                  </a:lnTo>
                  <a:lnTo>
                    <a:pt x="2690" y="1408"/>
                  </a:lnTo>
                  <a:lnTo>
                    <a:pt x="2692" y="1375"/>
                  </a:lnTo>
                  <a:lnTo>
                    <a:pt x="2693" y="1341"/>
                  </a:lnTo>
                  <a:lnTo>
                    <a:pt x="2693" y="1341"/>
                  </a:lnTo>
                  <a:lnTo>
                    <a:pt x="2692" y="1306"/>
                  </a:lnTo>
                  <a:lnTo>
                    <a:pt x="2690" y="1272"/>
                  </a:lnTo>
                  <a:lnTo>
                    <a:pt x="2689" y="1237"/>
                  </a:lnTo>
                  <a:lnTo>
                    <a:pt x="2685" y="1203"/>
                  </a:lnTo>
                  <a:lnTo>
                    <a:pt x="2682" y="1168"/>
                  </a:lnTo>
                  <a:lnTo>
                    <a:pt x="2676" y="1135"/>
                  </a:lnTo>
                  <a:lnTo>
                    <a:pt x="2671" y="1102"/>
                  </a:lnTo>
                  <a:lnTo>
                    <a:pt x="2665" y="1068"/>
                  </a:lnTo>
                  <a:lnTo>
                    <a:pt x="2657" y="1036"/>
                  </a:lnTo>
                  <a:lnTo>
                    <a:pt x="2648" y="1004"/>
                  </a:lnTo>
                  <a:lnTo>
                    <a:pt x="2640" y="972"/>
                  </a:lnTo>
                  <a:lnTo>
                    <a:pt x="2630" y="940"/>
                  </a:lnTo>
                  <a:lnTo>
                    <a:pt x="2609" y="877"/>
                  </a:lnTo>
                  <a:lnTo>
                    <a:pt x="2584" y="816"/>
                  </a:lnTo>
                  <a:lnTo>
                    <a:pt x="2557" y="756"/>
                  </a:lnTo>
                  <a:lnTo>
                    <a:pt x="2527" y="699"/>
                  </a:lnTo>
                  <a:lnTo>
                    <a:pt x="2494" y="642"/>
                  </a:lnTo>
                  <a:lnTo>
                    <a:pt x="2459" y="588"/>
                  </a:lnTo>
                  <a:lnTo>
                    <a:pt x="2420" y="536"/>
                  </a:lnTo>
                  <a:lnTo>
                    <a:pt x="2380" y="485"/>
                  </a:lnTo>
                  <a:lnTo>
                    <a:pt x="2338" y="437"/>
                  </a:lnTo>
                  <a:lnTo>
                    <a:pt x="2293" y="390"/>
                  </a:lnTo>
                  <a:lnTo>
                    <a:pt x="2246" y="345"/>
                  </a:lnTo>
                  <a:lnTo>
                    <a:pt x="2197" y="304"/>
                  </a:lnTo>
                  <a:lnTo>
                    <a:pt x="2146" y="265"/>
                  </a:lnTo>
                  <a:lnTo>
                    <a:pt x="2093" y="227"/>
                  </a:lnTo>
                  <a:lnTo>
                    <a:pt x="2039" y="192"/>
                  </a:lnTo>
                  <a:lnTo>
                    <a:pt x="1981" y="160"/>
                  </a:lnTo>
                  <a:lnTo>
                    <a:pt x="1924" y="131"/>
                  </a:lnTo>
                  <a:lnTo>
                    <a:pt x="1864" y="104"/>
                  </a:lnTo>
                  <a:lnTo>
                    <a:pt x="1805" y="81"/>
                  </a:lnTo>
                  <a:lnTo>
                    <a:pt x="1742" y="60"/>
                  </a:lnTo>
                  <a:lnTo>
                    <a:pt x="1679" y="42"/>
                  </a:lnTo>
                  <a:lnTo>
                    <a:pt x="1615" y="26"/>
                  </a:lnTo>
                  <a:lnTo>
                    <a:pt x="1550" y="15"/>
                  </a:lnTo>
                  <a:lnTo>
                    <a:pt x="1516" y="10"/>
                  </a:lnTo>
                  <a:lnTo>
                    <a:pt x="1483" y="7"/>
                  </a:lnTo>
                  <a:lnTo>
                    <a:pt x="1450" y="3"/>
                  </a:lnTo>
                  <a:lnTo>
                    <a:pt x="1416" y="1"/>
                  </a:lnTo>
                  <a:lnTo>
                    <a:pt x="1383" y="0"/>
                  </a:lnTo>
                  <a:lnTo>
                    <a:pt x="1349" y="0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4BB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grpSp>
          <p:nvGrpSpPr>
            <p:cNvPr id="30732" name="组合 29"/>
            <p:cNvGrpSpPr>
              <a:grpSpLocks/>
            </p:cNvGrpSpPr>
            <p:nvPr/>
          </p:nvGrpSpPr>
          <p:grpSpPr bwMode="auto">
            <a:xfrm>
              <a:off x="285750" y="0"/>
              <a:ext cx="3989387" cy="4165600"/>
              <a:chOff x="0" y="0"/>
              <a:chExt cx="3989387" cy="4165600"/>
            </a:xfrm>
          </p:grpSpPr>
          <p:sp>
            <p:nvSpPr>
              <p:cNvPr id="30733" name="Freeform 20"/>
              <p:cNvSpPr>
                <a:spLocks noChangeArrowheads="1"/>
              </p:cNvSpPr>
              <p:nvPr/>
            </p:nvSpPr>
            <p:spPr bwMode="auto">
              <a:xfrm>
                <a:off x="1200150" y="1479550"/>
                <a:ext cx="176212" cy="153988"/>
              </a:xfrm>
              <a:custGeom>
                <a:avLst/>
                <a:gdLst>
                  <a:gd name="T0" fmla="*/ 44 w 111"/>
                  <a:gd name="T1" fmla="*/ 0 h 97"/>
                  <a:gd name="T2" fmla="*/ 44 w 111"/>
                  <a:gd name="T3" fmla="*/ 0 h 97"/>
                  <a:gd name="T4" fmla="*/ 76 w 111"/>
                  <a:gd name="T5" fmla="*/ 0 h 97"/>
                  <a:gd name="T6" fmla="*/ 76 w 111"/>
                  <a:gd name="T7" fmla="*/ 0 h 97"/>
                  <a:gd name="T8" fmla="*/ 76 w 111"/>
                  <a:gd name="T9" fmla="*/ 0 h 97"/>
                  <a:gd name="T10" fmla="*/ 76 w 111"/>
                  <a:gd name="T11" fmla="*/ 0 h 97"/>
                  <a:gd name="T12" fmla="*/ 76 w 111"/>
                  <a:gd name="T13" fmla="*/ 0 h 97"/>
                  <a:gd name="T14" fmla="*/ 76 w 111"/>
                  <a:gd name="T15" fmla="*/ 0 h 97"/>
                  <a:gd name="T16" fmla="*/ 111 w 111"/>
                  <a:gd name="T17" fmla="*/ 0 h 97"/>
                  <a:gd name="T18" fmla="*/ 76 w 111"/>
                  <a:gd name="T19" fmla="*/ 46 h 97"/>
                  <a:gd name="T20" fmla="*/ 76 w 111"/>
                  <a:gd name="T21" fmla="*/ 46 h 97"/>
                  <a:gd name="T22" fmla="*/ 76 w 111"/>
                  <a:gd name="T23" fmla="*/ 46 h 97"/>
                  <a:gd name="T24" fmla="*/ 76 w 111"/>
                  <a:gd name="T25" fmla="*/ 71 h 97"/>
                  <a:gd name="T26" fmla="*/ 76 w 111"/>
                  <a:gd name="T27" fmla="*/ 71 h 97"/>
                  <a:gd name="T28" fmla="*/ 76 w 111"/>
                  <a:gd name="T29" fmla="*/ 71 h 97"/>
                  <a:gd name="T30" fmla="*/ 76 w 111"/>
                  <a:gd name="T31" fmla="*/ 97 h 97"/>
                  <a:gd name="T32" fmla="*/ 76 w 111"/>
                  <a:gd name="T33" fmla="*/ 97 h 97"/>
                  <a:gd name="T34" fmla="*/ 44 w 111"/>
                  <a:gd name="T35" fmla="*/ 71 h 97"/>
                  <a:gd name="T36" fmla="*/ 0 w 111"/>
                  <a:gd name="T37" fmla="*/ 71 h 97"/>
                  <a:gd name="T38" fmla="*/ 0 w 111"/>
                  <a:gd name="T39" fmla="*/ 71 h 97"/>
                  <a:gd name="T40" fmla="*/ 44 w 111"/>
                  <a:gd name="T41" fmla="*/ 71 h 97"/>
                  <a:gd name="T42" fmla="*/ 44 w 111"/>
                  <a:gd name="T43" fmla="*/ 71 h 97"/>
                  <a:gd name="T44" fmla="*/ 0 w 111"/>
                  <a:gd name="T45" fmla="*/ 46 h 97"/>
                  <a:gd name="T46" fmla="*/ 0 w 111"/>
                  <a:gd name="T47" fmla="*/ 46 h 97"/>
                  <a:gd name="T48" fmla="*/ 44 w 111"/>
                  <a:gd name="T49" fmla="*/ 0 h 9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1"/>
                  <a:gd name="T76" fmla="*/ 0 h 97"/>
                  <a:gd name="T77" fmla="*/ 111 w 111"/>
                  <a:gd name="T78" fmla="*/ 97 h 97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1" h="97">
                    <a:moveTo>
                      <a:pt x="44" y="0"/>
                    </a:moveTo>
                    <a:lnTo>
                      <a:pt x="44" y="0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111" y="0"/>
                    </a:lnTo>
                    <a:lnTo>
                      <a:pt x="76" y="46"/>
                    </a:lnTo>
                    <a:lnTo>
                      <a:pt x="76" y="46"/>
                    </a:lnTo>
                    <a:lnTo>
                      <a:pt x="76" y="46"/>
                    </a:lnTo>
                    <a:lnTo>
                      <a:pt x="76" y="71"/>
                    </a:lnTo>
                    <a:lnTo>
                      <a:pt x="76" y="71"/>
                    </a:lnTo>
                    <a:lnTo>
                      <a:pt x="76" y="71"/>
                    </a:lnTo>
                    <a:lnTo>
                      <a:pt x="76" y="97"/>
                    </a:lnTo>
                    <a:lnTo>
                      <a:pt x="76" y="97"/>
                    </a:lnTo>
                    <a:lnTo>
                      <a:pt x="44" y="71"/>
                    </a:lnTo>
                    <a:lnTo>
                      <a:pt x="0" y="71"/>
                    </a:lnTo>
                    <a:lnTo>
                      <a:pt x="0" y="71"/>
                    </a:lnTo>
                    <a:lnTo>
                      <a:pt x="44" y="71"/>
                    </a:lnTo>
                    <a:lnTo>
                      <a:pt x="44" y="71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EE90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000000"/>
                  </a:solidFill>
                  <a:sym typeface="Impact" panose="020B0806030902050204" pitchFamily="34" charset="0"/>
                </a:endParaRPr>
              </a:p>
            </p:txBody>
          </p:sp>
          <p:sp>
            <p:nvSpPr>
              <p:cNvPr id="30734" name="Freeform 21"/>
              <p:cNvSpPr>
                <a:spLocks noChangeArrowheads="1"/>
              </p:cNvSpPr>
              <p:nvPr/>
            </p:nvSpPr>
            <p:spPr bwMode="auto">
              <a:xfrm>
                <a:off x="1320800" y="1381125"/>
                <a:ext cx="212725" cy="323850"/>
              </a:xfrm>
              <a:custGeom>
                <a:avLst/>
                <a:gdLst>
                  <a:gd name="T0" fmla="*/ 80 w 134"/>
                  <a:gd name="T1" fmla="*/ 0 h 204"/>
                  <a:gd name="T2" fmla="*/ 80 w 134"/>
                  <a:gd name="T3" fmla="*/ 0 h 204"/>
                  <a:gd name="T4" fmla="*/ 80 w 134"/>
                  <a:gd name="T5" fmla="*/ 0 h 204"/>
                  <a:gd name="T6" fmla="*/ 91 w 134"/>
                  <a:gd name="T7" fmla="*/ 0 h 204"/>
                  <a:gd name="T8" fmla="*/ 91 w 134"/>
                  <a:gd name="T9" fmla="*/ 0 h 204"/>
                  <a:gd name="T10" fmla="*/ 91 w 134"/>
                  <a:gd name="T11" fmla="*/ 0 h 204"/>
                  <a:gd name="T12" fmla="*/ 91 w 134"/>
                  <a:gd name="T13" fmla="*/ 0 h 204"/>
                  <a:gd name="T14" fmla="*/ 91 w 134"/>
                  <a:gd name="T15" fmla="*/ 0 h 204"/>
                  <a:gd name="T16" fmla="*/ 108 w 134"/>
                  <a:gd name="T17" fmla="*/ 0 h 204"/>
                  <a:gd name="T18" fmla="*/ 91 w 134"/>
                  <a:gd name="T19" fmla="*/ 0 h 204"/>
                  <a:gd name="T20" fmla="*/ 91 w 134"/>
                  <a:gd name="T21" fmla="*/ 0 h 204"/>
                  <a:gd name="T22" fmla="*/ 91 w 134"/>
                  <a:gd name="T23" fmla="*/ 31 h 204"/>
                  <a:gd name="T24" fmla="*/ 91 w 134"/>
                  <a:gd name="T25" fmla="*/ 31 h 204"/>
                  <a:gd name="T26" fmla="*/ 91 w 134"/>
                  <a:gd name="T27" fmla="*/ 62 h 204"/>
                  <a:gd name="T28" fmla="*/ 91 w 134"/>
                  <a:gd name="T29" fmla="*/ 62 h 204"/>
                  <a:gd name="T30" fmla="*/ 91 w 134"/>
                  <a:gd name="T31" fmla="*/ 62 h 204"/>
                  <a:gd name="T32" fmla="*/ 91 w 134"/>
                  <a:gd name="T33" fmla="*/ 108 h 204"/>
                  <a:gd name="T34" fmla="*/ 91 w 134"/>
                  <a:gd name="T35" fmla="*/ 108 h 204"/>
                  <a:gd name="T36" fmla="*/ 134 w 134"/>
                  <a:gd name="T37" fmla="*/ 133 h 204"/>
                  <a:gd name="T38" fmla="*/ 134 w 134"/>
                  <a:gd name="T39" fmla="*/ 133 h 204"/>
                  <a:gd name="T40" fmla="*/ 134 w 134"/>
                  <a:gd name="T41" fmla="*/ 133 h 204"/>
                  <a:gd name="T42" fmla="*/ 91 w 134"/>
                  <a:gd name="T43" fmla="*/ 159 h 204"/>
                  <a:gd name="T44" fmla="*/ 91 w 134"/>
                  <a:gd name="T45" fmla="*/ 159 h 204"/>
                  <a:gd name="T46" fmla="*/ 80 w 134"/>
                  <a:gd name="T47" fmla="*/ 159 h 204"/>
                  <a:gd name="T48" fmla="*/ 80 w 134"/>
                  <a:gd name="T49" fmla="*/ 159 h 204"/>
                  <a:gd name="T50" fmla="*/ 80 w 134"/>
                  <a:gd name="T51" fmla="*/ 204 h 204"/>
                  <a:gd name="T52" fmla="*/ 80 w 134"/>
                  <a:gd name="T53" fmla="*/ 204 h 204"/>
                  <a:gd name="T54" fmla="*/ 35 w 134"/>
                  <a:gd name="T55" fmla="*/ 204 h 204"/>
                  <a:gd name="T56" fmla="*/ 35 w 134"/>
                  <a:gd name="T57" fmla="*/ 204 h 204"/>
                  <a:gd name="T58" fmla="*/ 35 w 134"/>
                  <a:gd name="T59" fmla="*/ 204 h 204"/>
                  <a:gd name="T60" fmla="*/ 35 w 134"/>
                  <a:gd name="T61" fmla="*/ 204 h 204"/>
                  <a:gd name="T62" fmla="*/ 0 w 134"/>
                  <a:gd name="T63" fmla="*/ 204 h 204"/>
                  <a:gd name="T64" fmla="*/ 0 w 134"/>
                  <a:gd name="T65" fmla="*/ 204 h 204"/>
                  <a:gd name="T66" fmla="*/ 0 w 134"/>
                  <a:gd name="T67" fmla="*/ 204 h 204"/>
                  <a:gd name="T68" fmla="*/ 0 w 134"/>
                  <a:gd name="T69" fmla="*/ 159 h 204"/>
                  <a:gd name="T70" fmla="*/ 35 w 134"/>
                  <a:gd name="T71" fmla="*/ 159 h 204"/>
                  <a:gd name="T72" fmla="*/ 80 w 134"/>
                  <a:gd name="T73" fmla="*/ 159 h 204"/>
                  <a:gd name="T74" fmla="*/ 80 w 134"/>
                  <a:gd name="T75" fmla="*/ 159 h 204"/>
                  <a:gd name="T76" fmla="*/ 80 w 134"/>
                  <a:gd name="T77" fmla="*/ 133 h 204"/>
                  <a:gd name="T78" fmla="*/ 80 w 134"/>
                  <a:gd name="T79" fmla="*/ 133 h 204"/>
                  <a:gd name="T80" fmla="*/ 35 w 134"/>
                  <a:gd name="T81" fmla="*/ 133 h 204"/>
                  <a:gd name="T82" fmla="*/ 35 w 134"/>
                  <a:gd name="T83" fmla="*/ 133 h 204"/>
                  <a:gd name="T84" fmla="*/ 35 w 134"/>
                  <a:gd name="T85" fmla="*/ 108 h 204"/>
                  <a:gd name="T86" fmla="*/ 35 w 134"/>
                  <a:gd name="T87" fmla="*/ 108 h 204"/>
                  <a:gd name="T88" fmla="*/ 60 w 134"/>
                  <a:gd name="T89" fmla="*/ 108 h 204"/>
                  <a:gd name="T90" fmla="*/ 69 w 134"/>
                  <a:gd name="T91" fmla="*/ 106 h 204"/>
                  <a:gd name="T92" fmla="*/ 74 w 134"/>
                  <a:gd name="T93" fmla="*/ 102 h 204"/>
                  <a:gd name="T94" fmla="*/ 77 w 134"/>
                  <a:gd name="T95" fmla="*/ 97 h 204"/>
                  <a:gd name="T96" fmla="*/ 78 w 134"/>
                  <a:gd name="T97" fmla="*/ 88 h 204"/>
                  <a:gd name="T98" fmla="*/ 80 w 134"/>
                  <a:gd name="T99" fmla="*/ 62 h 204"/>
                  <a:gd name="T100" fmla="*/ 35 w 134"/>
                  <a:gd name="T101" fmla="*/ 62 h 204"/>
                  <a:gd name="T102" fmla="*/ 35 w 134"/>
                  <a:gd name="T103" fmla="*/ 62 h 204"/>
                  <a:gd name="T104" fmla="*/ 35 w 134"/>
                  <a:gd name="T105" fmla="*/ 62 h 204"/>
                  <a:gd name="T106" fmla="*/ 35 w 134"/>
                  <a:gd name="T107" fmla="*/ 31 h 204"/>
                  <a:gd name="T108" fmla="*/ 80 w 134"/>
                  <a:gd name="T109" fmla="*/ 0 h 204"/>
                  <a:gd name="T110" fmla="*/ 80 w 134"/>
                  <a:gd name="T111" fmla="*/ 0 h 204"/>
                  <a:gd name="T112" fmla="*/ 80 w 134"/>
                  <a:gd name="T113" fmla="*/ 0 h 204"/>
                  <a:gd name="T114" fmla="*/ 80 w 134"/>
                  <a:gd name="T115" fmla="*/ 0 h 20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34"/>
                  <a:gd name="T175" fmla="*/ 0 h 204"/>
                  <a:gd name="T176" fmla="*/ 134 w 134"/>
                  <a:gd name="T177" fmla="*/ 204 h 20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34" h="204">
                    <a:moveTo>
                      <a:pt x="80" y="0"/>
                    </a:moveTo>
                    <a:lnTo>
                      <a:pt x="80" y="0"/>
                    </a:lnTo>
                    <a:lnTo>
                      <a:pt x="80" y="0"/>
                    </a:lnTo>
                    <a:lnTo>
                      <a:pt x="91" y="0"/>
                    </a:lnTo>
                    <a:lnTo>
                      <a:pt x="91" y="0"/>
                    </a:lnTo>
                    <a:lnTo>
                      <a:pt x="91" y="0"/>
                    </a:lnTo>
                    <a:lnTo>
                      <a:pt x="91" y="0"/>
                    </a:lnTo>
                    <a:lnTo>
                      <a:pt x="91" y="0"/>
                    </a:lnTo>
                    <a:lnTo>
                      <a:pt x="108" y="0"/>
                    </a:lnTo>
                    <a:lnTo>
                      <a:pt x="91" y="0"/>
                    </a:lnTo>
                    <a:lnTo>
                      <a:pt x="91" y="0"/>
                    </a:lnTo>
                    <a:lnTo>
                      <a:pt x="91" y="31"/>
                    </a:lnTo>
                    <a:lnTo>
                      <a:pt x="91" y="31"/>
                    </a:lnTo>
                    <a:lnTo>
                      <a:pt x="91" y="62"/>
                    </a:lnTo>
                    <a:lnTo>
                      <a:pt x="91" y="62"/>
                    </a:lnTo>
                    <a:lnTo>
                      <a:pt x="91" y="62"/>
                    </a:lnTo>
                    <a:lnTo>
                      <a:pt x="91" y="108"/>
                    </a:lnTo>
                    <a:lnTo>
                      <a:pt x="91" y="108"/>
                    </a:lnTo>
                    <a:lnTo>
                      <a:pt x="134" y="133"/>
                    </a:lnTo>
                    <a:lnTo>
                      <a:pt x="134" y="133"/>
                    </a:lnTo>
                    <a:lnTo>
                      <a:pt x="134" y="133"/>
                    </a:lnTo>
                    <a:lnTo>
                      <a:pt x="91" y="159"/>
                    </a:lnTo>
                    <a:lnTo>
                      <a:pt x="91" y="159"/>
                    </a:lnTo>
                    <a:lnTo>
                      <a:pt x="80" y="159"/>
                    </a:lnTo>
                    <a:lnTo>
                      <a:pt x="80" y="159"/>
                    </a:lnTo>
                    <a:lnTo>
                      <a:pt x="80" y="204"/>
                    </a:lnTo>
                    <a:lnTo>
                      <a:pt x="80" y="204"/>
                    </a:lnTo>
                    <a:lnTo>
                      <a:pt x="35" y="204"/>
                    </a:lnTo>
                    <a:lnTo>
                      <a:pt x="35" y="204"/>
                    </a:lnTo>
                    <a:lnTo>
                      <a:pt x="35" y="204"/>
                    </a:lnTo>
                    <a:lnTo>
                      <a:pt x="35" y="204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159"/>
                    </a:lnTo>
                    <a:lnTo>
                      <a:pt x="35" y="159"/>
                    </a:lnTo>
                    <a:lnTo>
                      <a:pt x="80" y="159"/>
                    </a:lnTo>
                    <a:lnTo>
                      <a:pt x="80" y="159"/>
                    </a:lnTo>
                    <a:lnTo>
                      <a:pt x="80" y="133"/>
                    </a:lnTo>
                    <a:lnTo>
                      <a:pt x="80" y="133"/>
                    </a:lnTo>
                    <a:lnTo>
                      <a:pt x="35" y="133"/>
                    </a:lnTo>
                    <a:lnTo>
                      <a:pt x="35" y="133"/>
                    </a:lnTo>
                    <a:lnTo>
                      <a:pt x="35" y="108"/>
                    </a:lnTo>
                    <a:lnTo>
                      <a:pt x="35" y="108"/>
                    </a:lnTo>
                    <a:lnTo>
                      <a:pt x="60" y="108"/>
                    </a:lnTo>
                    <a:lnTo>
                      <a:pt x="69" y="106"/>
                    </a:lnTo>
                    <a:lnTo>
                      <a:pt x="74" y="102"/>
                    </a:lnTo>
                    <a:lnTo>
                      <a:pt x="77" y="97"/>
                    </a:lnTo>
                    <a:lnTo>
                      <a:pt x="78" y="88"/>
                    </a:lnTo>
                    <a:lnTo>
                      <a:pt x="80" y="62"/>
                    </a:lnTo>
                    <a:lnTo>
                      <a:pt x="35" y="62"/>
                    </a:lnTo>
                    <a:lnTo>
                      <a:pt x="35" y="62"/>
                    </a:lnTo>
                    <a:lnTo>
                      <a:pt x="35" y="62"/>
                    </a:lnTo>
                    <a:lnTo>
                      <a:pt x="35" y="31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EE90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000000"/>
                  </a:solidFill>
                  <a:sym typeface="Impact" panose="020B0806030902050204" pitchFamily="34" charset="0"/>
                </a:endParaRPr>
              </a:p>
            </p:txBody>
          </p:sp>
          <p:sp>
            <p:nvSpPr>
              <p:cNvPr id="30735" name="Freeform 22"/>
              <p:cNvSpPr>
                <a:spLocks noChangeArrowheads="1"/>
              </p:cNvSpPr>
              <p:nvPr/>
            </p:nvSpPr>
            <p:spPr bwMode="auto">
              <a:xfrm>
                <a:off x="1200150" y="990600"/>
                <a:ext cx="247650" cy="193675"/>
              </a:xfrm>
              <a:custGeom>
                <a:avLst/>
                <a:gdLst>
                  <a:gd name="T0" fmla="*/ 76 w 156"/>
                  <a:gd name="T1" fmla="*/ 0 h 122"/>
                  <a:gd name="T2" fmla="*/ 76 w 156"/>
                  <a:gd name="T3" fmla="*/ 56 h 122"/>
                  <a:gd name="T4" fmla="*/ 76 w 156"/>
                  <a:gd name="T5" fmla="*/ 56 h 122"/>
                  <a:gd name="T6" fmla="*/ 76 w 156"/>
                  <a:gd name="T7" fmla="*/ 56 h 122"/>
                  <a:gd name="T8" fmla="*/ 76 w 156"/>
                  <a:gd name="T9" fmla="*/ 56 h 122"/>
                  <a:gd name="T10" fmla="*/ 111 w 156"/>
                  <a:gd name="T11" fmla="*/ 56 h 122"/>
                  <a:gd name="T12" fmla="*/ 111 w 156"/>
                  <a:gd name="T13" fmla="*/ 56 h 122"/>
                  <a:gd name="T14" fmla="*/ 156 w 156"/>
                  <a:gd name="T15" fmla="*/ 77 h 122"/>
                  <a:gd name="T16" fmla="*/ 156 w 156"/>
                  <a:gd name="T17" fmla="*/ 77 h 122"/>
                  <a:gd name="T18" fmla="*/ 156 w 156"/>
                  <a:gd name="T19" fmla="*/ 77 h 122"/>
                  <a:gd name="T20" fmla="*/ 147 w 156"/>
                  <a:gd name="T21" fmla="*/ 77 h 122"/>
                  <a:gd name="T22" fmla="*/ 140 w 156"/>
                  <a:gd name="T23" fmla="*/ 78 h 122"/>
                  <a:gd name="T24" fmla="*/ 135 w 156"/>
                  <a:gd name="T25" fmla="*/ 81 h 122"/>
                  <a:gd name="T26" fmla="*/ 129 w 156"/>
                  <a:gd name="T27" fmla="*/ 83 h 122"/>
                  <a:gd name="T28" fmla="*/ 121 w 156"/>
                  <a:gd name="T29" fmla="*/ 90 h 122"/>
                  <a:gd name="T30" fmla="*/ 117 w 156"/>
                  <a:gd name="T31" fmla="*/ 99 h 122"/>
                  <a:gd name="T32" fmla="*/ 113 w 156"/>
                  <a:gd name="T33" fmla="*/ 107 h 122"/>
                  <a:gd name="T34" fmla="*/ 111 w 156"/>
                  <a:gd name="T35" fmla="*/ 116 h 122"/>
                  <a:gd name="T36" fmla="*/ 111 w 156"/>
                  <a:gd name="T37" fmla="*/ 122 h 122"/>
                  <a:gd name="T38" fmla="*/ 76 w 156"/>
                  <a:gd name="T39" fmla="*/ 122 h 122"/>
                  <a:gd name="T40" fmla="*/ 76 w 156"/>
                  <a:gd name="T41" fmla="*/ 122 h 122"/>
                  <a:gd name="T42" fmla="*/ 0 w 156"/>
                  <a:gd name="T43" fmla="*/ 77 h 122"/>
                  <a:gd name="T44" fmla="*/ 0 w 156"/>
                  <a:gd name="T45" fmla="*/ 77 h 122"/>
                  <a:gd name="T46" fmla="*/ 0 w 156"/>
                  <a:gd name="T47" fmla="*/ 56 h 122"/>
                  <a:gd name="T48" fmla="*/ 0 w 156"/>
                  <a:gd name="T49" fmla="*/ 56 h 122"/>
                  <a:gd name="T50" fmla="*/ 0 w 156"/>
                  <a:gd name="T51" fmla="*/ 56 h 122"/>
                  <a:gd name="T52" fmla="*/ 44 w 156"/>
                  <a:gd name="T53" fmla="*/ 0 h 122"/>
                  <a:gd name="T54" fmla="*/ 76 w 156"/>
                  <a:gd name="T55" fmla="*/ 0 h 12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56"/>
                  <a:gd name="T85" fmla="*/ 0 h 122"/>
                  <a:gd name="T86" fmla="*/ 156 w 156"/>
                  <a:gd name="T87" fmla="*/ 122 h 12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56" h="122">
                    <a:moveTo>
                      <a:pt x="76" y="0"/>
                    </a:moveTo>
                    <a:lnTo>
                      <a:pt x="76" y="56"/>
                    </a:lnTo>
                    <a:lnTo>
                      <a:pt x="76" y="56"/>
                    </a:lnTo>
                    <a:lnTo>
                      <a:pt x="76" y="56"/>
                    </a:lnTo>
                    <a:lnTo>
                      <a:pt x="76" y="56"/>
                    </a:lnTo>
                    <a:lnTo>
                      <a:pt x="111" y="56"/>
                    </a:lnTo>
                    <a:lnTo>
                      <a:pt x="111" y="56"/>
                    </a:lnTo>
                    <a:lnTo>
                      <a:pt x="156" y="77"/>
                    </a:lnTo>
                    <a:lnTo>
                      <a:pt x="156" y="77"/>
                    </a:lnTo>
                    <a:lnTo>
                      <a:pt x="156" y="77"/>
                    </a:lnTo>
                    <a:lnTo>
                      <a:pt x="147" y="77"/>
                    </a:lnTo>
                    <a:lnTo>
                      <a:pt x="140" y="78"/>
                    </a:lnTo>
                    <a:lnTo>
                      <a:pt x="135" y="81"/>
                    </a:lnTo>
                    <a:lnTo>
                      <a:pt x="129" y="83"/>
                    </a:lnTo>
                    <a:lnTo>
                      <a:pt x="121" y="90"/>
                    </a:lnTo>
                    <a:lnTo>
                      <a:pt x="117" y="99"/>
                    </a:lnTo>
                    <a:lnTo>
                      <a:pt x="113" y="107"/>
                    </a:lnTo>
                    <a:lnTo>
                      <a:pt x="111" y="116"/>
                    </a:lnTo>
                    <a:lnTo>
                      <a:pt x="111" y="122"/>
                    </a:lnTo>
                    <a:lnTo>
                      <a:pt x="76" y="122"/>
                    </a:lnTo>
                    <a:lnTo>
                      <a:pt x="76" y="122"/>
                    </a:lnTo>
                    <a:lnTo>
                      <a:pt x="0" y="77"/>
                    </a:lnTo>
                    <a:lnTo>
                      <a:pt x="0" y="77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44" y="0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EE90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000000"/>
                  </a:solidFill>
                  <a:sym typeface="Impact" panose="020B0806030902050204" pitchFamily="34" charset="0"/>
                </a:endParaRPr>
              </a:p>
            </p:txBody>
          </p:sp>
          <p:sp>
            <p:nvSpPr>
              <p:cNvPr id="30736" name="Freeform 23"/>
              <p:cNvSpPr>
                <a:spLocks noChangeArrowheads="1"/>
              </p:cNvSpPr>
              <p:nvPr/>
            </p:nvSpPr>
            <p:spPr bwMode="auto">
              <a:xfrm>
                <a:off x="1797050" y="658813"/>
                <a:ext cx="163512" cy="187325"/>
              </a:xfrm>
              <a:custGeom>
                <a:avLst/>
                <a:gdLst>
                  <a:gd name="T0" fmla="*/ 62 w 103"/>
                  <a:gd name="T1" fmla="*/ 13 h 118"/>
                  <a:gd name="T2" fmla="*/ 62 w 103"/>
                  <a:gd name="T3" fmla="*/ 13 h 118"/>
                  <a:gd name="T4" fmla="*/ 103 w 103"/>
                  <a:gd name="T5" fmla="*/ 13 h 118"/>
                  <a:gd name="T6" fmla="*/ 103 w 103"/>
                  <a:gd name="T7" fmla="*/ 53 h 118"/>
                  <a:gd name="T8" fmla="*/ 62 w 103"/>
                  <a:gd name="T9" fmla="*/ 53 h 118"/>
                  <a:gd name="T10" fmla="*/ 62 w 103"/>
                  <a:gd name="T11" fmla="*/ 53 h 118"/>
                  <a:gd name="T12" fmla="*/ 103 w 103"/>
                  <a:gd name="T13" fmla="*/ 53 h 118"/>
                  <a:gd name="T14" fmla="*/ 103 w 103"/>
                  <a:gd name="T15" fmla="*/ 63 h 118"/>
                  <a:gd name="T16" fmla="*/ 103 w 103"/>
                  <a:gd name="T17" fmla="*/ 63 h 118"/>
                  <a:gd name="T18" fmla="*/ 62 w 103"/>
                  <a:gd name="T19" fmla="*/ 63 h 118"/>
                  <a:gd name="T20" fmla="*/ 62 w 103"/>
                  <a:gd name="T21" fmla="*/ 63 h 118"/>
                  <a:gd name="T22" fmla="*/ 62 w 103"/>
                  <a:gd name="T23" fmla="*/ 63 h 118"/>
                  <a:gd name="T24" fmla="*/ 62 w 103"/>
                  <a:gd name="T25" fmla="*/ 118 h 118"/>
                  <a:gd name="T26" fmla="*/ 37 w 103"/>
                  <a:gd name="T27" fmla="*/ 118 h 118"/>
                  <a:gd name="T28" fmla="*/ 37 w 103"/>
                  <a:gd name="T29" fmla="*/ 118 h 118"/>
                  <a:gd name="T30" fmla="*/ 25 w 103"/>
                  <a:gd name="T31" fmla="*/ 118 h 118"/>
                  <a:gd name="T32" fmla="*/ 15 w 103"/>
                  <a:gd name="T33" fmla="*/ 117 h 118"/>
                  <a:gd name="T34" fmla="*/ 8 w 103"/>
                  <a:gd name="T35" fmla="*/ 116 h 118"/>
                  <a:gd name="T36" fmla="*/ 4 w 103"/>
                  <a:gd name="T37" fmla="*/ 111 h 118"/>
                  <a:gd name="T38" fmla="*/ 1 w 103"/>
                  <a:gd name="T39" fmla="*/ 104 h 118"/>
                  <a:gd name="T40" fmla="*/ 0 w 103"/>
                  <a:gd name="T41" fmla="*/ 95 h 118"/>
                  <a:gd name="T42" fmla="*/ 0 w 103"/>
                  <a:gd name="T43" fmla="*/ 63 h 118"/>
                  <a:gd name="T44" fmla="*/ 0 w 103"/>
                  <a:gd name="T45" fmla="*/ 63 h 118"/>
                  <a:gd name="T46" fmla="*/ 0 w 103"/>
                  <a:gd name="T47" fmla="*/ 63 h 118"/>
                  <a:gd name="T48" fmla="*/ 0 w 103"/>
                  <a:gd name="T49" fmla="*/ 53 h 118"/>
                  <a:gd name="T50" fmla="*/ 0 w 103"/>
                  <a:gd name="T51" fmla="*/ 53 h 118"/>
                  <a:gd name="T52" fmla="*/ 0 w 103"/>
                  <a:gd name="T53" fmla="*/ 13 h 118"/>
                  <a:gd name="T54" fmla="*/ 0 w 103"/>
                  <a:gd name="T55" fmla="*/ 13 h 118"/>
                  <a:gd name="T56" fmla="*/ 37 w 103"/>
                  <a:gd name="T57" fmla="*/ 13 h 118"/>
                  <a:gd name="T58" fmla="*/ 37 w 103"/>
                  <a:gd name="T59" fmla="*/ 13 h 118"/>
                  <a:gd name="T60" fmla="*/ 62 w 103"/>
                  <a:gd name="T61" fmla="*/ 13 h 118"/>
                  <a:gd name="T62" fmla="*/ 62 w 103"/>
                  <a:gd name="T63" fmla="*/ 13 h 118"/>
                  <a:gd name="T64" fmla="*/ 53 w 103"/>
                  <a:gd name="T65" fmla="*/ 0 h 118"/>
                  <a:gd name="T66" fmla="*/ 62 w 103"/>
                  <a:gd name="T67" fmla="*/ 13 h 118"/>
                  <a:gd name="T68" fmla="*/ 62 w 103"/>
                  <a:gd name="T69" fmla="*/ 13 h 11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03"/>
                  <a:gd name="T106" fmla="*/ 0 h 118"/>
                  <a:gd name="T107" fmla="*/ 103 w 103"/>
                  <a:gd name="T108" fmla="*/ 118 h 11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03" h="118">
                    <a:moveTo>
                      <a:pt x="62" y="13"/>
                    </a:moveTo>
                    <a:lnTo>
                      <a:pt x="62" y="13"/>
                    </a:lnTo>
                    <a:lnTo>
                      <a:pt x="103" y="13"/>
                    </a:lnTo>
                    <a:lnTo>
                      <a:pt x="103" y="53"/>
                    </a:lnTo>
                    <a:lnTo>
                      <a:pt x="62" y="53"/>
                    </a:lnTo>
                    <a:lnTo>
                      <a:pt x="62" y="53"/>
                    </a:lnTo>
                    <a:lnTo>
                      <a:pt x="103" y="53"/>
                    </a:lnTo>
                    <a:lnTo>
                      <a:pt x="103" y="63"/>
                    </a:lnTo>
                    <a:lnTo>
                      <a:pt x="103" y="63"/>
                    </a:lnTo>
                    <a:lnTo>
                      <a:pt x="62" y="63"/>
                    </a:lnTo>
                    <a:lnTo>
                      <a:pt x="62" y="63"/>
                    </a:lnTo>
                    <a:lnTo>
                      <a:pt x="62" y="63"/>
                    </a:lnTo>
                    <a:lnTo>
                      <a:pt x="62" y="118"/>
                    </a:lnTo>
                    <a:lnTo>
                      <a:pt x="37" y="118"/>
                    </a:lnTo>
                    <a:lnTo>
                      <a:pt x="37" y="118"/>
                    </a:lnTo>
                    <a:lnTo>
                      <a:pt x="25" y="118"/>
                    </a:lnTo>
                    <a:lnTo>
                      <a:pt x="15" y="117"/>
                    </a:lnTo>
                    <a:lnTo>
                      <a:pt x="8" y="116"/>
                    </a:lnTo>
                    <a:lnTo>
                      <a:pt x="4" y="111"/>
                    </a:lnTo>
                    <a:lnTo>
                      <a:pt x="1" y="104"/>
                    </a:lnTo>
                    <a:lnTo>
                      <a:pt x="0" y="95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0" y="53"/>
                    </a:lnTo>
                    <a:lnTo>
                      <a:pt x="0" y="5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37" y="13"/>
                    </a:lnTo>
                    <a:lnTo>
                      <a:pt x="37" y="1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53" y="0"/>
                    </a:lnTo>
                    <a:lnTo>
                      <a:pt x="62" y="13"/>
                    </a:lnTo>
                    <a:lnTo>
                      <a:pt x="62" y="13"/>
                    </a:lnTo>
                    <a:close/>
                  </a:path>
                </a:pathLst>
              </a:custGeom>
              <a:solidFill>
                <a:srgbClr val="EE90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000000"/>
                  </a:solidFill>
                  <a:sym typeface="Impact" panose="020B0806030902050204" pitchFamily="34" charset="0"/>
                </a:endParaRPr>
              </a:p>
            </p:txBody>
          </p:sp>
          <p:sp>
            <p:nvSpPr>
              <p:cNvPr id="30737" name="Freeform 24"/>
              <p:cNvSpPr>
                <a:spLocks noChangeArrowheads="1"/>
              </p:cNvSpPr>
              <p:nvPr/>
            </p:nvSpPr>
            <p:spPr bwMode="auto">
              <a:xfrm>
                <a:off x="2006600" y="519113"/>
                <a:ext cx="100012" cy="128588"/>
              </a:xfrm>
              <a:custGeom>
                <a:avLst/>
                <a:gdLst>
                  <a:gd name="T0" fmla="*/ 15 w 63"/>
                  <a:gd name="T1" fmla="*/ 30 h 81"/>
                  <a:gd name="T2" fmla="*/ 15 w 63"/>
                  <a:gd name="T3" fmla="*/ 30 h 81"/>
                  <a:gd name="T4" fmla="*/ 0 w 63"/>
                  <a:gd name="T5" fmla="*/ 30 h 81"/>
                  <a:gd name="T6" fmla="*/ 0 w 63"/>
                  <a:gd name="T7" fmla="*/ 30 h 81"/>
                  <a:gd name="T8" fmla="*/ 0 w 63"/>
                  <a:gd name="T9" fmla="*/ 66 h 81"/>
                  <a:gd name="T10" fmla="*/ 0 w 63"/>
                  <a:gd name="T11" fmla="*/ 66 h 81"/>
                  <a:gd name="T12" fmla="*/ 0 w 63"/>
                  <a:gd name="T13" fmla="*/ 80 h 81"/>
                  <a:gd name="T14" fmla="*/ 0 w 63"/>
                  <a:gd name="T15" fmla="*/ 66 h 81"/>
                  <a:gd name="T16" fmla="*/ 0 w 63"/>
                  <a:gd name="T17" fmla="*/ 66 h 81"/>
                  <a:gd name="T18" fmla="*/ 3 w 63"/>
                  <a:gd name="T19" fmla="*/ 71 h 81"/>
                  <a:gd name="T20" fmla="*/ 8 w 63"/>
                  <a:gd name="T21" fmla="*/ 80 h 81"/>
                  <a:gd name="T22" fmla="*/ 11 w 63"/>
                  <a:gd name="T23" fmla="*/ 81 h 81"/>
                  <a:gd name="T24" fmla="*/ 13 w 63"/>
                  <a:gd name="T25" fmla="*/ 81 h 81"/>
                  <a:gd name="T26" fmla="*/ 14 w 63"/>
                  <a:gd name="T27" fmla="*/ 81 h 81"/>
                  <a:gd name="T28" fmla="*/ 15 w 63"/>
                  <a:gd name="T29" fmla="*/ 77 h 81"/>
                  <a:gd name="T30" fmla="*/ 15 w 63"/>
                  <a:gd name="T31" fmla="*/ 66 h 81"/>
                  <a:gd name="T32" fmla="*/ 15 w 63"/>
                  <a:gd name="T33" fmla="*/ 66 h 81"/>
                  <a:gd name="T34" fmla="*/ 63 w 63"/>
                  <a:gd name="T35" fmla="*/ 66 h 81"/>
                  <a:gd name="T36" fmla="*/ 63 w 63"/>
                  <a:gd name="T37" fmla="*/ 66 h 81"/>
                  <a:gd name="T38" fmla="*/ 63 w 63"/>
                  <a:gd name="T39" fmla="*/ 30 h 81"/>
                  <a:gd name="T40" fmla="*/ 63 w 63"/>
                  <a:gd name="T41" fmla="*/ 30 h 81"/>
                  <a:gd name="T42" fmla="*/ 63 w 63"/>
                  <a:gd name="T43" fmla="*/ 30 h 81"/>
                  <a:gd name="T44" fmla="*/ 63 w 63"/>
                  <a:gd name="T45" fmla="*/ 0 h 81"/>
                  <a:gd name="T46" fmla="*/ 63 w 63"/>
                  <a:gd name="T47" fmla="*/ 0 h 81"/>
                  <a:gd name="T48" fmla="*/ 15 w 63"/>
                  <a:gd name="T49" fmla="*/ 0 h 81"/>
                  <a:gd name="T50" fmla="*/ 15 w 63"/>
                  <a:gd name="T51" fmla="*/ 30 h 81"/>
                  <a:gd name="T52" fmla="*/ 15 w 63"/>
                  <a:gd name="T53" fmla="*/ 30 h 81"/>
                  <a:gd name="T54" fmla="*/ 15 w 63"/>
                  <a:gd name="T55" fmla="*/ 30 h 8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63"/>
                  <a:gd name="T85" fmla="*/ 0 h 81"/>
                  <a:gd name="T86" fmla="*/ 63 w 63"/>
                  <a:gd name="T87" fmla="*/ 81 h 81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63" h="81">
                    <a:moveTo>
                      <a:pt x="15" y="30"/>
                    </a:moveTo>
                    <a:lnTo>
                      <a:pt x="15" y="30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3" y="71"/>
                    </a:lnTo>
                    <a:lnTo>
                      <a:pt x="8" y="80"/>
                    </a:lnTo>
                    <a:lnTo>
                      <a:pt x="11" y="81"/>
                    </a:lnTo>
                    <a:lnTo>
                      <a:pt x="13" y="81"/>
                    </a:lnTo>
                    <a:lnTo>
                      <a:pt x="14" y="81"/>
                    </a:lnTo>
                    <a:lnTo>
                      <a:pt x="15" y="77"/>
                    </a:lnTo>
                    <a:lnTo>
                      <a:pt x="15" y="66"/>
                    </a:lnTo>
                    <a:lnTo>
                      <a:pt x="15" y="66"/>
                    </a:lnTo>
                    <a:lnTo>
                      <a:pt x="63" y="66"/>
                    </a:lnTo>
                    <a:lnTo>
                      <a:pt x="63" y="66"/>
                    </a:lnTo>
                    <a:lnTo>
                      <a:pt x="63" y="30"/>
                    </a:lnTo>
                    <a:lnTo>
                      <a:pt x="63" y="30"/>
                    </a:lnTo>
                    <a:lnTo>
                      <a:pt x="63" y="30"/>
                    </a:lnTo>
                    <a:lnTo>
                      <a:pt x="63" y="0"/>
                    </a:lnTo>
                    <a:lnTo>
                      <a:pt x="63" y="0"/>
                    </a:lnTo>
                    <a:lnTo>
                      <a:pt x="15" y="0"/>
                    </a:lnTo>
                    <a:lnTo>
                      <a:pt x="15" y="30"/>
                    </a:lnTo>
                    <a:lnTo>
                      <a:pt x="15" y="30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EE90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000000"/>
                  </a:solidFill>
                  <a:sym typeface="Impact" panose="020B0806030902050204" pitchFamily="34" charset="0"/>
                </a:endParaRPr>
              </a:p>
            </p:txBody>
          </p:sp>
          <p:sp>
            <p:nvSpPr>
              <p:cNvPr id="30738" name="Freeform 25"/>
              <p:cNvSpPr>
                <a:spLocks noChangeArrowheads="1"/>
              </p:cNvSpPr>
              <p:nvPr/>
            </p:nvSpPr>
            <p:spPr bwMode="auto">
              <a:xfrm>
                <a:off x="2160587" y="460375"/>
                <a:ext cx="182562" cy="58738"/>
              </a:xfrm>
              <a:custGeom>
                <a:avLst/>
                <a:gdLst>
                  <a:gd name="T0" fmla="*/ 0 w 115"/>
                  <a:gd name="T1" fmla="*/ 16 h 37"/>
                  <a:gd name="T2" fmla="*/ 19 w 115"/>
                  <a:gd name="T3" fmla="*/ 16 h 37"/>
                  <a:gd name="T4" fmla="*/ 19 w 115"/>
                  <a:gd name="T5" fmla="*/ 16 h 37"/>
                  <a:gd name="T6" fmla="*/ 19 w 115"/>
                  <a:gd name="T7" fmla="*/ 16 h 37"/>
                  <a:gd name="T8" fmla="*/ 20 w 115"/>
                  <a:gd name="T9" fmla="*/ 11 h 37"/>
                  <a:gd name="T10" fmla="*/ 21 w 115"/>
                  <a:gd name="T11" fmla="*/ 7 h 37"/>
                  <a:gd name="T12" fmla="*/ 26 w 115"/>
                  <a:gd name="T13" fmla="*/ 2 h 37"/>
                  <a:gd name="T14" fmla="*/ 30 w 115"/>
                  <a:gd name="T15" fmla="*/ 0 h 37"/>
                  <a:gd name="T16" fmla="*/ 32 w 115"/>
                  <a:gd name="T17" fmla="*/ 0 h 37"/>
                  <a:gd name="T18" fmla="*/ 37 w 115"/>
                  <a:gd name="T19" fmla="*/ 0 h 37"/>
                  <a:gd name="T20" fmla="*/ 42 w 115"/>
                  <a:gd name="T21" fmla="*/ 0 h 37"/>
                  <a:gd name="T22" fmla="*/ 49 w 115"/>
                  <a:gd name="T23" fmla="*/ 2 h 37"/>
                  <a:gd name="T24" fmla="*/ 56 w 115"/>
                  <a:gd name="T25" fmla="*/ 5 h 37"/>
                  <a:gd name="T26" fmla="*/ 76 w 115"/>
                  <a:gd name="T27" fmla="*/ 16 h 37"/>
                  <a:gd name="T28" fmla="*/ 76 w 115"/>
                  <a:gd name="T29" fmla="*/ 16 h 37"/>
                  <a:gd name="T30" fmla="*/ 115 w 115"/>
                  <a:gd name="T31" fmla="*/ 16 h 37"/>
                  <a:gd name="T32" fmla="*/ 115 w 115"/>
                  <a:gd name="T33" fmla="*/ 16 h 37"/>
                  <a:gd name="T34" fmla="*/ 76 w 115"/>
                  <a:gd name="T35" fmla="*/ 37 h 37"/>
                  <a:gd name="T36" fmla="*/ 19 w 115"/>
                  <a:gd name="T37" fmla="*/ 37 h 37"/>
                  <a:gd name="T38" fmla="*/ 19 w 115"/>
                  <a:gd name="T39" fmla="*/ 37 h 37"/>
                  <a:gd name="T40" fmla="*/ 19 w 115"/>
                  <a:gd name="T41" fmla="*/ 37 h 37"/>
                  <a:gd name="T42" fmla="*/ 0 w 115"/>
                  <a:gd name="T43" fmla="*/ 37 h 37"/>
                  <a:gd name="T44" fmla="*/ 0 w 115"/>
                  <a:gd name="T45" fmla="*/ 37 h 37"/>
                  <a:gd name="T46" fmla="*/ 0 w 115"/>
                  <a:gd name="T47" fmla="*/ 37 h 37"/>
                  <a:gd name="T48" fmla="*/ 0 w 115"/>
                  <a:gd name="T49" fmla="*/ 37 h 37"/>
                  <a:gd name="T50" fmla="*/ 0 w 115"/>
                  <a:gd name="T51" fmla="*/ 16 h 37"/>
                  <a:gd name="T52" fmla="*/ 0 w 115"/>
                  <a:gd name="T53" fmla="*/ 16 h 37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15"/>
                  <a:gd name="T82" fmla="*/ 0 h 37"/>
                  <a:gd name="T83" fmla="*/ 115 w 115"/>
                  <a:gd name="T84" fmla="*/ 37 h 37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15" h="37">
                    <a:moveTo>
                      <a:pt x="0" y="16"/>
                    </a:moveTo>
                    <a:lnTo>
                      <a:pt x="19" y="16"/>
                    </a:lnTo>
                    <a:lnTo>
                      <a:pt x="19" y="16"/>
                    </a:lnTo>
                    <a:lnTo>
                      <a:pt x="19" y="16"/>
                    </a:lnTo>
                    <a:lnTo>
                      <a:pt x="20" y="11"/>
                    </a:lnTo>
                    <a:lnTo>
                      <a:pt x="21" y="7"/>
                    </a:lnTo>
                    <a:lnTo>
                      <a:pt x="26" y="2"/>
                    </a:lnTo>
                    <a:lnTo>
                      <a:pt x="30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2" y="0"/>
                    </a:lnTo>
                    <a:lnTo>
                      <a:pt x="49" y="2"/>
                    </a:lnTo>
                    <a:lnTo>
                      <a:pt x="56" y="5"/>
                    </a:lnTo>
                    <a:lnTo>
                      <a:pt x="76" y="16"/>
                    </a:lnTo>
                    <a:lnTo>
                      <a:pt x="76" y="16"/>
                    </a:lnTo>
                    <a:lnTo>
                      <a:pt x="115" y="16"/>
                    </a:lnTo>
                    <a:lnTo>
                      <a:pt x="115" y="16"/>
                    </a:lnTo>
                    <a:lnTo>
                      <a:pt x="76" y="37"/>
                    </a:lnTo>
                    <a:lnTo>
                      <a:pt x="19" y="37"/>
                    </a:lnTo>
                    <a:lnTo>
                      <a:pt x="19" y="37"/>
                    </a:lnTo>
                    <a:lnTo>
                      <a:pt x="19" y="37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EE90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000000"/>
                  </a:solidFill>
                  <a:sym typeface="Impact" panose="020B0806030902050204" pitchFamily="34" charset="0"/>
                </a:endParaRPr>
              </a:p>
            </p:txBody>
          </p:sp>
          <p:sp>
            <p:nvSpPr>
              <p:cNvPr id="30739" name="Freeform 26"/>
              <p:cNvSpPr>
                <a:spLocks noChangeArrowheads="1"/>
              </p:cNvSpPr>
              <p:nvPr/>
            </p:nvSpPr>
            <p:spPr bwMode="auto">
              <a:xfrm>
                <a:off x="930275" y="285750"/>
                <a:ext cx="790575" cy="677863"/>
              </a:xfrm>
              <a:custGeom>
                <a:avLst/>
                <a:gdLst>
                  <a:gd name="T0" fmla="*/ 380 w 498"/>
                  <a:gd name="T1" fmla="*/ 57 h 427"/>
                  <a:gd name="T2" fmla="*/ 447 w 498"/>
                  <a:gd name="T3" fmla="*/ 86 h 427"/>
                  <a:gd name="T4" fmla="*/ 493 w 498"/>
                  <a:gd name="T5" fmla="*/ 126 h 427"/>
                  <a:gd name="T6" fmla="*/ 434 w 498"/>
                  <a:gd name="T7" fmla="*/ 126 h 427"/>
                  <a:gd name="T8" fmla="*/ 493 w 498"/>
                  <a:gd name="T9" fmla="*/ 126 h 427"/>
                  <a:gd name="T10" fmla="*/ 493 w 498"/>
                  <a:gd name="T11" fmla="*/ 126 h 427"/>
                  <a:gd name="T12" fmla="*/ 498 w 498"/>
                  <a:gd name="T13" fmla="*/ 126 h 427"/>
                  <a:gd name="T14" fmla="*/ 498 w 498"/>
                  <a:gd name="T15" fmla="*/ 147 h 427"/>
                  <a:gd name="T16" fmla="*/ 493 w 498"/>
                  <a:gd name="T17" fmla="*/ 177 h 427"/>
                  <a:gd name="T18" fmla="*/ 498 w 498"/>
                  <a:gd name="T19" fmla="*/ 177 h 427"/>
                  <a:gd name="T20" fmla="*/ 493 w 498"/>
                  <a:gd name="T21" fmla="*/ 213 h 427"/>
                  <a:gd name="T22" fmla="*/ 493 w 498"/>
                  <a:gd name="T23" fmla="*/ 248 h 427"/>
                  <a:gd name="T24" fmla="*/ 447 w 498"/>
                  <a:gd name="T25" fmla="*/ 248 h 427"/>
                  <a:gd name="T26" fmla="*/ 412 w 498"/>
                  <a:gd name="T27" fmla="*/ 288 h 427"/>
                  <a:gd name="T28" fmla="*/ 412 w 498"/>
                  <a:gd name="T29" fmla="*/ 288 h 427"/>
                  <a:gd name="T30" fmla="*/ 412 w 498"/>
                  <a:gd name="T31" fmla="*/ 298 h 427"/>
                  <a:gd name="T32" fmla="*/ 380 w 498"/>
                  <a:gd name="T33" fmla="*/ 353 h 427"/>
                  <a:gd name="T34" fmla="*/ 326 w 498"/>
                  <a:gd name="T35" fmla="*/ 353 h 427"/>
                  <a:gd name="T36" fmla="*/ 326 w 498"/>
                  <a:gd name="T37" fmla="*/ 399 h 427"/>
                  <a:gd name="T38" fmla="*/ 326 w 498"/>
                  <a:gd name="T39" fmla="*/ 399 h 427"/>
                  <a:gd name="T40" fmla="*/ 281 w 498"/>
                  <a:gd name="T41" fmla="*/ 415 h 427"/>
                  <a:gd name="T42" fmla="*/ 277 w 498"/>
                  <a:gd name="T43" fmla="*/ 408 h 427"/>
                  <a:gd name="T44" fmla="*/ 257 w 498"/>
                  <a:gd name="T45" fmla="*/ 409 h 427"/>
                  <a:gd name="T46" fmla="*/ 246 w 498"/>
                  <a:gd name="T47" fmla="*/ 415 h 427"/>
                  <a:gd name="T48" fmla="*/ 230 w 498"/>
                  <a:gd name="T49" fmla="*/ 426 h 427"/>
                  <a:gd name="T50" fmla="*/ 217 w 498"/>
                  <a:gd name="T51" fmla="*/ 426 h 427"/>
                  <a:gd name="T52" fmla="*/ 214 w 498"/>
                  <a:gd name="T53" fmla="*/ 415 h 427"/>
                  <a:gd name="T54" fmla="*/ 170 w 498"/>
                  <a:gd name="T55" fmla="*/ 399 h 427"/>
                  <a:gd name="T56" fmla="*/ 117 w 498"/>
                  <a:gd name="T57" fmla="*/ 399 h 427"/>
                  <a:gd name="T58" fmla="*/ 117 w 498"/>
                  <a:gd name="T59" fmla="*/ 399 h 427"/>
                  <a:gd name="T60" fmla="*/ 72 w 498"/>
                  <a:gd name="T61" fmla="*/ 399 h 427"/>
                  <a:gd name="T62" fmla="*/ 18 w 498"/>
                  <a:gd name="T63" fmla="*/ 415 h 427"/>
                  <a:gd name="T64" fmla="*/ 18 w 498"/>
                  <a:gd name="T65" fmla="*/ 415 h 427"/>
                  <a:gd name="T66" fmla="*/ 12 w 498"/>
                  <a:gd name="T67" fmla="*/ 413 h 427"/>
                  <a:gd name="T68" fmla="*/ 0 w 498"/>
                  <a:gd name="T69" fmla="*/ 409 h 427"/>
                  <a:gd name="T70" fmla="*/ 18 w 498"/>
                  <a:gd name="T71" fmla="*/ 399 h 427"/>
                  <a:gd name="T72" fmla="*/ 50 w 498"/>
                  <a:gd name="T73" fmla="*/ 353 h 427"/>
                  <a:gd name="T74" fmla="*/ 57 w 498"/>
                  <a:gd name="T75" fmla="*/ 351 h 427"/>
                  <a:gd name="T76" fmla="*/ 67 w 498"/>
                  <a:gd name="T77" fmla="*/ 335 h 427"/>
                  <a:gd name="T78" fmla="*/ 72 w 498"/>
                  <a:gd name="T79" fmla="*/ 298 h 427"/>
                  <a:gd name="T80" fmla="*/ 72 w 498"/>
                  <a:gd name="T81" fmla="*/ 298 h 427"/>
                  <a:gd name="T82" fmla="*/ 104 w 498"/>
                  <a:gd name="T83" fmla="*/ 296 h 427"/>
                  <a:gd name="T84" fmla="*/ 157 w 498"/>
                  <a:gd name="T85" fmla="*/ 288 h 427"/>
                  <a:gd name="T86" fmla="*/ 157 w 498"/>
                  <a:gd name="T87" fmla="*/ 248 h 427"/>
                  <a:gd name="T88" fmla="*/ 170 w 498"/>
                  <a:gd name="T89" fmla="*/ 213 h 427"/>
                  <a:gd name="T90" fmla="*/ 246 w 498"/>
                  <a:gd name="T91" fmla="*/ 177 h 427"/>
                  <a:gd name="T92" fmla="*/ 281 w 498"/>
                  <a:gd name="T93" fmla="*/ 177 h 427"/>
                  <a:gd name="T94" fmla="*/ 276 w 498"/>
                  <a:gd name="T95" fmla="*/ 145 h 427"/>
                  <a:gd name="T96" fmla="*/ 266 w 498"/>
                  <a:gd name="T97" fmla="*/ 132 h 427"/>
                  <a:gd name="T98" fmla="*/ 281 w 498"/>
                  <a:gd name="T99" fmla="*/ 126 h 427"/>
                  <a:gd name="T100" fmla="*/ 326 w 498"/>
                  <a:gd name="T101" fmla="*/ 126 h 427"/>
                  <a:gd name="T102" fmla="*/ 326 w 498"/>
                  <a:gd name="T103" fmla="*/ 147 h 427"/>
                  <a:gd name="T104" fmla="*/ 335 w 498"/>
                  <a:gd name="T105" fmla="*/ 158 h 427"/>
                  <a:gd name="T106" fmla="*/ 337 w 498"/>
                  <a:gd name="T107" fmla="*/ 147 h 427"/>
                  <a:gd name="T108" fmla="*/ 326 w 498"/>
                  <a:gd name="T109" fmla="*/ 126 h 427"/>
                  <a:gd name="T110" fmla="*/ 281 w 498"/>
                  <a:gd name="T111" fmla="*/ 126 h 427"/>
                  <a:gd name="T112" fmla="*/ 281 w 498"/>
                  <a:gd name="T113" fmla="*/ 57 h 427"/>
                  <a:gd name="T114" fmla="*/ 326 w 498"/>
                  <a:gd name="T115" fmla="*/ 57 h 427"/>
                  <a:gd name="T116" fmla="*/ 326 w 498"/>
                  <a:gd name="T117" fmla="*/ 57 h 427"/>
                  <a:gd name="T118" fmla="*/ 327 w 498"/>
                  <a:gd name="T119" fmla="*/ 28 h 427"/>
                  <a:gd name="T120" fmla="*/ 335 w 498"/>
                  <a:gd name="T121" fmla="*/ 2 h 427"/>
                  <a:gd name="T122" fmla="*/ 380 w 498"/>
                  <a:gd name="T123" fmla="*/ 0 h 427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498"/>
                  <a:gd name="T187" fmla="*/ 0 h 427"/>
                  <a:gd name="T188" fmla="*/ 498 w 498"/>
                  <a:gd name="T189" fmla="*/ 427 h 427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498" h="427">
                    <a:moveTo>
                      <a:pt x="380" y="9"/>
                    </a:moveTo>
                    <a:lnTo>
                      <a:pt x="380" y="9"/>
                    </a:lnTo>
                    <a:lnTo>
                      <a:pt x="380" y="57"/>
                    </a:lnTo>
                    <a:lnTo>
                      <a:pt x="380" y="57"/>
                    </a:lnTo>
                    <a:lnTo>
                      <a:pt x="412" y="57"/>
                    </a:lnTo>
                    <a:lnTo>
                      <a:pt x="447" y="86"/>
                    </a:lnTo>
                    <a:lnTo>
                      <a:pt x="447" y="86"/>
                    </a:lnTo>
                    <a:lnTo>
                      <a:pt x="493" y="86"/>
                    </a:lnTo>
                    <a:lnTo>
                      <a:pt x="493" y="126"/>
                    </a:lnTo>
                    <a:lnTo>
                      <a:pt x="447" y="126"/>
                    </a:lnTo>
                    <a:lnTo>
                      <a:pt x="447" y="126"/>
                    </a:lnTo>
                    <a:lnTo>
                      <a:pt x="434" y="126"/>
                    </a:lnTo>
                    <a:lnTo>
                      <a:pt x="447" y="126"/>
                    </a:lnTo>
                    <a:lnTo>
                      <a:pt x="447" y="126"/>
                    </a:lnTo>
                    <a:lnTo>
                      <a:pt x="493" y="126"/>
                    </a:lnTo>
                    <a:lnTo>
                      <a:pt x="493" y="126"/>
                    </a:lnTo>
                    <a:lnTo>
                      <a:pt x="493" y="126"/>
                    </a:lnTo>
                    <a:lnTo>
                      <a:pt x="493" y="126"/>
                    </a:lnTo>
                    <a:lnTo>
                      <a:pt x="498" y="126"/>
                    </a:lnTo>
                    <a:lnTo>
                      <a:pt x="498" y="126"/>
                    </a:lnTo>
                    <a:lnTo>
                      <a:pt x="498" y="126"/>
                    </a:lnTo>
                    <a:lnTo>
                      <a:pt x="498" y="126"/>
                    </a:lnTo>
                    <a:lnTo>
                      <a:pt x="498" y="126"/>
                    </a:lnTo>
                    <a:lnTo>
                      <a:pt x="498" y="147"/>
                    </a:lnTo>
                    <a:lnTo>
                      <a:pt x="498" y="147"/>
                    </a:lnTo>
                    <a:lnTo>
                      <a:pt x="498" y="177"/>
                    </a:lnTo>
                    <a:lnTo>
                      <a:pt x="493" y="177"/>
                    </a:lnTo>
                    <a:lnTo>
                      <a:pt x="493" y="177"/>
                    </a:lnTo>
                    <a:lnTo>
                      <a:pt x="498" y="177"/>
                    </a:lnTo>
                    <a:lnTo>
                      <a:pt x="498" y="177"/>
                    </a:lnTo>
                    <a:lnTo>
                      <a:pt x="498" y="177"/>
                    </a:lnTo>
                    <a:lnTo>
                      <a:pt x="493" y="213"/>
                    </a:lnTo>
                    <a:lnTo>
                      <a:pt x="493" y="213"/>
                    </a:lnTo>
                    <a:lnTo>
                      <a:pt x="493" y="213"/>
                    </a:lnTo>
                    <a:lnTo>
                      <a:pt x="493" y="213"/>
                    </a:lnTo>
                    <a:lnTo>
                      <a:pt x="493" y="248"/>
                    </a:lnTo>
                    <a:lnTo>
                      <a:pt x="447" y="248"/>
                    </a:lnTo>
                    <a:lnTo>
                      <a:pt x="447" y="248"/>
                    </a:lnTo>
                    <a:lnTo>
                      <a:pt x="447" y="248"/>
                    </a:lnTo>
                    <a:lnTo>
                      <a:pt x="447" y="248"/>
                    </a:lnTo>
                    <a:lnTo>
                      <a:pt x="447" y="288"/>
                    </a:lnTo>
                    <a:lnTo>
                      <a:pt x="412" y="288"/>
                    </a:lnTo>
                    <a:lnTo>
                      <a:pt x="412" y="288"/>
                    </a:lnTo>
                    <a:lnTo>
                      <a:pt x="425" y="288"/>
                    </a:lnTo>
                    <a:lnTo>
                      <a:pt x="412" y="288"/>
                    </a:lnTo>
                    <a:lnTo>
                      <a:pt x="412" y="288"/>
                    </a:lnTo>
                    <a:lnTo>
                      <a:pt x="412" y="298"/>
                    </a:lnTo>
                    <a:lnTo>
                      <a:pt x="412" y="298"/>
                    </a:lnTo>
                    <a:lnTo>
                      <a:pt x="412" y="298"/>
                    </a:lnTo>
                    <a:lnTo>
                      <a:pt x="380" y="353"/>
                    </a:lnTo>
                    <a:lnTo>
                      <a:pt x="380" y="353"/>
                    </a:lnTo>
                    <a:lnTo>
                      <a:pt x="380" y="353"/>
                    </a:lnTo>
                    <a:lnTo>
                      <a:pt x="337" y="353"/>
                    </a:lnTo>
                    <a:lnTo>
                      <a:pt x="326" y="353"/>
                    </a:lnTo>
                    <a:lnTo>
                      <a:pt x="326" y="353"/>
                    </a:lnTo>
                    <a:lnTo>
                      <a:pt x="326" y="353"/>
                    </a:lnTo>
                    <a:lnTo>
                      <a:pt x="326" y="399"/>
                    </a:lnTo>
                    <a:lnTo>
                      <a:pt x="326" y="399"/>
                    </a:lnTo>
                    <a:lnTo>
                      <a:pt x="326" y="399"/>
                    </a:lnTo>
                    <a:lnTo>
                      <a:pt x="326" y="399"/>
                    </a:lnTo>
                    <a:lnTo>
                      <a:pt x="326" y="415"/>
                    </a:lnTo>
                    <a:lnTo>
                      <a:pt x="281" y="415"/>
                    </a:lnTo>
                    <a:lnTo>
                      <a:pt x="281" y="415"/>
                    </a:lnTo>
                    <a:lnTo>
                      <a:pt x="280" y="412"/>
                    </a:lnTo>
                    <a:lnTo>
                      <a:pt x="278" y="411"/>
                    </a:lnTo>
                    <a:lnTo>
                      <a:pt x="277" y="408"/>
                    </a:lnTo>
                    <a:lnTo>
                      <a:pt x="273" y="408"/>
                    </a:lnTo>
                    <a:lnTo>
                      <a:pt x="266" y="408"/>
                    </a:lnTo>
                    <a:lnTo>
                      <a:pt x="257" y="409"/>
                    </a:lnTo>
                    <a:lnTo>
                      <a:pt x="246" y="415"/>
                    </a:lnTo>
                    <a:lnTo>
                      <a:pt x="246" y="415"/>
                    </a:lnTo>
                    <a:lnTo>
                      <a:pt x="246" y="415"/>
                    </a:lnTo>
                    <a:lnTo>
                      <a:pt x="241" y="419"/>
                    </a:lnTo>
                    <a:lnTo>
                      <a:pt x="237" y="422"/>
                    </a:lnTo>
                    <a:lnTo>
                      <a:pt x="230" y="426"/>
                    </a:lnTo>
                    <a:lnTo>
                      <a:pt x="224" y="427"/>
                    </a:lnTo>
                    <a:lnTo>
                      <a:pt x="220" y="427"/>
                    </a:lnTo>
                    <a:lnTo>
                      <a:pt x="217" y="426"/>
                    </a:lnTo>
                    <a:lnTo>
                      <a:pt x="216" y="423"/>
                    </a:lnTo>
                    <a:lnTo>
                      <a:pt x="214" y="419"/>
                    </a:lnTo>
                    <a:lnTo>
                      <a:pt x="214" y="415"/>
                    </a:lnTo>
                    <a:lnTo>
                      <a:pt x="214" y="415"/>
                    </a:lnTo>
                    <a:lnTo>
                      <a:pt x="170" y="415"/>
                    </a:lnTo>
                    <a:lnTo>
                      <a:pt x="170" y="399"/>
                    </a:lnTo>
                    <a:lnTo>
                      <a:pt x="157" y="399"/>
                    </a:lnTo>
                    <a:lnTo>
                      <a:pt x="157" y="399"/>
                    </a:lnTo>
                    <a:lnTo>
                      <a:pt x="117" y="399"/>
                    </a:lnTo>
                    <a:lnTo>
                      <a:pt x="117" y="399"/>
                    </a:lnTo>
                    <a:lnTo>
                      <a:pt x="117" y="399"/>
                    </a:lnTo>
                    <a:lnTo>
                      <a:pt x="117" y="399"/>
                    </a:lnTo>
                    <a:lnTo>
                      <a:pt x="72" y="399"/>
                    </a:lnTo>
                    <a:lnTo>
                      <a:pt x="72" y="399"/>
                    </a:lnTo>
                    <a:lnTo>
                      <a:pt x="72" y="399"/>
                    </a:lnTo>
                    <a:lnTo>
                      <a:pt x="50" y="399"/>
                    </a:lnTo>
                    <a:lnTo>
                      <a:pt x="50" y="415"/>
                    </a:lnTo>
                    <a:lnTo>
                      <a:pt x="18" y="415"/>
                    </a:lnTo>
                    <a:lnTo>
                      <a:pt x="18" y="415"/>
                    </a:lnTo>
                    <a:lnTo>
                      <a:pt x="18" y="426"/>
                    </a:lnTo>
                    <a:lnTo>
                      <a:pt x="18" y="415"/>
                    </a:lnTo>
                    <a:lnTo>
                      <a:pt x="18" y="415"/>
                    </a:lnTo>
                    <a:lnTo>
                      <a:pt x="18" y="415"/>
                    </a:lnTo>
                    <a:lnTo>
                      <a:pt x="12" y="413"/>
                    </a:lnTo>
                    <a:lnTo>
                      <a:pt x="3" y="412"/>
                    </a:lnTo>
                    <a:lnTo>
                      <a:pt x="1" y="411"/>
                    </a:lnTo>
                    <a:lnTo>
                      <a:pt x="0" y="409"/>
                    </a:lnTo>
                    <a:lnTo>
                      <a:pt x="1" y="408"/>
                    </a:lnTo>
                    <a:lnTo>
                      <a:pt x="7" y="404"/>
                    </a:lnTo>
                    <a:lnTo>
                      <a:pt x="18" y="399"/>
                    </a:lnTo>
                    <a:lnTo>
                      <a:pt x="18" y="353"/>
                    </a:lnTo>
                    <a:lnTo>
                      <a:pt x="18" y="353"/>
                    </a:lnTo>
                    <a:lnTo>
                      <a:pt x="50" y="353"/>
                    </a:lnTo>
                    <a:lnTo>
                      <a:pt x="50" y="353"/>
                    </a:lnTo>
                    <a:lnTo>
                      <a:pt x="53" y="353"/>
                    </a:lnTo>
                    <a:lnTo>
                      <a:pt x="57" y="351"/>
                    </a:lnTo>
                    <a:lnTo>
                      <a:pt x="60" y="348"/>
                    </a:lnTo>
                    <a:lnTo>
                      <a:pt x="63" y="345"/>
                    </a:lnTo>
                    <a:lnTo>
                      <a:pt x="67" y="335"/>
                    </a:lnTo>
                    <a:lnTo>
                      <a:pt x="69" y="326"/>
                    </a:lnTo>
                    <a:lnTo>
                      <a:pt x="71" y="306"/>
                    </a:lnTo>
                    <a:lnTo>
                      <a:pt x="72" y="298"/>
                    </a:lnTo>
                    <a:lnTo>
                      <a:pt x="72" y="298"/>
                    </a:lnTo>
                    <a:lnTo>
                      <a:pt x="72" y="319"/>
                    </a:lnTo>
                    <a:lnTo>
                      <a:pt x="72" y="298"/>
                    </a:lnTo>
                    <a:lnTo>
                      <a:pt x="72" y="298"/>
                    </a:lnTo>
                    <a:lnTo>
                      <a:pt x="89" y="298"/>
                    </a:lnTo>
                    <a:lnTo>
                      <a:pt x="104" y="296"/>
                    </a:lnTo>
                    <a:lnTo>
                      <a:pt x="132" y="294"/>
                    </a:lnTo>
                    <a:lnTo>
                      <a:pt x="150" y="289"/>
                    </a:lnTo>
                    <a:lnTo>
                      <a:pt x="157" y="288"/>
                    </a:lnTo>
                    <a:lnTo>
                      <a:pt x="157" y="288"/>
                    </a:lnTo>
                    <a:lnTo>
                      <a:pt x="157" y="288"/>
                    </a:lnTo>
                    <a:lnTo>
                      <a:pt x="157" y="248"/>
                    </a:lnTo>
                    <a:lnTo>
                      <a:pt x="157" y="248"/>
                    </a:lnTo>
                    <a:lnTo>
                      <a:pt x="170" y="213"/>
                    </a:lnTo>
                    <a:lnTo>
                      <a:pt x="170" y="213"/>
                    </a:lnTo>
                    <a:lnTo>
                      <a:pt x="214" y="213"/>
                    </a:lnTo>
                    <a:lnTo>
                      <a:pt x="246" y="177"/>
                    </a:lnTo>
                    <a:lnTo>
                      <a:pt x="246" y="177"/>
                    </a:lnTo>
                    <a:lnTo>
                      <a:pt x="246" y="190"/>
                    </a:lnTo>
                    <a:lnTo>
                      <a:pt x="246" y="177"/>
                    </a:lnTo>
                    <a:lnTo>
                      <a:pt x="281" y="177"/>
                    </a:lnTo>
                    <a:lnTo>
                      <a:pt x="281" y="147"/>
                    </a:lnTo>
                    <a:lnTo>
                      <a:pt x="281" y="147"/>
                    </a:lnTo>
                    <a:lnTo>
                      <a:pt x="276" y="145"/>
                    </a:lnTo>
                    <a:lnTo>
                      <a:pt x="267" y="138"/>
                    </a:lnTo>
                    <a:lnTo>
                      <a:pt x="266" y="133"/>
                    </a:lnTo>
                    <a:lnTo>
                      <a:pt x="266" y="132"/>
                    </a:lnTo>
                    <a:lnTo>
                      <a:pt x="266" y="131"/>
                    </a:lnTo>
                    <a:lnTo>
                      <a:pt x="270" y="128"/>
                    </a:lnTo>
                    <a:lnTo>
                      <a:pt x="281" y="126"/>
                    </a:lnTo>
                    <a:lnTo>
                      <a:pt x="281" y="126"/>
                    </a:lnTo>
                    <a:lnTo>
                      <a:pt x="326" y="126"/>
                    </a:lnTo>
                    <a:lnTo>
                      <a:pt x="326" y="126"/>
                    </a:lnTo>
                    <a:lnTo>
                      <a:pt x="326" y="147"/>
                    </a:lnTo>
                    <a:lnTo>
                      <a:pt x="326" y="147"/>
                    </a:lnTo>
                    <a:lnTo>
                      <a:pt x="326" y="147"/>
                    </a:lnTo>
                    <a:lnTo>
                      <a:pt x="328" y="149"/>
                    </a:lnTo>
                    <a:lnTo>
                      <a:pt x="331" y="151"/>
                    </a:lnTo>
                    <a:lnTo>
                      <a:pt x="335" y="158"/>
                    </a:lnTo>
                    <a:lnTo>
                      <a:pt x="335" y="160"/>
                    </a:lnTo>
                    <a:lnTo>
                      <a:pt x="337" y="160"/>
                    </a:lnTo>
                    <a:lnTo>
                      <a:pt x="337" y="147"/>
                    </a:lnTo>
                    <a:lnTo>
                      <a:pt x="337" y="147"/>
                    </a:lnTo>
                    <a:lnTo>
                      <a:pt x="337" y="126"/>
                    </a:lnTo>
                    <a:lnTo>
                      <a:pt x="326" y="126"/>
                    </a:lnTo>
                    <a:lnTo>
                      <a:pt x="326" y="126"/>
                    </a:lnTo>
                    <a:lnTo>
                      <a:pt x="326" y="126"/>
                    </a:lnTo>
                    <a:lnTo>
                      <a:pt x="281" y="126"/>
                    </a:lnTo>
                    <a:lnTo>
                      <a:pt x="281" y="86"/>
                    </a:lnTo>
                    <a:lnTo>
                      <a:pt x="281" y="57"/>
                    </a:lnTo>
                    <a:lnTo>
                      <a:pt x="281" y="57"/>
                    </a:lnTo>
                    <a:lnTo>
                      <a:pt x="281" y="57"/>
                    </a:lnTo>
                    <a:lnTo>
                      <a:pt x="326" y="57"/>
                    </a:lnTo>
                    <a:lnTo>
                      <a:pt x="326" y="57"/>
                    </a:lnTo>
                    <a:lnTo>
                      <a:pt x="326" y="68"/>
                    </a:lnTo>
                    <a:lnTo>
                      <a:pt x="326" y="57"/>
                    </a:lnTo>
                    <a:lnTo>
                      <a:pt x="326" y="57"/>
                    </a:lnTo>
                    <a:lnTo>
                      <a:pt x="326" y="57"/>
                    </a:lnTo>
                    <a:lnTo>
                      <a:pt x="326" y="41"/>
                    </a:lnTo>
                    <a:lnTo>
                      <a:pt x="327" y="28"/>
                    </a:lnTo>
                    <a:lnTo>
                      <a:pt x="328" y="18"/>
                    </a:lnTo>
                    <a:lnTo>
                      <a:pt x="331" y="11"/>
                    </a:lnTo>
                    <a:lnTo>
                      <a:pt x="335" y="2"/>
                    </a:lnTo>
                    <a:lnTo>
                      <a:pt x="337" y="0"/>
                    </a:lnTo>
                    <a:lnTo>
                      <a:pt x="380" y="0"/>
                    </a:lnTo>
                    <a:lnTo>
                      <a:pt x="380" y="0"/>
                    </a:lnTo>
                    <a:lnTo>
                      <a:pt x="380" y="9"/>
                    </a:lnTo>
                    <a:lnTo>
                      <a:pt x="380" y="9"/>
                    </a:lnTo>
                    <a:close/>
                  </a:path>
                </a:pathLst>
              </a:custGeom>
              <a:solidFill>
                <a:srgbClr val="EE90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000000"/>
                  </a:solidFill>
                  <a:sym typeface="Impact" panose="020B0806030902050204" pitchFamily="34" charset="0"/>
                </a:endParaRPr>
              </a:p>
            </p:txBody>
          </p:sp>
          <p:sp>
            <p:nvSpPr>
              <p:cNvPr id="30740" name="Freeform 27"/>
              <p:cNvSpPr>
                <a:spLocks noEditPoints="1" noChangeArrowheads="1"/>
              </p:cNvSpPr>
              <p:nvPr/>
            </p:nvSpPr>
            <p:spPr bwMode="auto">
              <a:xfrm>
                <a:off x="711200" y="0"/>
                <a:ext cx="3278187" cy="4165600"/>
              </a:xfrm>
              <a:custGeom>
                <a:avLst/>
                <a:gdLst>
                  <a:gd name="T0" fmla="*/ 879 w 2065"/>
                  <a:gd name="T1" fmla="*/ 64 h 2624"/>
                  <a:gd name="T2" fmla="*/ 1075 w 2065"/>
                  <a:gd name="T3" fmla="*/ 189 h 2624"/>
                  <a:gd name="T4" fmla="*/ 1054 w 2065"/>
                  <a:gd name="T5" fmla="*/ 357 h 2624"/>
                  <a:gd name="T6" fmla="*/ 1036 w 2065"/>
                  <a:gd name="T7" fmla="*/ 474 h 2624"/>
                  <a:gd name="T8" fmla="*/ 989 w 2065"/>
                  <a:gd name="T9" fmla="*/ 468 h 2624"/>
                  <a:gd name="T10" fmla="*/ 1028 w 2065"/>
                  <a:gd name="T11" fmla="*/ 680 h 2624"/>
                  <a:gd name="T12" fmla="*/ 787 w 2065"/>
                  <a:gd name="T13" fmla="*/ 624 h 2624"/>
                  <a:gd name="T14" fmla="*/ 684 w 2065"/>
                  <a:gd name="T15" fmla="*/ 701 h 2624"/>
                  <a:gd name="T16" fmla="*/ 631 w 2065"/>
                  <a:gd name="T17" fmla="*/ 901 h 2624"/>
                  <a:gd name="T18" fmla="*/ 518 w 2065"/>
                  <a:gd name="T19" fmla="*/ 1074 h 2624"/>
                  <a:gd name="T20" fmla="*/ 408 w 2065"/>
                  <a:gd name="T21" fmla="*/ 1118 h 2624"/>
                  <a:gd name="T22" fmla="*/ 352 w 2065"/>
                  <a:gd name="T23" fmla="*/ 1189 h 2624"/>
                  <a:gd name="T24" fmla="*/ 210 w 2065"/>
                  <a:gd name="T25" fmla="*/ 1256 h 2624"/>
                  <a:gd name="T26" fmla="*/ 419 w 2065"/>
                  <a:gd name="T27" fmla="*/ 1294 h 2624"/>
                  <a:gd name="T28" fmla="*/ 636 w 2065"/>
                  <a:gd name="T29" fmla="*/ 1256 h 2624"/>
                  <a:gd name="T30" fmla="*/ 636 w 2065"/>
                  <a:gd name="T31" fmla="*/ 1189 h 2624"/>
                  <a:gd name="T32" fmla="*/ 816 w 2065"/>
                  <a:gd name="T33" fmla="*/ 1351 h 2624"/>
                  <a:gd name="T34" fmla="*/ 952 w 2065"/>
                  <a:gd name="T35" fmla="*/ 1256 h 2624"/>
                  <a:gd name="T36" fmla="*/ 1028 w 2065"/>
                  <a:gd name="T37" fmla="*/ 1097 h 2624"/>
                  <a:gd name="T38" fmla="*/ 1172 w 2065"/>
                  <a:gd name="T39" fmla="*/ 1207 h 2624"/>
                  <a:gd name="T40" fmla="*/ 913 w 2065"/>
                  <a:gd name="T41" fmla="*/ 1294 h 2624"/>
                  <a:gd name="T42" fmla="*/ 1113 w 2065"/>
                  <a:gd name="T43" fmla="*/ 1423 h 2624"/>
                  <a:gd name="T44" fmla="*/ 913 w 2065"/>
                  <a:gd name="T45" fmla="*/ 1508 h 2624"/>
                  <a:gd name="T46" fmla="*/ 788 w 2065"/>
                  <a:gd name="T47" fmla="*/ 1522 h 2624"/>
                  <a:gd name="T48" fmla="*/ 631 w 2065"/>
                  <a:gd name="T49" fmla="*/ 1423 h 2624"/>
                  <a:gd name="T50" fmla="*/ 419 w 2065"/>
                  <a:gd name="T51" fmla="*/ 1423 h 2624"/>
                  <a:gd name="T52" fmla="*/ 210 w 2065"/>
                  <a:gd name="T53" fmla="*/ 1432 h 2624"/>
                  <a:gd name="T54" fmla="*/ 81 w 2065"/>
                  <a:gd name="T55" fmla="*/ 1574 h 2624"/>
                  <a:gd name="T56" fmla="*/ 19 w 2065"/>
                  <a:gd name="T57" fmla="*/ 1756 h 2624"/>
                  <a:gd name="T58" fmla="*/ 81 w 2065"/>
                  <a:gd name="T59" fmla="*/ 1950 h 2624"/>
                  <a:gd name="T60" fmla="*/ 384 w 2065"/>
                  <a:gd name="T61" fmla="*/ 1979 h 2624"/>
                  <a:gd name="T62" fmla="*/ 631 w 2065"/>
                  <a:gd name="T63" fmla="*/ 2128 h 2624"/>
                  <a:gd name="T64" fmla="*/ 684 w 2065"/>
                  <a:gd name="T65" fmla="*/ 2336 h 2624"/>
                  <a:gd name="T66" fmla="*/ 707 w 2065"/>
                  <a:gd name="T67" fmla="*/ 2512 h 2624"/>
                  <a:gd name="T68" fmla="*/ 770 w 2065"/>
                  <a:gd name="T69" fmla="*/ 2572 h 2624"/>
                  <a:gd name="T70" fmla="*/ 1113 w 2065"/>
                  <a:gd name="T71" fmla="*/ 2503 h 2624"/>
                  <a:gd name="T72" fmla="*/ 1250 w 2065"/>
                  <a:gd name="T73" fmla="*/ 2336 h 2624"/>
                  <a:gd name="T74" fmla="*/ 1250 w 2065"/>
                  <a:gd name="T75" fmla="*/ 2159 h 2624"/>
                  <a:gd name="T76" fmla="*/ 1447 w 2065"/>
                  <a:gd name="T77" fmla="*/ 1861 h 2624"/>
                  <a:gd name="T78" fmla="*/ 1218 w 2065"/>
                  <a:gd name="T79" fmla="*/ 1785 h 2624"/>
                  <a:gd name="T80" fmla="*/ 1074 w 2065"/>
                  <a:gd name="T81" fmla="*/ 1584 h 2624"/>
                  <a:gd name="T82" fmla="*/ 1210 w 2065"/>
                  <a:gd name="T83" fmla="*/ 1586 h 2624"/>
                  <a:gd name="T84" fmla="*/ 1422 w 2065"/>
                  <a:gd name="T85" fmla="*/ 1785 h 2624"/>
                  <a:gd name="T86" fmla="*/ 1548 w 2065"/>
                  <a:gd name="T87" fmla="*/ 1589 h 2624"/>
                  <a:gd name="T88" fmla="*/ 1477 w 2065"/>
                  <a:gd name="T89" fmla="*/ 1508 h 2624"/>
                  <a:gd name="T90" fmla="*/ 1376 w 2065"/>
                  <a:gd name="T91" fmla="*/ 1370 h 2624"/>
                  <a:gd name="T92" fmla="*/ 1558 w 2065"/>
                  <a:gd name="T93" fmla="*/ 1436 h 2624"/>
                  <a:gd name="T94" fmla="*/ 1710 w 2065"/>
                  <a:gd name="T95" fmla="*/ 1351 h 2624"/>
                  <a:gd name="T96" fmla="*/ 1866 w 2065"/>
                  <a:gd name="T97" fmla="*/ 1553 h 2624"/>
                  <a:gd name="T98" fmla="*/ 1922 w 2065"/>
                  <a:gd name="T99" fmla="*/ 1227 h 2624"/>
                  <a:gd name="T100" fmla="*/ 1998 w 2065"/>
                  <a:gd name="T101" fmla="*/ 1124 h 2624"/>
                  <a:gd name="T102" fmla="*/ 1773 w 2065"/>
                  <a:gd name="T103" fmla="*/ 471 h 2624"/>
                  <a:gd name="T104" fmla="*/ 1250 w 2065"/>
                  <a:gd name="T105" fmla="*/ 143 h 2624"/>
                  <a:gd name="T106" fmla="*/ 1028 w 2065"/>
                  <a:gd name="T107" fmla="*/ 39 h 2624"/>
                  <a:gd name="T108" fmla="*/ 777 w 2065"/>
                  <a:gd name="T109" fmla="*/ 1001 h 2624"/>
                  <a:gd name="T110" fmla="*/ 721 w 2065"/>
                  <a:gd name="T111" fmla="*/ 932 h 2624"/>
                  <a:gd name="T112" fmla="*/ 745 w 2065"/>
                  <a:gd name="T113" fmla="*/ 815 h 2624"/>
                  <a:gd name="T114" fmla="*/ 787 w 2065"/>
                  <a:gd name="T115" fmla="*/ 827 h 2624"/>
                  <a:gd name="T116" fmla="*/ 913 w 2065"/>
                  <a:gd name="T117" fmla="*/ 756 h 2624"/>
                  <a:gd name="T118" fmla="*/ 1313 w 2065"/>
                  <a:gd name="T119" fmla="*/ 1256 h 2624"/>
                  <a:gd name="T120" fmla="*/ 1250 w 2065"/>
                  <a:gd name="T121" fmla="*/ 1029 h 262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065"/>
                  <a:gd name="T184" fmla="*/ 0 h 2624"/>
                  <a:gd name="T185" fmla="*/ 2065 w 2065"/>
                  <a:gd name="T186" fmla="*/ 2624 h 262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065" h="2624">
                    <a:moveTo>
                      <a:pt x="879" y="39"/>
                    </a:moveTo>
                    <a:lnTo>
                      <a:pt x="879" y="39"/>
                    </a:lnTo>
                    <a:lnTo>
                      <a:pt x="831" y="39"/>
                    </a:lnTo>
                    <a:lnTo>
                      <a:pt x="831" y="39"/>
                    </a:lnTo>
                    <a:lnTo>
                      <a:pt x="831" y="39"/>
                    </a:lnTo>
                    <a:lnTo>
                      <a:pt x="831" y="32"/>
                    </a:lnTo>
                    <a:lnTo>
                      <a:pt x="830" y="19"/>
                    </a:lnTo>
                    <a:lnTo>
                      <a:pt x="829" y="13"/>
                    </a:lnTo>
                    <a:lnTo>
                      <a:pt x="826" y="6"/>
                    </a:lnTo>
                    <a:lnTo>
                      <a:pt x="822" y="1"/>
                    </a:lnTo>
                    <a:lnTo>
                      <a:pt x="819" y="0"/>
                    </a:lnTo>
                    <a:lnTo>
                      <a:pt x="816" y="0"/>
                    </a:lnTo>
                    <a:lnTo>
                      <a:pt x="816" y="0"/>
                    </a:lnTo>
                    <a:lnTo>
                      <a:pt x="816" y="39"/>
                    </a:lnTo>
                    <a:lnTo>
                      <a:pt x="816" y="39"/>
                    </a:lnTo>
                    <a:lnTo>
                      <a:pt x="816" y="39"/>
                    </a:lnTo>
                    <a:lnTo>
                      <a:pt x="819" y="39"/>
                    </a:lnTo>
                    <a:lnTo>
                      <a:pt x="824" y="42"/>
                    </a:lnTo>
                    <a:lnTo>
                      <a:pt x="827" y="45"/>
                    </a:lnTo>
                    <a:lnTo>
                      <a:pt x="830" y="49"/>
                    </a:lnTo>
                    <a:lnTo>
                      <a:pt x="831" y="56"/>
                    </a:lnTo>
                    <a:lnTo>
                      <a:pt x="831" y="64"/>
                    </a:lnTo>
                    <a:lnTo>
                      <a:pt x="831" y="64"/>
                    </a:lnTo>
                    <a:lnTo>
                      <a:pt x="831" y="64"/>
                    </a:lnTo>
                    <a:lnTo>
                      <a:pt x="879" y="64"/>
                    </a:lnTo>
                    <a:lnTo>
                      <a:pt x="879" y="64"/>
                    </a:lnTo>
                    <a:lnTo>
                      <a:pt x="891" y="78"/>
                    </a:lnTo>
                    <a:lnTo>
                      <a:pt x="902" y="89"/>
                    </a:lnTo>
                    <a:lnTo>
                      <a:pt x="911" y="97"/>
                    </a:lnTo>
                    <a:lnTo>
                      <a:pt x="919" y="103"/>
                    </a:lnTo>
                    <a:lnTo>
                      <a:pt x="925" y="106"/>
                    </a:lnTo>
                    <a:lnTo>
                      <a:pt x="929" y="107"/>
                    </a:lnTo>
                    <a:lnTo>
                      <a:pt x="932" y="109"/>
                    </a:lnTo>
                    <a:lnTo>
                      <a:pt x="932" y="64"/>
                    </a:lnTo>
                    <a:lnTo>
                      <a:pt x="932" y="109"/>
                    </a:lnTo>
                    <a:lnTo>
                      <a:pt x="989" y="109"/>
                    </a:lnTo>
                    <a:lnTo>
                      <a:pt x="989" y="143"/>
                    </a:lnTo>
                    <a:lnTo>
                      <a:pt x="1028" y="143"/>
                    </a:lnTo>
                    <a:lnTo>
                      <a:pt x="1028" y="143"/>
                    </a:lnTo>
                    <a:lnTo>
                      <a:pt x="1028" y="143"/>
                    </a:lnTo>
                    <a:lnTo>
                      <a:pt x="1028" y="180"/>
                    </a:lnTo>
                    <a:lnTo>
                      <a:pt x="1028" y="180"/>
                    </a:lnTo>
                    <a:lnTo>
                      <a:pt x="1028" y="180"/>
                    </a:lnTo>
                    <a:lnTo>
                      <a:pt x="1032" y="180"/>
                    </a:lnTo>
                    <a:lnTo>
                      <a:pt x="1040" y="181"/>
                    </a:lnTo>
                    <a:lnTo>
                      <a:pt x="1050" y="184"/>
                    </a:lnTo>
                    <a:lnTo>
                      <a:pt x="1053" y="187"/>
                    </a:lnTo>
                    <a:lnTo>
                      <a:pt x="1054" y="189"/>
                    </a:lnTo>
                    <a:lnTo>
                      <a:pt x="1075" y="189"/>
                    </a:lnTo>
                    <a:lnTo>
                      <a:pt x="1075" y="189"/>
                    </a:lnTo>
                    <a:lnTo>
                      <a:pt x="1075" y="189"/>
                    </a:lnTo>
                    <a:lnTo>
                      <a:pt x="1113" y="189"/>
                    </a:lnTo>
                    <a:lnTo>
                      <a:pt x="1113" y="189"/>
                    </a:lnTo>
                    <a:lnTo>
                      <a:pt x="1113" y="266"/>
                    </a:lnTo>
                    <a:lnTo>
                      <a:pt x="1113" y="266"/>
                    </a:lnTo>
                    <a:lnTo>
                      <a:pt x="1113" y="266"/>
                    </a:lnTo>
                    <a:lnTo>
                      <a:pt x="1075" y="266"/>
                    </a:lnTo>
                    <a:lnTo>
                      <a:pt x="1054" y="266"/>
                    </a:lnTo>
                    <a:lnTo>
                      <a:pt x="1054" y="266"/>
                    </a:lnTo>
                    <a:lnTo>
                      <a:pt x="1054" y="266"/>
                    </a:lnTo>
                    <a:lnTo>
                      <a:pt x="1028" y="306"/>
                    </a:lnTo>
                    <a:lnTo>
                      <a:pt x="1028" y="306"/>
                    </a:lnTo>
                    <a:lnTo>
                      <a:pt x="1028" y="292"/>
                    </a:lnTo>
                    <a:lnTo>
                      <a:pt x="1028" y="306"/>
                    </a:lnTo>
                    <a:lnTo>
                      <a:pt x="1028" y="306"/>
                    </a:lnTo>
                    <a:lnTo>
                      <a:pt x="1029" y="313"/>
                    </a:lnTo>
                    <a:lnTo>
                      <a:pt x="1032" y="319"/>
                    </a:lnTo>
                    <a:lnTo>
                      <a:pt x="1036" y="322"/>
                    </a:lnTo>
                    <a:lnTo>
                      <a:pt x="1040" y="325"/>
                    </a:lnTo>
                    <a:lnTo>
                      <a:pt x="1050" y="327"/>
                    </a:lnTo>
                    <a:lnTo>
                      <a:pt x="1054" y="327"/>
                    </a:lnTo>
                    <a:lnTo>
                      <a:pt x="1054" y="327"/>
                    </a:lnTo>
                    <a:lnTo>
                      <a:pt x="1054" y="357"/>
                    </a:lnTo>
                    <a:lnTo>
                      <a:pt x="1054" y="357"/>
                    </a:lnTo>
                    <a:lnTo>
                      <a:pt x="1054" y="357"/>
                    </a:lnTo>
                    <a:lnTo>
                      <a:pt x="1050" y="362"/>
                    </a:lnTo>
                    <a:lnTo>
                      <a:pt x="1044" y="375"/>
                    </a:lnTo>
                    <a:lnTo>
                      <a:pt x="1042" y="382"/>
                    </a:lnTo>
                    <a:lnTo>
                      <a:pt x="1043" y="387"/>
                    </a:lnTo>
                    <a:lnTo>
                      <a:pt x="1044" y="390"/>
                    </a:lnTo>
                    <a:lnTo>
                      <a:pt x="1046" y="391"/>
                    </a:lnTo>
                    <a:lnTo>
                      <a:pt x="1050" y="393"/>
                    </a:lnTo>
                    <a:lnTo>
                      <a:pt x="1054" y="393"/>
                    </a:lnTo>
                    <a:lnTo>
                      <a:pt x="1054" y="393"/>
                    </a:lnTo>
                    <a:lnTo>
                      <a:pt x="1054" y="405"/>
                    </a:lnTo>
                    <a:lnTo>
                      <a:pt x="1057" y="414"/>
                    </a:lnTo>
                    <a:lnTo>
                      <a:pt x="1061" y="419"/>
                    </a:lnTo>
                    <a:lnTo>
                      <a:pt x="1064" y="423"/>
                    </a:lnTo>
                    <a:lnTo>
                      <a:pt x="1068" y="426"/>
                    </a:lnTo>
                    <a:lnTo>
                      <a:pt x="1072" y="428"/>
                    </a:lnTo>
                    <a:lnTo>
                      <a:pt x="1075" y="428"/>
                    </a:lnTo>
                    <a:lnTo>
                      <a:pt x="1075" y="468"/>
                    </a:lnTo>
                    <a:lnTo>
                      <a:pt x="1113" y="468"/>
                    </a:lnTo>
                    <a:lnTo>
                      <a:pt x="1113" y="468"/>
                    </a:lnTo>
                    <a:lnTo>
                      <a:pt x="1075" y="468"/>
                    </a:lnTo>
                    <a:lnTo>
                      <a:pt x="1054" y="468"/>
                    </a:lnTo>
                    <a:lnTo>
                      <a:pt x="1028" y="468"/>
                    </a:lnTo>
                    <a:lnTo>
                      <a:pt x="1028" y="468"/>
                    </a:lnTo>
                    <a:lnTo>
                      <a:pt x="1032" y="471"/>
                    </a:lnTo>
                    <a:lnTo>
                      <a:pt x="1036" y="474"/>
                    </a:lnTo>
                    <a:lnTo>
                      <a:pt x="1043" y="482"/>
                    </a:lnTo>
                    <a:lnTo>
                      <a:pt x="1047" y="493"/>
                    </a:lnTo>
                    <a:lnTo>
                      <a:pt x="1050" y="504"/>
                    </a:lnTo>
                    <a:lnTo>
                      <a:pt x="1053" y="525"/>
                    </a:lnTo>
                    <a:lnTo>
                      <a:pt x="1054" y="533"/>
                    </a:lnTo>
                    <a:lnTo>
                      <a:pt x="1054" y="533"/>
                    </a:lnTo>
                    <a:lnTo>
                      <a:pt x="1057" y="533"/>
                    </a:lnTo>
                    <a:lnTo>
                      <a:pt x="1061" y="535"/>
                    </a:lnTo>
                    <a:lnTo>
                      <a:pt x="1067" y="540"/>
                    </a:lnTo>
                    <a:lnTo>
                      <a:pt x="1069" y="547"/>
                    </a:lnTo>
                    <a:lnTo>
                      <a:pt x="1072" y="556"/>
                    </a:lnTo>
                    <a:lnTo>
                      <a:pt x="1075" y="572"/>
                    </a:lnTo>
                    <a:lnTo>
                      <a:pt x="1075" y="579"/>
                    </a:lnTo>
                    <a:lnTo>
                      <a:pt x="1075" y="579"/>
                    </a:lnTo>
                    <a:lnTo>
                      <a:pt x="1075" y="579"/>
                    </a:lnTo>
                    <a:lnTo>
                      <a:pt x="1075" y="579"/>
                    </a:lnTo>
                    <a:lnTo>
                      <a:pt x="1054" y="579"/>
                    </a:lnTo>
                    <a:lnTo>
                      <a:pt x="1028" y="579"/>
                    </a:lnTo>
                    <a:lnTo>
                      <a:pt x="1028" y="579"/>
                    </a:lnTo>
                    <a:lnTo>
                      <a:pt x="1028" y="533"/>
                    </a:lnTo>
                    <a:lnTo>
                      <a:pt x="1028" y="533"/>
                    </a:lnTo>
                    <a:lnTo>
                      <a:pt x="989" y="533"/>
                    </a:lnTo>
                    <a:lnTo>
                      <a:pt x="989" y="478"/>
                    </a:lnTo>
                    <a:lnTo>
                      <a:pt x="989" y="478"/>
                    </a:lnTo>
                    <a:lnTo>
                      <a:pt x="989" y="468"/>
                    </a:lnTo>
                    <a:lnTo>
                      <a:pt x="989" y="468"/>
                    </a:lnTo>
                    <a:lnTo>
                      <a:pt x="989" y="428"/>
                    </a:lnTo>
                    <a:lnTo>
                      <a:pt x="932" y="428"/>
                    </a:lnTo>
                    <a:lnTo>
                      <a:pt x="932" y="428"/>
                    </a:lnTo>
                    <a:lnTo>
                      <a:pt x="932" y="428"/>
                    </a:lnTo>
                    <a:lnTo>
                      <a:pt x="932" y="428"/>
                    </a:lnTo>
                    <a:lnTo>
                      <a:pt x="932" y="468"/>
                    </a:lnTo>
                    <a:lnTo>
                      <a:pt x="932" y="468"/>
                    </a:lnTo>
                    <a:lnTo>
                      <a:pt x="932" y="478"/>
                    </a:lnTo>
                    <a:lnTo>
                      <a:pt x="932" y="579"/>
                    </a:lnTo>
                    <a:lnTo>
                      <a:pt x="932" y="579"/>
                    </a:lnTo>
                    <a:lnTo>
                      <a:pt x="932" y="579"/>
                    </a:lnTo>
                    <a:lnTo>
                      <a:pt x="989" y="579"/>
                    </a:lnTo>
                    <a:lnTo>
                      <a:pt x="989" y="579"/>
                    </a:lnTo>
                    <a:lnTo>
                      <a:pt x="989" y="595"/>
                    </a:lnTo>
                    <a:lnTo>
                      <a:pt x="989" y="595"/>
                    </a:lnTo>
                    <a:lnTo>
                      <a:pt x="1028" y="595"/>
                    </a:lnTo>
                    <a:lnTo>
                      <a:pt x="1028" y="595"/>
                    </a:lnTo>
                    <a:lnTo>
                      <a:pt x="1028" y="595"/>
                    </a:lnTo>
                    <a:lnTo>
                      <a:pt x="1028" y="624"/>
                    </a:lnTo>
                    <a:lnTo>
                      <a:pt x="1028" y="624"/>
                    </a:lnTo>
                    <a:lnTo>
                      <a:pt x="1028" y="624"/>
                    </a:lnTo>
                    <a:lnTo>
                      <a:pt x="1028" y="624"/>
                    </a:lnTo>
                    <a:lnTo>
                      <a:pt x="1028" y="680"/>
                    </a:lnTo>
                    <a:lnTo>
                      <a:pt x="1028" y="680"/>
                    </a:lnTo>
                    <a:lnTo>
                      <a:pt x="1028" y="680"/>
                    </a:lnTo>
                    <a:lnTo>
                      <a:pt x="1015" y="681"/>
                    </a:lnTo>
                    <a:lnTo>
                      <a:pt x="1005" y="684"/>
                    </a:lnTo>
                    <a:lnTo>
                      <a:pt x="997" y="687"/>
                    </a:lnTo>
                    <a:lnTo>
                      <a:pt x="993" y="691"/>
                    </a:lnTo>
                    <a:lnTo>
                      <a:pt x="990" y="694"/>
                    </a:lnTo>
                    <a:lnTo>
                      <a:pt x="989" y="698"/>
                    </a:lnTo>
                    <a:lnTo>
                      <a:pt x="989" y="701"/>
                    </a:lnTo>
                    <a:lnTo>
                      <a:pt x="932" y="680"/>
                    </a:lnTo>
                    <a:lnTo>
                      <a:pt x="932" y="680"/>
                    </a:lnTo>
                    <a:lnTo>
                      <a:pt x="932" y="688"/>
                    </a:lnTo>
                    <a:lnTo>
                      <a:pt x="932" y="680"/>
                    </a:lnTo>
                    <a:lnTo>
                      <a:pt x="932" y="680"/>
                    </a:lnTo>
                    <a:lnTo>
                      <a:pt x="932" y="680"/>
                    </a:lnTo>
                    <a:lnTo>
                      <a:pt x="913" y="680"/>
                    </a:lnTo>
                    <a:lnTo>
                      <a:pt x="879" y="680"/>
                    </a:lnTo>
                    <a:lnTo>
                      <a:pt x="879" y="680"/>
                    </a:lnTo>
                    <a:lnTo>
                      <a:pt x="831" y="680"/>
                    </a:lnTo>
                    <a:lnTo>
                      <a:pt x="831" y="680"/>
                    </a:lnTo>
                    <a:lnTo>
                      <a:pt x="831" y="624"/>
                    </a:lnTo>
                    <a:lnTo>
                      <a:pt x="816" y="624"/>
                    </a:lnTo>
                    <a:lnTo>
                      <a:pt x="816" y="624"/>
                    </a:lnTo>
                    <a:lnTo>
                      <a:pt x="816" y="624"/>
                    </a:lnTo>
                    <a:lnTo>
                      <a:pt x="816" y="624"/>
                    </a:lnTo>
                    <a:lnTo>
                      <a:pt x="787" y="624"/>
                    </a:lnTo>
                    <a:lnTo>
                      <a:pt x="787" y="624"/>
                    </a:lnTo>
                    <a:lnTo>
                      <a:pt x="746" y="624"/>
                    </a:lnTo>
                    <a:lnTo>
                      <a:pt x="746" y="680"/>
                    </a:lnTo>
                    <a:lnTo>
                      <a:pt x="746" y="680"/>
                    </a:lnTo>
                    <a:lnTo>
                      <a:pt x="746" y="680"/>
                    </a:lnTo>
                    <a:lnTo>
                      <a:pt x="746" y="680"/>
                    </a:lnTo>
                    <a:lnTo>
                      <a:pt x="746" y="673"/>
                    </a:lnTo>
                    <a:lnTo>
                      <a:pt x="745" y="666"/>
                    </a:lnTo>
                    <a:lnTo>
                      <a:pt x="744" y="659"/>
                    </a:lnTo>
                    <a:lnTo>
                      <a:pt x="742" y="657"/>
                    </a:lnTo>
                    <a:lnTo>
                      <a:pt x="741" y="656"/>
                    </a:lnTo>
                    <a:lnTo>
                      <a:pt x="738" y="656"/>
                    </a:lnTo>
                    <a:lnTo>
                      <a:pt x="735" y="656"/>
                    </a:lnTo>
                    <a:lnTo>
                      <a:pt x="732" y="659"/>
                    </a:lnTo>
                    <a:lnTo>
                      <a:pt x="730" y="664"/>
                    </a:lnTo>
                    <a:lnTo>
                      <a:pt x="721" y="680"/>
                    </a:lnTo>
                    <a:lnTo>
                      <a:pt x="721" y="680"/>
                    </a:lnTo>
                    <a:lnTo>
                      <a:pt x="731" y="680"/>
                    </a:lnTo>
                    <a:lnTo>
                      <a:pt x="721" y="680"/>
                    </a:lnTo>
                    <a:lnTo>
                      <a:pt x="721" y="680"/>
                    </a:lnTo>
                    <a:lnTo>
                      <a:pt x="721" y="701"/>
                    </a:lnTo>
                    <a:lnTo>
                      <a:pt x="684" y="701"/>
                    </a:lnTo>
                    <a:lnTo>
                      <a:pt x="684" y="701"/>
                    </a:lnTo>
                    <a:lnTo>
                      <a:pt x="698" y="701"/>
                    </a:lnTo>
                    <a:lnTo>
                      <a:pt x="684" y="701"/>
                    </a:lnTo>
                    <a:lnTo>
                      <a:pt x="684" y="701"/>
                    </a:lnTo>
                    <a:lnTo>
                      <a:pt x="684" y="746"/>
                    </a:lnTo>
                    <a:lnTo>
                      <a:pt x="684" y="746"/>
                    </a:lnTo>
                    <a:lnTo>
                      <a:pt x="684" y="746"/>
                    </a:lnTo>
                    <a:lnTo>
                      <a:pt x="684" y="756"/>
                    </a:lnTo>
                    <a:lnTo>
                      <a:pt x="636" y="756"/>
                    </a:lnTo>
                    <a:lnTo>
                      <a:pt x="636" y="756"/>
                    </a:lnTo>
                    <a:lnTo>
                      <a:pt x="636" y="756"/>
                    </a:lnTo>
                    <a:lnTo>
                      <a:pt x="631" y="756"/>
                    </a:lnTo>
                    <a:lnTo>
                      <a:pt x="631" y="756"/>
                    </a:lnTo>
                    <a:lnTo>
                      <a:pt x="631" y="756"/>
                    </a:lnTo>
                    <a:lnTo>
                      <a:pt x="631" y="785"/>
                    </a:lnTo>
                    <a:lnTo>
                      <a:pt x="585" y="785"/>
                    </a:lnTo>
                    <a:lnTo>
                      <a:pt x="585" y="785"/>
                    </a:lnTo>
                    <a:lnTo>
                      <a:pt x="602" y="785"/>
                    </a:lnTo>
                    <a:lnTo>
                      <a:pt x="585" y="785"/>
                    </a:lnTo>
                    <a:lnTo>
                      <a:pt x="585" y="785"/>
                    </a:lnTo>
                    <a:lnTo>
                      <a:pt x="585" y="827"/>
                    </a:lnTo>
                    <a:lnTo>
                      <a:pt x="585" y="827"/>
                    </a:lnTo>
                    <a:lnTo>
                      <a:pt x="585" y="827"/>
                    </a:lnTo>
                    <a:lnTo>
                      <a:pt x="585" y="870"/>
                    </a:lnTo>
                    <a:lnTo>
                      <a:pt x="585" y="870"/>
                    </a:lnTo>
                    <a:lnTo>
                      <a:pt x="585" y="901"/>
                    </a:lnTo>
                    <a:lnTo>
                      <a:pt x="585" y="901"/>
                    </a:lnTo>
                    <a:lnTo>
                      <a:pt x="631" y="901"/>
                    </a:lnTo>
                    <a:lnTo>
                      <a:pt x="631" y="901"/>
                    </a:lnTo>
                    <a:lnTo>
                      <a:pt x="631" y="901"/>
                    </a:lnTo>
                    <a:lnTo>
                      <a:pt x="631" y="901"/>
                    </a:lnTo>
                    <a:lnTo>
                      <a:pt x="631" y="901"/>
                    </a:lnTo>
                    <a:lnTo>
                      <a:pt x="636" y="901"/>
                    </a:lnTo>
                    <a:lnTo>
                      <a:pt x="636" y="901"/>
                    </a:lnTo>
                    <a:lnTo>
                      <a:pt x="631" y="901"/>
                    </a:lnTo>
                    <a:lnTo>
                      <a:pt x="631" y="901"/>
                    </a:lnTo>
                    <a:lnTo>
                      <a:pt x="631" y="932"/>
                    </a:lnTo>
                    <a:lnTo>
                      <a:pt x="585" y="932"/>
                    </a:lnTo>
                    <a:lnTo>
                      <a:pt x="585" y="978"/>
                    </a:lnTo>
                    <a:lnTo>
                      <a:pt x="631" y="978"/>
                    </a:lnTo>
                    <a:lnTo>
                      <a:pt x="631" y="1003"/>
                    </a:lnTo>
                    <a:lnTo>
                      <a:pt x="631" y="1003"/>
                    </a:lnTo>
                    <a:lnTo>
                      <a:pt x="631" y="1003"/>
                    </a:lnTo>
                    <a:lnTo>
                      <a:pt x="585" y="1003"/>
                    </a:lnTo>
                    <a:lnTo>
                      <a:pt x="550" y="1003"/>
                    </a:lnTo>
                    <a:lnTo>
                      <a:pt x="550" y="1029"/>
                    </a:lnTo>
                    <a:lnTo>
                      <a:pt x="550" y="1029"/>
                    </a:lnTo>
                    <a:lnTo>
                      <a:pt x="550" y="1029"/>
                    </a:lnTo>
                    <a:lnTo>
                      <a:pt x="550" y="1019"/>
                    </a:lnTo>
                    <a:lnTo>
                      <a:pt x="550" y="1029"/>
                    </a:lnTo>
                    <a:lnTo>
                      <a:pt x="550" y="1029"/>
                    </a:lnTo>
                    <a:lnTo>
                      <a:pt x="550" y="1029"/>
                    </a:lnTo>
                    <a:lnTo>
                      <a:pt x="518" y="1074"/>
                    </a:lnTo>
                    <a:lnTo>
                      <a:pt x="518" y="1074"/>
                    </a:lnTo>
                    <a:lnTo>
                      <a:pt x="518" y="1057"/>
                    </a:lnTo>
                    <a:lnTo>
                      <a:pt x="518" y="1074"/>
                    </a:lnTo>
                    <a:lnTo>
                      <a:pt x="475" y="1074"/>
                    </a:lnTo>
                    <a:lnTo>
                      <a:pt x="475" y="1074"/>
                    </a:lnTo>
                    <a:lnTo>
                      <a:pt x="475" y="1074"/>
                    </a:lnTo>
                    <a:lnTo>
                      <a:pt x="475" y="1088"/>
                    </a:lnTo>
                    <a:lnTo>
                      <a:pt x="473" y="1095"/>
                    </a:lnTo>
                    <a:lnTo>
                      <a:pt x="472" y="1096"/>
                    </a:lnTo>
                    <a:lnTo>
                      <a:pt x="469" y="1097"/>
                    </a:lnTo>
                    <a:lnTo>
                      <a:pt x="464" y="1097"/>
                    </a:lnTo>
                    <a:lnTo>
                      <a:pt x="464" y="1097"/>
                    </a:lnTo>
                    <a:lnTo>
                      <a:pt x="464" y="1097"/>
                    </a:lnTo>
                    <a:lnTo>
                      <a:pt x="464" y="1097"/>
                    </a:lnTo>
                    <a:lnTo>
                      <a:pt x="419" y="1097"/>
                    </a:lnTo>
                    <a:lnTo>
                      <a:pt x="419" y="1097"/>
                    </a:lnTo>
                    <a:lnTo>
                      <a:pt x="419" y="1097"/>
                    </a:lnTo>
                    <a:lnTo>
                      <a:pt x="419" y="1097"/>
                    </a:lnTo>
                    <a:lnTo>
                      <a:pt x="414" y="1099"/>
                    </a:lnTo>
                    <a:lnTo>
                      <a:pt x="409" y="1099"/>
                    </a:lnTo>
                    <a:lnTo>
                      <a:pt x="405" y="1102"/>
                    </a:lnTo>
                    <a:lnTo>
                      <a:pt x="404" y="1106"/>
                    </a:lnTo>
                    <a:lnTo>
                      <a:pt x="404" y="1109"/>
                    </a:lnTo>
                    <a:lnTo>
                      <a:pt x="404" y="1111"/>
                    </a:lnTo>
                    <a:lnTo>
                      <a:pt x="408" y="1118"/>
                    </a:lnTo>
                    <a:lnTo>
                      <a:pt x="419" y="1129"/>
                    </a:lnTo>
                    <a:lnTo>
                      <a:pt x="419" y="1129"/>
                    </a:lnTo>
                    <a:lnTo>
                      <a:pt x="464" y="1129"/>
                    </a:lnTo>
                    <a:lnTo>
                      <a:pt x="464" y="1155"/>
                    </a:lnTo>
                    <a:lnTo>
                      <a:pt x="464" y="1155"/>
                    </a:lnTo>
                    <a:lnTo>
                      <a:pt x="464" y="1155"/>
                    </a:lnTo>
                    <a:lnTo>
                      <a:pt x="464" y="1155"/>
                    </a:lnTo>
                    <a:lnTo>
                      <a:pt x="464" y="1189"/>
                    </a:lnTo>
                    <a:lnTo>
                      <a:pt x="464" y="1189"/>
                    </a:lnTo>
                    <a:lnTo>
                      <a:pt x="419" y="1189"/>
                    </a:lnTo>
                    <a:lnTo>
                      <a:pt x="419" y="1189"/>
                    </a:lnTo>
                    <a:lnTo>
                      <a:pt x="418" y="1195"/>
                    </a:lnTo>
                    <a:lnTo>
                      <a:pt x="416" y="1202"/>
                    </a:lnTo>
                    <a:lnTo>
                      <a:pt x="415" y="1207"/>
                    </a:lnTo>
                    <a:lnTo>
                      <a:pt x="411" y="1214"/>
                    </a:lnTo>
                    <a:lnTo>
                      <a:pt x="404" y="1220"/>
                    </a:lnTo>
                    <a:lnTo>
                      <a:pt x="395" y="1224"/>
                    </a:lnTo>
                    <a:lnTo>
                      <a:pt x="390" y="1226"/>
                    </a:lnTo>
                    <a:lnTo>
                      <a:pt x="384" y="1227"/>
                    </a:lnTo>
                    <a:lnTo>
                      <a:pt x="384" y="1227"/>
                    </a:lnTo>
                    <a:lnTo>
                      <a:pt x="384" y="1227"/>
                    </a:lnTo>
                    <a:lnTo>
                      <a:pt x="352" y="1227"/>
                    </a:lnTo>
                    <a:lnTo>
                      <a:pt x="352" y="1189"/>
                    </a:lnTo>
                    <a:lnTo>
                      <a:pt x="352" y="1189"/>
                    </a:lnTo>
                    <a:lnTo>
                      <a:pt x="352" y="1189"/>
                    </a:lnTo>
                    <a:lnTo>
                      <a:pt x="352" y="1189"/>
                    </a:lnTo>
                    <a:lnTo>
                      <a:pt x="308" y="1155"/>
                    </a:lnTo>
                    <a:lnTo>
                      <a:pt x="295" y="1155"/>
                    </a:lnTo>
                    <a:lnTo>
                      <a:pt x="295" y="1155"/>
                    </a:lnTo>
                    <a:lnTo>
                      <a:pt x="295" y="1155"/>
                    </a:lnTo>
                    <a:lnTo>
                      <a:pt x="295" y="1155"/>
                    </a:lnTo>
                    <a:lnTo>
                      <a:pt x="295" y="1189"/>
                    </a:lnTo>
                    <a:lnTo>
                      <a:pt x="295" y="1189"/>
                    </a:lnTo>
                    <a:lnTo>
                      <a:pt x="290" y="1191"/>
                    </a:lnTo>
                    <a:lnTo>
                      <a:pt x="283" y="1192"/>
                    </a:lnTo>
                    <a:lnTo>
                      <a:pt x="276" y="1195"/>
                    </a:lnTo>
                    <a:lnTo>
                      <a:pt x="267" y="1199"/>
                    </a:lnTo>
                    <a:lnTo>
                      <a:pt x="262" y="1205"/>
                    </a:lnTo>
                    <a:lnTo>
                      <a:pt x="259" y="1209"/>
                    </a:lnTo>
                    <a:lnTo>
                      <a:pt x="258" y="1214"/>
                    </a:lnTo>
                    <a:lnTo>
                      <a:pt x="256" y="1220"/>
                    </a:lnTo>
                    <a:lnTo>
                      <a:pt x="255" y="1227"/>
                    </a:lnTo>
                    <a:lnTo>
                      <a:pt x="255" y="1227"/>
                    </a:lnTo>
                    <a:lnTo>
                      <a:pt x="270" y="1227"/>
                    </a:lnTo>
                    <a:lnTo>
                      <a:pt x="255" y="1227"/>
                    </a:lnTo>
                    <a:lnTo>
                      <a:pt x="255" y="1227"/>
                    </a:lnTo>
                    <a:lnTo>
                      <a:pt x="255" y="1227"/>
                    </a:lnTo>
                    <a:lnTo>
                      <a:pt x="210" y="1227"/>
                    </a:lnTo>
                    <a:lnTo>
                      <a:pt x="210" y="1227"/>
                    </a:lnTo>
                    <a:lnTo>
                      <a:pt x="210" y="1256"/>
                    </a:lnTo>
                    <a:lnTo>
                      <a:pt x="210" y="1256"/>
                    </a:lnTo>
                    <a:lnTo>
                      <a:pt x="210" y="1256"/>
                    </a:lnTo>
                    <a:lnTo>
                      <a:pt x="210" y="1294"/>
                    </a:lnTo>
                    <a:lnTo>
                      <a:pt x="210" y="1294"/>
                    </a:lnTo>
                    <a:lnTo>
                      <a:pt x="202" y="1294"/>
                    </a:lnTo>
                    <a:lnTo>
                      <a:pt x="210" y="1294"/>
                    </a:lnTo>
                    <a:lnTo>
                      <a:pt x="210" y="1294"/>
                    </a:lnTo>
                    <a:lnTo>
                      <a:pt x="210" y="1341"/>
                    </a:lnTo>
                    <a:lnTo>
                      <a:pt x="210" y="1341"/>
                    </a:lnTo>
                    <a:lnTo>
                      <a:pt x="255" y="1341"/>
                    </a:lnTo>
                    <a:lnTo>
                      <a:pt x="255" y="1341"/>
                    </a:lnTo>
                    <a:lnTo>
                      <a:pt x="295" y="1341"/>
                    </a:lnTo>
                    <a:lnTo>
                      <a:pt x="295" y="1341"/>
                    </a:lnTo>
                    <a:lnTo>
                      <a:pt x="295" y="1341"/>
                    </a:lnTo>
                    <a:lnTo>
                      <a:pt x="308" y="1341"/>
                    </a:lnTo>
                    <a:lnTo>
                      <a:pt x="308" y="1341"/>
                    </a:lnTo>
                    <a:lnTo>
                      <a:pt x="308" y="1341"/>
                    </a:lnTo>
                    <a:lnTo>
                      <a:pt x="352" y="1341"/>
                    </a:lnTo>
                    <a:lnTo>
                      <a:pt x="352" y="1341"/>
                    </a:lnTo>
                    <a:lnTo>
                      <a:pt x="352" y="1341"/>
                    </a:lnTo>
                    <a:lnTo>
                      <a:pt x="384" y="1341"/>
                    </a:lnTo>
                    <a:lnTo>
                      <a:pt x="419" y="1341"/>
                    </a:lnTo>
                    <a:lnTo>
                      <a:pt x="419" y="1294"/>
                    </a:lnTo>
                    <a:lnTo>
                      <a:pt x="419" y="1294"/>
                    </a:lnTo>
                    <a:lnTo>
                      <a:pt x="419" y="1294"/>
                    </a:lnTo>
                    <a:lnTo>
                      <a:pt x="464" y="1256"/>
                    </a:lnTo>
                    <a:lnTo>
                      <a:pt x="464" y="1256"/>
                    </a:lnTo>
                    <a:lnTo>
                      <a:pt x="475" y="1256"/>
                    </a:lnTo>
                    <a:lnTo>
                      <a:pt x="475" y="1256"/>
                    </a:lnTo>
                    <a:lnTo>
                      <a:pt x="475" y="1256"/>
                    </a:lnTo>
                    <a:lnTo>
                      <a:pt x="475" y="1251"/>
                    </a:lnTo>
                    <a:lnTo>
                      <a:pt x="476" y="1246"/>
                    </a:lnTo>
                    <a:lnTo>
                      <a:pt x="480" y="1241"/>
                    </a:lnTo>
                    <a:lnTo>
                      <a:pt x="485" y="1235"/>
                    </a:lnTo>
                    <a:lnTo>
                      <a:pt x="493" y="1231"/>
                    </a:lnTo>
                    <a:lnTo>
                      <a:pt x="504" y="1227"/>
                    </a:lnTo>
                    <a:lnTo>
                      <a:pt x="518" y="1227"/>
                    </a:lnTo>
                    <a:lnTo>
                      <a:pt x="518" y="1227"/>
                    </a:lnTo>
                    <a:lnTo>
                      <a:pt x="550" y="1227"/>
                    </a:lnTo>
                    <a:lnTo>
                      <a:pt x="550" y="1227"/>
                    </a:lnTo>
                    <a:lnTo>
                      <a:pt x="550" y="1227"/>
                    </a:lnTo>
                    <a:lnTo>
                      <a:pt x="585" y="1227"/>
                    </a:lnTo>
                    <a:lnTo>
                      <a:pt x="585" y="1227"/>
                    </a:lnTo>
                    <a:lnTo>
                      <a:pt x="585" y="1227"/>
                    </a:lnTo>
                    <a:lnTo>
                      <a:pt x="631" y="1256"/>
                    </a:lnTo>
                    <a:lnTo>
                      <a:pt x="631" y="1256"/>
                    </a:lnTo>
                    <a:lnTo>
                      <a:pt x="631" y="1256"/>
                    </a:lnTo>
                    <a:lnTo>
                      <a:pt x="636" y="1256"/>
                    </a:lnTo>
                    <a:lnTo>
                      <a:pt x="636" y="1256"/>
                    </a:lnTo>
                    <a:lnTo>
                      <a:pt x="636" y="1256"/>
                    </a:lnTo>
                    <a:lnTo>
                      <a:pt x="684" y="1294"/>
                    </a:lnTo>
                    <a:lnTo>
                      <a:pt x="684" y="1294"/>
                    </a:lnTo>
                    <a:lnTo>
                      <a:pt x="684" y="1294"/>
                    </a:lnTo>
                    <a:lnTo>
                      <a:pt x="721" y="1294"/>
                    </a:lnTo>
                    <a:lnTo>
                      <a:pt x="721" y="1341"/>
                    </a:lnTo>
                    <a:lnTo>
                      <a:pt x="721" y="1351"/>
                    </a:lnTo>
                    <a:lnTo>
                      <a:pt x="721" y="1351"/>
                    </a:lnTo>
                    <a:lnTo>
                      <a:pt x="746" y="1351"/>
                    </a:lnTo>
                    <a:lnTo>
                      <a:pt x="746" y="1341"/>
                    </a:lnTo>
                    <a:lnTo>
                      <a:pt x="746" y="1341"/>
                    </a:lnTo>
                    <a:lnTo>
                      <a:pt x="746" y="1341"/>
                    </a:lnTo>
                    <a:lnTo>
                      <a:pt x="746" y="1341"/>
                    </a:lnTo>
                    <a:lnTo>
                      <a:pt x="746" y="1294"/>
                    </a:lnTo>
                    <a:lnTo>
                      <a:pt x="787" y="1294"/>
                    </a:lnTo>
                    <a:lnTo>
                      <a:pt x="787" y="1294"/>
                    </a:lnTo>
                    <a:lnTo>
                      <a:pt x="787" y="1294"/>
                    </a:lnTo>
                    <a:lnTo>
                      <a:pt x="746" y="1256"/>
                    </a:lnTo>
                    <a:lnTo>
                      <a:pt x="721" y="1256"/>
                    </a:lnTo>
                    <a:lnTo>
                      <a:pt x="721" y="1256"/>
                    </a:lnTo>
                    <a:lnTo>
                      <a:pt x="721" y="1227"/>
                    </a:lnTo>
                    <a:lnTo>
                      <a:pt x="684" y="1227"/>
                    </a:lnTo>
                    <a:lnTo>
                      <a:pt x="684" y="1227"/>
                    </a:lnTo>
                    <a:lnTo>
                      <a:pt x="636" y="1189"/>
                    </a:lnTo>
                    <a:lnTo>
                      <a:pt x="636" y="1189"/>
                    </a:lnTo>
                    <a:lnTo>
                      <a:pt x="636" y="1189"/>
                    </a:lnTo>
                    <a:lnTo>
                      <a:pt x="684" y="1189"/>
                    </a:lnTo>
                    <a:lnTo>
                      <a:pt x="684" y="1189"/>
                    </a:lnTo>
                    <a:lnTo>
                      <a:pt x="721" y="1189"/>
                    </a:lnTo>
                    <a:lnTo>
                      <a:pt x="721" y="1189"/>
                    </a:lnTo>
                    <a:lnTo>
                      <a:pt x="746" y="1189"/>
                    </a:lnTo>
                    <a:lnTo>
                      <a:pt x="746" y="1189"/>
                    </a:lnTo>
                    <a:lnTo>
                      <a:pt x="746" y="1196"/>
                    </a:lnTo>
                    <a:lnTo>
                      <a:pt x="748" y="1202"/>
                    </a:lnTo>
                    <a:lnTo>
                      <a:pt x="751" y="1207"/>
                    </a:lnTo>
                    <a:lnTo>
                      <a:pt x="753" y="1212"/>
                    </a:lnTo>
                    <a:lnTo>
                      <a:pt x="759" y="1217"/>
                    </a:lnTo>
                    <a:lnTo>
                      <a:pt x="767" y="1221"/>
                    </a:lnTo>
                    <a:lnTo>
                      <a:pt x="774" y="1224"/>
                    </a:lnTo>
                    <a:lnTo>
                      <a:pt x="781" y="1226"/>
                    </a:lnTo>
                    <a:lnTo>
                      <a:pt x="787" y="1227"/>
                    </a:lnTo>
                    <a:lnTo>
                      <a:pt x="787" y="1256"/>
                    </a:lnTo>
                    <a:lnTo>
                      <a:pt x="787" y="1256"/>
                    </a:lnTo>
                    <a:lnTo>
                      <a:pt x="787" y="1256"/>
                    </a:lnTo>
                    <a:lnTo>
                      <a:pt x="816" y="1294"/>
                    </a:lnTo>
                    <a:lnTo>
                      <a:pt x="816" y="1294"/>
                    </a:lnTo>
                    <a:lnTo>
                      <a:pt x="816" y="1294"/>
                    </a:lnTo>
                    <a:lnTo>
                      <a:pt x="816" y="1341"/>
                    </a:lnTo>
                    <a:lnTo>
                      <a:pt x="816" y="1341"/>
                    </a:lnTo>
                    <a:lnTo>
                      <a:pt x="816" y="1341"/>
                    </a:lnTo>
                    <a:lnTo>
                      <a:pt x="816" y="1351"/>
                    </a:lnTo>
                    <a:lnTo>
                      <a:pt x="816" y="1351"/>
                    </a:lnTo>
                    <a:lnTo>
                      <a:pt x="831" y="1351"/>
                    </a:lnTo>
                    <a:lnTo>
                      <a:pt x="831" y="1351"/>
                    </a:lnTo>
                    <a:lnTo>
                      <a:pt x="831" y="1423"/>
                    </a:lnTo>
                    <a:lnTo>
                      <a:pt x="831" y="1423"/>
                    </a:lnTo>
                    <a:lnTo>
                      <a:pt x="831" y="1423"/>
                    </a:lnTo>
                    <a:lnTo>
                      <a:pt x="831" y="1423"/>
                    </a:lnTo>
                    <a:lnTo>
                      <a:pt x="879" y="1423"/>
                    </a:lnTo>
                    <a:lnTo>
                      <a:pt x="879" y="1423"/>
                    </a:lnTo>
                    <a:lnTo>
                      <a:pt x="879" y="1351"/>
                    </a:lnTo>
                    <a:lnTo>
                      <a:pt x="913" y="1341"/>
                    </a:lnTo>
                    <a:lnTo>
                      <a:pt x="913" y="1341"/>
                    </a:lnTo>
                    <a:lnTo>
                      <a:pt x="913" y="1341"/>
                    </a:lnTo>
                    <a:lnTo>
                      <a:pt x="879" y="1341"/>
                    </a:lnTo>
                    <a:lnTo>
                      <a:pt x="879" y="1294"/>
                    </a:lnTo>
                    <a:lnTo>
                      <a:pt x="831" y="1294"/>
                    </a:lnTo>
                    <a:lnTo>
                      <a:pt x="831" y="1294"/>
                    </a:lnTo>
                    <a:lnTo>
                      <a:pt x="831" y="1256"/>
                    </a:lnTo>
                    <a:lnTo>
                      <a:pt x="831" y="1256"/>
                    </a:lnTo>
                    <a:lnTo>
                      <a:pt x="831" y="1256"/>
                    </a:lnTo>
                    <a:lnTo>
                      <a:pt x="913" y="1256"/>
                    </a:lnTo>
                    <a:lnTo>
                      <a:pt x="913" y="1256"/>
                    </a:lnTo>
                    <a:lnTo>
                      <a:pt x="932" y="1256"/>
                    </a:lnTo>
                    <a:lnTo>
                      <a:pt x="932" y="1256"/>
                    </a:lnTo>
                    <a:lnTo>
                      <a:pt x="952" y="1256"/>
                    </a:lnTo>
                    <a:lnTo>
                      <a:pt x="932" y="1256"/>
                    </a:lnTo>
                    <a:lnTo>
                      <a:pt x="932" y="1227"/>
                    </a:lnTo>
                    <a:lnTo>
                      <a:pt x="932" y="1227"/>
                    </a:lnTo>
                    <a:lnTo>
                      <a:pt x="913" y="1189"/>
                    </a:lnTo>
                    <a:lnTo>
                      <a:pt x="913" y="1189"/>
                    </a:lnTo>
                    <a:lnTo>
                      <a:pt x="913" y="1189"/>
                    </a:lnTo>
                    <a:lnTo>
                      <a:pt x="913" y="1184"/>
                    </a:lnTo>
                    <a:lnTo>
                      <a:pt x="916" y="1173"/>
                    </a:lnTo>
                    <a:lnTo>
                      <a:pt x="918" y="1166"/>
                    </a:lnTo>
                    <a:lnTo>
                      <a:pt x="922" y="1160"/>
                    </a:lnTo>
                    <a:lnTo>
                      <a:pt x="926" y="1156"/>
                    </a:lnTo>
                    <a:lnTo>
                      <a:pt x="932" y="1155"/>
                    </a:lnTo>
                    <a:lnTo>
                      <a:pt x="932" y="1155"/>
                    </a:lnTo>
                    <a:lnTo>
                      <a:pt x="932" y="1129"/>
                    </a:lnTo>
                    <a:lnTo>
                      <a:pt x="989" y="1129"/>
                    </a:lnTo>
                    <a:lnTo>
                      <a:pt x="989" y="1129"/>
                    </a:lnTo>
                    <a:lnTo>
                      <a:pt x="989" y="1129"/>
                    </a:lnTo>
                    <a:lnTo>
                      <a:pt x="989" y="1129"/>
                    </a:lnTo>
                    <a:lnTo>
                      <a:pt x="1028" y="1155"/>
                    </a:lnTo>
                    <a:lnTo>
                      <a:pt x="1028" y="1155"/>
                    </a:lnTo>
                    <a:lnTo>
                      <a:pt x="1028" y="1155"/>
                    </a:lnTo>
                    <a:lnTo>
                      <a:pt x="1028" y="1155"/>
                    </a:lnTo>
                    <a:lnTo>
                      <a:pt x="1028" y="1129"/>
                    </a:lnTo>
                    <a:lnTo>
                      <a:pt x="1028" y="1129"/>
                    </a:lnTo>
                    <a:lnTo>
                      <a:pt x="1028" y="1097"/>
                    </a:lnTo>
                    <a:lnTo>
                      <a:pt x="1028" y="1097"/>
                    </a:lnTo>
                    <a:lnTo>
                      <a:pt x="1054" y="1097"/>
                    </a:lnTo>
                    <a:lnTo>
                      <a:pt x="1054" y="1097"/>
                    </a:lnTo>
                    <a:lnTo>
                      <a:pt x="1054" y="1097"/>
                    </a:lnTo>
                    <a:lnTo>
                      <a:pt x="1075" y="1097"/>
                    </a:lnTo>
                    <a:lnTo>
                      <a:pt x="1075" y="1097"/>
                    </a:lnTo>
                    <a:lnTo>
                      <a:pt x="1075" y="1097"/>
                    </a:lnTo>
                    <a:lnTo>
                      <a:pt x="1075" y="1129"/>
                    </a:lnTo>
                    <a:lnTo>
                      <a:pt x="1075" y="1129"/>
                    </a:lnTo>
                    <a:lnTo>
                      <a:pt x="1075" y="1155"/>
                    </a:lnTo>
                    <a:lnTo>
                      <a:pt x="1075" y="1155"/>
                    </a:lnTo>
                    <a:lnTo>
                      <a:pt x="1113" y="1155"/>
                    </a:lnTo>
                    <a:lnTo>
                      <a:pt x="1154" y="1155"/>
                    </a:lnTo>
                    <a:lnTo>
                      <a:pt x="1154" y="1155"/>
                    </a:lnTo>
                    <a:lnTo>
                      <a:pt x="1139" y="1155"/>
                    </a:lnTo>
                    <a:lnTo>
                      <a:pt x="1154" y="1155"/>
                    </a:lnTo>
                    <a:lnTo>
                      <a:pt x="1154" y="1189"/>
                    </a:lnTo>
                    <a:lnTo>
                      <a:pt x="1154" y="1189"/>
                    </a:lnTo>
                    <a:lnTo>
                      <a:pt x="1154" y="1189"/>
                    </a:lnTo>
                    <a:lnTo>
                      <a:pt x="1154" y="1196"/>
                    </a:lnTo>
                    <a:lnTo>
                      <a:pt x="1156" y="1201"/>
                    </a:lnTo>
                    <a:lnTo>
                      <a:pt x="1159" y="1203"/>
                    </a:lnTo>
                    <a:lnTo>
                      <a:pt x="1161" y="1206"/>
                    </a:lnTo>
                    <a:lnTo>
                      <a:pt x="1167" y="1207"/>
                    </a:lnTo>
                    <a:lnTo>
                      <a:pt x="1172" y="1207"/>
                    </a:lnTo>
                    <a:lnTo>
                      <a:pt x="1175" y="1209"/>
                    </a:lnTo>
                    <a:lnTo>
                      <a:pt x="1175" y="1209"/>
                    </a:lnTo>
                    <a:lnTo>
                      <a:pt x="1174" y="1210"/>
                    </a:lnTo>
                    <a:lnTo>
                      <a:pt x="1154" y="1227"/>
                    </a:lnTo>
                    <a:lnTo>
                      <a:pt x="1154" y="1227"/>
                    </a:lnTo>
                    <a:lnTo>
                      <a:pt x="1113" y="1227"/>
                    </a:lnTo>
                    <a:lnTo>
                      <a:pt x="1113" y="1227"/>
                    </a:lnTo>
                    <a:lnTo>
                      <a:pt x="1113" y="1227"/>
                    </a:lnTo>
                    <a:lnTo>
                      <a:pt x="1113" y="1227"/>
                    </a:lnTo>
                    <a:lnTo>
                      <a:pt x="1075" y="1227"/>
                    </a:lnTo>
                    <a:lnTo>
                      <a:pt x="1075" y="1227"/>
                    </a:lnTo>
                    <a:lnTo>
                      <a:pt x="1054" y="1227"/>
                    </a:lnTo>
                    <a:lnTo>
                      <a:pt x="1054" y="1227"/>
                    </a:lnTo>
                    <a:lnTo>
                      <a:pt x="1028" y="1227"/>
                    </a:lnTo>
                    <a:lnTo>
                      <a:pt x="1028" y="1227"/>
                    </a:lnTo>
                    <a:lnTo>
                      <a:pt x="989" y="1256"/>
                    </a:lnTo>
                    <a:lnTo>
                      <a:pt x="989" y="1256"/>
                    </a:lnTo>
                    <a:lnTo>
                      <a:pt x="932" y="1256"/>
                    </a:lnTo>
                    <a:lnTo>
                      <a:pt x="932" y="1256"/>
                    </a:lnTo>
                    <a:lnTo>
                      <a:pt x="932" y="1256"/>
                    </a:lnTo>
                    <a:lnTo>
                      <a:pt x="932" y="1294"/>
                    </a:lnTo>
                    <a:lnTo>
                      <a:pt x="932" y="1294"/>
                    </a:lnTo>
                    <a:lnTo>
                      <a:pt x="913" y="1294"/>
                    </a:lnTo>
                    <a:lnTo>
                      <a:pt x="913" y="1294"/>
                    </a:lnTo>
                    <a:lnTo>
                      <a:pt x="913" y="1294"/>
                    </a:lnTo>
                    <a:lnTo>
                      <a:pt x="913" y="1341"/>
                    </a:lnTo>
                    <a:lnTo>
                      <a:pt x="913" y="1341"/>
                    </a:lnTo>
                    <a:lnTo>
                      <a:pt x="913" y="1341"/>
                    </a:lnTo>
                    <a:lnTo>
                      <a:pt x="932" y="1341"/>
                    </a:lnTo>
                    <a:lnTo>
                      <a:pt x="932" y="1351"/>
                    </a:lnTo>
                    <a:lnTo>
                      <a:pt x="932" y="1351"/>
                    </a:lnTo>
                    <a:lnTo>
                      <a:pt x="932" y="1351"/>
                    </a:lnTo>
                    <a:lnTo>
                      <a:pt x="932" y="1423"/>
                    </a:lnTo>
                    <a:lnTo>
                      <a:pt x="989" y="1423"/>
                    </a:lnTo>
                    <a:lnTo>
                      <a:pt x="989" y="1423"/>
                    </a:lnTo>
                    <a:lnTo>
                      <a:pt x="1028" y="1351"/>
                    </a:lnTo>
                    <a:lnTo>
                      <a:pt x="1028" y="1351"/>
                    </a:lnTo>
                    <a:lnTo>
                      <a:pt x="1028" y="1351"/>
                    </a:lnTo>
                    <a:lnTo>
                      <a:pt x="1028" y="1351"/>
                    </a:lnTo>
                    <a:lnTo>
                      <a:pt x="1054" y="1341"/>
                    </a:lnTo>
                    <a:lnTo>
                      <a:pt x="1054" y="1341"/>
                    </a:lnTo>
                    <a:lnTo>
                      <a:pt x="1075" y="1341"/>
                    </a:lnTo>
                    <a:lnTo>
                      <a:pt x="1075" y="1341"/>
                    </a:lnTo>
                    <a:lnTo>
                      <a:pt x="1075" y="1341"/>
                    </a:lnTo>
                    <a:lnTo>
                      <a:pt x="1113" y="1341"/>
                    </a:lnTo>
                    <a:lnTo>
                      <a:pt x="1113" y="1351"/>
                    </a:lnTo>
                    <a:lnTo>
                      <a:pt x="1113" y="1351"/>
                    </a:lnTo>
                    <a:lnTo>
                      <a:pt x="1113" y="1351"/>
                    </a:lnTo>
                    <a:lnTo>
                      <a:pt x="1113" y="1423"/>
                    </a:lnTo>
                    <a:lnTo>
                      <a:pt x="1113" y="1423"/>
                    </a:lnTo>
                    <a:lnTo>
                      <a:pt x="1113" y="1437"/>
                    </a:lnTo>
                    <a:lnTo>
                      <a:pt x="1113" y="1437"/>
                    </a:lnTo>
                    <a:lnTo>
                      <a:pt x="1113" y="1437"/>
                    </a:lnTo>
                    <a:lnTo>
                      <a:pt x="1113" y="1479"/>
                    </a:lnTo>
                    <a:lnTo>
                      <a:pt x="1113" y="1479"/>
                    </a:lnTo>
                    <a:lnTo>
                      <a:pt x="1075" y="1479"/>
                    </a:lnTo>
                    <a:lnTo>
                      <a:pt x="1075" y="1479"/>
                    </a:lnTo>
                    <a:lnTo>
                      <a:pt x="1075" y="1479"/>
                    </a:lnTo>
                    <a:lnTo>
                      <a:pt x="1075" y="1479"/>
                    </a:lnTo>
                    <a:lnTo>
                      <a:pt x="1075" y="1479"/>
                    </a:lnTo>
                    <a:lnTo>
                      <a:pt x="1054" y="1479"/>
                    </a:lnTo>
                    <a:lnTo>
                      <a:pt x="1054" y="1479"/>
                    </a:lnTo>
                    <a:lnTo>
                      <a:pt x="1028" y="1479"/>
                    </a:lnTo>
                    <a:lnTo>
                      <a:pt x="1028" y="1479"/>
                    </a:lnTo>
                    <a:lnTo>
                      <a:pt x="1028" y="1479"/>
                    </a:lnTo>
                    <a:lnTo>
                      <a:pt x="1028" y="1479"/>
                    </a:lnTo>
                    <a:lnTo>
                      <a:pt x="989" y="1508"/>
                    </a:lnTo>
                    <a:lnTo>
                      <a:pt x="989" y="1508"/>
                    </a:lnTo>
                    <a:lnTo>
                      <a:pt x="932" y="1508"/>
                    </a:lnTo>
                    <a:lnTo>
                      <a:pt x="932" y="1508"/>
                    </a:lnTo>
                    <a:lnTo>
                      <a:pt x="932" y="1508"/>
                    </a:lnTo>
                    <a:lnTo>
                      <a:pt x="913" y="1508"/>
                    </a:lnTo>
                    <a:lnTo>
                      <a:pt x="913" y="1508"/>
                    </a:lnTo>
                    <a:lnTo>
                      <a:pt x="920" y="1508"/>
                    </a:lnTo>
                    <a:lnTo>
                      <a:pt x="913" y="1508"/>
                    </a:lnTo>
                    <a:lnTo>
                      <a:pt x="913" y="1508"/>
                    </a:lnTo>
                    <a:lnTo>
                      <a:pt x="913" y="1508"/>
                    </a:lnTo>
                    <a:lnTo>
                      <a:pt x="879" y="1508"/>
                    </a:lnTo>
                    <a:lnTo>
                      <a:pt x="879" y="1508"/>
                    </a:lnTo>
                    <a:lnTo>
                      <a:pt x="879" y="1508"/>
                    </a:lnTo>
                    <a:lnTo>
                      <a:pt x="879" y="1508"/>
                    </a:lnTo>
                    <a:lnTo>
                      <a:pt x="863" y="1507"/>
                    </a:lnTo>
                    <a:lnTo>
                      <a:pt x="851" y="1503"/>
                    </a:lnTo>
                    <a:lnTo>
                      <a:pt x="844" y="1499"/>
                    </a:lnTo>
                    <a:lnTo>
                      <a:pt x="838" y="1493"/>
                    </a:lnTo>
                    <a:lnTo>
                      <a:pt x="834" y="1487"/>
                    </a:lnTo>
                    <a:lnTo>
                      <a:pt x="833" y="1483"/>
                    </a:lnTo>
                    <a:lnTo>
                      <a:pt x="831" y="1479"/>
                    </a:lnTo>
                    <a:lnTo>
                      <a:pt x="831" y="1479"/>
                    </a:lnTo>
                    <a:lnTo>
                      <a:pt x="831" y="1479"/>
                    </a:lnTo>
                    <a:lnTo>
                      <a:pt x="816" y="1479"/>
                    </a:lnTo>
                    <a:lnTo>
                      <a:pt x="816" y="1479"/>
                    </a:lnTo>
                    <a:lnTo>
                      <a:pt x="816" y="1508"/>
                    </a:lnTo>
                    <a:lnTo>
                      <a:pt x="816" y="1508"/>
                    </a:lnTo>
                    <a:lnTo>
                      <a:pt x="787" y="1508"/>
                    </a:lnTo>
                    <a:lnTo>
                      <a:pt x="787" y="1508"/>
                    </a:lnTo>
                    <a:lnTo>
                      <a:pt x="798" y="1508"/>
                    </a:lnTo>
                    <a:lnTo>
                      <a:pt x="787" y="1508"/>
                    </a:lnTo>
                    <a:lnTo>
                      <a:pt x="787" y="1508"/>
                    </a:lnTo>
                    <a:lnTo>
                      <a:pt x="788" y="1522"/>
                    </a:lnTo>
                    <a:lnTo>
                      <a:pt x="791" y="1535"/>
                    </a:lnTo>
                    <a:lnTo>
                      <a:pt x="795" y="1542"/>
                    </a:lnTo>
                    <a:lnTo>
                      <a:pt x="798" y="1547"/>
                    </a:lnTo>
                    <a:lnTo>
                      <a:pt x="799" y="1550"/>
                    </a:lnTo>
                    <a:lnTo>
                      <a:pt x="799" y="1553"/>
                    </a:lnTo>
                    <a:lnTo>
                      <a:pt x="795" y="1553"/>
                    </a:lnTo>
                    <a:lnTo>
                      <a:pt x="787" y="1553"/>
                    </a:lnTo>
                    <a:lnTo>
                      <a:pt x="746" y="1553"/>
                    </a:lnTo>
                    <a:lnTo>
                      <a:pt x="746" y="1553"/>
                    </a:lnTo>
                    <a:lnTo>
                      <a:pt x="746" y="1508"/>
                    </a:lnTo>
                    <a:lnTo>
                      <a:pt x="721" y="1508"/>
                    </a:lnTo>
                    <a:lnTo>
                      <a:pt x="721" y="1508"/>
                    </a:lnTo>
                    <a:lnTo>
                      <a:pt x="684" y="1508"/>
                    </a:lnTo>
                    <a:lnTo>
                      <a:pt x="684" y="1508"/>
                    </a:lnTo>
                    <a:lnTo>
                      <a:pt x="636" y="1508"/>
                    </a:lnTo>
                    <a:lnTo>
                      <a:pt x="636" y="1508"/>
                    </a:lnTo>
                    <a:lnTo>
                      <a:pt x="631" y="1479"/>
                    </a:lnTo>
                    <a:lnTo>
                      <a:pt x="631" y="1479"/>
                    </a:lnTo>
                    <a:lnTo>
                      <a:pt x="631" y="1479"/>
                    </a:lnTo>
                    <a:lnTo>
                      <a:pt x="631" y="1479"/>
                    </a:lnTo>
                    <a:lnTo>
                      <a:pt x="631" y="1437"/>
                    </a:lnTo>
                    <a:lnTo>
                      <a:pt x="631" y="1423"/>
                    </a:lnTo>
                    <a:lnTo>
                      <a:pt x="631" y="1423"/>
                    </a:lnTo>
                    <a:lnTo>
                      <a:pt x="631" y="1423"/>
                    </a:lnTo>
                    <a:lnTo>
                      <a:pt x="631" y="1423"/>
                    </a:lnTo>
                    <a:lnTo>
                      <a:pt x="585" y="1423"/>
                    </a:lnTo>
                    <a:lnTo>
                      <a:pt x="585" y="1423"/>
                    </a:lnTo>
                    <a:lnTo>
                      <a:pt x="550" y="1423"/>
                    </a:lnTo>
                    <a:lnTo>
                      <a:pt x="550" y="1423"/>
                    </a:lnTo>
                    <a:lnTo>
                      <a:pt x="550" y="1423"/>
                    </a:lnTo>
                    <a:lnTo>
                      <a:pt x="518" y="1423"/>
                    </a:lnTo>
                    <a:lnTo>
                      <a:pt x="518" y="1423"/>
                    </a:lnTo>
                    <a:lnTo>
                      <a:pt x="518" y="1423"/>
                    </a:lnTo>
                    <a:lnTo>
                      <a:pt x="475" y="1351"/>
                    </a:lnTo>
                    <a:lnTo>
                      <a:pt x="475" y="1351"/>
                    </a:lnTo>
                    <a:lnTo>
                      <a:pt x="464" y="1351"/>
                    </a:lnTo>
                    <a:lnTo>
                      <a:pt x="464" y="1351"/>
                    </a:lnTo>
                    <a:lnTo>
                      <a:pt x="464" y="1351"/>
                    </a:lnTo>
                    <a:lnTo>
                      <a:pt x="464" y="1363"/>
                    </a:lnTo>
                    <a:lnTo>
                      <a:pt x="462" y="1375"/>
                    </a:lnTo>
                    <a:lnTo>
                      <a:pt x="460" y="1384"/>
                    </a:lnTo>
                    <a:lnTo>
                      <a:pt x="457" y="1393"/>
                    </a:lnTo>
                    <a:lnTo>
                      <a:pt x="453" y="1400"/>
                    </a:lnTo>
                    <a:lnTo>
                      <a:pt x="450" y="1405"/>
                    </a:lnTo>
                    <a:lnTo>
                      <a:pt x="441" y="1415"/>
                    </a:lnTo>
                    <a:lnTo>
                      <a:pt x="433" y="1419"/>
                    </a:lnTo>
                    <a:lnTo>
                      <a:pt x="426" y="1422"/>
                    </a:lnTo>
                    <a:lnTo>
                      <a:pt x="419" y="1423"/>
                    </a:lnTo>
                    <a:lnTo>
                      <a:pt x="419" y="1423"/>
                    </a:lnTo>
                    <a:lnTo>
                      <a:pt x="419" y="1423"/>
                    </a:lnTo>
                    <a:lnTo>
                      <a:pt x="384" y="1423"/>
                    </a:lnTo>
                    <a:lnTo>
                      <a:pt x="384" y="1423"/>
                    </a:lnTo>
                    <a:lnTo>
                      <a:pt x="352" y="1423"/>
                    </a:lnTo>
                    <a:lnTo>
                      <a:pt x="352" y="1423"/>
                    </a:lnTo>
                    <a:lnTo>
                      <a:pt x="308" y="1423"/>
                    </a:lnTo>
                    <a:lnTo>
                      <a:pt x="308" y="1351"/>
                    </a:lnTo>
                    <a:lnTo>
                      <a:pt x="308" y="1351"/>
                    </a:lnTo>
                    <a:lnTo>
                      <a:pt x="308" y="1351"/>
                    </a:lnTo>
                    <a:lnTo>
                      <a:pt x="295" y="1423"/>
                    </a:lnTo>
                    <a:lnTo>
                      <a:pt x="295" y="1423"/>
                    </a:lnTo>
                    <a:lnTo>
                      <a:pt x="295" y="1423"/>
                    </a:lnTo>
                    <a:lnTo>
                      <a:pt x="255" y="1423"/>
                    </a:lnTo>
                    <a:lnTo>
                      <a:pt x="255" y="1423"/>
                    </a:lnTo>
                    <a:lnTo>
                      <a:pt x="255" y="1425"/>
                    </a:lnTo>
                    <a:lnTo>
                      <a:pt x="253" y="1428"/>
                    </a:lnTo>
                    <a:lnTo>
                      <a:pt x="249" y="1430"/>
                    </a:lnTo>
                    <a:lnTo>
                      <a:pt x="244" y="1432"/>
                    </a:lnTo>
                    <a:lnTo>
                      <a:pt x="237" y="1434"/>
                    </a:lnTo>
                    <a:lnTo>
                      <a:pt x="224" y="1436"/>
                    </a:lnTo>
                    <a:lnTo>
                      <a:pt x="210" y="1437"/>
                    </a:lnTo>
                    <a:lnTo>
                      <a:pt x="210" y="1437"/>
                    </a:lnTo>
                    <a:lnTo>
                      <a:pt x="210" y="1432"/>
                    </a:lnTo>
                    <a:lnTo>
                      <a:pt x="210" y="1437"/>
                    </a:lnTo>
                    <a:lnTo>
                      <a:pt x="210" y="1437"/>
                    </a:lnTo>
                    <a:lnTo>
                      <a:pt x="210" y="1432"/>
                    </a:lnTo>
                    <a:lnTo>
                      <a:pt x="210" y="1437"/>
                    </a:lnTo>
                    <a:lnTo>
                      <a:pt x="210" y="1437"/>
                    </a:lnTo>
                    <a:lnTo>
                      <a:pt x="210" y="1479"/>
                    </a:lnTo>
                    <a:lnTo>
                      <a:pt x="210" y="1479"/>
                    </a:lnTo>
                    <a:lnTo>
                      <a:pt x="202" y="1487"/>
                    </a:lnTo>
                    <a:lnTo>
                      <a:pt x="196" y="1492"/>
                    </a:lnTo>
                    <a:lnTo>
                      <a:pt x="192" y="1493"/>
                    </a:lnTo>
                    <a:lnTo>
                      <a:pt x="191" y="1493"/>
                    </a:lnTo>
                    <a:lnTo>
                      <a:pt x="188" y="1493"/>
                    </a:lnTo>
                    <a:lnTo>
                      <a:pt x="188" y="1494"/>
                    </a:lnTo>
                    <a:lnTo>
                      <a:pt x="188" y="1508"/>
                    </a:lnTo>
                    <a:lnTo>
                      <a:pt x="188" y="1508"/>
                    </a:lnTo>
                    <a:lnTo>
                      <a:pt x="188" y="1497"/>
                    </a:lnTo>
                    <a:lnTo>
                      <a:pt x="188" y="1508"/>
                    </a:lnTo>
                    <a:lnTo>
                      <a:pt x="188" y="1508"/>
                    </a:lnTo>
                    <a:lnTo>
                      <a:pt x="156" y="1508"/>
                    </a:lnTo>
                    <a:lnTo>
                      <a:pt x="156" y="1508"/>
                    </a:lnTo>
                    <a:lnTo>
                      <a:pt x="117" y="1508"/>
                    </a:lnTo>
                    <a:lnTo>
                      <a:pt x="117" y="1508"/>
                    </a:lnTo>
                    <a:lnTo>
                      <a:pt x="117" y="1553"/>
                    </a:lnTo>
                    <a:lnTo>
                      <a:pt x="117" y="1553"/>
                    </a:lnTo>
                    <a:lnTo>
                      <a:pt x="81" y="1553"/>
                    </a:lnTo>
                    <a:lnTo>
                      <a:pt x="81" y="1574"/>
                    </a:lnTo>
                    <a:lnTo>
                      <a:pt x="81" y="1574"/>
                    </a:lnTo>
                    <a:lnTo>
                      <a:pt x="81" y="1574"/>
                    </a:lnTo>
                    <a:lnTo>
                      <a:pt x="81" y="1574"/>
                    </a:lnTo>
                    <a:lnTo>
                      <a:pt x="81" y="1589"/>
                    </a:lnTo>
                    <a:lnTo>
                      <a:pt x="40" y="1589"/>
                    </a:lnTo>
                    <a:lnTo>
                      <a:pt x="40" y="1589"/>
                    </a:lnTo>
                    <a:lnTo>
                      <a:pt x="40" y="1618"/>
                    </a:lnTo>
                    <a:lnTo>
                      <a:pt x="40" y="1618"/>
                    </a:lnTo>
                    <a:lnTo>
                      <a:pt x="40" y="1618"/>
                    </a:lnTo>
                    <a:lnTo>
                      <a:pt x="40" y="1659"/>
                    </a:lnTo>
                    <a:lnTo>
                      <a:pt x="40" y="1659"/>
                    </a:lnTo>
                    <a:lnTo>
                      <a:pt x="40" y="1659"/>
                    </a:lnTo>
                    <a:lnTo>
                      <a:pt x="38" y="1660"/>
                    </a:lnTo>
                    <a:lnTo>
                      <a:pt x="33" y="1662"/>
                    </a:lnTo>
                    <a:lnTo>
                      <a:pt x="31" y="1664"/>
                    </a:lnTo>
                    <a:lnTo>
                      <a:pt x="26" y="1670"/>
                    </a:lnTo>
                    <a:lnTo>
                      <a:pt x="22" y="1678"/>
                    </a:lnTo>
                    <a:lnTo>
                      <a:pt x="21" y="1689"/>
                    </a:lnTo>
                    <a:lnTo>
                      <a:pt x="19" y="1705"/>
                    </a:lnTo>
                    <a:lnTo>
                      <a:pt x="19" y="1705"/>
                    </a:lnTo>
                    <a:lnTo>
                      <a:pt x="19" y="1735"/>
                    </a:lnTo>
                    <a:lnTo>
                      <a:pt x="19" y="1735"/>
                    </a:lnTo>
                    <a:lnTo>
                      <a:pt x="28" y="1735"/>
                    </a:lnTo>
                    <a:lnTo>
                      <a:pt x="19" y="1735"/>
                    </a:lnTo>
                    <a:lnTo>
                      <a:pt x="19" y="1735"/>
                    </a:lnTo>
                    <a:lnTo>
                      <a:pt x="19" y="1756"/>
                    </a:lnTo>
                    <a:lnTo>
                      <a:pt x="19" y="1756"/>
                    </a:lnTo>
                    <a:lnTo>
                      <a:pt x="19" y="1756"/>
                    </a:lnTo>
                    <a:lnTo>
                      <a:pt x="19" y="1785"/>
                    </a:lnTo>
                    <a:lnTo>
                      <a:pt x="19" y="1785"/>
                    </a:lnTo>
                    <a:lnTo>
                      <a:pt x="0" y="1785"/>
                    </a:lnTo>
                    <a:lnTo>
                      <a:pt x="19" y="1785"/>
                    </a:lnTo>
                    <a:lnTo>
                      <a:pt x="19" y="1831"/>
                    </a:lnTo>
                    <a:lnTo>
                      <a:pt x="40" y="1831"/>
                    </a:lnTo>
                    <a:lnTo>
                      <a:pt x="40" y="1831"/>
                    </a:lnTo>
                    <a:lnTo>
                      <a:pt x="40" y="1831"/>
                    </a:lnTo>
                    <a:lnTo>
                      <a:pt x="40" y="1861"/>
                    </a:lnTo>
                    <a:lnTo>
                      <a:pt x="40" y="1861"/>
                    </a:lnTo>
                    <a:lnTo>
                      <a:pt x="40" y="1861"/>
                    </a:lnTo>
                    <a:lnTo>
                      <a:pt x="40" y="1902"/>
                    </a:lnTo>
                    <a:lnTo>
                      <a:pt x="40" y="1902"/>
                    </a:lnTo>
                    <a:lnTo>
                      <a:pt x="40" y="1902"/>
                    </a:lnTo>
                    <a:lnTo>
                      <a:pt x="40" y="1911"/>
                    </a:lnTo>
                    <a:lnTo>
                      <a:pt x="42" y="1918"/>
                    </a:lnTo>
                    <a:lnTo>
                      <a:pt x="45" y="1923"/>
                    </a:lnTo>
                    <a:lnTo>
                      <a:pt x="46" y="1929"/>
                    </a:lnTo>
                    <a:lnTo>
                      <a:pt x="53" y="1937"/>
                    </a:lnTo>
                    <a:lnTo>
                      <a:pt x="60" y="1943"/>
                    </a:lnTo>
                    <a:lnTo>
                      <a:pt x="68" y="1947"/>
                    </a:lnTo>
                    <a:lnTo>
                      <a:pt x="74" y="1948"/>
                    </a:lnTo>
                    <a:lnTo>
                      <a:pt x="81" y="1950"/>
                    </a:lnTo>
                    <a:lnTo>
                      <a:pt x="81" y="1950"/>
                    </a:lnTo>
                    <a:lnTo>
                      <a:pt x="81" y="1950"/>
                    </a:lnTo>
                    <a:lnTo>
                      <a:pt x="81" y="1973"/>
                    </a:lnTo>
                    <a:lnTo>
                      <a:pt x="81" y="1973"/>
                    </a:lnTo>
                    <a:lnTo>
                      <a:pt x="117" y="1973"/>
                    </a:lnTo>
                    <a:lnTo>
                      <a:pt x="156" y="1979"/>
                    </a:lnTo>
                    <a:lnTo>
                      <a:pt x="156" y="1979"/>
                    </a:lnTo>
                    <a:lnTo>
                      <a:pt x="141" y="1979"/>
                    </a:lnTo>
                    <a:lnTo>
                      <a:pt x="156" y="1979"/>
                    </a:lnTo>
                    <a:lnTo>
                      <a:pt x="156" y="1979"/>
                    </a:lnTo>
                    <a:lnTo>
                      <a:pt x="188" y="1979"/>
                    </a:lnTo>
                    <a:lnTo>
                      <a:pt x="188" y="1979"/>
                    </a:lnTo>
                    <a:lnTo>
                      <a:pt x="175" y="1979"/>
                    </a:lnTo>
                    <a:lnTo>
                      <a:pt x="188" y="1979"/>
                    </a:lnTo>
                    <a:lnTo>
                      <a:pt x="188" y="1979"/>
                    </a:lnTo>
                    <a:lnTo>
                      <a:pt x="210" y="1979"/>
                    </a:lnTo>
                    <a:lnTo>
                      <a:pt x="210" y="1979"/>
                    </a:lnTo>
                    <a:lnTo>
                      <a:pt x="255" y="2033"/>
                    </a:lnTo>
                    <a:lnTo>
                      <a:pt x="295" y="2033"/>
                    </a:lnTo>
                    <a:lnTo>
                      <a:pt x="295" y="2033"/>
                    </a:lnTo>
                    <a:lnTo>
                      <a:pt x="308" y="1979"/>
                    </a:lnTo>
                    <a:lnTo>
                      <a:pt x="308" y="1979"/>
                    </a:lnTo>
                    <a:lnTo>
                      <a:pt x="352" y="1979"/>
                    </a:lnTo>
                    <a:lnTo>
                      <a:pt x="384" y="1979"/>
                    </a:lnTo>
                    <a:lnTo>
                      <a:pt x="384" y="1979"/>
                    </a:lnTo>
                    <a:lnTo>
                      <a:pt x="384" y="1979"/>
                    </a:lnTo>
                    <a:lnTo>
                      <a:pt x="419" y="1979"/>
                    </a:lnTo>
                    <a:lnTo>
                      <a:pt x="419" y="1979"/>
                    </a:lnTo>
                    <a:lnTo>
                      <a:pt x="419" y="1979"/>
                    </a:lnTo>
                    <a:lnTo>
                      <a:pt x="464" y="1979"/>
                    </a:lnTo>
                    <a:lnTo>
                      <a:pt x="464" y="2033"/>
                    </a:lnTo>
                    <a:lnTo>
                      <a:pt x="464" y="2033"/>
                    </a:lnTo>
                    <a:lnTo>
                      <a:pt x="464" y="2033"/>
                    </a:lnTo>
                    <a:lnTo>
                      <a:pt x="464" y="2038"/>
                    </a:lnTo>
                    <a:lnTo>
                      <a:pt x="465" y="2046"/>
                    </a:lnTo>
                    <a:lnTo>
                      <a:pt x="466" y="2050"/>
                    </a:lnTo>
                    <a:lnTo>
                      <a:pt x="468" y="2054"/>
                    </a:lnTo>
                    <a:lnTo>
                      <a:pt x="471" y="2057"/>
                    </a:lnTo>
                    <a:lnTo>
                      <a:pt x="475" y="2057"/>
                    </a:lnTo>
                    <a:lnTo>
                      <a:pt x="518" y="2057"/>
                    </a:lnTo>
                    <a:lnTo>
                      <a:pt x="518" y="2057"/>
                    </a:lnTo>
                    <a:lnTo>
                      <a:pt x="550" y="2057"/>
                    </a:lnTo>
                    <a:lnTo>
                      <a:pt x="550" y="2057"/>
                    </a:lnTo>
                    <a:lnTo>
                      <a:pt x="550" y="2057"/>
                    </a:lnTo>
                    <a:lnTo>
                      <a:pt x="550" y="2057"/>
                    </a:lnTo>
                    <a:lnTo>
                      <a:pt x="585" y="2057"/>
                    </a:lnTo>
                    <a:lnTo>
                      <a:pt x="585" y="2057"/>
                    </a:lnTo>
                    <a:lnTo>
                      <a:pt x="585" y="2074"/>
                    </a:lnTo>
                    <a:lnTo>
                      <a:pt x="585" y="2074"/>
                    </a:lnTo>
                    <a:lnTo>
                      <a:pt x="631" y="2128"/>
                    </a:lnTo>
                    <a:lnTo>
                      <a:pt x="631" y="2128"/>
                    </a:lnTo>
                    <a:lnTo>
                      <a:pt x="585" y="2159"/>
                    </a:lnTo>
                    <a:lnTo>
                      <a:pt x="585" y="2159"/>
                    </a:lnTo>
                    <a:lnTo>
                      <a:pt x="550" y="2194"/>
                    </a:lnTo>
                    <a:lnTo>
                      <a:pt x="550" y="2194"/>
                    </a:lnTo>
                    <a:lnTo>
                      <a:pt x="550" y="2194"/>
                    </a:lnTo>
                    <a:lnTo>
                      <a:pt x="585" y="2224"/>
                    </a:lnTo>
                    <a:lnTo>
                      <a:pt x="631" y="2224"/>
                    </a:lnTo>
                    <a:lnTo>
                      <a:pt x="631" y="2224"/>
                    </a:lnTo>
                    <a:lnTo>
                      <a:pt x="636" y="2266"/>
                    </a:lnTo>
                    <a:lnTo>
                      <a:pt x="636" y="2266"/>
                    </a:lnTo>
                    <a:lnTo>
                      <a:pt x="636" y="2266"/>
                    </a:lnTo>
                    <a:lnTo>
                      <a:pt x="636" y="2266"/>
                    </a:lnTo>
                    <a:lnTo>
                      <a:pt x="636" y="2273"/>
                    </a:lnTo>
                    <a:lnTo>
                      <a:pt x="638" y="2280"/>
                    </a:lnTo>
                    <a:lnTo>
                      <a:pt x="641" y="2287"/>
                    </a:lnTo>
                    <a:lnTo>
                      <a:pt x="643" y="2292"/>
                    </a:lnTo>
                    <a:lnTo>
                      <a:pt x="646" y="2297"/>
                    </a:lnTo>
                    <a:lnTo>
                      <a:pt x="650" y="2301"/>
                    </a:lnTo>
                    <a:lnTo>
                      <a:pt x="660" y="2305"/>
                    </a:lnTo>
                    <a:lnTo>
                      <a:pt x="668" y="2309"/>
                    </a:lnTo>
                    <a:lnTo>
                      <a:pt x="677" y="2311"/>
                    </a:lnTo>
                    <a:lnTo>
                      <a:pt x="684" y="2312"/>
                    </a:lnTo>
                    <a:lnTo>
                      <a:pt x="684" y="2312"/>
                    </a:lnTo>
                    <a:lnTo>
                      <a:pt x="684" y="2336"/>
                    </a:lnTo>
                    <a:lnTo>
                      <a:pt x="684" y="2336"/>
                    </a:lnTo>
                    <a:lnTo>
                      <a:pt x="684" y="2383"/>
                    </a:lnTo>
                    <a:lnTo>
                      <a:pt x="684" y="2383"/>
                    </a:lnTo>
                    <a:lnTo>
                      <a:pt x="684" y="2383"/>
                    </a:lnTo>
                    <a:lnTo>
                      <a:pt x="684" y="2408"/>
                    </a:lnTo>
                    <a:lnTo>
                      <a:pt x="684" y="2408"/>
                    </a:lnTo>
                    <a:lnTo>
                      <a:pt x="684" y="2437"/>
                    </a:lnTo>
                    <a:lnTo>
                      <a:pt x="684" y="2437"/>
                    </a:lnTo>
                    <a:lnTo>
                      <a:pt x="636" y="2457"/>
                    </a:lnTo>
                    <a:lnTo>
                      <a:pt x="636" y="2457"/>
                    </a:lnTo>
                    <a:lnTo>
                      <a:pt x="636" y="2457"/>
                    </a:lnTo>
                    <a:lnTo>
                      <a:pt x="636" y="2465"/>
                    </a:lnTo>
                    <a:lnTo>
                      <a:pt x="638" y="2472"/>
                    </a:lnTo>
                    <a:lnTo>
                      <a:pt x="641" y="2479"/>
                    </a:lnTo>
                    <a:lnTo>
                      <a:pt x="643" y="2483"/>
                    </a:lnTo>
                    <a:lnTo>
                      <a:pt x="646" y="2489"/>
                    </a:lnTo>
                    <a:lnTo>
                      <a:pt x="650" y="2492"/>
                    </a:lnTo>
                    <a:lnTo>
                      <a:pt x="660" y="2497"/>
                    </a:lnTo>
                    <a:lnTo>
                      <a:pt x="668" y="2500"/>
                    </a:lnTo>
                    <a:lnTo>
                      <a:pt x="677" y="2503"/>
                    </a:lnTo>
                    <a:lnTo>
                      <a:pt x="684" y="2503"/>
                    </a:lnTo>
                    <a:lnTo>
                      <a:pt x="684" y="2503"/>
                    </a:lnTo>
                    <a:lnTo>
                      <a:pt x="721" y="2503"/>
                    </a:lnTo>
                    <a:lnTo>
                      <a:pt x="721" y="2503"/>
                    </a:lnTo>
                    <a:lnTo>
                      <a:pt x="716" y="2505"/>
                    </a:lnTo>
                    <a:lnTo>
                      <a:pt x="707" y="2512"/>
                    </a:lnTo>
                    <a:lnTo>
                      <a:pt x="705" y="2515"/>
                    </a:lnTo>
                    <a:lnTo>
                      <a:pt x="705" y="2517"/>
                    </a:lnTo>
                    <a:lnTo>
                      <a:pt x="705" y="2518"/>
                    </a:lnTo>
                    <a:lnTo>
                      <a:pt x="710" y="2521"/>
                    </a:lnTo>
                    <a:lnTo>
                      <a:pt x="721" y="2522"/>
                    </a:lnTo>
                    <a:lnTo>
                      <a:pt x="721" y="2522"/>
                    </a:lnTo>
                    <a:lnTo>
                      <a:pt x="721" y="2515"/>
                    </a:lnTo>
                    <a:lnTo>
                      <a:pt x="721" y="2522"/>
                    </a:lnTo>
                    <a:lnTo>
                      <a:pt x="721" y="2522"/>
                    </a:lnTo>
                    <a:lnTo>
                      <a:pt x="721" y="2532"/>
                    </a:lnTo>
                    <a:lnTo>
                      <a:pt x="725" y="2540"/>
                    </a:lnTo>
                    <a:lnTo>
                      <a:pt x="728" y="2546"/>
                    </a:lnTo>
                    <a:lnTo>
                      <a:pt x="734" y="2549"/>
                    </a:lnTo>
                    <a:lnTo>
                      <a:pt x="738" y="2551"/>
                    </a:lnTo>
                    <a:lnTo>
                      <a:pt x="742" y="2553"/>
                    </a:lnTo>
                    <a:lnTo>
                      <a:pt x="746" y="2553"/>
                    </a:lnTo>
                    <a:lnTo>
                      <a:pt x="787" y="2553"/>
                    </a:lnTo>
                    <a:lnTo>
                      <a:pt x="787" y="2553"/>
                    </a:lnTo>
                    <a:lnTo>
                      <a:pt x="781" y="2554"/>
                    </a:lnTo>
                    <a:lnTo>
                      <a:pt x="776" y="2556"/>
                    </a:lnTo>
                    <a:lnTo>
                      <a:pt x="771" y="2558"/>
                    </a:lnTo>
                    <a:lnTo>
                      <a:pt x="770" y="2561"/>
                    </a:lnTo>
                    <a:lnTo>
                      <a:pt x="769" y="2564"/>
                    </a:lnTo>
                    <a:lnTo>
                      <a:pt x="769" y="2568"/>
                    </a:lnTo>
                    <a:lnTo>
                      <a:pt x="770" y="2572"/>
                    </a:lnTo>
                    <a:lnTo>
                      <a:pt x="771" y="2578"/>
                    </a:lnTo>
                    <a:lnTo>
                      <a:pt x="776" y="2583"/>
                    </a:lnTo>
                    <a:lnTo>
                      <a:pt x="787" y="2599"/>
                    </a:lnTo>
                    <a:lnTo>
                      <a:pt x="787" y="2599"/>
                    </a:lnTo>
                    <a:lnTo>
                      <a:pt x="787" y="2599"/>
                    </a:lnTo>
                    <a:lnTo>
                      <a:pt x="816" y="2624"/>
                    </a:lnTo>
                    <a:lnTo>
                      <a:pt x="831" y="2599"/>
                    </a:lnTo>
                    <a:lnTo>
                      <a:pt x="831" y="2599"/>
                    </a:lnTo>
                    <a:lnTo>
                      <a:pt x="826" y="2599"/>
                    </a:lnTo>
                    <a:lnTo>
                      <a:pt x="831" y="2599"/>
                    </a:lnTo>
                    <a:lnTo>
                      <a:pt x="831" y="2599"/>
                    </a:lnTo>
                    <a:lnTo>
                      <a:pt x="879" y="2599"/>
                    </a:lnTo>
                    <a:lnTo>
                      <a:pt x="913" y="2599"/>
                    </a:lnTo>
                    <a:lnTo>
                      <a:pt x="913" y="2599"/>
                    </a:lnTo>
                    <a:lnTo>
                      <a:pt x="932" y="2599"/>
                    </a:lnTo>
                    <a:lnTo>
                      <a:pt x="932" y="2553"/>
                    </a:lnTo>
                    <a:lnTo>
                      <a:pt x="989" y="2553"/>
                    </a:lnTo>
                    <a:lnTo>
                      <a:pt x="1028" y="2553"/>
                    </a:lnTo>
                    <a:lnTo>
                      <a:pt x="1028" y="2553"/>
                    </a:lnTo>
                    <a:lnTo>
                      <a:pt x="1054" y="2522"/>
                    </a:lnTo>
                    <a:lnTo>
                      <a:pt x="1054" y="2522"/>
                    </a:lnTo>
                    <a:lnTo>
                      <a:pt x="1054" y="2522"/>
                    </a:lnTo>
                    <a:lnTo>
                      <a:pt x="1054" y="2503"/>
                    </a:lnTo>
                    <a:lnTo>
                      <a:pt x="1075" y="2503"/>
                    </a:lnTo>
                    <a:lnTo>
                      <a:pt x="1113" y="2503"/>
                    </a:lnTo>
                    <a:lnTo>
                      <a:pt x="1113" y="2503"/>
                    </a:lnTo>
                    <a:lnTo>
                      <a:pt x="1113" y="2457"/>
                    </a:lnTo>
                    <a:lnTo>
                      <a:pt x="1113" y="2457"/>
                    </a:lnTo>
                    <a:lnTo>
                      <a:pt x="1113" y="2437"/>
                    </a:lnTo>
                    <a:lnTo>
                      <a:pt x="1113" y="2437"/>
                    </a:lnTo>
                    <a:lnTo>
                      <a:pt x="1113" y="2437"/>
                    </a:lnTo>
                    <a:lnTo>
                      <a:pt x="1126" y="2436"/>
                    </a:lnTo>
                    <a:lnTo>
                      <a:pt x="1136" y="2433"/>
                    </a:lnTo>
                    <a:lnTo>
                      <a:pt x="1145" y="2427"/>
                    </a:lnTo>
                    <a:lnTo>
                      <a:pt x="1149" y="2422"/>
                    </a:lnTo>
                    <a:lnTo>
                      <a:pt x="1152" y="2416"/>
                    </a:lnTo>
                    <a:lnTo>
                      <a:pt x="1153" y="2412"/>
                    </a:lnTo>
                    <a:lnTo>
                      <a:pt x="1154" y="2408"/>
                    </a:lnTo>
                    <a:lnTo>
                      <a:pt x="1154" y="2408"/>
                    </a:lnTo>
                    <a:lnTo>
                      <a:pt x="1202" y="2408"/>
                    </a:lnTo>
                    <a:lnTo>
                      <a:pt x="1202" y="2408"/>
                    </a:lnTo>
                    <a:lnTo>
                      <a:pt x="1207" y="2407"/>
                    </a:lnTo>
                    <a:lnTo>
                      <a:pt x="1211" y="2404"/>
                    </a:lnTo>
                    <a:lnTo>
                      <a:pt x="1214" y="2400"/>
                    </a:lnTo>
                    <a:lnTo>
                      <a:pt x="1217" y="2395"/>
                    </a:lnTo>
                    <a:lnTo>
                      <a:pt x="1218" y="2387"/>
                    </a:lnTo>
                    <a:lnTo>
                      <a:pt x="1218" y="2383"/>
                    </a:lnTo>
                    <a:lnTo>
                      <a:pt x="1250" y="2336"/>
                    </a:lnTo>
                    <a:lnTo>
                      <a:pt x="1250" y="2336"/>
                    </a:lnTo>
                    <a:lnTo>
                      <a:pt x="1250" y="2336"/>
                    </a:lnTo>
                    <a:lnTo>
                      <a:pt x="1252" y="2327"/>
                    </a:lnTo>
                    <a:lnTo>
                      <a:pt x="1255" y="2322"/>
                    </a:lnTo>
                    <a:lnTo>
                      <a:pt x="1259" y="2317"/>
                    </a:lnTo>
                    <a:lnTo>
                      <a:pt x="1263" y="2315"/>
                    </a:lnTo>
                    <a:lnTo>
                      <a:pt x="1271" y="2312"/>
                    </a:lnTo>
                    <a:lnTo>
                      <a:pt x="1275" y="2312"/>
                    </a:lnTo>
                    <a:lnTo>
                      <a:pt x="1250" y="2312"/>
                    </a:lnTo>
                    <a:lnTo>
                      <a:pt x="1218" y="2266"/>
                    </a:lnTo>
                    <a:lnTo>
                      <a:pt x="1218" y="2224"/>
                    </a:lnTo>
                    <a:lnTo>
                      <a:pt x="1218" y="2224"/>
                    </a:lnTo>
                    <a:lnTo>
                      <a:pt x="1217" y="2224"/>
                    </a:lnTo>
                    <a:lnTo>
                      <a:pt x="1214" y="2223"/>
                    </a:lnTo>
                    <a:lnTo>
                      <a:pt x="1213" y="2221"/>
                    </a:lnTo>
                    <a:lnTo>
                      <a:pt x="1211" y="2217"/>
                    </a:lnTo>
                    <a:lnTo>
                      <a:pt x="1211" y="2212"/>
                    </a:lnTo>
                    <a:lnTo>
                      <a:pt x="1214" y="2203"/>
                    </a:lnTo>
                    <a:lnTo>
                      <a:pt x="1218" y="2194"/>
                    </a:lnTo>
                    <a:lnTo>
                      <a:pt x="1218" y="2194"/>
                    </a:lnTo>
                    <a:lnTo>
                      <a:pt x="1230" y="2192"/>
                    </a:lnTo>
                    <a:lnTo>
                      <a:pt x="1236" y="2188"/>
                    </a:lnTo>
                    <a:lnTo>
                      <a:pt x="1242" y="2182"/>
                    </a:lnTo>
                    <a:lnTo>
                      <a:pt x="1246" y="2177"/>
                    </a:lnTo>
                    <a:lnTo>
                      <a:pt x="1249" y="2170"/>
                    </a:lnTo>
                    <a:lnTo>
                      <a:pt x="1250" y="2164"/>
                    </a:lnTo>
                    <a:lnTo>
                      <a:pt x="1250" y="2159"/>
                    </a:lnTo>
                    <a:lnTo>
                      <a:pt x="1275" y="2128"/>
                    </a:lnTo>
                    <a:lnTo>
                      <a:pt x="1275" y="2128"/>
                    </a:lnTo>
                    <a:lnTo>
                      <a:pt x="1313" y="2074"/>
                    </a:lnTo>
                    <a:lnTo>
                      <a:pt x="1313" y="2057"/>
                    </a:lnTo>
                    <a:lnTo>
                      <a:pt x="1313" y="2057"/>
                    </a:lnTo>
                    <a:lnTo>
                      <a:pt x="1313" y="2057"/>
                    </a:lnTo>
                    <a:lnTo>
                      <a:pt x="1324" y="2057"/>
                    </a:lnTo>
                    <a:lnTo>
                      <a:pt x="1333" y="2054"/>
                    </a:lnTo>
                    <a:lnTo>
                      <a:pt x="1340" y="2050"/>
                    </a:lnTo>
                    <a:lnTo>
                      <a:pt x="1344" y="2046"/>
                    </a:lnTo>
                    <a:lnTo>
                      <a:pt x="1346" y="2042"/>
                    </a:lnTo>
                    <a:lnTo>
                      <a:pt x="1346" y="2038"/>
                    </a:lnTo>
                    <a:lnTo>
                      <a:pt x="1348" y="2033"/>
                    </a:lnTo>
                    <a:lnTo>
                      <a:pt x="1348" y="2033"/>
                    </a:lnTo>
                    <a:lnTo>
                      <a:pt x="1348" y="1979"/>
                    </a:lnTo>
                    <a:lnTo>
                      <a:pt x="1348" y="1979"/>
                    </a:lnTo>
                    <a:lnTo>
                      <a:pt x="1379" y="1979"/>
                    </a:lnTo>
                    <a:lnTo>
                      <a:pt x="1379" y="1979"/>
                    </a:lnTo>
                    <a:lnTo>
                      <a:pt x="1379" y="1979"/>
                    </a:lnTo>
                    <a:lnTo>
                      <a:pt x="1422" y="1973"/>
                    </a:lnTo>
                    <a:lnTo>
                      <a:pt x="1422" y="1950"/>
                    </a:lnTo>
                    <a:lnTo>
                      <a:pt x="1422" y="1950"/>
                    </a:lnTo>
                    <a:lnTo>
                      <a:pt x="1447" y="1902"/>
                    </a:lnTo>
                    <a:lnTo>
                      <a:pt x="1447" y="1902"/>
                    </a:lnTo>
                    <a:lnTo>
                      <a:pt x="1447" y="1861"/>
                    </a:lnTo>
                    <a:lnTo>
                      <a:pt x="1477" y="1831"/>
                    </a:lnTo>
                    <a:lnTo>
                      <a:pt x="1477" y="1785"/>
                    </a:lnTo>
                    <a:lnTo>
                      <a:pt x="1477" y="1785"/>
                    </a:lnTo>
                    <a:lnTo>
                      <a:pt x="1447" y="1831"/>
                    </a:lnTo>
                    <a:lnTo>
                      <a:pt x="1447" y="1831"/>
                    </a:lnTo>
                    <a:lnTo>
                      <a:pt x="1447" y="1813"/>
                    </a:lnTo>
                    <a:lnTo>
                      <a:pt x="1447" y="1831"/>
                    </a:lnTo>
                    <a:lnTo>
                      <a:pt x="1422" y="1861"/>
                    </a:lnTo>
                    <a:lnTo>
                      <a:pt x="1422" y="1861"/>
                    </a:lnTo>
                    <a:lnTo>
                      <a:pt x="1431" y="1850"/>
                    </a:lnTo>
                    <a:lnTo>
                      <a:pt x="1422" y="1861"/>
                    </a:lnTo>
                    <a:lnTo>
                      <a:pt x="1422" y="1861"/>
                    </a:lnTo>
                    <a:lnTo>
                      <a:pt x="1379" y="1861"/>
                    </a:lnTo>
                    <a:lnTo>
                      <a:pt x="1379" y="1861"/>
                    </a:lnTo>
                    <a:lnTo>
                      <a:pt x="1348" y="1861"/>
                    </a:lnTo>
                    <a:lnTo>
                      <a:pt x="1313" y="1861"/>
                    </a:lnTo>
                    <a:lnTo>
                      <a:pt x="1313" y="1861"/>
                    </a:lnTo>
                    <a:lnTo>
                      <a:pt x="1313" y="1861"/>
                    </a:lnTo>
                    <a:lnTo>
                      <a:pt x="1313" y="1831"/>
                    </a:lnTo>
                    <a:lnTo>
                      <a:pt x="1275" y="1831"/>
                    </a:lnTo>
                    <a:lnTo>
                      <a:pt x="1250" y="1785"/>
                    </a:lnTo>
                    <a:lnTo>
                      <a:pt x="1250" y="1785"/>
                    </a:lnTo>
                    <a:lnTo>
                      <a:pt x="1250" y="1785"/>
                    </a:lnTo>
                    <a:lnTo>
                      <a:pt x="1218" y="1785"/>
                    </a:lnTo>
                    <a:lnTo>
                      <a:pt x="1218" y="1785"/>
                    </a:lnTo>
                    <a:lnTo>
                      <a:pt x="1218" y="1785"/>
                    </a:lnTo>
                    <a:lnTo>
                      <a:pt x="1202" y="1756"/>
                    </a:lnTo>
                    <a:lnTo>
                      <a:pt x="1202" y="1756"/>
                    </a:lnTo>
                    <a:lnTo>
                      <a:pt x="1202" y="1735"/>
                    </a:lnTo>
                    <a:lnTo>
                      <a:pt x="1154" y="1735"/>
                    </a:lnTo>
                    <a:lnTo>
                      <a:pt x="1154" y="1705"/>
                    </a:lnTo>
                    <a:lnTo>
                      <a:pt x="1154" y="1705"/>
                    </a:lnTo>
                    <a:lnTo>
                      <a:pt x="1172" y="1705"/>
                    </a:lnTo>
                    <a:lnTo>
                      <a:pt x="1154" y="1705"/>
                    </a:lnTo>
                    <a:lnTo>
                      <a:pt x="1154" y="1705"/>
                    </a:lnTo>
                    <a:lnTo>
                      <a:pt x="1153" y="1698"/>
                    </a:lnTo>
                    <a:lnTo>
                      <a:pt x="1152" y="1689"/>
                    </a:lnTo>
                    <a:lnTo>
                      <a:pt x="1149" y="1681"/>
                    </a:lnTo>
                    <a:lnTo>
                      <a:pt x="1145" y="1673"/>
                    </a:lnTo>
                    <a:lnTo>
                      <a:pt x="1136" y="1666"/>
                    </a:lnTo>
                    <a:lnTo>
                      <a:pt x="1132" y="1663"/>
                    </a:lnTo>
                    <a:lnTo>
                      <a:pt x="1126" y="1660"/>
                    </a:lnTo>
                    <a:lnTo>
                      <a:pt x="1120" y="1659"/>
                    </a:lnTo>
                    <a:lnTo>
                      <a:pt x="1113" y="1659"/>
                    </a:lnTo>
                    <a:lnTo>
                      <a:pt x="1113" y="1659"/>
                    </a:lnTo>
                    <a:lnTo>
                      <a:pt x="1113" y="1618"/>
                    </a:lnTo>
                    <a:lnTo>
                      <a:pt x="1075" y="1589"/>
                    </a:lnTo>
                    <a:lnTo>
                      <a:pt x="1075" y="1589"/>
                    </a:lnTo>
                    <a:lnTo>
                      <a:pt x="1075" y="1589"/>
                    </a:lnTo>
                    <a:lnTo>
                      <a:pt x="1074" y="1584"/>
                    </a:lnTo>
                    <a:lnTo>
                      <a:pt x="1072" y="1581"/>
                    </a:lnTo>
                    <a:lnTo>
                      <a:pt x="1068" y="1578"/>
                    </a:lnTo>
                    <a:lnTo>
                      <a:pt x="1064" y="1575"/>
                    </a:lnTo>
                    <a:lnTo>
                      <a:pt x="1057" y="1574"/>
                    </a:lnTo>
                    <a:lnTo>
                      <a:pt x="1054" y="1574"/>
                    </a:lnTo>
                    <a:lnTo>
                      <a:pt x="1054" y="1574"/>
                    </a:lnTo>
                    <a:lnTo>
                      <a:pt x="1054" y="1567"/>
                    </a:lnTo>
                    <a:lnTo>
                      <a:pt x="1057" y="1561"/>
                    </a:lnTo>
                    <a:lnTo>
                      <a:pt x="1061" y="1558"/>
                    </a:lnTo>
                    <a:lnTo>
                      <a:pt x="1064" y="1556"/>
                    </a:lnTo>
                    <a:lnTo>
                      <a:pt x="1072" y="1553"/>
                    </a:lnTo>
                    <a:lnTo>
                      <a:pt x="1075" y="1553"/>
                    </a:lnTo>
                    <a:lnTo>
                      <a:pt x="1113" y="1508"/>
                    </a:lnTo>
                    <a:lnTo>
                      <a:pt x="1113" y="1508"/>
                    </a:lnTo>
                    <a:lnTo>
                      <a:pt x="1113" y="1508"/>
                    </a:lnTo>
                    <a:lnTo>
                      <a:pt x="1154" y="1553"/>
                    </a:lnTo>
                    <a:lnTo>
                      <a:pt x="1154" y="1553"/>
                    </a:lnTo>
                    <a:lnTo>
                      <a:pt x="1154" y="1553"/>
                    </a:lnTo>
                    <a:lnTo>
                      <a:pt x="1202" y="1574"/>
                    </a:lnTo>
                    <a:lnTo>
                      <a:pt x="1202" y="1574"/>
                    </a:lnTo>
                    <a:lnTo>
                      <a:pt x="1202" y="1574"/>
                    </a:lnTo>
                    <a:lnTo>
                      <a:pt x="1202" y="1579"/>
                    </a:lnTo>
                    <a:lnTo>
                      <a:pt x="1204" y="1582"/>
                    </a:lnTo>
                    <a:lnTo>
                      <a:pt x="1207" y="1585"/>
                    </a:lnTo>
                    <a:lnTo>
                      <a:pt x="1210" y="1586"/>
                    </a:lnTo>
                    <a:lnTo>
                      <a:pt x="1216" y="1589"/>
                    </a:lnTo>
                    <a:lnTo>
                      <a:pt x="1218" y="1589"/>
                    </a:lnTo>
                    <a:lnTo>
                      <a:pt x="1218" y="1589"/>
                    </a:lnTo>
                    <a:lnTo>
                      <a:pt x="1218" y="1618"/>
                    </a:lnTo>
                    <a:lnTo>
                      <a:pt x="1218" y="1618"/>
                    </a:lnTo>
                    <a:lnTo>
                      <a:pt x="1250" y="1659"/>
                    </a:lnTo>
                    <a:lnTo>
                      <a:pt x="1275" y="1659"/>
                    </a:lnTo>
                    <a:lnTo>
                      <a:pt x="1275" y="1659"/>
                    </a:lnTo>
                    <a:lnTo>
                      <a:pt x="1275" y="1659"/>
                    </a:lnTo>
                    <a:lnTo>
                      <a:pt x="1275" y="1705"/>
                    </a:lnTo>
                    <a:lnTo>
                      <a:pt x="1275" y="1705"/>
                    </a:lnTo>
                    <a:lnTo>
                      <a:pt x="1313" y="1705"/>
                    </a:lnTo>
                    <a:lnTo>
                      <a:pt x="1313" y="1705"/>
                    </a:lnTo>
                    <a:lnTo>
                      <a:pt x="1313" y="1705"/>
                    </a:lnTo>
                    <a:lnTo>
                      <a:pt x="1313" y="1735"/>
                    </a:lnTo>
                    <a:lnTo>
                      <a:pt x="1313" y="1735"/>
                    </a:lnTo>
                    <a:lnTo>
                      <a:pt x="1313" y="1735"/>
                    </a:lnTo>
                    <a:lnTo>
                      <a:pt x="1313" y="1756"/>
                    </a:lnTo>
                    <a:lnTo>
                      <a:pt x="1313" y="1756"/>
                    </a:lnTo>
                    <a:lnTo>
                      <a:pt x="1348" y="1785"/>
                    </a:lnTo>
                    <a:lnTo>
                      <a:pt x="1348" y="1785"/>
                    </a:lnTo>
                    <a:lnTo>
                      <a:pt x="1348" y="1785"/>
                    </a:lnTo>
                    <a:lnTo>
                      <a:pt x="1379" y="1785"/>
                    </a:lnTo>
                    <a:lnTo>
                      <a:pt x="1379" y="1785"/>
                    </a:lnTo>
                    <a:lnTo>
                      <a:pt x="1422" y="1785"/>
                    </a:lnTo>
                    <a:lnTo>
                      <a:pt x="1422" y="1756"/>
                    </a:lnTo>
                    <a:lnTo>
                      <a:pt x="1422" y="1735"/>
                    </a:lnTo>
                    <a:lnTo>
                      <a:pt x="1447" y="1735"/>
                    </a:lnTo>
                    <a:lnTo>
                      <a:pt x="1447" y="1735"/>
                    </a:lnTo>
                    <a:lnTo>
                      <a:pt x="1447" y="1735"/>
                    </a:lnTo>
                    <a:lnTo>
                      <a:pt x="1448" y="1726"/>
                    </a:lnTo>
                    <a:lnTo>
                      <a:pt x="1451" y="1717"/>
                    </a:lnTo>
                    <a:lnTo>
                      <a:pt x="1456" y="1712"/>
                    </a:lnTo>
                    <a:lnTo>
                      <a:pt x="1462" y="1709"/>
                    </a:lnTo>
                    <a:lnTo>
                      <a:pt x="1468" y="1706"/>
                    </a:lnTo>
                    <a:lnTo>
                      <a:pt x="1473" y="1705"/>
                    </a:lnTo>
                    <a:lnTo>
                      <a:pt x="1477" y="1705"/>
                    </a:lnTo>
                    <a:lnTo>
                      <a:pt x="1477" y="1705"/>
                    </a:lnTo>
                    <a:lnTo>
                      <a:pt x="1477" y="1705"/>
                    </a:lnTo>
                    <a:lnTo>
                      <a:pt x="1479" y="1689"/>
                    </a:lnTo>
                    <a:lnTo>
                      <a:pt x="1483" y="1678"/>
                    </a:lnTo>
                    <a:lnTo>
                      <a:pt x="1487" y="1670"/>
                    </a:lnTo>
                    <a:lnTo>
                      <a:pt x="1493" y="1664"/>
                    </a:lnTo>
                    <a:lnTo>
                      <a:pt x="1500" y="1662"/>
                    </a:lnTo>
                    <a:lnTo>
                      <a:pt x="1504" y="1660"/>
                    </a:lnTo>
                    <a:lnTo>
                      <a:pt x="1509" y="1659"/>
                    </a:lnTo>
                    <a:lnTo>
                      <a:pt x="1509" y="1659"/>
                    </a:lnTo>
                    <a:lnTo>
                      <a:pt x="1509" y="1618"/>
                    </a:lnTo>
                    <a:lnTo>
                      <a:pt x="1548" y="1589"/>
                    </a:lnTo>
                    <a:lnTo>
                      <a:pt x="1548" y="1589"/>
                    </a:lnTo>
                    <a:lnTo>
                      <a:pt x="1548" y="1574"/>
                    </a:lnTo>
                    <a:lnTo>
                      <a:pt x="1548" y="1574"/>
                    </a:lnTo>
                    <a:lnTo>
                      <a:pt x="1578" y="1574"/>
                    </a:lnTo>
                    <a:lnTo>
                      <a:pt x="1578" y="1553"/>
                    </a:lnTo>
                    <a:lnTo>
                      <a:pt x="1578" y="1508"/>
                    </a:lnTo>
                    <a:lnTo>
                      <a:pt x="1578" y="1508"/>
                    </a:lnTo>
                    <a:lnTo>
                      <a:pt x="1578" y="1508"/>
                    </a:lnTo>
                    <a:lnTo>
                      <a:pt x="1548" y="1508"/>
                    </a:lnTo>
                    <a:lnTo>
                      <a:pt x="1548" y="1508"/>
                    </a:lnTo>
                    <a:lnTo>
                      <a:pt x="1548" y="1508"/>
                    </a:lnTo>
                    <a:lnTo>
                      <a:pt x="1548" y="1508"/>
                    </a:lnTo>
                    <a:lnTo>
                      <a:pt x="1509" y="1508"/>
                    </a:lnTo>
                    <a:lnTo>
                      <a:pt x="1509" y="1508"/>
                    </a:lnTo>
                    <a:lnTo>
                      <a:pt x="1509" y="1479"/>
                    </a:lnTo>
                    <a:lnTo>
                      <a:pt x="1509" y="1479"/>
                    </a:lnTo>
                    <a:lnTo>
                      <a:pt x="1509" y="1479"/>
                    </a:lnTo>
                    <a:lnTo>
                      <a:pt x="1508" y="1492"/>
                    </a:lnTo>
                    <a:lnTo>
                      <a:pt x="1508" y="1493"/>
                    </a:lnTo>
                    <a:lnTo>
                      <a:pt x="1505" y="1493"/>
                    </a:lnTo>
                    <a:lnTo>
                      <a:pt x="1501" y="1493"/>
                    </a:lnTo>
                    <a:lnTo>
                      <a:pt x="1495" y="1494"/>
                    </a:lnTo>
                    <a:lnTo>
                      <a:pt x="1489" y="1500"/>
                    </a:lnTo>
                    <a:lnTo>
                      <a:pt x="1477" y="1508"/>
                    </a:lnTo>
                    <a:lnTo>
                      <a:pt x="1477" y="1508"/>
                    </a:lnTo>
                    <a:lnTo>
                      <a:pt x="1477" y="1508"/>
                    </a:lnTo>
                    <a:lnTo>
                      <a:pt x="1447" y="1508"/>
                    </a:lnTo>
                    <a:lnTo>
                      <a:pt x="1447" y="1508"/>
                    </a:lnTo>
                    <a:lnTo>
                      <a:pt x="1422" y="1508"/>
                    </a:lnTo>
                    <a:lnTo>
                      <a:pt x="1422" y="1479"/>
                    </a:lnTo>
                    <a:lnTo>
                      <a:pt x="1422" y="1479"/>
                    </a:lnTo>
                    <a:lnTo>
                      <a:pt x="1415" y="1482"/>
                    </a:lnTo>
                    <a:lnTo>
                      <a:pt x="1408" y="1486"/>
                    </a:lnTo>
                    <a:lnTo>
                      <a:pt x="1399" y="1489"/>
                    </a:lnTo>
                    <a:lnTo>
                      <a:pt x="1392" y="1492"/>
                    </a:lnTo>
                    <a:lnTo>
                      <a:pt x="1385" y="1490"/>
                    </a:lnTo>
                    <a:lnTo>
                      <a:pt x="1383" y="1489"/>
                    </a:lnTo>
                    <a:lnTo>
                      <a:pt x="1380" y="1487"/>
                    </a:lnTo>
                    <a:lnTo>
                      <a:pt x="1379" y="1483"/>
                    </a:lnTo>
                    <a:lnTo>
                      <a:pt x="1379" y="1479"/>
                    </a:lnTo>
                    <a:lnTo>
                      <a:pt x="1348" y="1479"/>
                    </a:lnTo>
                    <a:lnTo>
                      <a:pt x="1348" y="1437"/>
                    </a:lnTo>
                    <a:lnTo>
                      <a:pt x="1348" y="1423"/>
                    </a:lnTo>
                    <a:lnTo>
                      <a:pt x="1348" y="1423"/>
                    </a:lnTo>
                    <a:lnTo>
                      <a:pt x="1348" y="1423"/>
                    </a:lnTo>
                    <a:lnTo>
                      <a:pt x="1348" y="1423"/>
                    </a:lnTo>
                    <a:lnTo>
                      <a:pt x="1366" y="1383"/>
                    </a:lnTo>
                    <a:lnTo>
                      <a:pt x="1372" y="1373"/>
                    </a:lnTo>
                    <a:lnTo>
                      <a:pt x="1373" y="1370"/>
                    </a:lnTo>
                    <a:lnTo>
                      <a:pt x="1374" y="1369"/>
                    </a:lnTo>
                    <a:lnTo>
                      <a:pt x="1376" y="1370"/>
                    </a:lnTo>
                    <a:lnTo>
                      <a:pt x="1377" y="1373"/>
                    </a:lnTo>
                    <a:lnTo>
                      <a:pt x="1379" y="1383"/>
                    </a:lnTo>
                    <a:lnTo>
                      <a:pt x="1379" y="1423"/>
                    </a:lnTo>
                    <a:lnTo>
                      <a:pt x="1422" y="1423"/>
                    </a:lnTo>
                    <a:lnTo>
                      <a:pt x="1422" y="1423"/>
                    </a:lnTo>
                    <a:lnTo>
                      <a:pt x="1422" y="1430"/>
                    </a:lnTo>
                    <a:lnTo>
                      <a:pt x="1423" y="1433"/>
                    </a:lnTo>
                    <a:lnTo>
                      <a:pt x="1424" y="1434"/>
                    </a:lnTo>
                    <a:lnTo>
                      <a:pt x="1431" y="1436"/>
                    </a:lnTo>
                    <a:lnTo>
                      <a:pt x="1447" y="1437"/>
                    </a:lnTo>
                    <a:lnTo>
                      <a:pt x="1447" y="1437"/>
                    </a:lnTo>
                    <a:lnTo>
                      <a:pt x="1447" y="1437"/>
                    </a:lnTo>
                    <a:lnTo>
                      <a:pt x="1477" y="1437"/>
                    </a:lnTo>
                    <a:lnTo>
                      <a:pt x="1477" y="1437"/>
                    </a:lnTo>
                    <a:lnTo>
                      <a:pt x="1509" y="1437"/>
                    </a:lnTo>
                    <a:lnTo>
                      <a:pt x="1509" y="1437"/>
                    </a:lnTo>
                    <a:lnTo>
                      <a:pt x="1509" y="1423"/>
                    </a:lnTo>
                    <a:lnTo>
                      <a:pt x="1509" y="1423"/>
                    </a:lnTo>
                    <a:lnTo>
                      <a:pt x="1509" y="1423"/>
                    </a:lnTo>
                    <a:lnTo>
                      <a:pt x="1548" y="1423"/>
                    </a:lnTo>
                    <a:lnTo>
                      <a:pt x="1548" y="1423"/>
                    </a:lnTo>
                    <a:lnTo>
                      <a:pt x="1548" y="1437"/>
                    </a:lnTo>
                    <a:lnTo>
                      <a:pt x="1548" y="1437"/>
                    </a:lnTo>
                    <a:lnTo>
                      <a:pt x="1548" y="1437"/>
                    </a:lnTo>
                    <a:lnTo>
                      <a:pt x="1558" y="1436"/>
                    </a:lnTo>
                    <a:lnTo>
                      <a:pt x="1565" y="1434"/>
                    </a:lnTo>
                    <a:lnTo>
                      <a:pt x="1571" y="1432"/>
                    </a:lnTo>
                    <a:lnTo>
                      <a:pt x="1573" y="1430"/>
                    </a:lnTo>
                    <a:lnTo>
                      <a:pt x="1578" y="1425"/>
                    </a:lnTo>
                    <a:lnTo>
                      <a:pt x="1578" y="1423"/>
                    </a:lnTo>
                    <a:lnTo>
                      <a:pt x="1578" y="1423"/>
                    </a:lnTo>
                    <a:lnTo>
                      <a:pt x="1578" y="1412"/>
                    </a:lnTo>
                    <a:lnTo>
                      <a:pt x="1580" y="1401"/>
                    </a:lnTo>
                    <a:lnTo>
                      <a:pt x="1583" y="1387"/>
                    </a:lnTo>
                    <a:lnTo>
                      <a:pt x="1587" y="1375"/>
                    </a:lnTo>
                    <a:lnTo>
                      <a:pt x="1592" y="1368"/>
                    </a:lnTo>
                    <a:lnTo>
                      <a:pt x="1596" y="1362"/>
                    </a:lnTo>
                    <a:lnTo>
                      <a:pt x="1600" y="1358"/>
                    </a:lnTo>
                    <a:lnTo>
                      <a:pt x="1605" y="1355"/>
                    </a:lnTo>
                    <a:lnTo>
                      <a:pt x="1612" y="1352"/>
                    </a:lnTo>
                    <a:lnTo>
                      <a:pt x="1619" y="1351"/>
                    </a:lnTo>
                    <a:lnTo>
                      <a:pt x="1619" y="1351"/>
                    </a:lnTo>
                    <a:lnTo>
                      <a:pt x="1644" y="1351"/>
                    </a:lnTo>
                    <a:lnTo>
                      <a:pt x="1644" y="1351"/>
                    </a:lnTo>
                    <a:lnTo>
                      <a:pt x="1635" y="1348"/>
                    </a:lnTo>
                    <a:lnTo>
                      <a:pt x="1644" y="1351"/>
                    </a:lnTo>
                    <a:lnTo>
                      <a:pt x="1644" y="1351"/>
                    </a:lnTo>
                    <a:lnTo>
                      <a:pt x="1670" y="1351"/>
                    </a:lnTo>
                    <a:lnTo>
                      <a:pt x="1710" y="1351"/>
                    </a:lnTo>
                    <a:lnTo>
                      <a:pt x="1710" y="1351"/>
                    </a:lnTo>
                    <a:lnTo>
                      <a:pt x="1710" y="1351"/>
                    </a:lnTo>
                    <a:lnTo>
                      <a:pt x="1710" y="1363"/>
                    </a:lnTo>
                    <a:lnTo>
                      <a:pt x="1711" y="1375"/>
                    </a:lnTo>
                    <a:lnTo>
                      <a:pt x="1715" y="1393"/>
                    </a:lnTo>
                    <a:lnTo>
                      <a:pt x="1721" y="1405"/>
                    </a:lnTo>
                    <a:lnTo>
                      <a:pt x="1728" y="1415"/>
                    </a:lnTo>
                    <a:lnTo>
                      <a:pt x="1734" y="1419"/>
                    </a:lnTo>
                    <a:lnTo>
                      <a:pt x="1739" y="1422"/>
                    </a:lnTo>
                    <a:lnTo>
                      <a:pt x="1745" y="1423"/>
                    </a:lnTo>
                    <a:lnTo>
                      <a:pt x="1745" y="1423"/>
                    </a:lnTo>
                    <a:lnTo>
                      <a:pt x="1745" y="1351"/>
                    </a:lnTo>
                    <a:lnTo>
                      <a:pt x="1745" y="1351"/>
                    </a:lnTo>
                    <a:lnTo>
                      <a:pt x="1767" y="1423"/>
                    </a:lnTo>
                    <a:lnTo>
                      <a:pt x="1767" y="1423"/>
                    </a:lnTo>
                    <a:lnTo>
                      <a:pt x="1821" y="1437"/>
                    </a:lnTo>
                    <a:lnTo>
                      <a:pt x="1821" y="1437"/>
                    </a:lnTo>
                    <a:lnTo>
                      <a:pt x="1821" y="1437"/>
                    </a:lnTo>
                    <a:lnTo>
                      <a:pt x="1821" y="1479"/>
                    </a:lnTo>
                    <a:lnTo>
                      <a:pt x="1856" y="1508"/>
                    </a:lnTo>
                    <a:lnTo>
                      <a:pt x="1856" y="1508"/>
                    </a:lnTo>
                    <a:lnTo>
                      <a:pt x="1856" y="1508"/>
                    </a:lnTo>
                    <a:lnTo>
                      <a:pt x="1866" y="1508"/>
                    </a:lnTo>
                    <a:lnTo>
                      <a:pt x="1866" y="1553"/>
                    </a:lnTo>
                    <a:lnTo>
                      <a:pt x="1866" y="1574"/>
                    </a:lnTo>
                    <a:lnTo>
                      <a:pt x="1866" y="1553"/>
                    </a:lnTo>
                    <a:lnTo>
                      <a:pt x="1866" y="1553"/>
                    </a:lnTo>
                    <a:lnTo>
                      <a:pt x="1922" y="1508"/>
                    </a:lnTo>
                    <a:lnTo>
                      <a:pt x="1922" y="1508"/>
                    </a:lnTo>
                    <a:lnTo>
                      <a:pt x="1922" y="1508"/>
                    </a:lnTo>
                    <a:lnTo>
                      <a:pt x="1922" y="1479"/>
                    </a:lnTo>
                    <a:lnTo>
                      <a:pt x="1922" y="1479"/>
                    </a:lnTo>
                    <a:lnTo>
                      <a:pt x="1922" y="1437"/>
                    </a:lnTo>
                    <a:lnTo>
                      <a:pt x="1922" y="1423"/>
                    </a:lnTo>
                    <a:lnTo>
                      <a:pt x="1866" y="1423"/>
                    </a:lnTo>
                    <a:lnTo>
                      <a:pt x="1922" y="1351"/>
                    </a:lnTo>
                    <a:lnTo>
                      <a:pt x="1922" y="1341"/>
                    </a:lnTo>
                    <a:lnTo>
                      <a:pt x="1922" y="1294"/>
                    </a:lnTo>
                    <a:lnTo>
                      <a:pt x="1922" y="1294"/>
                    </a:lnTo>
                    <a:lnTo>
                      <a:pt x="1913" y="1288"/>
                    </a:lnTo>
                    <a:lnTo>
                      <a:pt x="1908" y="1283"/>
                    </a:lnTo>
                    <a:lnTo>
                      <a:pt x="1901" y="1276"/>
                    </a:lnTo>
                    <a:lnTo>
                      <a:pt x="1898" y="1267"/>
                    </a:lnTo>
                    <a:lnTo>
                      <a:pt x="1897" y="1265"/>
                    </a:lnTo>
                    <a:lnTo>
                      <a:pt x="1898" y="1262"/>
                    </a:lnTo>
                    <a:lnTo>
                      <a:pt x="1901" y="1259"/>
                    </a:lnTo>
                    <a:lnTo>
                      <a:pt x="1906" y="1258"/>
                    </a:lnTo>
                    <a:lnTo>
                      <a:pt x="1912" y="1256"/>
                    </a:lnTo>
                    <a:lnTo>
                      <a:pt x="1922" y="1256"/>
                    </a:lnTo>
                    <a:lnTo>
                      <a:pt x="1922" y="1256"/>
                    </a:lnTo>
                    <a:lnTo>
                      <a:pt x="1922" y="1227"/>
                    </a:lnTo>
                    <a:lnTo>
                      <a:pt x="1922" y="1189"/>
                    </a:lnTo>
                    <a:lnTo>
                      <a:pt x="1922" y="1155"/>
                    </a:lnTo>
                    <a:lnTo>
                      <a:pt x="1922" y="1129"/>
                    </a:lnTo>
                    <a:lnTo>
                      <a:pt x="1922" y="1129"/>
                    </a:lnTo>
                    <a:lnTo>
                      <a:pt x="1913" y="1124"/>
                    </a:lnTo>
                    <a:lnTo>
                      <a:pt x="1908" y="1120"/>
                    </a:lnTo>
                    <a:lnTo>
                      <a:pt x="1901" y="1114"/>
                    </a:lnTo>
                    <a:lnTo>
                      <a:pt x="1898" y="1107"/>
                    </a:lnTo>
                    <a:lnTo>
                      <a:pt x="1897" y="1106"/>
                    </a:lnTo>
                    <a:lnTo>
                      <a:pt x="1898" y="1103"/>
                    </a:lnTo>
                    <a:lnTo>
                      <a:pt x="1901" y="1100"/>
                    </a:lnTo>
                    <a:lnTo>
                      <a:pt x="1906" y="1099"/>
                    </a:lnTo>
                    <a:lnTo>
                      <a:pt x="1912" y="1099"/>
                    </a:lnTo>
                    <a:lnTo>
                      <a:pt x="1922" y="1097"/>
                    </a:lnTo>
                    <a:lnTo>
                      <a:pt x="1922" y="1097"/>
                    </a:lnTo>
                    <a:lnTo>
                      <a:pt x="1951" y="1097"/>
                    </a:lnTo>
                    <a:lnTo>
                      <a:pt x="1951" y="1097"/>
                    </a:lnTo>
                    <a:lnTo>
                      <a:pt x="1958" y="1099"/>
                    </a:lnTo>
                    <a:lnTo>
                      <a:pt x="1966" y="1099"/>
                    </a:lnTo>
                    <a:lnTo>
                      <a:pt x="1974" y="1102"/>
                    </a:lnTo>
                    <a:lnTo>
                      <a:pt x="1983" y="1106"/>
                    </a:lnTo>
                    <a:lnTo>
                      <a:pt x="1991" y="1111"/>
                    </a:lnTo>
                    <a:lnTo>
                      <a:pt x="1994" y="1114"/>
                    </a:lnTo>
                    <a:lnTo>
                      <a:pt x="1997" y="1118"/>
                    </a:lnTo>
                    <a:lnTo>
                      <a:pt x="1998" y="1124"/>
                    </a:lnTo>
                    <a:lnTo>
                      <a:pt x="1998" y="1129"/>
                    </a:lnTo>
                    <a:lnTo>
                      <a:pt x="1998" y="1129"/>
                    </a:lnTo>
                    <a:lnTo>
                      <a:pt x="1998" y="1129"/>
                    </a:lnTo>
                    <a:lnTo>
                      <a:pt x="2008" y="1129"/>
                    </a:lnTo>
                    <a:lnTo>
                      <a:pt x="2065" y="1097"/>
                    </a:lnTo>
                    <a:lnTo>
                      <a:pt x="2065" y="1097"/>
                    </a:lnTo>
                    <a:lnTo>
                      <a:pt x="2058" y="1061"/>
                    </a:lnTo>
                    <a:lnTo>
                      <a:pt x="2050" y="1024"/>
                    </a:lnTo>
                    <a:lnTo>
                      <a:pt x="2041" y="987"/>
                    </a:lnTo>
                    <a:lnTo>
                      <a:pt x="2032" y="951"/>
                    </a:lnTo>
                    <a:lnTo>
                      <a:pt x="2020" y="916"/>
                    </a:lnTo>
                    <a:lnTo>
                      <a:pt x="2008" y="880"/>
                    </a:lnTo>
                    <a:lnTo>
                      <a:pt x="1995" y="845"/>
                    </a:lnTo>
                    <a:lnTo>
                      <a:pt x="1981" y="812"/>
                    </a:lnTo>
                    <a:lnTo>
                      <a:pt x="1966" y="779"/>
                    </a:lnTo>
                    <a:lnTo>
                      <a:pt x="1951" y="745"/>
                    </a:lnTo>
                    <a:lnTo>
                      <a:pt x="1934" y="712"/>
                    </a:lnTo>
                    <a:lnTo>
                      <a:pt x="1917" y="680"/>
                    </a:lnTo>
                    <a:lnTo>
                      <a:pt x="1899" y="648"/>
                    </a:lnTo>
                    <a:lnTo>
                      <a:pt x="1880" y="617"/>
                    </a:lnTo>
                    <a:lnTo>
                      <a:pt x="1860" y="586"/>
                    </a:lnTo>
                    <a:lnTo>
                      <a:pt x="1839" y="556"/>
                    </a:lnTo>
                    <a:lnTo>
                      <a:pt x="1819" y="526"/>
                    </a:lnTo>
                    <a:lnTo>
                      <a:pt x="1796" y="499"/>
                    </a:lnTo>
                    <a:lnTo>
                      <a:pt x="1773" y="471"/>
                    </a:lnTo>
                    <a:lnTo>
                      <a:pt x="1749" y="443"/>
                    </a:lnTo>
                    <a:lnTo>
                      <a:pt x="1725" y="416"/>
                    </a:lnTo>
                    <a:lnTo>
                      <a:pt x="1700" y="391"/>
                    </a:lnTo>
                    <a:lnTo>
                      <a:pt x="1675" y="366"/>
                    </a:lnTo>
                    <a:lnTo>
                      <a:pt x="1649" y="343"/>
                    </a:lnTo>
                    <a:lnTo>
                      <a:pt x="1622" y="319"/>
                    </a:lnTo>
                    <a:lnTo>
                      <a:pt x="1596" y="297"/>
                    </a:lnTo>
                    <a:lnTo>
                      <a:pt x="1568" y="274"/>
                    </a:lnTo>
                    <a:lnTo>
                      <a:pt x="1539" y="253"/>
                    </a:lnTo>
                    <a:lnTo>
                      <a:pt x="1511" y="234"/>
                    </a:lnTo>
                    <a:lnTo>
                      <a:pt x="1482" y="214"/>
                    </a:lnTo>
                    <a:lnTo>
                      <a:pt x="1451" y="196"/>
                    </a:lnTo>
                    <a:lnTo>
                      <a:pt x="1422" y="180"/>
                    </a:lnTo>
                    <a:lnTo>
                      <a:pt x="1422" y="180"/>
                    </a:lnTo>
                    <a:lnTo>
                      <a:pt x="1422" y="189"/>
                    </a:lnTo>
                    <a:lnTo>
                      <a:pt x="1422" y="189"/>
                    </a:lnTo>
                    <a:lnTo>
                      <a:pt x="1422" y="189"/>
                    </a:lnTo>
                    <a:lnTo>
                      <a:pt x="1379" y="189"/>
                    </a:lnTo>
                    <a:lnTo>
                      <a:pt x="1348" y="189"/>
                    </a:lnTo>
                    <a:lnTo>
                      <a:pt x="1313" y="189"/>
                    </a:lnTo>
                    <a:lnTo>
                      <a:pt x="1313" y="189"/>
                    </a:lnTo>
                    <a:lnTo>
                      <a:pt x="1275" y="180"/>
                    </a:lnTo>
                    <a:lnTo>
                      <a:pt x="1250" y="180"/>
                    </a:lnTo>
                    <a:lnTo>
                      <a:pt x="1250" y="143"/>
                    </a:lnTo>
                    <a:lnTo>
                      <a:pt x="1250" y="143"/>
                    </a:lnTo>
                    <a:lnTo>
                      <a:pt x="1250" y="143"/>
                    </a:lnTo>
                    <a:lnTo>
                      <a:pt x="1202" y="143"/>
                    </a:lnTo>
                    <a:lnTo>
                      <a:pt x="1202" y="143"/>
                    </a:lnTo>
                    <a:lnTo>
                      <a:pt x="1202" y="109"/>
                    </a:lnTo>
                    <a:lnTo>
                      <a:pt x="1202" y="109"/>
                    </a:lnTo>
                    <a:lnTo>
                      <a:pt x="1154" y="109"/>
                    </a:lnTo>
                    <a:lnTo>
                      <a:pt x="1113" y="64"/>
                    </a:lnTo>
                    <a:lnTo>
                      <a:pt x="1154" y="64"/>
                    </a:lnTo>
                    <a:lnTo>
                      <a:pt x="1154" y="64"/>
                    </a:lnTo>
                    <a:lnTo>
                      <a:pt x="1154" y="64"/>
                    </a:lnTo>
                    <a:lnTo>
                      <a:pt x="1147" y="63"/>
                    </a:lnTo>
                    <a:lnTo>
                      <a:pt x="1140" y="63"/>
                    </a:lnTo>
                    <a:lnTo>
                      <a:pt x="1133" y="60"/>
                    </a:lnTo>
                    <a:lnTo>
                      <a:pt x="1126" y="57"/>
                    </a:lnTo>
                    <a:lnTo>
                      <a:pt x="1120" y="53"/>
                    </a:lnTo>
                    <a:lnTo>
                      <a:pt x="1114" y="47"/>
                    </a:lnTo>
                    <a:lnTo>
                      <a:pt x="1113" y="43"/>
                    </a:lnTo>
                    <a:lnTo>
                      <a:pt x="1113" y="39"/>
                    </a:lnTo>
                    <a:lnTo>
                      <a:pt x="1113" y="64"/>
                    </a:lnTo>
                    <a:lnTo>
                      <a:pt x="1113" y="64"/>
                    </a:lnTo>
                    <a:lnTo>
                      <a:pt x="1075" y="64"/>
                    </a:lnTo>
                    <a:lnTo>
                      <a:pt x="1075" y="64"/>
                    </a:lnTo>
                    <a:lnTo>
                      <a:pt x="1054" y="64"/>
                    </a:lnTo>
                    <a:lnTo>
                      <a:pt x="1054" y="39"/>
                    </a:lnTo>
                    <a:lnTo>
                      <a:pt x="1028" y="39"/>
                    </a:lnTo>
                    <a:lnTo>
                      <a:pt x="1028" y="39"/>
                    </a:lnTo>
                    <a:lnTo>
                      <a:pt x="989" y="39"/>
                    </a:lnTo>
                    <a:lnTo>
                      <a:pt x="932" y="39"/>
                    </a:lnTo>
                    <a:lnTo>
                      <a:pt x="932" y="0"/>
                    </a:lnTo>
                    <a:lnTo>
                      <a:pt x="932" y="0"/>
                    </a:lnTo>
                    <a:lnTo>
                      <a:pt x="913" y="0"/>
                    </a:lnTo>
                    <a:lnTo>
                      <a:pt x="913" y="39"/>
                    </a:lnTo>
                    <a:lnTo>
                      <a:pt x="879" y="39"/>
                    </a:lnTo>
                    <a:close/>
                    <a:moveTo>
                      <a:pt x="831" y="932"/>
                    </a:moveTo>
                    <a:lnTo>
                      <a:pt x="831" y="932"/>
                    </a:lnTo>
                    <a:lnTo>
                      <a:pt x="831" y="932"/>
                    </a:lnTo>
                    <a:lnTo>
                      <a:pt x="831" y="932"/>
                    </a:lnTo>
                    <a:lnTo>
                      <a:pt x="831" y="932"/>
                    </a:lnTo>
                    <a:lnTo>
                      <a:pt x="816" y="978"/>
                    </a:lnTo>
                    <a:lnTo>
                      <a:pt x="816" y="978"/>
                    </a:lnTo>
                    <a:lnTo>
                      <a:pt x="816" y="932"/>
                    </a:lnTo>
                    <a:lnTo>
                      <a:pt x="816" y="978"/>
                    </a:lnTo>
                    <a:lnTo>
                      <a:pt x="816" y="978"/>
                    </a:lnTo>
                    <a:lnTo>
                      <a:pt x="787" y="978"/>
                    </a:lnTo>
                    <a:lnTo>
                      <a:pt x="787" y="978"/>
                    </a:lnTo>
                    <a:lnTo>
                      <a:pt x="787" y="978"/>
                    </a:lnTo>
                    <a:lnTo>
                      <a:pt x="787" y="992"/>
                    </a:lnTo>
                    <a:lnTo>
                      <a:pt x="785" y="996"/>
                    </a:lnTo>
                    <a:lnTo>
                      <a:pt x="781" y="1000"/>
                    </a:lnTo>
                    <a:lnTo>
                      <a:pt x="777" y="1001"/>
                    </a:lnTo>
                    <a:lnTo>
                      <a:pt x="770" y="1001"/>
                    </a:lnTo>
                    <a:lnTo>
                      <a:pt x="746" y="1003"/>
                    </a:lnTo>
                    <a:lnTo>
                      <a:pt x="746" y="1003"/>
                    </a:lnTo>
                    <a:lnTo>
                      <a:pt x="746" y="1003"/>
                    </a:lnTo>
                    <a:lnTo>
                      <a:pt x="746" y="1003"/>
                    </a:lnTo>
                    <a:lnTo>
                      <a:pt x="721" y="1003"/>
                    </a:lnTo>
                    <a:lnTo>
                      <a:pt x="721" y="1003"/>
                    </a:lnTo>
                    <a:lnTo>
                      <a:pt x="721" y="1003"/>
                    </a:lnTo>
                    <a:lnTo>
                      <a:pt x="721" y="1003"/>
                    </a:lnTo>
                    <a:lnTo>
                      <a:pt x="721" y="1003"/>
                    </a:lnTo>
                    <a:lnTo>
                      <a:pt x="684" y="1003"/>
                    </a:lnTo>
                    <a:lnTo>
                      <a:pt x="684" y="1003"/>
                    </a:lnTo>
                    <a:lnTo>
                      <a:pt x="684" y="1003"/>
                    </a:lnTo>
                    <a:lnTo>
                      <a:pt x="684" y="1003"/>
                    </a:lnTo>
                    <a:lnTo>
                      <a:pt x="636" y="1003"/>
                    </a:lnTo>
                    <a:lnTo>
                      <a:pt x="636" y="1003"/>
                    </a:lnTo>
                    <a:lnTo>
                      <a:pt x="636" y="1003"/>
                    </a:lnTo>
                    <a:lnTo>
                      <a:pt x="636" y="1003"/>
                    </a:lnTo>
                    <a:lnTo>
                      <a:pt x="636" y="1003"/>
                    </a:lnTo>
                    <a:lnTo>
                      <a:pt x="636" y="1003"/>
                    </a:lnTo>
                    <a:lnTo>
                      <a:pt x="684" y="1003"/>
                    </a:lnTo>
                    <a:lnTo>
                      <a:pt x="684" y="978"/>
                    </a:lnTo>
                    <a:lnTo>
                      <a:pt x="684" y="978"/>
                    </a:lnTo>
                    <a:lnTo>
                      <a:pt x="721" y="932"/>
                    </a:lnTo>
                    <a:lnTo>
                      <a:pt x="721" y="932"/>
                    </a:lnTo>
                    <a:lnTo>
                      <a:pt x="746" y="932"/>
                    </a:lnTo>
                    <a:lnTo>
                      <a:pt x="746" y="932"/>
                    </a:lnTo>
                    <a:lnTo>
                      <a:pt x="746" y="932"/>
                    </a:lnTo>
                    <a:lnTo>
                      <a:pt x="746" y="901"/>
                    </a:lnTo>
                    <a:lnTo>
                      <a:pt x="746" y="901"/>
                    </a:lnTo>
                    <a:lnTo>
                      <a:pt x="746" y="901"/>
                    </a:lnTo>
                    <a:lnTo>
                      <a:pt x="745" y="911"/>
                    </a:lnTo>
                    <a:lnTo>
                      <a:pt x="742" y="919"/>
                    </a:lnTo>
                    <a:lnTo>
                      <a:pt x="738" y="925"/>
                    </a:lnTo>
                    <a:lnTo>
                      <a:pt x="734" y="928"/>
                    </a:lnTo>
                    <a:lnTo>
                      <a:pt x="728" y="930"/>
                    </a:lnTo>
                    <a:lnTo>
                      <a:pt x="725" y="932"/>
                    </a:lnTo>
                    <a:lnTo>
                      <a:pt x="721" y="932"/>
                    </a:lnTo>
                    <a:lnTo>
                      <a:pt x="721" y="901"/>
                    </a:lnTo>
                    <a:lnTo>
                      <a:pt x="721" y="901"/>
                    </a:lnTo>
                    <a:lnTo>
                      <a:pt x="746" y="901"/>
                    </a:lnTo>
                    <a:lnTo>
                      <a:pt x="746" y="870"/>
                    </a:lnTo>
                    <a:lnTo>
                      <a:pt x="746" y="870"/>
                    </a:lnTo>
                    <a:lnTo>
                      <a:pt x="746" y="870"/>
                    </a:lnTo>
                    <a:lnTo>
                      <a:pt x="746" y="870"/>
                    </a:lnTo>
                    <a:lnTo>
                      <a:pt x="746" y="827"/>
                    </a:lnTo>
                    <a:lnTo>
                      <a:pt x="746" y="827"/>
                    </a:lnTo>
                    <a:lnTo>
                      <a:pt x="746" y="827"/>
                    </a:lnTo>
                    <a:lnTo>
                      <a:pt x="746" y="827"/>
                    </a:lnTo>
                    <a:lnTo>
                      <a:pt x="745" y="815"/>
                    </a:lnTo>
                    <a:lnTo>
                      <a:pt x="742" y="809"/>
                    </a:lnTo>
                    <a:lnTo>
                      <a:pt x="739" y="806"/>
                    </a:lnTo>
                    <a:lnTo>
                      <a:pt x="737" y="806"/>
                    </a:lnTo>
                    <a:lnTo>
                      <a:pt x="735" y="806"/>
                    </a:lnTo>
                    <a:lnTo>
                      <a:pt x="735" y="804"/>
                    </a:lnTo>
                    <a:lnTo>
                      <a:pt x="746" y="785"/>
                    </a:lnTo>
                    <a:lnTo>
                      <a:pt x="746" y="785"/>
                    </a:lnTo>
                    <a:lnTo>
                      <a:pt x="787" y="785"/>
                    </a:lnTo>
                    <a:lnTo>
                      <a:pt x="787" y="756"/>
                    </a:lnTo>
                    <a:lnTo>
                      <a:pt x="787" y="756"/>
                    </a:lnTo>
                    <a:lnTo>
                      <a:pt x="787" y="756"/>
                    </a:lnTo>
                    <a:lnTo>
                      <a:pt x="787" y="746"/>
                    </a:lnTo>
                    <a:lnTo>
                      <a:pt x="816" y="746"/>
                    </a:lnTo>
                    <a:lnTo>
                      <a:pt x="816" y="756"/>
                    </a:lnTo>
                    <a:lnTo>
                      <a:pt x="816" y="756"/>
                    </a:lnTo>
                    <a:lnTo>
                      <a:pt x="816" y="756"/>
                    </a:lnTo>
                    <a:lnTo>
                      <a:pt x="822" y="756"/>
                    </a:lnTo>
                    <a:lnTo>
                      <a:pt x="816" y="756"/>
                    </a:lnTo>
                    <a:lnTo>
                      <a:pt x="816" y="756"/>
                    </a:lnTo>
                    <a:lnTo>
                      <a:pt x="816" y="756"/>
                    </a:lnTo>
                    <a:lnTo>
                      <a:pt x="816" y="785"/>
                    </a:lnTo>
                    <a:lnTo>
                      <a:pt x="816" y="785"/>
                    </a:lnTo>
                    <a:lnTo>
                      <a:pt x="816" y="785"/>
                    </a:lnTo>
                    <a:lnTo>
                      <a:pt x="787" y="785"/>
                    </a:lnTo>
                    <a:lnTo>
                      <a:pt x="787" y="827"/>
                    </a:lnTo>
                    <a:lnTo>
                      <a:pt x="787" y="827"/>
                    </a:lnTo>
                    <a:lnTo>
                      <a:pt x="787" y="827"/>
                    </a:lnTo>
                    <a:lnTo>
                      <a:pt x="816" y="827"/>
                    </a:lnTo>
                    <a:lnTo>
                      <a:pt x="816" y="870"/>
                    </a:lnTo>
                    <a:lnTo>
                      <a:pt x="816" y="870"/>
                    </a:lnTo>
                    <a:lnTo>
                      <a:pt x="816" y="870"/>
                    </a:lnTo>
                    <a:lnTo>
                      <a:pt x="816" y="870"/>
                    </a:lnTo>
                    <a:lnTo>
                      <a:pt x="816" y="870"/>
                    </a:lnTo>
                    <a:lnTo>
                      <a:pt x="831" y="901"/>
                    </a:lnTo>
                    <a:lnTo>
                      <a:pt x="831" y="901"/>
                    </a:lnTo>
                    <a:lnTo>
                      <a:pt x="831" y="901"/>
                    </a:lnTo>
                    <a:lnTo>
                      <a:pt x="831" y="932"/>
                    </a:lnTo>
                    <a:lnTo>
                      <a:pt x="831" y="932"/>
                    </a:lnTo>
                    <a:close/>
                    <a:moveTo>
                      <a:pt x="989" y="746"/>
                    </a:moveTo>
                    <a:lnTo>
                      <a:pt x="932" y="746"/>
                    </a:lnTo>
                    <a:lnTo>
                      <a:pt x="932" y="746"/>
                    </a:lnTo>
                    <a:lnTo>
                      <a:pt x="952" y="746"/>
                    </a:lnTo>
                    <a:lnTo>
                      <a:pt x="932" y="746"/>
                    </a:lnTo>
                    <a:lnTo>
                      <a:pt x="932" y="746"/>
                    </a:lnTo>
                    <a:lnTo>
                      <a:pt x="932" y="756"/>
                    </a:lnTo>
                    <a:lnTo>
                      <a:pt x="932" y="756"/>
                    </a:lnTo>
                    <a:lnTo>
                      <a:pt x="932" y="756"/>
                    </a:lnTo>
                    <a:lnTo>
                      <a:pt x="913" y="756"/>
                    </a:lnTo>
                    <a:lnTo>
                      <a:pt x="913" y="756"/>
                    </a:lnTo>
                    <a:lnTo>
                      <a:pt x="913" y="756"/>
                    </a:lnTo>
                    <a:lnTo>
                      <a:pt x="913" y="756"/>
                    </a:lnTo>
                    <a:lnTo>
                      <a:pt x="879" y="756"/>
                    </a:lnTo>
                    <a:lnTo>
                      <a:pt x="879" y="746"/>
                    </a:lnTo>
                    <a:lnTo>
                      <a:pt x="913" y="746"/>
                    </a:lnTo>
                    <a:lnTo>
                      <a:pt x="879" y="746"/>
                    </a:lnTo>
                    <a:lnTo>
                      <a:pt x="913" y="701"/>
                    </a:lnTo>
                    <a:lnTo>
                      <a:pt x="932" y="701"/>
                    </a:lnTo>
                    <a:lnTo>
                      <a:pt x="932" y="701"/>
                    </a:lnTo>
                    <a:lnTo>
                      <a:pt x="932" y="701"/>
                    </a:lnTo>
                    <a:lnTo>
                      <a:pt x="989" y="701"/>
                    </a:lnTo>
                    <a:lnTo>
                      <a:pt x="989" y="746"/>
                    </a:lnTo>
                    <a:close/>
                    <a:moveTo>
                      <a:pt x="1313" y="1129"/>
                    </a:moveTo>
                    <a:lnTo>
                      <a:pt x="1313" y="1129"/>
                    </a:lnTo>
                    <a:lnTo>
                      <a:pt x="1348" y="1129"/>
                    </a:lnTo>
                    <a:lnTo>
                      <a:pt x="1348" y="1129"/>
                    </a:lnTo>
                    <a:lnTo>
                      <a:pt x="1348" y="1155"/>
                    </a:lnTo>
                    <a:lnTo>
                      <a:pt x="1348" y="1155"/>
                    </a:lnTo>
                    <a:lnTo>
                      <a:pt x="1348" y="1155"/>
                    </a:lnTo>
                    <a:lnTo>
                      <a:pt x="1348" y="1155"/>
                    </a:lnTo>
                    <a:lnTo>
                      <a:pt x="1379" y="1189"/>
                    </a:lnTo>
                    <a:lnTo>
                      <a:pt x="1379" y="1189"/>
                    </a:lnTo>
                    <a:lnTo>
                      <a:pt x="1422" y="1227"/>
                    </a:lnTo>
                    <a:lnTo>
                      <a:pt x="1348" y="1256"/>
                    </a:lnTo>
                    <a:lnTo>
                      <a:pt x="1348" y="1256"/>
                    </a:lnTo>
                    <a:lnTo>
                      <a:pt x="1313" y="1256"/>
                    </a:lnTo>
                    <a:lnTo>
                      <a:pt x="1313" y="1256"/>
                    </a:lnTo>
                    <a:lnTo>
                      <a:pt x="1275" y="1227"/>
                    </a:lnTo>
                    <a:lnTo>
                      <a:pt x="1275" y="1227"/>
                    </a:lnTo>
                    <a:lnTo>
                      <a:pt x="1275" y="1189"/>
                    </a:lnTo>
                    <a:lnTo>
                      <a:pt x="1275" y="1189"/>
                    </a:lnTo>
                    <a:lnTo>
                      <a:pt x="1275" y="1189"/>
                    </a:lnTo>
                    <a:lnTo>
                      <a:pt x="1275" y="1155"/>
                    </a:lnTo>
                    <a:lnTo>
                      <a:pt x="1275" y="1155"/>
                    </a:lnTo>
                    <a:lnTo>
                      <a:pt x="1250" y="1129"/>
                    </a:lnTo>
                    <a:lnTo>
                      <a:pt x="1250" y="1129"/>
                    </a:lnTo>
                    <a:lnTo>
                      <a:pt x="1250" y="1097"/>
                    </a:lnTo>
                    <a:lnTo>
                      <a:pt x="1250" y="1097"/>
                    </a:lnTo>
                    <a:lnTo>
                      <a:pt x="1250" y="1097"/>
                    </a:lnTo>
                    <a:lnTo>
                      <a:pt x="1250" y="1097"/>
                    </a:lnTo>
                    <a:lnTo>
                      <a:pt x="1275" y="1097"/>
                    </a:lnTo>
                    <a:lnTo>
                      <a:pt x="1275" y="1097"/>
                    </a:lnTo>
                    <a:lnTo>
                      <a:pt x="1275" y="1097"/>
                    </a:lnTo>
                    <a:lnTo>
                      <a:pt x="1275" y="1097"/>
                    </a:lnTo>
                    <a:lnTo>
                      <a:pt x="1275" y="1097"/>
                    </a:lnTo>
                    <a:lnTo>
                      <a:pt x="1313" y="1097"/>
                    </a:lnTo>
                    <a:lnTo>
                      <a:pt x="1313" y="1129"/>
                    </a:lnTo>
                    <a:close/>
                    <a:moveTo>
                      <a:pt x="1218" y="1074"/>
                    </a:moveTo>
                    <a:lnTo>
                      <a:pt x="1218" y="1074"/>
                    </a:lnTo>
                    <a:lnTo>
                      <a:pt x="1250" y="1074"/>
                    </a:lnTo>
                    <a:lnTo>
                      <a:pt x="1250" y="1029"/>
                    </a:lnTo>
                    <a:lnTo>
                      <a:pt x="1250" y="1029"/>
                    </a:lnTo>
                    <a:lnTo>
                      <a:pt x="1250" y="1029"/>
                    </a:lnTo>
                    <a:lnTo>
                      <a:pt x="1250" y="1029"/>
                    </a:lnTo>
                    <a:lnTo>
                      <a:pt x="1275" y="1029"/>
                    </a:lnTo>
                    <a:lnTo>
                      <a:pt x="1275" y="1029"/>
                    </a:lnTo>
                    <a:lnTo>
                      <a:pt x="1313" y="1029"/>
                    </a:lnTo>
                    <a:lnTo>
                      <a:pt x="1313" y="1029"/>
                    </a:lnTo>
                    <a:lnTo>
                      <a:pt x="1313" y="1074"/>
                    </a:lnTo>
                    <a:lnTo>
                      <a:pt x="1313" y="1074"/>
                    </a:lnTo>
                    <a:lnTo>
                      <a:pt x="1275" y="1074"/>
                    </a:lnTo>
                    <a:lnTo>
                      <a:pt x="1275" y="1074"/>
                    </a:lnTo>
                    <a:lnTo>
                      <a:pt x="1275" y="1074"/>
                    </a:lnTo>
                    <a:lnTo>
                      <a:pt x="1250" y="1074"/>
                    </a:lnTo>
                    <a:lnTo>
                      <a:pt x="1250" y="1074"/>
                    </a:lnTo>
                    <a:lnTo>
                      <a:pt x="1250" y="1074"/>
                    </a:lnTo>
                    <a:lnTo>
                      <a:pt x="1250" y="1097"/>
                    </a:lnTo>
                    <a:lnTo>
                      <a:pt x="1218" y="1097"/>
                    </a:lnTo>
                    <a:lnTo>
                      <a:pt x="1218" y="1097"/>
                    </a:lnTo>
                    <a:lnTo>
                      <a:pt x="1218" y="1074"/>
                    </a:lnTo>
                    <a:close/>
                  </a:path>
                </a:pathLst>
              </a:custGeom>
              <a:solidFill>
                <a:srgbClr val="EE90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000000"/>
                  </a:solidFill>
                  <a:sym typeface="Impact" panose="020B0806030902050204" pitchFamily="34" charset="0"/>
                </a:endParaRPr>
              </a:p>
            </p:txBody>
          </p:sp>
          <p:sp>
            <p:nvSpPr>
              <p:cNvPr id="30741" name="Freeform 2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55787" cy="1246188"/>
              </a:xfrm>
              <a:custGeom>
                <a:avLst/>
                <a:gdLst>
                  <a:gd name="T0" fmla="*/ 69 w 1169"/>
                  <a:gd name="T1" fmla="*/ 701 h 785"/>
                  <a:gd name="T2" fmla="*/ 163 w 1169"/>
                  <a:gd name="T3" fmla="*/ 624 h 785"/>
                  <a:gd name="T4" fmla="*/ 186 w 1169"/>
                  <a:gd name="T5" fmla="*/ 717 h 785"/>
                  <a:gd name="T6" fmla="*/ 224 w 1169"/>
                  <a:gd name="T7" fmla="*/ 680 h 785"/>
                  <a:gd name="T8" fmla="*/ 246 w 1169"/>
                  <a:gd name="T9" fmla="*/ 630 h 785"/>
                  <a:gd name="T10" fmla="*/ 320 w 1169"/>
                  <a:gd name="T11" fmla="*/ 624 h 785"/>
                  <a:gd name="T12" fmla="*/ 306 w 1169"/>
                  <a:gd name="T13" fmla="*/ 698 h 785"/>
                  <a:gd name="T14" fmla="*/ 266 w 1169"/>
                  <a:gd name="T15" fmla="*/ 785 h 785"/>
                  <a:gd name="T16" fmla="*/ 320 w 1169"/>
                  <a:gd name="T17" fmla="*/ 746 h 785"/>
                  <a:gd name="T18" fmla="*/ 320 w 1169"/>
                  <a:gd name="T19" fmla="*/ 701 h 785"/>
                  <a:gd name="T20" fmla="*/ 355 w 1169"/>
                  <a:gd name="T21" fmla="*/ 694 h 785"/>
                  <a:gd name="T22" fmla="*/ 370 w 1169"/>
                  <a:gd name="T23" fmla="*/ 656 h 785"/>
                  <a:gd name="T24" fmla="*/ 391 w 1169"/>
                  <a:gd name="T25" fmla="*/ 624 h 785"/>
                  <a:gd name="T26" fmla="*/ 402 w 1169"/>
                  <a:gd name="T27" fmla="*/ 581 h 785"/>
                  <a:gd name="T28" fmla="*/ 419 w 1169"/>
                  <a:gd name="T29" fmla="*/ 564 h 785"/>
                  <a:gd name="T30" fmla="*/ 467 w 1169"/>
                  <a:gd name="T31" fmla="*/ 533 h 785"/>
                  <a:gd name="T32" fmla="*/ 480 w 1169"/>
                  <a:gd name="T33" fmla="*/ 529 h 785"/>
                  <a:gd name="T34" fmla="*/ 467 w 1169"/>
                  <a:gd name="T35" fmla="*/ 478 h 785"/>
                  <a:gd name="T36" fmla="*/ 477 w 1169"/>
                  <a:gd name="T37" fmla="*/ 448 h 785"/>
                  <a:gd name="T38" fmla="*/ 488 w 1169"/>
                  <a:gd name="T39" fmla="*/ 428 h 785"/>
                  <a:gd name="T40" fmla="*/ 467 w 1169"/>
                  <a:gd name="T41" fmla="*/ 393 h 785"/>
                  <a:gd name="T42" fmla="*/ 391 w 1169"/>
                  <a:gd name="T43" fmla="*/ 428 h 785"/>
                  <a:gd name="T44" fmla="*/ 306 w 1169"/>
                  <a:gd name="T45" fmla="*/ 468 h 785"/>
                  <a:gd name="T46" fmla="*/ 366 w 1169"/>
                  <a:gd name="T47" fmla="*/ 393 h 785"/>
                  <a:gd name="T48" fmla="*/ 395 w 1169"/>
                  <a:gd name="T49" fmla="*/ 344 h 785"/>
                  <a:gd name="T50" fmla="*/ 467 w 1169"/>
                  <a:gd name="T51" fmla="*/ 306 h 785"/>
                  <a:gd name="T52" fmla="*/ 488 w 1169"/>
                  <a:gd name="T53" fmla="*/ 266 h 785"/>
                  <a:gd name="T54" fmla="*/ 658 w 1169"/>
                  <a:gd name="T55" fmla="*/ 306 h 785"/>
                  <a:gd name="T56" fmla="*/ 565 w 1169"/>
                  <a:gd name="T57" fmla="*/ 357 h 785"/>
                  <a:gd name="T58" fmla="*/ 529 w 1169"/>
                  <a:gd name="T59" fmla="*/ 468 h 785"/>
                  <a:gd name="T60" fmla="*/ 604 w 1169"/>
                  <a:gd name="T61" fmla="*/ 468 h 785"/>
                  <a:gd name="T62" fmla="*/ 630 w 1169"/>
                  <a:gd name="T63" fmla="*/ 467 h 785"/>
                  <a:gd name="T64" fmla="*/ 644 w 1169"/>
                  <a:gd name="T65" fmla="*/ 412 h 785"/>
                  <a:gd name="T66" fmla="*/ 658 w 1169"/>
                  <a:gd name="T67" fmla="*/ 393 h 785"/>
                  <a:gd name="T68" fmla="*/ 689 w 1169"/>
                  <a:gd name="T69" fmla="*/ 350 h 785"/>
                  <a:gd name="T70" fmla="*/ 743 w 1169"/>
                  <a:gd name="T71" fmla="*/ 327 h 785"/>
                  <a:gd name="T72" fmla="*/ 743 w 1169"/>
                  <a:gd name="T73" fmla="*/ 266 h 785"/>
                  <a:gd name="T74" fmla="*/ 658 w 1169"/>
                  <a:gd name="T75" fmla="*/ 266 h 785"/>
                  <a:gd name="T76" fmla="*/ 731 w 1169"/>
                  <a:gd name="T77" fmla="*/ 249 h 785"/>
                  <a:gd name="T78" fmla="*/ 756 w 1169"/>
                  <a:gd name="T79" fmla="*/ 237 h 785"/>
                  <a:gd name="T80" fmla="*/ 756 w 1169"/>
                  <a:gd name="T81" fmla="*/ 189 h 785"/>
                  <a:gd name="T82" fmla="*/ 743 w 1169"/>
                  <a:gd name="T83" fmla="*/ 237 h 785"/>
                  <a:gd name="T84" fmla="*/ 703 w 1169"/>
                  <a:gd name="T85" fmla="*/ 237 h 785"/>
                  <a:gd name="T86" fmla="*/ 686 w 1169"/>
                  <a:gd name="T87" fmla="*/ 213 h 785"/>
                  <a:gd name="T88" fmla="*/ 743 w 1169"/>
                  <a:gd name="T89" fmla="*/ 189 h 785"/>
                  <a:gd name="T90" fmla="*/ 832 w 1169"/>
                  <a:gd name="T91" fmla="*/ 189 h 785"/>
                  <a:gd name="T92" fmla="*/ 912 w 1169"/>
                  <a:gd name="T93" fmla="*/ 143 h 785"/>
                  <a:gd name="T94" fmla="*/ 827 w 1169"/>
                  <a:gd name="T95" fmla="*/ 107 h 785"/>
                  <a:gd name="T96" fmla="*/ 828 w 1169"/>
                  <a:gd name="T97" fmla="*/ 71 h 785"/>
                  <a:gd name="T98" fmla="*/ 923 w 1169"/>
                  <a:gd name="T99" fmla="*/ 64 h 785"/>
                  <a:gd name="T100" fmla="*/ 952 w 1169"/>
                  <a:gd name="T101" fmla="*/ 46 h 785"/>
                  <a:gd name="T102" fmla="*/ 1033 w 1169"/>
                  <a:gd name="T103" fmla="*/ 64 h 785"/>
                  <a:gd name="T104" fmla="*/ 1084 w 1169"/>
                  <a:gd name="T105" fmla="*/ 39 h 785"/>
                  <a:gd name="T106" fmla="*/ 1132 w 1169"/>
                  <a:gd name="T107" fmla="*/ 0 h 785"/>
                  <a:gd name="T108" fmla="*/ 862 w 1169"/>
                  <a:gd name="T109" fmla="*/ 26 h 785"/>
                  <a:gd name="T110" fmla="*/ 537 w 1169"/>
                  <a:gd name="T111" fmla="*/ 143 h 785"/>
                  <a:gd name="T112" fmla="*/ 261 w 1169"/>
                  <a:gd name="T113" fmla="*/ 338 h 785"/>
                  <a:gd name="T114" fmla="*/ 43 w 1169"/>
                  <a:gd name="T115" fmla="*/ 604 h 785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169"/>
                  <a:gd name="T175" fmla="*/ 0 h 785"/>
                  <a:gd name="T176" fmla="*/ 1169 w 1169"/>
                  <a:gd name="T177" fmla="*/ 785 h 785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169" h="785">
                    <a:moveTo>
                      <a:pt x="0" y="701"/>
                    </a:moveTo>
                    <a:lnTo>
                      <a:pt x="0" y="701"/>
                    </a:lnTo>
                    <a:lnTo>
                      <a:pt x="0" y="701"/>
                    </a:lnTo>
                    <a:lnTo>
                      <a:pt x="33" y="701"/>
                    </a:lnTo>
                    <a:lnTo>
                      <a:pt x="33" y="701"/>
                    </a:lnTo>
                    <a:lnTo>
                      <a:pt x="33" y="694"/>
                    </a:lnTo>
                    <a:lnTo>
                      <a:pt x="33" y="701"/>
                    </a:lnTo>
                    <a:lnTo>
                      <a:pt x="69" y="701"/>
                    </a:lnTo>
                    <a:lnTo>
                      <a:pt x="69" y="701"/>
                    </a:lnTo>
                    <a:lnTo>
                      <a:pt x="104" y="680"/>
                    </a:lnTo>
                    <a:lnTo>
                      <a:pt x="104" y="624"/>
                    </a:lnTo>
                    <a:lnTo>
                      <a:pt x="124" y="680"/>
                    </a:lnTo>
                    <a:lnTo>
                      <a:pt x="124" y="680"/>
                    </a:lnTo>
                    <a:lnTo>
                      <a:pt x="124" y="680"/>
                    </a:lnTo>
                    <a:lnTo>
                      <a:pt x="163" y="624"/>
                    </a:lnTo>
                    <a:lnTo>
                      <a:pt x="163" y="624"/>
                    </a:lnTo>
                    <a:lnTo>
                      <a:pt x="163" y="624"/>
                    </a:lnTo>
                    <a:lnTo>
                      <a:pt x="200" y="624"/>
                    </a:lnTo>
                    <a:lnTo>
                      <a:pt x="200" y="680"/>
                    </a:lnTo>
                    <a:lnTo>
                      <a:pt x="200" y="680"/>
                    </a:lnTo>
                    <a:lnTo>
                      <a:pt x="200" y="680"/>
                    </a:lnTo>
                    <a:lnTo>
                      <a:pt x="200" y="701"/>
                    </a:lnTo>
                    <a:lnTo>
                      <a:pt x="200" y="701"/>
                    </a:lnTo>
                    <a:lnTo>
                      <a:pt x="186" y="717"/>
                    </a:lnTo>
                    <a:lnTo>
                      <a:pt x="200" y="701"/>
                    </a:lnTo>
                    <a:lnTo>
                      <a:pt x="200" y="701"/>
                    </a:lnTo>
                    <a:lnTo>
                      <a:pt x="224" y="701"/>
                    </a:lnTo>
                    <a:lnTo>
                      <a:pt x="224" y="701"/>
                    </a:lnTo>
                    <a:lnTo>
                      <a:pt x="266" y="701"/>
                    </a:lnTo>
                    <a:lnTo>
                      <a:pt x="224" y="701"/>
                    </a:lnTo>
                    <a:lnTo>
                      <a:pt x="224" y="680"/>
                    </a:lnTo>
                    <a:lnTo>
                      <a:pt x="224" y="680"/>
                    </a:lnTo>
                    <a:lnTo>
                      <a:pt x="224" y="680"/>
                    </a:lnTo>
                    <a:lnTo>
                      <a:pt x="224" y="671"/>
                    </a:lnTo>
                    <a:lnTo>
                      <a:pt x="227" y="663"/>
                    </a:lnTo>
                    <a:lnTo>
                      <a:pt x="229" y="652"/>
                    </a:lnTo>
                    <a:lnTo>
                      <a:pt x="234" y="642"/>
                    </a:lnTo>
                    <a:lnTo>
                      <a:pt x="238" y="636"/>
                    </a:lnTo>
                    <a:lnTo>
                      <a:pt x="242" y="632"/>
                    </a:lnTo>
                    <a:lnTo>
                      <a:pt x="246" y="630"/>
                    </a:lnTo>
                    <a:lnTo>
                      <a:pt x="252" y="627"/>
                    </a:lnTo>
                    <a:lnTo>
                      <a:pt x="259" y="624"/>
                    </a:lnTo>
                    <a:lnTo>
                      <a:pt x="266" y="624"/>
                    </a:lnTo>
                    <a:lnTo>
                      <a:pt x="266" y="624"/>
                    </a:lnTo>
                    <a:lnTo>
                      <a:pt x="266" y="624"/>
                    </a:lnTo>
                    <a:lnTo>
                      <a:pt x="266" y="624"/>
                    </a:lnTo>
                    <a:lnTo>
                      <a:pt x="266" y="624"/>
                    </a:lnTo>
                    <a:lnTo>
                      <a:pt x="320" y="624"/>
                    </a:lnTo>
                    <a:lnTo>
                      <a:pt x="320" y="624"/>
                    </a:lnTo>
                    <a:lnTo>
                      <a:pt x="320" y="680"/>
                    </a:lnTo>
                    <a:lnTo>
                      <a:pt x="320" y="680"/>
                    </a:lnTo>
                    <a:lnTo>
                      <a:pt x="314" y="681"/>
                    </a:lnTo>
                    <a:lnTo>
                      <a:pt x="312" y="684"/>
                    </a:lnTo>
                    <a:lnTo>
                      <a:pt x="309" y="687"/>
                    </a:lnTo>
                    <a:lnTo>
                      <a:pt x="307" y="691"/>
                    </a:lnTo>
                    <a:lnTo>
                      <a:pt x="306" y="698"/>
                    </a:lnTo>
                    <a:lnTo>
                      <a:pt x="306" y="701"/>
                    </a:lnTo>
                    <a:lnTo>
                      <a:pt x="266" y="701"/>
                    </a:lnTo>
                    <a:lnTo>
                      <a:pt x="266" y="746"/>
                    </a:lnTo>
                    <a:lnTo>
                      <a:pt x="266" y="746"/>
                    </a:lnTo>
                    <a:lnTo>
                      <a:pt x="266" y="756"/>
                    </a:lnTo>
                    <a:lnTo>
                      <a:pt x="266" y="756"/>
                    </a:lnTo>
                    <a:lnTo>
                      <a:pt x="266" y="756"/>
                    </a:lnTo>
                    <a:lnTo>
                      <a:pt x="266" y="785"/>
                    </a:lnTo>
                    <a:lnTo>
                      <a:pt x="266" y="785"/>
                    </a:lnTo>
                    <a:lnTo>
                      <a:pt x="306" y="785"/>
                    </a:lnTo>
                    <a:lnTo>
                      <a:pt x="306" y="785"/>
                    </a:lnTo>
                    <a:lnTo>
                      <a:pt x="306" y="785"/>
                    </a:lnTo>
                    <a:lnTo>
                      <a:pt x="306" y="756"/>
                    </a:lnTo>
                    <a:lnTo>
                      <a:pt x="320" y="756"/>
                    </a:lnTo>
                    <a:lnTo>
                      <a:pt x="320" y="756"/>
                    </a:lnTo>
                    <a:lnTo>
                      <a:pt x="320" y="746"/>
                    </a:lnTo>
                    <a:lnTo>
                      <a:pt x="320" y="746"/>
                    </a:lnTo>
                    <a:lnTo>
                      <a:pt x="320" y="728"/>
                    </a:lnTo>
                    <a:lnTo>
                      <a:pt x="320" y="746"/>
                    </a:lnTo>
                    <a:lnTo>
                      <a:pt x="320" y="746"/>
                    </a:lnTo>
                    <a:lnTo>
                      <a:pt x="320" y="701"/>
                    </a:lnTo>
                    <a:lnTo>
                      <a:pt x="320" y="701"/>
                    </a:lnTo>
                    <a:lnTo>
                      <a:pt x="320" y="694"/>
                    </a:lnTo>
                    <a:lnTo>
                      <a:pt x="320" y="701"/>
                    </a:lnTo>
                    <a:lnTo>
                      <a:pt x="320" y="701"/>
                    </a:lnTo>
                    <a:lnTo>
                      <a:pt x="320" y="701"/>
                    </a:lnTo>
                    <a:lnTo>
                      <a:pt x="337" y="701"/>
                    </a:lnTo>
                    <a:lnTo>
                      <a:pt x="320" y="701"/>
                    </a:lnTo>
                    <a:lnTo>
                      <a:pt x="320" y="701"/>
                    </a:lnTo>
                    <a:lnTo>
                      <a:pt x="335" y="699"/>
                    </a:lnTo>
                    <a:lnTo>
                      <a:pt x="346" y="698"/>
                    </a:lnTo>
                    <a:lnTo>
                      <a:pt x="355" y="694"/>
                    </a:lnTo>
                    <a:lnTo>
                      <a:pt x="360" y="691"/>
                    </a:lnTo>
                    <a:lnTo>
                      <a:pt x="364" y="687"/>
                    </a:lnTo>
                    <a:lnTo>
                      <a:pt x="366" y="684"/>
                    </a:lnTo>
                    <a:lnTo>
                      <a:pt x="366" y="680"/>
                    </a:lnTo>
                    <a:lnTo>
                      <a:pt x="366" y="680"/>
                    </a:lnTo>
                    <a:lnTo>
                      <a:pt x="367" y="664"/>
                    </a:lnTo>
                    <a:lnTo>
                      <a:pt x="369" y="659"/>
                    </a:lnTo>
                    <a:lnTo>
                      <a:pt x="370" y="656"/>
                    </a:lnTo>
                    <a:lnTo>
                      <a:pt x="371" y="656"/>
                    </a:lnTo>
                    <a:lnTo>
                      <a:pt x="374" y="656"/>
                    </a:lnTo>
                    <a:lnTo>
                      <a:pt x="378" y="659"/>
                    </a:lnTo>
                    <a:lnTo>
                      <a:pt x="383" y="666"/>
                    </a:lnTo>
                    <a:lnTo>
                      <a:pt x="387" y="673"/>
                    </a:lnTo>
                    <a:lnTo>
                      <a:pt x="391" y="680"/>
                    </a:lnTo>
                    <a:lnTo>
                      <a:pt x="391" y="680"/>
                    </a:lnTo>
                    <a:lnTo>
                      <a:pt x="391" y="624"/>
                    </a:lnTo>
                    <a:lnTo>
                      <a:pt x="391" y="624"/>
                    </a:lnTo>
                    <a:lnTo>
                      <a:pt x="391" y="624"/>
                    </a:lnTo>
                    <a:lnTo>
                      <a:pt x="391" y="595"/>
                    </a:lnTo>
                    <a:lnTo>
                      <a:pt x="391" y="595"/>
                    </a:lnTo>
                    <a:lnTo>
                      <a:pt x="391" y="592"/>
                    </a:lnTo>
                    <a:lnTo>
                      <a:pt x="394" y="586"/>
                    </a:lnTo>
                    <a:lnTo>
                      <a:pt x="396" y="584"/>
                    </a:lnTo>
                    <a:lnTo>
                      <a:pt x="402" y="581"/>
                    </a:lnTo>
                    <a:lnTo>
                      <a:pt x="408" y="579"/>
                    </a:lnTo>
                    <a:lnTo>
                      <a:pt x="416" y="579"/>
                    </a:lnTo>
                    <a:lnTo>
                      <a:pt x="416" y="579"/>
                    </a:lnTo>
                    <a:lnTo>
                      <a:pt x="416" y="561"/>
                    </a:lnTo>
                    <a:lnTo>
                      <a:pt x="416" y="579"/>
                    </a:lnTo>
                    <a:lnTo>
                      <a:pt x="416" y="579"/>
                    </a:lnTo>
                    <a:lnTo>
                      <a:pt x="417" y="572"/>
                    </a:lnTo>
                    <a:lnTo>
                      <a:pt x="419" y="564"/>
                    </a:lnTo>
                    <a:lnTo>
                      <a:pt x="423" y="556"/>
                    </a:lnTo>
                    <a:lnTo>
                      <a:pt x="429" y="547"/>
                    </a:lnTo>
                    <a:lnTo>
                      <a:pt x="433" y="545"/>
                    </a:lnTo>
                    <a:lnTo>
                      <a:pt x="438" y="540"/>
                    </a:lnTo>
                    <a:lnTo>
                      <a:pt x="444" y="538"/>
                    </a:lnTo>
                    <a:lnTo>
                      <a:pt x="451" y="535"/>
                    </a:lnTo>
                    <a:lnTo>
                      <a:pt x="459" y="533"/>
                    </a:lnTo>
                    <a:lnTo>
                      <a:pt x="467" y="533"/>
                    </a:lnTo>
                    <a:lnTo>
                      <a:pt x="467" y="533"/>
                    </a:lnTo>
                    <a:lnTo>
                      <a:pt x="477" y="510"/>
                    </a:lnTo>
                    <a:lnTo>
                      <a:pt x="477" y="508"/>
                    </a:lnTo>
                    <a:lnTo>
                      <a:pt x="477" y="510"/>
                    </a:lnTo>
                    <a:lnTo>
                      <a:pt x="479" y="513"/>
                    </a:lnTo>
                    <a:lnTo>
                      <a:pt x="479" y="519"/>
                    </a:lnTo>
                    <a:lnTo>
                      <a:pt x="479" y="525"/>
                    </a:lnTo>
                    <a:lnTo>
                      <a:pt x="480" y="529"/>
                    </a:lnTo>
                    <a:lnTo>
                      <a:pt x="483" y="531"/>
                    </a:lnTo>
                    <a:lnTo>
                      <a:pt x="484" y="533"/>
                    </a:lnTo>
                    <a:lnTo>
                      <a:pt x="488" y="533"/>
                    </a:lnTo>
                    <a:lnTo>
                      <a:pt x="488" y="533"/>
                    </a:lnTo>
                    <a:lnTo>
                      <a:pt x="488" y="478"/>
                    </a:lnTo>
                    <a:lnTo>
                      <a:pt x="488" y="478"/>
                    </a:lnTo>
                    <a:lnTo>
                      <a:pt x="467" y="478"/>
                    </a:lnTo>
                    <a:lnTo>
                      <a:pt x="467" y="478"/>
                    </a:lnTo>
                    <a:lnTo>
                      <a:pt x="467" y="478"/>
                    </a:lnTo>
                    <a:lnTo>
                      <a:pt x="416" y="478"/>
                    </a:lnTo>
                    <a:lnTo>
                      <a:pt x="416" y="478"/>
                    </a:lnTo>
                    <a:lnTo>
                      <a:pt x="416" y="468"/>
                    </a:lnTo>
                    <a:lnTo>
                      <a:pt x="467" y="468"/>
                    </a:lnTo>
                    <a:lnTo>
                      <a:pt x="467" y="468"/>
                    </a:lnTo>
                    <a:lnTo>
                      <a:pt x="476" y="450"/>
                    </a:lnTo>
                    <a:lnTo>
                      <a:pt x="477" y="448"/>
                    </a:lnTo>
                    <a:lnTo>
                      <a:pt x="476" y="447"/>
                    </a:lnTo>
                    <a:lnTo>
                      <a:pt x="473" y="447"/>
                    </a:lnTo>
                    <a:lnTo>
                      <a:pt x="470" y="446"/>
                    </a:lnTo>
                    <a:lnTo>
                      <a:pt x="469" y="439"/>
                    </a:lnTo>
                    <a:lnTo>
                      <a:pt x="467" y="428"/>
                    </a:lnTo>
                    <a:lnTo>
                      <a:pt x="467" y="428"/>
                    </a:lnTo>
                    <a:lnTo>
                      <a:pt x="488" y="428"/>
                    </a:lnTo>
                    <a:lnTo>
                      <a:pt x="488" y="428"/>
                    </a:lnTo>
                    <a:lnTo>
                      <a:pt x="488" y="428"/>
                    </a:lnTo>
                    <a:lnTo>
                      <a:pt x="488" y="393"/>
                    </a:lnTo>
                    <a:lnTo>
                      <a:pt x="488" y="393"/>
                    </a:lnTo>
                    <a:lnTo>
                      <a:pt x="488" y="393"/>
                    </a:lnTo>
                    <a:lnTo>
                      <a:pt x="488" y="380"/>
                    </a:lnTo>
                    <a:lnTo>
                      <a:pt x="488" y="393"/>
                    </a:lnTo>
                    <a:lnTo>
                      <a:pt x="488" y="357"/>
                    </a:lnTo>
                    <a:lnTo>
                      <a:pt x="467" y="393"/>
                    </a:lnTo>
                    <a:lnTo>
                      <a:pt x="467" y="393"/>
                    </a:lnTo>
                    <a:lnTo>
                      <a:pt x="467" y="393"/>
                    </a:lnTo>
                    <a:lnTo>
                      <a:pt x="448" y="393"/>
                    </a:lnTo>
                    <a:lnTo>
                      <a:pt x="467" y="393"/>
                    </a:lnTo>
                    <a:lnTo>
                      <a:pt x="467" y="393"/>
                    </a:lnTo>
                    <a:lnTo>
                      <a:pt x="416" y="393"/>
                    </a:lnTo>
                    <a:lnTo>
                      <a:pt x="416" y="393"/>
                    </a:lnTo>
                    <a:lnTo>
                      <a:pt x="391" y="428"/>
                    </a:lnTo>
                    <a:lnTo>
                      <a:pt x="391" y="428"/>
                    </a:lnTo>
                    <a:lnTo>
                      <a:pt x="366" y="468"/>
                    </a:lnTo>
                    <a:lnTo>
                      <a:pt x="366" y="468"/>
                    </a:lnTo>
                    <a:lnTo>
                      <a:pt x="320" y="468"/>
                    </a:lnTo>
                    <a:lnTo>
                      <a:pt x="320" y="468"/>
                    </a:lnTo>
                    <a:lnTo>
                      <a:pt x="320" y="468"/>
                    </a:lnTo>
                    <a:lnTo>
                      <a:pt x="320" y="468"/>
                    </a:lnTo>
                    <a:lnTo>
                      <a:pt x="306" y="468"/>
                    </a:lnTo>
                    <a:lnTo>
                      <a:pt x="306" y="468"/>
                    </a:lnTo>
                    <a:lnTo>
                      <a:pt x="306" y="428"/>
                    </a:lnTo>
                    <a:lnTo>
                      <a:pt x="320" y="428"/>
                    </a:lnTo>
                    <a:lnTo>
                      <a:pt x="320" y="428"/>
                    </a:lnTo>
                    <a:lnTo>
                      <a:pt x="320" y="393"/>
                    </a:lnTo>
                    <a:lnTo>
                      <a:pt x="320" y="393"/>
                    </a:lnTo>
                    <a:lnTo>
                      <a:pt x="366" y="393"/>
                    </a:lnTo>
                    <a:lnTo>
                      <a:pt x="366" y="393"/>
                    </a:lnTo>
                    <a:lnTo>
                      <a:pt x="391" y="393"/>
                    </a:lnTo>
                    <a:lnTo>
                      <a:pt x="391" y="393"/>
                    </a:lnTo>
                    <a:lnTo>
                      <a:pt x="391" y="357"/>
                    </a:lnTo>
                    <a:lnTo>
                      <a:pt x="391" y="357"/>
                    </a:lnTo>
                    <a:lnTo>
                      <a:pt x="391" y="357"/>
                    </a:lnTo>
                    <a:lnTo>
                      <a:pt x="392" y="348"/>
                    </a:lnTo>
                    <a:lnTo>
                      <a:pt x="394" y="345"/>
                    </a:lnTo>
                    <a:lnTo>
                      <a:pt x="395" y="344"/>
                    </a:lnTo>
                    <a:lnTo>
                      <a:pt x="399" y="344"/>
                    </a:lnTo>
                    <a:lnTo>
                      <a:pt x="403" y="345"/>
                    </a:lnTo>
                    <a:lnTo>
                      <a:pt x="412" y="352"/>
                    </a:lnTo>
                    <a:lnTo>
                      <a:pt x="416" y="357"/>
                    </a:lnTo>
                    <a:lnTo>
                      <a:pt x="416" y="357"/>
                    </a:lnTo>
                    <a:lnTo>
                      <a:pt x="416" y="327"/>
                    </a:lnTo>
                    <a:lnTo>
                      <a:pt x="416" y="327"/>
                    </a:lnTo>
                    <a:lnTo>
                      <a:pt x="467" y="306"/>
                    </a:lnTo>
                    <a:lnTo>
                      <a:pt x="467" y="306"/>
                    </a:lnTo>
                    <a:lnTo>
                      <a:pt x="467" y="292"/>
                    </a:lnTo>
                    <a:lnTo>
                      <a:pt x="467" y="306"/>
                    </a:lnTo>
                    <a:lnTo>
                      <a:pt x="467" y="306"/>
                    </a:lnTo>
                    <a:lnTo>
                      <a:pt x="488" y="306"/>
                    </a:lnTo>
                    <a:lnTo>
                      <a:pt x="488" y="306"/>
                    </a:lnTo>
                    <a:lnTo>
                      <a:pt x="488" y="266"/>
                    </a:lnTo>
                    <a:lnTo>
                      <a:pt x="488" y="266"/>
                    </a:lnTo>
                    <a:lnTo>
                      <a:pt x="529" y="266"/>
                    </a:lnTo>
                    <a:lnTo>
                      <a:pt x="529" y="266"/>
                    </a:lnTo>
                    <a:lnTo>
                      <a:pt x="565" y="306"/>
                    </a:lnTo>
                    <a:lnTo>
                      <a:pt x="565" y="306"/>
                    </a:lnTo>
                    <a:lnTo>
                      <a:pt x="565" y="306"/>
                    </a:lnTo>
                    <a:lnTo>
                      <a:pt x="604" y="306"/>
                    </a:lnTo>
                    <a:lnTo>
                      <a:pt x="604" y="327"/>
                    </a:lnTo>
                    <a:lnTo>
                      <a:pt x="658" y="306"/>
                    </a:lnTo>
                    <a:lnTo>
                      <a:pt x="658" y="327"/>
                    </a:lnTo>
                    <a:lnTo>
                      <a:pt x="636" y="327"/>
                    </a:lnTo>
                    <a:lnTo>
                      <a:pt x="604" y="357"/>
                    </a:lnTo>
                    <a:lnTo>
                      <a:pt x="604" y="357"/>
                    </a:lnTo>
                    <a:lnTo>
                      <a:pt x="604" y="357"/>
                    </a:lnTo>
                    <a:lnTo>
                      <a:pt x="604" y="357"/>
                    </a:lnTo>
                    <a:lnTo>
                      <a:pt x="565" y="357"/>
                    </a:lnTo>
                    <a:lnTo>
                      <a:pt x="565" y="357"/>
                    </a:lnTo>
                    <a:lnTo>
                      <a:pt x="565" y="393"/>
                    </a:lnTo>
                    <a:lnTo>
                      <a:pt x="529" y="428"/>
                    </a:lnTo>
                    <a:lnTo>
                      <a:pt x="529" y="428"/>
                    </a:lnTo>
                    <a:lnTo>
                      <a:pt x="529" y="468"/>
                    </a:lnTo>
                    <a:lnTo>
                      <a:pt x="529" y="468"/>
                    </a:lnTo>
                    <a:lnTo>
                      <a:pt x="529" y="468"/>
                    </a:lnTo>
                    <a:lnTo>
                      <a:pt x="541" y="468"/>
                    </a:lnTo>
                    <a:lnTo>
                      <a:pt x="529" y="468"/>
                    </a:lnTo>
                    <a:lnTo>
                      <a:pt x="565" y="468"/>
                    </a:lnTo>
                    <a:lnTo>
                      <a:pt x="565" y="468"/>
                    </a:lnTo>
                    <a:lnTo>
                      <a:pt x="565" y="468"/>
                    </a:lnTo>
                    <a:lnTo>
                      <a:pt x="604" y="468"/>
                    </a:lnTo>
                    <a:lnTo>
                      <a:pt x="604" y="468"/>
                    </a:lnTo>
                    <a:lnTo>
                      <a:pt x="604" y="453"/>
                    </a:lnTo>
                    <a:lnTo>
                      <a:pt x="604" y="468"/>
                    </a:lnTo>
                    <a:lnTo>
                      <a:pt x="604" y="468"/>
                    </a:lnTo>
                    <a:lnTo>
                      <a:pt x="618" y="451"/>
                    </a:lnTo>
                    <a:lnTo>
                      <a:pt x="619" y="450"/>
                    </a:lnTo>
                    <a:lnTo>
                      <a:pt x="619" y="453"/>
                    </a:lnTo>
                    <a:lnTo>
                      <a:pt x="619" y="457"/>
                    </a:lnTo>
                    <a:lnTo>
                      <a:pt x="622" y="462"/>
                    </a:lnTo>
                    <a:lnTo>
                      <a:pt x="623" y="464"/>
                    </a:lnTo>
                    <a:lnTo>
                      <a:pt x="626" y="467"/>
                    </a:lnTo>
                    <a:lnTo>
                      <a:pt x="630" y="467"/>
                    </a:lnTo>
                    <a:lnTo>
                      <a:pt x="636" y="468"/>
                    </a:lnTo>
                    <a:lnTo>
                      <a:pt x="636" y="468"/>
                    </a:lnTo>
                    <a:lnTo>
                      <a:pt x="636" y="428"/>
                    </a:lnTo>
                    <a:lnTo>
                      <a:pt x="636" y="428"/>
                    </a:lnTo>
                    <a:lnTo>
                      <a:pt x="636" y="415"/>
                    </a:lnTo>
                    <a:lnTo>
                      <a:pt x="636" y="428"/>
                    </a:lnTo>
                    <a:lnTo>
                      <a:pt x="636" y="428"/>
                    </a:lnTo>
                    <a:lnTo>
                      <a:pt x="644" y="412"/>
                    </a:lnTo>
                    <a:lnTo>
                      <a:pt x="646" y="411"/>
                    </a:lnTo>
                    <a:lnTo>
                      <a:pt x="644" y="411"/>
                    </a:lnTo>
                    <a:lnTo>
                      <a:pt x="642" y="411"/>
                    </a:lnTo>
                    <a:lnTo>
                      <a:pt x="639" y="408"/>
                    </a:lnTo>
                    <a:lnTo>
                      <a:pt x="636" y="404"/>
                    </a:lnTo>
                    <a:lnTo>
                      <a:pt x="636" y="393"/>
                    </a:lnTo>
                    <a:lnTo>
                      <a:pt x="636" y="393"/>
                    </a:lnTo>
                    <a:lnTo>
                      <a:pt x="658" y="393"/>
                    </a:lnTo>
                    <a:lnTo>
                      <a:pt x="658" y="357"/>
                    </a:lnTo>
                    <a:lnTo>
                      <a:pt x="658" y="357"/>
                    </a:lnTo>
                    <a:lnTo>
                      <a:pt x="658" y="357"/>
                    </a:lnTo>
                    <a:lnTo>
                      <a:pt x="658" y="357"/>
                    </a:lnTo>
                    <a:lnTo>
                      <a:pt x="665" y="357"/>
                    </a:lnTo>
                    <a:lnTo>
                      <a:pt x="672" y="355"/>
                    </a:lnTo>
                    <a:lnTo>
                      <a:pt x="681" y="352"/>
                    </a:lnTo>
                    <a:lnTo>
                      <a:pt x="689" y="350"/>
                    </a:lnTo>
                    <a:lnTo>
                      <a:pt x="696" y="344"/>
                    </a:lnTo>
                    <a:lnTo>
                      <a:pt x="699" y="341"/>
                    </a:lnTo>
                    <a:lnTo>
                      <a:pt x="701" y="337"/>
                    </a:lnTo>
                    <a:lnTo>
                      <a:pt x="703" y="333"/>
                    </a:lnTo>
                    <a:lnTo>
                      <a:pt x="703" y="327"/>
                    </a:lnTo>
                    <a:lnTo>
                      <a:pt x="703" y="327"/>
                    </a:lnTo>
                    <a:lnTo>
                      <a:pt x="743" y="327"/>
                    </a:lnTo>
                    <a:lnTo>
                      <a:pt x="743" y="327"/>
                    </a:lnTo>
                    <a:lnTo>
                      <a:pt x="743" y="319"/>
                    </a:lnTo>
                    <a:lnTo>
                      <a:pt x="743" y="327"/>
                    </a:lnTo>
                    <a:lnTo>
                      <a:pt x="743" y="327"/>
                    </a:lnTo>
                    <a:lnTo>
                      <a:pt x="756" y="306"/>
                    </a:lnTo>
                    <a:lnTo>
                      <a:pt x="756" y="306"/>
                    </a:lnTo>
                    <a:lnTo>
                      <a:pt x="756" y="266"/>
                    </a:lnTo>
                    <a:lnTo>
                      <a:pt x="756" y="266"/>
                    </a:lnTo>
                    <a:lnTo>
                      <a:pt x="743" y="266"/>
                    </a:lnTo>
                    <a:lnTo>
                      <a:pt x="703" y="266"/>
                    </a:lnTo>
                    <a:lnTo>
                      <a:pt x="703" y="266"/>
                    </a:lnTo>
                    <a:lnTo>
                      <a:pt x="703" y="306"/>
                    </a:lnTo>
                    <a:lnTo>
                      <a:pt x="658" y="306"/>
                    </a:lnTo>
                    <a:lnTo>
                      <a:pt x="658" y="306"/>
                    </a:lnTo>
                    <a:lnTo>
                      <a:pt x="658" y="266"/>
                    </a:lnTo>
                    <a:lnTo>
                      <a:pt x="658" y="266"/>
                    </a:lnTo>
                    <a:lnTo>
                      <a:pt x="658" y="266"/>
                    </a:lnTo>
                    <a:lnTo>
                      <a:pt x="658" y="255"/>
                    </a:lnTo>
                    <a:lnTo>
                      <a:pt x="658" y="266"/>
                    </a:lnTo>
                    <a:lnTo>
                      <a:pt x="703" y="237"/>
                    </a:lnTo>
                    <a:lnTo>
                      <a:pt x="703" y="237"/>
                    </a:lnTo>
                    <a:lnTo>
                      <a:pt x="710" y="241"/>
                    </a:lnTo>
                    <a:lnTo>
                      <a:pt x="715" y="245"/>
                    </a:lnTo>
                    <a:lnTo>
                      <a:pt x="724" y="248"/>
                    </a:lnTo>
                    <a:lnTo>
                      <a:pt x="731" y="249"/>
                    </a:lnTo>
                    <a:lnTo>
                      <a:pt x="738" y="249"/>
                    </a:lnTo>
                    <a:lnTo>
                      <a:pt x="740" y="248"/>
                    </a:lnTo>
                    <a:lnTo>
                      <a:pt x="742" y="245"/>
                    </a:lnTo>
                    <a:lnTo>
                      <a:pt x="743" y="242"/>
                    </a:lnTo>
                    <a:lnTo>
                      <a:pt x="743" y="237"/>
                    </a:lnTo>
                    <a:lnTo>
                      <a:pt x="743" y="237"/>
                    </a:lnTo>
                    <a:lnTo>
                      <a:pt x="756" y="237"/>
                    </a:lnTo>
                    <a:lnTo>
                      <a:pt x="756" y="237"/>
                    </a:lnTo>
                    <a:lnTo>
                      <a:pt x="756" y="237"/>
                    </a:lnTo>
                    <a:lnTo>
                      <a:pt x="800" y="237"/>
                    </a:lnTo>
                    <a:lnTo>
                      <a:pt x="800" y="237"/>
                    </a:lnTo>
                    <a:lnTo>
                      <a:pt x="813" y="237"/>
                    </a:lnTo>
                    <a:lnTo>
                      <a:pt x="800" y="237"/>
                    </a:lnTo>
                    <a:lnTo>
                      <a:pt x="800" y="189"/>
                    </a:lnTo>
                    <a:lnTo>
                      <a:pt x="800" y="189"/>
                    </a:lnTo>
                    <a:lnTo>
                      <a:pt x="756" y="189"/>
                    </a:lnTo>
                    <a:lnTo>
                      <a:pt x="756" y="189"/>
                    </a:lnTo>
                    <a:lnTo>
                      <a:pt x="756" y="196"/>
                    </a:lnTo>
                    <a:lnTo>
                      <a:pt x="754" y="213"/>
                    </a:lnTo>
                    <a:lnTo>
                      <a:pt x="753" y="221"/>
                    </a:lnTo>
                    <a:lnTo>
                      <a:pt x="750" y="230"/>
                    </a:lnTo>
                    <a:lnTo>
                      <a:pt x="747" y="235"/>
                    </a:lnTo>
                    <a:lnTo>
                      <a:pt x="746" y="237"/>
                    </a:lnTo>
                    <a:lnTo>
                      <a:pt x="743" y="237"/>
                    </a:lnTo>
                    <a:lnTo>
                      <a:pt x="743" y="237"/>
                    </a:lnTo>
                    <a:lnTo>
                      <a:pt x="743" y="219"/>
                    </a:lnTo>
                    <a:lnTo>
                      <a:pt x="743" y="237"/>
                    </a:lnTo>
                    <a:lnTo>
                      <a:pt x="743" y="237"/>
                    </a:lnTo>
                    <a:lnTo>
                      <a:pt x="703" y="237"/>
                    </a:lnTo>
                    <a:lnTo>
                      <a:pt x="703" y="237"/>
                    </a:lnTo>
                    <a:lnTo>
                      <a:pt x="703" y="237"/>
                    </a:lnTo>
                    <a:lnTo>
                      <a:pt x="703" y="237"/>
                    </a:lnTo>
                    <a:lnTo>
                      <a:pt x="703" y="237"/>
                    </a:lnTo>
                    <a:lnTo>
                      <a:pt x="696" y="237"/>
                    </a:lnTo>
                    <a:lnTo>
                      <a:pt x="690" y="235"/>
                    </a:lnTo>
                    <a:lnTo>
                      <a:pt x="686" y="233"/>
                    </a:lnTo>
                    <a:lnTo>
                      <a:pt x="685" y="230"/>
                    </a:lnTo>
                    <a:lnTo>
                      <a:pt x="683" y="226"/>
                    </a:lnTo>
                    <a:lnTo>
                      <a:pt x="683" y="221"/>
                    </a:lnTo>
                    <a:lnTo>
                      <a:pt x="686" y="213"/>
                    </a:lnTo>
                    <a:lnTo>
                      <a:pt x="692" y="205"/>
                    </a:lnTo>
                    <a:lnTo>
                      <a:pt x="697" y="196"/>
                    </a:lnTo>
                    <a:lnTo>
                      <a:pt x="703" y="189"/>
                    </a:lnTo>
                    <a:lnTo>
                      <a:pt x="703" y="189"/>
                    </a:lnTo>
                    <a:lnTo>
                      <a:pt x="703" y="189"/>
                    </a:lnTo>
                    <a:lnTo>
                      <a:pt x="703" y="189"/>
                    </a:lnTo>
                    <a:lnTo>
                      <a:pt x="703" y="189"/>
                    </a:lnTo>
                    <a:lnTo>
                      <a:pt x="743" y="189"/>
                    </a:lnTo>
                    <a:lnTo>
                      <a:pt x="743" y="189"/>
                    </a:lnTo>
                    <a:lnTo>
                      <a:pt x="756" y="189"/>
                    </a:lnTo>
                    <a:lnTo>
                      <a:pt x="756" y="189"/>
                    </a:lnTo>
                    <a:lnTo>
                      <a:pt x="756" y="187"/>
                    </a:lnTo>
                    <a:lnTo>
                      <a:pt x="756" y="189"/>
                    </a:lnTo>
                    <a:lnTo>
                      <a:pt x="756" y="189"/>
                    </a:lnTo>
                    <a:lnTo>
                      <a:pt x="832" y="189"/>
                    </a:lnTo>
                    <a:lnTo>
                      <a:pt x="832" y="189"/>
                    </a:lnTo>
                    <a:lnTo>
                      <a:pt x="832" y="189"/>
                    </a:lnTo>
                    <a:lnTo>
                      <a:pt x="832" y="180"/>
                    </a:lnTo>
                    <a:lnTo>
                      <a:pt x="832" y="180"/>
                    </a:lnTo>
                    <a:lnTo>
                      <a:pt x="832" y="143"/>
                    </a:lnTo>
                    <a:lnTo>
                      <a:pt x="867" y="143"/>
                    </a:lnTo>
                    <a:lnTo>
                      <a:pt x="867" y="143"/>
                    </a:lnTo>
                    <a:lnTo>
                      <a:pt x="912" y="143"/>
                    </a:lnTo>
                    <a:lnTo>
                      <a:pt x="912" y="143"/>
                    </a:lnTo>
                    <a:lnTo>
                      <a:pt x="912" y="143"/>
                    </a:lnTo>
                    <a:lnTo>
                      <a:pt x="923" y="143"/>
                    </a:lnTo>
                    <a:lnTo>
                      <a:pt x="923" y="143"/>
                    </a:lnTo>
                    <a:lnTo>
                      <a:pt x="912" y="109"/>
                    </a:lnTo>
                    <a:lnTo>
                      <a:pt x="912" y="109"/>
                    </a:lnTo>
                    <a:lnTo>
                      <a:pt x="832" y="109"/>
                    </a:lnTo>
                    <a:lnTo>
                      <a:pt x="832" y="109"/>
                    </a:lnTo>
                    <a:lnTo>
                      <a:pt x="827" y="107"/>
                    </a:lnTo>
                    <a:lnTo>
                      <a:pt x="823" y="106"/>
                    </a:lnTo>
                    <a:lnTo>
                      <a:pt x="820" y="104"/>
                    </a:lnTo>
                    <a:lnTo>
                      <a:pt x="818" y="102"/>
                    </a:lnTo>
                    <a:lnTo>
                      <a:pt x="818" y="97"/>
                    </a:lnTo>
                    <a:lnTo>
                      <a:pt x="818" y="95"/>
                    </a:lnTo>
                    <a:lnTo>
                      <a:pt x="820" y="86"/>
                    </a:lnTo>
                    <a:lnTo>
                      <a:pt x="824" y="78"/>
                    </a:lnTo>
                    <a:lnTo>
                      <a:pt x="828" y="71"/>
                    </a:lnTo>
                    <a:lnTo>
                      <a:pt x="832" y="64"/>
                    </a:lnTo>
                    <a:lnTo>
                      <a:pt x="832" y="64"/>
                    </a:lnTo>
                    <a:lnTo>
                      <a:pt x="867" y="64"/>
                    </a:lnTo>
                    <a:lnTo>
                      <a:pt x="867" y="64"/>
                    </a:lnTo>
                    <a:lnTo>
                      <a:pt x="912" y="64"/>
                    </a:lnTo>
                    <a:lnTo>
                      <a:pt x="912" y="64"/>
                    </a:lnTo>
                    <a:lnTo>
                      <a:pt x="923" y="64"/>
                    </a:lnTo>
                    <a:lnTo>
                      <a:pt x="923" y="64"/>
                    </a:lnTo>
                    <a:lnTo>
                      <a:pt x="923" y="64"/>
                    </a:lnTo>
                    <a:lnTo>
                      <a:pt x="923" y="56"/>
                    </a:lnTo>
                    <a:lnTo>
                      <a:pt x="923" y="53"/>
                    </a:lnTo>
                    <a:lnTo>
                      <a:pt x="924" y="52"/>
                    </a:lnTo>
                    <a:lnTo>
                      <a:pt x="928" y="52"/>
                    </a:lnTo>
                    <a:lnTo>
                      <a:pt x="933" y="50"/>
                    </a:lnTo>
                    <a:lnTo>
                      <a:pt x="941" y="49"/>
                    </a:lnTo>
                    <a:lnTo>
                      <a:pt x="952" y="46"/>
                    </a:lnTo>
                    <a:lnTo>
                      <a:pt x="966" y="39"/>
                    </a:lnTo>
                    <a:lnTo>
                      <a:pt x="966" y="39"/>
                    </a:lnTo>
                    <a:lnTo>
                      <a:pt x="966" y="39"/>
                    </a:lnTo>
                    <a:lnTo>
                      <a:pt x="998" y="39"/>
                    </a:lnTo>
                    <a:lnTo>
                      <a:pt x="998" y="64"/>
                    </a:lnTo>
                    <a:lnTo>
                      <a:pt x="1033" y="64"/>
                    </a:lnTo>
                    <a:lnTo>
                      <a:pt x="1033" y="64"/>
                    </a:lnTo>
                    <a:lnTo>
                      <a:pt x="1033" y="64"/>
                    </a:lnTo>
                    <a:lnTo>
                      <a:pt x="1033" y="64"/>
                    </a:lnTo>
                    <a:lnTo>
                      <a:pt x="1079" y="64"/>
                    </a:lnTo>
                    <a:lnTo>
                      <a:pt x="1079" y="64"/>
                    </a:lnTo>
                    <a:lnTo>
                      <a:pt x="1079" y="39"/>
                    </a:lnTo>
                    <a:lnTo>
                      <a:pt x="1079" y="39"/>
                    </a:lnTo>
                    <a:lnTo>
                      <a:pt x="1079" y="39"/>
                    </a:lnTo>
                    <a:lnTo>
                      <a:pt x="1084" y="39"/>
                    </a:lnTo>
                    <a:lnTo>
                      <a:pt x="1084" y="39"/>
                    </a:lnTo>
                    <a:lnTo>
                      <a:pt x="1084" y="39"/>
                    </a:lnTo>
                    <a:lnTo>
                      <a:pt x="1132" y="39"/>
                    </a:lnTo>
                    <a:lnTo>
                      <a:pt x="1132" y="39"/>
                    </a:lnTo>
                    <a:lnTo>
                      <a:pt x="1169" y="39"/>
                    </a:lnTo>
                    <a:lnTo>
                      <a:pt x="1169" y="39"/>
                    </a:lnTo>
                    <a:lnTo>
                      <a:pt x="1169" y="0"/>
                    </a:lnTo>
                    <a:lnTo>
                      <a:pt x="1169" y="0"/>
                    </a:lnTo>
                    <a:lnTo>
                      <a:pt x="1132" y="0"/>
                    </a:lnTo>
                    <a:lnTo>
                      <a:pt x="1132" y="0"/>
                    </a:lnTo>
                    <a:lnTo>
                      <a:pt x="1132" y="0"/>
                    </a:lnTo>
                    <a:lnTo>
                      <a:pt x="1086" y="0"/>
                    </a:lnTo>
                    <a:lnTo>
                      <a:pt x="1040" y="3"/>
                    </a:lnTo>
                    <a:lnTo>
                      <a:pt x="994" y="7"/>
                    </a:lnTo>
                    <a:lnTo>
                      <a:pt x="949" y="13"/>
                    </a:lnTo>
                    <a:lnTo>
                      <a:pt x="906" y="18"/>
                    </a:lnTo>
                    <a:lnTo>
                      <a:pt x="862" y="26"/>
                    </a:lnTo>
                    <a:lnTo>
                      <a:pt x="820" y="36"/>
                    </a:lnTo>
                    <a:lnTo>
                      <a:pt x="777" y="47"/>
                    </a:lnTo>
                    <a:lnTo>
                      <a:pt x="735" y="60"/>
                    </a:lnTo>
                    <a:lnTo>
                      <a:pt x="694" y="74"/>
                    </a:lnTo>
                    <a:lnTo>
                      <a:pt x="654" y="89"/>
                    </a:lnTo>
                    <a:lnTo>
                      <a:pt x="615" y="106"/>
                    </a:lnTo>
                    <a:lnTo>
                      <a:pt x="576" y="124"/>
                    </a:lnTo>
                    <a:lnTo>
                      <a:pt x="537" y="143"/>
                    </a:lnTo>
                    <a:lnTo>
                      <a:pt x="500" y="163"/>
                    </a:lnTo>
                    <a:lnTo>
                      <a:pt x="463" y="185"/>
                    </a:lnTo>
                    <a:lnTo>
                      <a:pt x="427" y="208"/>
                    </a:lnTo>
                    <a:lnTo>
                      <a:pt x="392" y="231"/>
                    </a:lnTo>
                    <a:lnTo>
                      <a:pt x="359" y="256"/>
                    </a:lnTo>
                    <a:lnTo>
                      <a:pt x="325" y="283"/>
                    </a:lnTo>
                    <a:lnTo>
                      <a:pt x="293" y="311"/>
                    </a:lnTo>
                    <a:lnTo>
                      <a:pt x="261" y="338"/>
                    </a:lnTo>
                    <a:lnTo>
                      <a:pt x="231" y="369"/>
                    </a:lnTo>
                    <a:lnTo>
                      <a:pt x="202" y="400"/>
                    </a:lnTo>
                    <a:lnTo>
                      <a:pt x="172" y="432"/>
                    </a:lnTo>
                    <a:lnTo>
                      <a:pt x="144" y="464"/>
                    </a:lnTo>
                    <a:lnTo>
                      <a:pt x="118" y="497"/>
                    </a:lnTo>
                    <a:lnTo>
                      <a:pt x="92" y="532"/>
                    </a:lnTo>
                    <a:lnTo>
                      <a:pt x="66" y="568"/>
                    </a:lnTo>
                    <a:lnTo>
                      <a:pt x="43" y="604"/>
                    </a:lnTo>
                    <a:lnTo>
                      <a:pt x="21" y="642"/>
                    </a:lnTo>
                    <a:lnTo>
                      <a:pt x="0" y="680"/>
                    </a:lnTo>
                    <a:lnTo>
                      <a:pt x="0" y="701"/>
                    </a:lnTo>
                    <a:lnTo>
                      <a:pt x="0" y="701"/>
                    </a:lnTo>
                    <a:close/>
                  </a:path>
                </a:pathLst>
              </a:custGeom>
              <a:solidFill>
                <a:srgbClr val="EE90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000000"/>
                  </a:solidFill>
                  <a:sym typeface="Impact" panose="020B0806030902050204" pitchFamily="34" charset="0"/>
                </a:endParaRPr>
              </a:p>
            </p:txBody>
          </p:sp>
          <p:sp>
            <p:nvSpPr>
              <p:cNvPr id="30742" name="Freeform 29"/>
              <p:cNvSpPr>
                <a:spLocks noChangeArrowheads="1"/>
              </p:cNvSpPr>
              <p:nvPr/>
            </p:nvSpPr>
            <p:spPr bwMode="auto">
              <a:xfrm>
                <a:off x="2795587" y="3597275"/>
                <a:ext cx="260350" cy="303213"/>
              </a:xfrm>
              <a:custGeom>
                <a:avLst/>
                <a:gdLst>
                  <a:gd name="T0" fmla="*/ 134 w 164"/>
                  <a:gd name="T1" fmla="*/ 0 h 191"/>
                  <a:gd name="T2" fmla="*/ 134 w 164"/>
                  <a:gd name="T3" fmla="*/ 0 h 191"/>
                  <a:gd name="T4" fmla="*/ 134 w 164"/>
                  <a:gd name="T5" fmla="*/ 0 h 191"/>
                  <a:gd name="T6" fmla="*/ 130 w 164"/>
                  <a:gd name="T7" fmla="*/ 0 h 191"/>
                  <a:gd name="T8" fmla="*/ 125 w 164"/>
                  <a:gd name="T9" fmla="*/ 1 h 191"/>
                  <a:gd name="T10" fmla="*/ 121 w 164"/>
                  <a:gd name="T11" fmla="*/ 4 h 191"/>
                  <a:gd name="T12" fmla="*/ 118 w 164"/>
                  <a:gd name="T13" fmla="*/ 7 h 191"/>
                  <a:gd name="T14" fmla="*/ 114 w 164"/>
                  <a:gd name="T15" fmla="*/ 14 h 191"/>
                  <a:gd name="T16" fmla="*/ 111 w 164"/>
                  <a:gd name="T17" fmla="*/ 22 h 191"/>
                  <a:gd name="T18" fmla="*/ 110 w 164"/>
                  <a:gd name="T19" fmla="*/ 31 h 191"/>
                  <a:gd name="T20" fmla="*/ 109 w 164"/>
                  <a:gd name="T21" fmla="*/ 38 h 191"/>
                  <a:gd name="T22" fmla="*/ 109 w 164"/>
                  <a:gd name="T23" fmla="*/ 46 h 191"/>
                  <a:gd name="T24" fmla="*/ 109 w 164"/>
                  <a:gd name="T25" fmla="*/ 46 h 191"/>
                  <a:gd name="T26" fmla="*/ 109 w 164"/>
                  <a:gd name="T27" fmla="*/ 46 h 191"/>
                  <a:gd name="T28" fmla="*/ 66 w 164"/>
                  <a:gd name="T29" fmla="*/ 46 h 191"/>
                  <a:gd name="T30" fmla="*/ 66 w 164"/>
                  <a:gd name="T31" fmla="*/ 46 h 191"/>
                  <a:gd name="T32" fmla="*/ 66 w 164"/>
                  <a:gd name="T33" fmla="*/ 46 h 191"/>
                  <a:gd name="T34" fmla="*/ 35 w 164"/>
                  <a:gd name="T35" fmla="*/ 70 h 191"/>
                  <a:gd name="T36" fmla="*/ 35 w 164"/>
                  <a:gd name="T37" fmla="*/ 70 h 191"/>
                  <a:gd name="T38" fmla="*/ 35 w 164"/>
                  <a:gd name="T39" fmla="*/ 70 h 191"/>
                  <a:gd name="T40" fmla="*/ 35 w 164"/>
                  <a:gd name="T41" fmla="*/ 70 h 191"/>
                  <a:gd name="T42" fmla="*/ 0 w 164"/>
                  <a:gd name="T43" fmla="*/ 117 h 191"/>
                  <a:gd name="T44" fmla="*/ 0 w 164"/>
                  <a:gd name="T45" fmla="*/ 117 h 191"/>
                  <a:gd name="T46" fmla="*/ 0 w 164"/>
                  <a:gd name="T47" fmla="*/ 117 h 191"/>
                  <a:gd name="T48" fmla="*/ 13 w 164"/>
                  <a:gd name="T49" fmla="*/ 117 h 191"/>
                  <a:gd name="T50" fmla="*/ 0 w 164"/>
                  <a:gd name="T51" fmla="*/ 117 h 191"/>
                  <a:gd name="T52" fmla="*/ 0 w 164"/>
                  <a:gd name="T53" fmla="*/ 117 h 191"/>
                  <a:gd name="T54" fmla="*/ 0 w 164"/>
                  <a:gd name="T55" fmla="*/ 142 h 191"/>
                  <a:gd name="T56" fmla="*/ 0 w 164"/>
                  <a:gd name="T57" fmla="*/ 142 h 191"/>
                  <a:gd name="T58" fmla="*/ 0 w 164"/>
                  <a:gd name="T59" fmla="*/ 142 h 191"/>
                  <a:gd name="T60" fmla="*/ 0 w 164"/>
                  <a:gd name="T61" fmla="*/ 171 h 191"/>
                  <a:gd name="T62" fmla="*/ 0 w 164"/>
                  <a:gd name="T63" fmla="*/ 191 h 191"/>
                  <a:gd name="T64" fmla="*/ 0 w 164"/>
                  <a:gd name="T65" fmla="*/ 191 h 191"/>
                  <a:gd name="T66" fmla="*/ 0 w 164"/>
                  <a:gd name="T67" fmla="*/ 191 h 191"/>
                  <a:gd name="T68" fmla="*/ 35 w 164"/>
                  <a:gd name="T69" fmla="*/ 171 h 191"/>
                  <a:gd name="T70" fmla="*/ 35 w 164"/>
                  <a:gd name="T71" fmla="*/ 142 h 191"/>
                  <a:gd name="T72" fmla="*/ 35 w 164"/>
                  <a:gd name="T73" fmla="*/ 142 h 191"/>
                  <a:gd name="T74" fmla="*/ 66 w 164"/>
                  <a:gd name="T75" fmla="*/ 117 h 191"/>
                  <a:gd name="T76" fmla="*/ 66 w 164"/>
                  <a:gd name="T77" fmla="*/ 117 h 191"/>
                  <a:gd name="T78" fmla="*/ 66 w 164"/>
                  <a:gd name="T79" fmla="*/ 117 h 191"/>
                  <a:gd name="T80" fmla="*/ 109 w 164"/>
                  <a:gd name="T81" fmla="*/ 117 h 191"/>
                  <a:gd name="T82" fmla="*/ 109 w 164"/>
                  <a:gd name="T83" fmla="*/ 117 h 191"/>
                  <a:gd name="T84" fmla="*/ 109 w 164"/>
                  <a:gd name="T85" fmla="*/ 117 h 191"/>
                  <a:gd name="T86" fmla="*/ 134 w 164"/>
                  <a:gd name="T87" fmla="*/ 70 h 191"/>
                  <a:gd name="T88" fmla="*/ 134 w 164"/>
                  <a:gd name="T89" fmla="*/ 70 h 191"/>
                  <a:gd name="T90" fmla="*/ 134 w 164"/>
                  <a:gd name="T91" fmla="*/ 46 h 191"/>
                  <a:gd name="T92" fmla="*/ 134 w 164"/>
                  <a:gd name="T93" fmla="*/ 46 h 191"/>
                  <a:gd name="T94" fmla="*/ 164 w 164"/>
                  <a:gd name="T95" fmla="*/ 46 h 191"/>
                  <a:gd name="T96" fmla="*/ 164 w 164"/>
                  <a:gd name="T97" fmla="*/ 46 h 191"/>
                  <a:gd name="T98" fmla="*/ 164 w 164"/>
                  <a:gd name="T99" fmla="*/ 0 h 191"/>
                  <a:gd name="T100" fmla="*/ 164 w 164"/>
                  <a:gd name="T101" fmla="*/ 0 h 191"/>
                  <a:gd name="T102" fmla="*/ 134 w 164"/>
                  <a:gd name="T103" fmla="*/ 0 h 191"/>
                  <a:gd name="T104" fmla="*/ 134 w 164"/>
                  <a:gd name="T105" fmla="*/ 0 h 191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64"/>
                  <a:gd name="T160" fmla="*/ 0 h 191"/>
                  <a:gd name="T161" fmla="*/ 164 w 164"/>
                  <a:gd name="T162" fmla="*/ 191 h 191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64" h="191">
                    <a:moveTo>
                      <a:pt x="134" y="0"/>
                    </a:moveTo>
                    <a:lnTo>
                      <a:pt x="134" y="0"/>
                    </a:lnTo>
                    <a:lnTo>
                      <a:pt x="134" y="0"/>
                    </a:lnTo>
                    <a:lnTo>
                      <a:pt x="130" y="0"/>
                    </a:lnTo>
                    <a:lnTo>
                      <a:pt x="125" y="1"/>
                    </a:lnTo>
                    <a:lnTo>
                      <a:pt x="121" y="4"/>
                    </a:lnTo>
                    <a:lnTo>
                      <a:pt x="118" y="7"/>
                    </a:lnTo>
                    <a:lnTo>
                      <a:pt x="114" y="14"/>
                    </a:lnTo>
                    <a:lnTo>
                      <a:pt x="111" y="22"/>
                    </a:lnTo>
                    <a:lnTo>
                      <a:pt x="110" y="31"/>
                    </a:lnTo>
                    <a:lnTo>
                      <a:pt x="109" y="38"/>
                    </a:lnTo>
                    <a:lnTo>
                      <a:pt x="109" y="46"/>
                    </a:lnTo>
                    <a:lnTo>
                      <a:pt x="109" y="46"/>
                    </a:lnTo>
                    <a:lnTo>
                      <a:pt x="109" y="46"/>
                    </a:lnTo>
                    <a:lnTo>
                      <a:pt x="66" y="46"/>
                    </a:lnTo>
                    <a:lnTo>
                      <a:pt x="66" y="46"/>
                    </a:lnTo>
                    <a:lnTo>
                      <a:pt x="66" y="46"/>
                    </a:lnTo>
                    <a:lnTo>
                      <a:pt x="35" y="70"/>
                    </a:lnTo>
                    <a:lnTo>
                      <a:pt x="35" y="70"/>
                    </a:lnTo>
                    <a:lnTo>
                      <a:pt x="35" y="70"/>
                    </a:lnTo>
                    <a:lnTo>
                      <a:pt x="35" y="70"/>
                    </a:lnTo>
                    <a:lnTo>
                      <a:pt x="0" y="117"/>
                    </a:lnTo>
                    <a:lnTo>
                      <a:pt x="0" y="117"/>
                    </a:lnTo>
                    <a:lnTo>
                      <a:pt x="0" y="117"/>
                    </a:lnTo>
                    <a:lnTo>
                      <a:pt x="13" y="117"/>
                    </a:lnTo>
                    <a:lnTo>
                      <a:pt x="0" y="117"/>
                    </a:lnTo>
                    <a:lnTo>
                      <a:pt x="0" y="11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0" y="171"/>
                    </a:lnTo>
                    <a:lnTo>
                      <a:pt x="0" y="191"/>
                    </a:lnTo>
                    <a:lnTo>
                      <a:pt x="0" y="191"/>
                    </a:lnTo>
                    <a:lnTo>
                      <a:pt x="0" y="191"/>
                    </a:lnTo>
                    <a:lnTo>
                      <a:pt x="35" y="171"/>
                    </a:lnTo>
                    <a:lnTo>
                      <a:pt x="35" y="142"/>
                    </a:lnTo>
                    <a:lnTo>
                      <a:pt x="35" y="142"/>
                    </a:lnTo>
                    <a:lnTo>
                      <a:pt x="66" y="117"/>
                    </a:lnTo>
                    <a:lnTo>
                      <a:pt x="66" y="117"/>
                    </a:lnTo>
                    <a:lnTo>
                      <a:pt x="66" y="117"/>
                    </a:lnTo>
                    <a:lnTo>
                      <a:pt x="109" y="117"/>
                    </a:lnTo>
                    <a:lnTo>
                      <a:pt x="109" y="117"/>
                    </a:lnTo>
                    <a:lnTo>
                      <a:pt x="109" y="117"/>
                    </a:lnTo>
                    <a:lnTo>
                      <a:pt x="134" y="70"/>
                    </a:lnTo>
                    <a:lnTo>
                      <a:pt x="134" y="70"/>
                    </a:lnTo>
                    <a:lnTo>
                      <a:pt x="134" y="46"/>
                    </a:lnTo>
                    <a:lnTo>
                      <a:pt x="134" y="46"/>
                    </a:lnTo>
                    <a:lnTo>
                      <a:pt x="164" y="46"/>
                    </a:lnTo>
                    <a:lnTo>
                      <a:pt x="164" y="46"/>
                    </a:lnTo>
                    <a:lnTo>
                      <a:pt x="164" y="0"/>
                    </a:lnTo>
                    <a:lnTo>
                      <a:pt x="164" y="0"/>
                    </a:lnTo>
                    <a:lnTo>
                      <a:pt x="134" y="0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EE90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>
                  <a:solidFill>
                    <a:srgbClr val="000000"/>
                  </a:solidFill>
                  <a:sym typeface="Impact" panose="020B0806030902050204" pitchFamily="34" charset="0"/>
                </a:endParaRPr>
              </a:p>
            </p:txBody>
          </p:sp>
        </p:grpSp>
      </p:grpSp>
      <p:sp>
        <p:nvSpPr>
          <p:cNvPr id="30743" name="直接连接符 33"/>
          <p:cNvSpPr>
            <a:spLocks noChangeShapeType="1"/>
          </p:cNvSpPr>
          <p:nvPr/>
        </p:nvSpPr>
        <p:spPr bwMode="auto">
          <a:xfrm flipH="1">
            <a:off x="4371975" y="2095500"/>
            <a:ext cx="1084263" cy="12700"/>
          </a:xfrm>
          <a:prstGeom prst="line">
            <a:avLst/>
          </a:prstGeom>
          <a:noFill/>
          <a:ln w="6350" cap="flat" cmpd="sng">
            <a:solidFill>
              <a:srgbClr val="595959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44" name="椭圆 31"/>
          <p:cNvSpPr>
            <a:spLocks noChangeArrowheads="1"/>
          </p:cNvSpPr>
          <p:nvPr/>
        </p:nvSpPr>
        <p:spPr bwMode="auto">
          <a:xfrm>
            <a:off x="5445125" y="1955800"/>
            <a:ext cx="288925" cy="287338"/>
          </a:xfrm>
          <a:prstGeom prst="ellipse">
            <a:avLst/>
          </a:prstGeom>
          <a:solidFill>
            <a:schemeClr val="bg1"/>
          </a:solidFill>
          <a:ln w="57150" cap="flat" cmpd="sng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45" name="直接连接符 34"/>
          <p:cNvSpPr>
            <a:spLocks noChangeShapeType="1"/>
          </p:cNvSpPr>
          <p:nvPr/>
        </p:nvSpPr>
        <p:spPr bwMode="auto">
          <a:xfrm flipH="1">
            <a:off x="1254125" y="2887663"/>
            <a:ext cx="3024188" cy="12700"/>
          </a:xfrm>
          <a:prstGeom prst="line">
            <a:avLst/>
          </a:prstGeom>
          <a:noFill/>
          <a:ln w="6350" cap="flat" cmpd="sng">
            <a:solidFill>
              <a:srgbClr val="595959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46" name="椭圆 35"/>
          <p:cNvSpPr>
            <a:spLocks noChangeArrowheads="1"/>
          </p:cNvSpPr>
          <p:nvPr/>
        </p:nvSpPr>
        <p:spPr bwMode="auto">
          <a:xfrm>
            <a:off x="4224338" y="2746375"/>
            <a:ext cx="287337" cy="288925"/>
          </a:xfrm>
          <a:prstGeom prst="ellipse">
            <a:avLst/>
          </a:prstGeom>
          <a:solidFill>
            <a:schemeClr val="bg1"/>
          </a:solidFill>
          <a:ln w="57150" cap="flat" cmpd="sng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47" name="直接连接符 36"/>
          <p:cNvSpPr>
            <a:spLocks noChangeShapeType="1"/>
          </p:cNvSpPr>
          <p:nvPr/>
        </p:nvSpPr>
        <p:spPr bwMode="auto">
          <a:xfrm flipH="1">
            <a:off x="1784350" y="4887913"/>
            <a:ext cx="3238500" cy="12700"/>
          </a:xfrm>
          <a:prstGeom prst="line">
            <a:avLst/>
          </a:prstGeom>
          <a:noFill/>
          <a:ln w="6350" cap="flat" cmpd="sng">
            <a:solidFill>
              <a:srgbClr val="595959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48" name="椭圆 37"/>
          <p:cNvSpPr>
            <a:spLocks noChangeArrowheads="1"/>
          </p:cNvSpPr>
          <p:nvPr/>
        </p:nvSpPr>
        <p:spPr bwMode="auto">
          <a:xfrm>
            <a:off x="5054600" y="4746625"/>
            <a:ext cx="287338" cy="288925"/>
          </a:xfrm>
          <a:prstGeom prst="ellipse">
            <a:avLst/>
          </a:prstGeom>
          <a:solidFill>
            <a:schemeClr val="bg1"/>
          </a:solidFill>
          <a:ln w="57150" cap="flat" cmpd="sng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49" name="直接连接符 38"/>
          <p:cNvSpPr>
            <a:spLocks noChangeShapeType="1"/>
          </p:cNvSpPr>
          <p:nvPr/>
        </p:nvSpPr>
        <p:spPr bwMode="auto">
          <a:xfrm flipH="1">
            <a:off x="7316788" y="2538413"/>
            <a:ext cx="2447925" cy="12700"/>
          </a:xfrm>
          <a:prstGeom prst="line">
            <a:avLst/>
          </a:prstGeom>
          <a:noFill/>
          <a:ln w="6350" cap="flat" cmpd="sng">
            <a:solidFill>
              <a:srgbClr val="595959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0" name="椭圆 39"/>
          <p:cNvSpPr>
            <a:spLocks noChangeArrowheads="1"/>
          </p:cNvSpPr>
          <p:nvPr/>
        </p:nvSpPr>
        <p:spPr bwMode="auto">
          <a:xfrm>
            <a:off x="7092950" y="2397125"/>
            <a:ext cx="288925" cy="288925"/>
          </a:xfrm>
          <a:prstGeom prst="ellipse">
            <a:avLst/>
          </a:prstGeom>
          <a:solidFill>
            <a:schemeClr val="bg1"/>
          </a:solidFill>
          <a:ln w="57150" cap="flat" cmpd="sng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1" name="直接连接符 40"/>
          <p:cNvSpPr>
            <a:spLocks noChangeShapeType="1"/>
          </p:cNvSpPr>
          <p:nvPr/>
        </p:nvSpPr>
        <p:spPr bwMode="auto">
          <a:xfrm flipH="1">
            <a:off x="6391275" y="3817938"/>
            <a:ext cx="3203575" cy="12700"/>
          </a:xfrm>
          <a:prstGeom prst="line">
            <a:avLst/>
          </a:prstGeom>
          <a:noFill/>
          <a:ln w="6350" cap="flat" cmpd="sng">
            <a:solidFill>
              <a:srgbClr val="595959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2" name="椭圆 41"/>
          <p:cNvSpPr>
            <a:spLocks noChangeArrowheads="1"/>
          </p:cNvSpPr>
          <p:nvPr/>
        </p:nvSpPr>
        <p:spPr bwMode="auto">
          <a:xfrm>
            <a:off x="6167438" y="3676650"/>
            <a:ext cx="288925" cy="288925"/>
          </a:xfrm>
          <a:prstGeom prst="ellipse">
            <a:avLst/>
          </a:prstGeom>
          <a:solidFill>
            <a:schemeClr val="bg1"/>
          </a:solidFill>
          <a:ln w="57150" cap="flat" cmpd="sng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0753" name="组合 63"/>
          <p:cNvGrpSpPr>
            <a:grpSpLocks/>
          </p:cNvGrpSpPr>
          <p:nvPr/>
        </p:nvGrpSpPr>
        <p:grpSpPr bwMode="auto">
          <a:xfrm>
            <a:off x="3621088" y="1320800"/>
            <a:ext cx="411162" cy="487363"/>
            <a:chOff x="0" y="0"/>
            <a:chExt cx="3111500" cy="3689350"/>
          </a:xfrm>
        </p:grpSpPr>
        <p:sp>
          <p:nvSpPr>
            <p:cNvPr id="30754" name="Freeform 42"/>
            <p:cNvSpPr>
              <a:spLocks noEditPoints="1" noChangeArrowheads="1"/>
            </p:cNvSpPr>
            <p:nvPr/>
          </p:nvSpPr>
          <p:spPr bwMode="auto">
            <a:xfrm>
              <a:off x="0" y="1016000"/>
              <a:ext cx="3111500" cy="2673350"/>
            </a:xfrm>
            <a:custGeom>
              <a:avLst/>
              <a:gdLst>
                <a:gd name="T0" fmla="*/ 1080 w 1960"/>
                <a:gd name="T1" fmla="*/ 6 h 1684"/>
                <a:gd name="T2" fmla="*/ 1272 w 1960"/>
                <a:gd name="T3" fmla="*/ 54 h 1684"/>
                <a:gd name="T4" fmla="*/ 1448 w 1960"/>
                <a:gd name="T5" fmla="*/ 144 h 1684"/>
                <a:gd name="T6" fmla="*/ 1604 w 1960"/>
                <a:gd name="T7" fmla="*/ 272 h 1684"/>
                <a:gd name="T8" fmla="*/ 1736 w 1960"/>
                <a:gd name="T9" fmla="*/ 434 h 1684"/>
                <a:gd name="T10" fmla="*/ 1842 w 1960"/>
                <a:gd name="T11" fmla="*/ 624 h 1684"/>
                <a:gd name="T12" fmla="*/ 1916 w 1960"/>
                <a:gd name="T13" fmla="*/ 836 h 1684"/>
                <a:gd name="T14" fmla="*/ 1956 w 1960"/>
                <a:gd name="T15" fmla="*/ 1068 h 1684"/>
                <a:gd name="T16" fmla="*/ 1958 w 1960"/>
                <a:gd name="T17" fmla="*/ 1220 h 1684"/>
                <a:gd name="T18" fmla="*/ 1926 w 1960"/>
                <a:gd name="T19" fmla="*/ 1332 h 1684"/>
                <a:gd name="T20" fmla="*/ 1854 w 1960"/>
                <a:gd name="T21" fmla="*/ 1428 h 1684"/>
                <a:gd name="T22" fmla="*/ 1750 w 1960"/>
                <a:gd name="T23" fmla="*/ 1510 h 1684"/>
                <a:gd name="T24" fmla="*/ 1618 w 1960"/>
                <a:gd name="T25" fmla="*/ 1574 h 1684"/>
                <a:gd name="T26" fmla="*/ 1424 w 1960"/>
                <a:gd name="T27" fmla="*/ 1634 h 1684"/>
                <a:gd name="T28" fmla="*/ 1072 w 1960"/>
                <a:gd name="T29" fmla="*/ 1682 h 1684"/>
                <a:gd name="T30" fmla="*/ 708 w 1960"/>
                <a:gd name="T31" fmla="*/ 1666 h 1684"/>
                <a:gd name="T32" fmla="*/ 416 w 1960"/>
                <a:gd name="T33" fmla="*/ 1602 h 1684"/>
                <a:gd name="T34" fmla="*/ 272 w 1960"/>
                <a:gd name="T35" fmla="*/ 1544 h 1684"/>
                <a:gd name="T36" fmla="*/ 154 w 1960"/>
                <a:gd name="T37" fmla="*/ 1470 h 1684"/>
                <a:gd name="T38" fmla="*/ 66 w 1960"/>
                <a:gd name="T39" fmla="*/ 1382 h 1684"/>
                <a:gd name="T40" fmla="*/ 12 w 1960"/>
                <a:gd name="T41" fmla="*/ 1278 h 1684"/>
                <a:gd name="T42" fmla="*/ 0 w 1960"/>
                <a:gd name="T43" fmla="*/ 1190 h 1684"/>
                <a:gd name="T44" fmla="*/ 20 w 1960"/>
                <a:gd name="T45" fmla="*/ 950 h 1684"/>
                <a:gd name="T46" fmla="*/ 78 w 1960"/>
                <a:gd name="T47" fmla="*/ 728 h 1684"/>
                <a:gd name="T48" fmla="*/ 168 w 1960"/>
                <a:gd name="T49" fmla="*/ 526 h 1684"/>
                <a:gd name="T50" fmla="*/ 288 w 1960"/>
                <a:gd name="T51" fmla="*/ 350 h 1684"/>
                <a:gd name="T52" fmla="*/ 432 w 1960"/>
                <a:gd name="T53" fmla="*/ 204 h 1684"/>
                <a:gd name="T54" fmla="*/ 598 w 1960"/>
                <a:gd name="T55" fmla="*/ 94 h 1684"/>
                <a:gd name="T56" fmla="*/ 782 w 1960"/>
                <a:gd name="T57" fmla="*/ 24 h 1684"/>
                <a:gd name="T58" fmla="*/ 980 w 1960"/>
                <a:gd name="T59" fmla="*/ 0 h 1684"/>
                <a:gd name="T60" fmla="*/ 1358 w 1960"/>
                <a:gd name="T61" fmla="*/ 540 h 1684"/>
                <a:gd name="T62" fmla="*/ 1336 w 1960"/>
                <a:gd name="T63" fmla="*/ 424 h 1684"/>
                <a:gd name="T64" fmla="*/ 1270 w 1960"/>
                <a:gd name="T65" fmla="*/ 324 h 1684"/>
                <a:gd name="T66" fmla="*/ 1172 w 1960"/>
                <a:gd name="T67" fmla="*/ 252 h 1684"/>
                <a:gd name="T68" fmla="*/ 1050 w 1960"/>
                <a:gd name="T69" fmla="*/ 210 h 1684"/>
                <a:gd name="T70" fmla="*/ 910 w 1960"/>
                <a:gd name="T71" fmla="*/ 210 h 1684"/>
                <a:gd name="T72" fmla="*/ 788 w 1960"/>
                <a:gd name="T73" fmla="*/ 250 h 1684"/>
                <a:gd name="T74" fmla="*/ 690 w 1960"/>
                <a:gd name="T75" fmla="*/ 324 h 1684"/>
                <a:gd name="T76" fmla="*/ 626 w 1960"/>
                <a:gd name="T77" fmla="*/ 424 h 1684"/>
                <a:gd name="T78" fmla="*/ 602 w 1960"/>
                <a:gd name="T79" fmla="*/ 540 h 1684"/>
                <a:gd name="T80" fmla="*/ 616 w 1960"/>
                <a:gd name="T81" fmla="*/ 628 h 1684"/>
                <a:gd name="T82" fmla="*/ 670 w 1960"/>
                <a:gd name="T83" fmla="*/ 732 h 1684"/>
                <a:gd name="T84" fmla="*/ 760 w 1960"/>
                <a:gd name="T85" fmla="*/ 812 h 1684"/>
                <a:gd name="T86" fmla="*/ 878 w 1960"/>
                <a:gd name="T87" fmla="*/ 862 h 1684"/>
                <a:gd name="T88" fmla="*/ 888 w 1960"/>
                <a:gd name="T89" fmla="*/ 1164 h 1684"/>
                <a:gd name="T90" fmla="*/ 822 w 1960"/>
                <a:gd name="T91" fmla="*/ 1100 h 1684"/>
                <a:gd name="T92" fmla="*/ 602 w 1960"/>
                <a:gd name="T93" fmla="*/ 1034 h 1684"/>
                <a:gd name="T94" fmla="*/ 616 w 1960"/>
                <a:gd name="T95" fmla="*/ 1122 h 1684"/>
                <a:gd name="T96" fmla="*/ 670 w 1960"/>
                <a:gd name="T97" fmla="*/ 1226 h 1684"/>
                <a:gd name="T98" fmla="*/ 760 w 1960"/>
                <a:gd name="T99" fmla="*/ 1306 h 1684"/>
                <a:gd name="T100" fmla="*/ 878 w 1960"/>
                <a:gd name="T101" fmla="*/ 1356 h 1684"/>
                <a:gd name="T102" fmla="*/ 1050 w 1960"/>
                <a:gd name="T103" fmla="*/ 1362 h 1684"/>
                <a:gd name="T104" fmla="*/ 1144 w 1960"/>
                <a:gd name="T105" fmla="*/ 1336 h 1684"/>
                <a:gd name="T106" fmla="*/ 1248 w 1960"/>
                <a:gd name="T107" fmla="*/ 1270 h 1684"/>
                <a:gd name="T108" fmla="*/ 1322 w 1960"/>
                <a:gd name="T109" fmla="*/ 1176 h 1684"/>
                <a:gd name="T110" fmla="*/ 1358 w 1960"/>
                <a:gd name="T111" fmla="*/ 1064 h 1684"/>
                <a:gd name="T112" fmla="*/ 1352 w 1960"/>
                <a:gd name="T113" fmla="*/ 974 h 1684"/>
                <a:gd name="T114" fmla="*/ 1308 w 1960"/>
                <a:gd name="T115" fmla="*/ 864 h 1684"/>
                <a:gd name="T116" fmla="*/ 1224 w 1960"/>
                <a:gd name="T117" fmla="*/ 778 h 1684"/>
                <a:gd name="T118" fmla="*/ 1114 w 1960"/>
                <a:gd name="T119" fmla="*/ 720 h 1684"/>
                <a:gd name="T120" fmla="*/ 1050 w 1960"/>
                <a:gd name="T121" fmla="*/ 398 h 1684"/>
                <a:gd name="T122" fmla="*/ 1126 w 1960"/>
                <a:gd name="T123" fmla="*/ 454 h 1684"/>
                <a:gd name="T124" fmla="*/ 1156 w 1960"/>
                <a:gd name="T125" fmla="*/ 540 h 168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960"/>
                <a:gd name="T190" fmla="*/ 0 h 1684"/>
                <a:gd name="T191" fmla="*/ 1960 w 1960"/>
                <a:gd name="T192" fmla="*/ 1684 h 168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960" h="1684">
                  <a:moveTo>
                    <a:pt x="980" y="0"/>
                  </a:moveTo>
                  <a:lnTo>
                    <a:pt x="980" y="0"/>
                  </a:lnTo>
                  <a:lnTo>
                    <a:pt x="1030" y="2"/>
                  </a:lnTo>
                  <a:lnTo>
                    <a:pt x="1080" y="6"/>
                  </a:lnTo>
                  <a:lnTo>
                    <a:pt x="1130" y="14"/>
                  </a:lnTo>
                  <a:lnTo>
                    <a:pt x="1178" y="24"/>
                  </a:lnTo>
                  <a:lnTo>
                    <a:pt x="1226" y="38"/>
                  </a:lnTo>
                  <a:lnTo>
                    <a:pt x="1272" y="54"/>
                  </a:lnTo>
                  <a:lnTo>
                    <a:pt x="1318" y="72"/>
                  </a:lnTo>
                  <a:lnTo>
                    <a:pt x="1362" y="94"/>
                  </a:lnTo>
                  <a:lnTo>
                    <a:pt x="1406" y="118"/>
                  </a:lnTo>
                  <a:lnTo>
                    <a:pt x="1448" y="144"/>
                  </a:lnTo>
                  <a:lnTo>
                    <a:pt x="1488" y="172"/>
                  </a:lnTo>
                  <a:lnTo>
                    <a:pt x="1528" y="204"/>
                  </a:lnTo>
                  <a:lnTo>
                    <a:pt x="1566" y="238"/>
                  </a:lnTo>
                  <a:lnTo>
                    <a:pt x="1604" y="272"/>
                  </a:lnTo>
                  <a:lnTo>
                    <a:pt x="1640" y="310"/>
                  </a:lnTo>
                  <a:lnTo>
                    <a:pt x="1674" y="350"/>
                  </a:lnTo>
                  <a:lnTo>
                    <a:pt x="1706" y="390"/>
                  </a:lnTo>
                  <a:lnTo>
                    <a:pt x="1736" y="434"/>
                  </a:lnTo>
                  <a:lnTo>
                    <a:pt x="1766" y="478"/>
                  </a:lnTo>
                  <a:lnTo>
                    <a:pt x="1792" y="526"/>
                  </a:lnTo>
                  <a:lnTo>
                    <a:pt x="1818" y="574"/>
                  </a:lnTo>
                  <a:lnTo>
                    <a:pt x="1842" y="624"/>
                  </a:lnTo>
                  <a:lnTo>
                    <a:pt x="1864" y="674"/>
                  </a:lnTo>
                  <a:lnTo>
                    <a:pt x="1884" y="728"/>
                  </a:lnTo>
                  <a:lnTo>
                    <a:pt x="1900" y="782"/>
                  </a:lnTo>
                  <a:lnTo>
                    <a:pt x="1916" y="836"/>
                  </a:lnTo>
                  <a:lnTo>
                    <a:pt x="1930" y="894"/>
                  </a:lnTo>
                  <a:lnTo>
                    <a:pt x="1940" y="950"/>
                  </a:lnTo>
                  <a:lnTo>
                    <a:pt x="1950" y="1010"/>
                  </a:lnTo>
                  <a:lnTo>
                    <a:pt x="1956" y="1068"/>
                  </a:lnTo>
                  <a:lnTo>
                    <a:pt x="1960" y="1130"/>
                  </a:lnTo>
                  <a:lnTo>
                    <a:pt x="1960" y="1190"/>
                  </a:lnTo>
                  <a:lnTo>
                    <a:pt x="1960" y="1190"/>
                  </a:lnTo>
                  <a:lnTo>
                    <a:pt x="1958" y="1220"/>
                  </a:lnTo>
                  <a:lnTo>
                    <a:pt x="1954" y="1250"/>
                  </a:lnTo>
                  <a:lnTo>
                    <a:pt x="1948" y="1278"/>
                  </a:lnTo>
                  <a:lnTo>
                    <a:pt x="1938" y="1306"/>
                  </a:lnTo>
                  <a:lnTo>
                    <a:pt x="1926" y="1332"/>
                  </a:lnTo>
                  <a:lnTo>
                    <a:pt x="1912" y="1358"/>
                  </a:lnTo>
                  <a:lnTo>
                    <a:pt x="1896" y="1382"/>
                  </a:lnTo>
                  <a:lnTo>
                    <a:pt x="1876" y="1406"/>
                  </a:lnTo>
                  <a:lnTo>
                    <a:pt x="1854" y="1428"/>
                  </a:lnTo>
                  <a:lnTo>
                    <a:pt x="1832" y="1450"/>
                  </a:lnTo>
                  <a:lnTo>
                    <a:pt x="1806" y="1470"/>
                  </a:lnTo>
                  <a:lnTo>
                    <a:pt x="1780" y="1490"/>
                  </a:lnTo>
                  <a:lnTo>
                    <a:pt x="1750" y="1510"/>
                  </a:lnTo>
                  <a:lnTo>
                    <a:pt x="1720" y="1528"/>
                  </a:lnTo>
                  <a:lnTo>
                    <a:pt x="1688" y="1544"/>
                  </a:lnTo>
                  <a:lnTo>
                    <a:pt x="1654" y="1560"/>
                  </a:lnTo>
                  <a:lnTo>
                    <a:pt x="1618" y="1574"/>
                  </a:lnTo>
                  <a:lnTo>
                    <a:pt x="1582" y="1588"/>
                  </a:lnTo>
                  <a:lnTo>
                    <a:pt x="1544" y="1602"/>
                  </a:lnTo>
                  <a:lnTo>
                    <a:pt x="1506" y="1614"/>
                  </a:lnTo>
                  <a:lnTo>
                    <a:pt x="1424" y="1634"/>
                  </a:lnTo>
                  <a:lnTo>
                    <a:pt x="1340" y="1652"/>
                  </a:lnTo>
                  <a:lnTo>
                    <a:pt x="1252" y="1666"/>
                  </a:lnTo>
                  <a:lnTo>
                    <a:pt x="1164" y="1676"/>
                  </a:lnTo>
                  <a:lnTo>
                    <a:pt x="1072" y="1682"/>
                  </a:lnTo>
                  <a:lnTo>
                    <a:pt x="980" y="1684"/>
                  </a:lnTo>
                  <a:lnTo>
                    <a:pt x="888" y="1682"/>
                  </a:lnTo>
                  <a:lnTo>
                    <a:pt x="798" y="1676"/>
                  </a:lnTo>
                  <a:lnTo>
                    <a:pt x="708" y="1666"/>
                  </a:lnTo>
                  <a:lnTo>
                    <a:pt x="620" y="1652"/>
                  </a:lnTo>
                  <a:lnTo>
                    <a:pt x="536" y="1634"/>
                  </a:lnTo>
                  <a:lnTo>
                    <a:pt x="454" y="1614"/>
                  </a:lnTo>
                  <a:lnTo>
                    <a:pt x="416" y="1602"/>
                  </a:lnTo>
                  <a:lnTo>
                    <a:pt x="378" y="1588"/>
                  </a:lnTo>
                  <a:lnTo>
                    <a:pt x="342" y="1574"/>
                  </a:lnTo>
                  <a:lnTo>
                    <a:pt x="306" y="1560"/>
                  </a:lnTo>
                  <a:lnTo>
                    <a:pt x="272" y="1544"/>
                  </a:lnTo>
                  <a:lnTo>
                    <a:pt x="240" y="1528"/>
                  </a:lnTo>
                  <a:lnTo>
                    <a:pt x="210" y="1510"/>
                  </a:lnTo>
                  <a:lnTo>
                    <a:pt x="180" y="1490"/>
                  </a:lnTo>
                  <a:lnTo>
                    <a:pt x="154" y="1470"/>
                  </a:lnTo>
                  <a:lnTo>
                    <a:pt x="128" y="1450"/>
                  </a:lnTo>
                  <a:lnTo>
                    <a:pt x="106" y="1428"/>
                  </a:lnTo>
                  <a:lnTo>
                    <a:pt x="84" y="1406"/>
                  </a:lnTo>
                  <a:lnTo>
                    <a:pt x="66" y="1382"/>
                  </a:lnTo>
                  <a:lnTo>
                    <a:pt x="48" y="1358"/>
                  </a:lnTo>
                  <a:lnTo>
                    <a:pt x="34" y="1332"/>
                  </a:lnTo>
                  <a:lnTo>
                    <a:pt x="22" y="1306"/>
                  </a:lnTo>
                  <a:lnTo>
                    <a:pt x="12" y="1278"/>
                  </a:lnTo>
                  <a:lnTo>
                    <a:pt x="6" y="1250"/>
                  </a:lnTo>
                  <a:lnTo>
                    <a:pt x="2" y="1220"/>
                  </a:lnTo>
                  <a:lnTo>
                    <a:pt x="0" y="1190"/>
                  </a:lnTo>
                  <a:lnTo>
                    <a:pt x="0" y="1190"/>
                  </a:lnTo>
                  <a:lnTo>
                    <a:pt x="2" y="1130"/>
                  </a:lnTo>
                  <a:lnTo>
                    <a:pt x="6" y="1068"/>
                  </a:lnTo>
                  <a:lnTo>
                    <a:pt x="12" y="1010"/>
                  </a:lnTo>
                  <a:lnTo>
                    <a:pt x="20" y="950"/>
                  </a:lnTo>
                  <a:lnTo>
                    <a:pt x="30" y="894"/>
                  </a:lnTo>
                  <a:lnTo>
                    <a:pt x="44" y="836"/>
                  </a:lnTo>
                  <a:lnTo>
                    <a:pt x="60" y="782"/>
                  </a:lnTo>
                  <a:lnTo>
                    <a:pt x="78" y="728"/>
                  </a:lnTo>
                  <a:lnTo>
                    <a:pt x="96" y="674"/>
                  </a:lnTo>
                  <a:lnTo>
                    <a:pt x="118" y="624"/>
                  </a:lnTo>
                  <a:lnTo>
                    <a:pt x="142" y="574"/>
                  </a:lnTo>
                  <a:lnTo>
                    <a:pt x="168" y="526"/>
                  </a:lnTo>
                  <a:lnTo>
                    <a:pt x="194" y="478"/>
                  </a:lnTo>
                  <a:lnTo>
                    <a:pt x="224" y="434"/>
                  </a:lnTo>
                  <a:lnTo>
                    <a:pt x="254" y="390"/>
                  </a:lnTo>
                  <a:lnTo>
                    <a:pt x="288" y="350"/>
                  </a:lnTo>
                  <a:lnTo>
                    <a:pt x="322" y="310"/>
                  </a:lnTo>
                  <a:lnTo>
                    <a:pt x="356" y="272"/>
                  </a:lnTo>
                  <a:lnTo>
                    <a:pt x="394" y="238"/>
                  </a:lnTo>
                  <a:lnTo>
                    <a:pt x="432" y="204"/>
                  </a:lnTo>
                  <a:lnTo>
                    <a:pt x="472" y="172"/>
                  </a:lnTo>
                  <a:lnTo>
                    <a:pt x="512" y="144"/>
                  </a:lnTo>
                  <a:lnTo>
                    <a:pt x="556" y="118"/>
                  </a:lnTo>
                  <a:lnTo>
                    <a:pt x="598" y="94"/>
                  </a:lnTo>
                  <a:lnTo>
                    <a:pt x="644" y="72"/>
                  </a:lnTo>
                  <a:lnTo>
                    <a:pt x="688" y="54"/>
                  </a:lnTo>
                  <a:lnTo>
                    <a:pt x="736" y="38"/>
                  </a:lnTo>
                  <a:lnTo>
                    <a:pt x="782" y="24"/>
                  </a:lnTo>
                  <a:lnTo>
                    <a:pt x="830" y="14"/>
                  </a:lnTo>
                  <a:lnTo>
                    <a:pt x="880" y="6"/>
                  </a:lnTo>
                  <a:lnTo>
                    <a:pt x="930" y="2"/>
                  </a:lnTo>
                  <a:lnTo>
                    <a:pt x="980" y="0"/>
                  </a:lnTo>
                  <a:lnTo>
                    <a:pt x="980" y="0"/>
                  </a:lnTo>
                  <a:close/>
                  <a:moveTo>
                    <a:pt x="1156" y="540"/>
                  </a:moveTo>
                  <a:lnTo>
                    <a:pt x="1358" y="540"/>
                  </a:lnTo>
                  <a:lnTo>
                    <a:pt x="1358" y="540"/>
                  </a:lnTo>
                  <a:lnTo>
                    <a:pt x="1358" y="510"/>
                  </a:lnTo>
                  <a:lnTo>
                    <a:pt x="1352" y="480"/>
                  </a:lnTo>
                  <a:lnTo>
                    <a:pt x="1346" y="450"/>
                  </a:lnTo>
                  <a:lnTo>
                    <a:pt x="1336" y="424"/>
                  </a:lnTo>
                  <a:lnTo>
                    <a:pt x="1322" y="396"/>
                  </a:lnTo>
                  <a:lnTo>
                    <a:pt x="1308" y="372"/>
                  </a:lnTo>
                  <a:lnTo>
                    <a:pt x="1290" y="348"/>
                  </a:lnTo>
                  <a:lnTo>
                    <a:pt x="1270" y="324"/>
                  </a:lnTo>
                  <a:lnTo>
                    <a:pt x="1248" y="304"/>
                  </a:lnTo>
                  <a:lnTo>
                    <a:pt x="1224" y="284"/>
                  </a:lnTo>
                  <a:lnTo>
                    <a:pt x="1200" y="266"/>
                  </a:lnTo>
                  <a:lnTo>
                    <a:pt x="1172" y="252"/>
                  </a:lnTo>
                  <a:lnTo>
                    <a:pt x="1144" y="238"/>
                  </a:lnTo>
                  <a:lnTo>
                    <a:pt x="1114" y="226"/>
                  </a:lnTo>
                  <a:lnTo>
                    <a:pt x="1082" y="218"/>
                  </a:lnTo>
                  <a:lnTo>
                    <a:pt x="1050" y="210"/>
                  </a:lnTo>
                  <a:lnTo>
                    <a:pt x="1050" y="130"/>
                  </a:lnTo>
                  <a:lnTo>
                    <a:pt x="910" y="130"/>
                  </a:lnTo>
                  <a:lnTo>
                    <a:pt x="910" y="210"/>
                  </a:lnTo>
                  <a:lnTo>
                    <a:pt x="910" y="210"/>
                  </a:lnTo>
                  <a:lnTo>
                    <a:pt x="878" y="216"/>
                  </a:lnTo>
                  <a:lnTo>
                    <a:pt x="846" y="226"/>
                  </a:lnTo>
                  <a:lnTo>
                    <a:pt x="816" y="238"/>
                  </a:lnTo>
                  <a:lnTo>
                    <a:pt x="788" y="250"/>
                  </a:lnTo>
                  <a:lnTo>
                    <a:pt x="760" y="266"/>
                  </a:lnTo>
                  <a:lnTo>
                    <a:pt x="736" y="284"/>
                  </a:lnTo>
                  <a:lnTo>
                    <a:pt x="712" y="304"/>
                  </a:lnTo>
                  <a:lnTo>
                    <a:pt x="690" y="324"/>
                  </a:lnTo>
                  <a:lnTo>
                    <a:pt x="670" y="348"/>
                  </a:lnTo>
                  <a:lnTo>
                    <a:pt x="654" y="372"/>
                  </a:lnTo>
                  <a:lnTo>
                    <a:pt x="638" y="396"/>
                  </a:lnTo>
                  <a:lnTo>
                    <a:pt x="626" y="424"/>
                  </a:lnTo>
                  <a:lnTo>
                    <a:pt x="616" y="450"/>
                  </a:lnTo>
                  <a:lnTo>
                    <a:pt x="608" y="480"/>
                  </a:lnTo>
                  <a:lnTo>
                    <a:pt x="604" y="510"/>
                  </a:lnTo>
                  <a:lnTo>
                    <a:pt x="602" y="540"/>
                  </a:lnTo>
                  <a:lnTo>
                    <a:pt x="602" y="540"/>
                  </a:lnTo>
                  <a:lnTo>
                    <a:pt x="604" y="570"/>
                  </a:lnTo>
                  <a:lnTo>
                    <a:pt x="608" y="600"/>
                  </a:lnTo>
                  <a:lnTo>
                    <a:pt x="616" y="628"/>
                  </a:lnTo>
                  <a:lnTo>
                    <a:pt x="626" y="656"/>
                  </a:lnTo>
                  <a:lnTo>
                    <a:pt x="638" y="682"/>
                  </a:lnTo>
                  <a:lnTo>
                    <a:pt x="654" y="708"/>
                  </a:lnTo>
                  <a:lnTo>
                    <a:pt x="670" y="732"/>
                  </a:lnTo>
                  <a:lnTo>
                    <a:pt x="690" y="754"/>
                  </a:lnTo>
                  <a:lnTo>
                    <a:pt x="712" y="776"/>
                  </a:lnTo>
                  <a:lnTo>
                    <a:pt x="736" y="796"/>
                  </a:lnTo>
                  <a:lnTo>
                    <a:pt x="760" y="812"/>
                  </a:lnTo>
                  <a:lnTo>
                    <a:pt x="788" y="828"/>
                  </a:lnTo>
                  <a:lnTo>
                    <a:pt x="816" y="842"/>
                  </a:lnTo>
                  <a:lnTo>
                    <a:pt x="846" y="854"/>
                  </a:lnTo>
                  <a:lnTo>
                    <a:pt x="878" y="862"/>
                  </a:lnTo>
                  <a:lnTo>
                    <a:pt x="910" y="868"/>
                  </a:lnTo>
                  <a:lnTo>
                    <a:pt x="910" y="1174"/>
                  </a:lnTo>
                  <a:lnTo>
                    <a:pt x="910" y="1174"/>
                  </a:lnTo>
                  <a:lnTo>
                    <a:pt x="888" y="1164"/>
                  </a:lnTo>
                  <a:lnTo>
                    <a:pt x="868" y="1152"/>
                  </a:lnTo>
                  <a:lnTo>
                    <a:pt x="850" y="1136"/>
                  </a:lnTo>
                  <a:lnTo>
                    <a:pt x="834" y="1118"/>
                  </a:lnTo>
                  <a:lnTo>
                    <a:pt x="822" y="1100"/>
                  </a:lnTo>
                  <a:lnTo>
                    <a:pt x="814" y="1078"/>
                  </a:lnTo>
                  <a:lnTo>
                    <a:pt x="808" y="1056"/>
                  </a:lnTo>
                  <a:lnTo>
                    <a:pt x="806" y="1034"/>
                  </a:lnTo>
                  <a:lnTo>
                    <a:pt x="602" y="1034"/>
                  </a:lnTo>
                  <a:lnTo>
                    <a:pt x="602" y="1034"/>
                  </a:lnTo>
                  <a:lnTo>
                    <a:pt x="604" y="1064"/>
                  </a:lnTo>
                  <a:lnTo>
                    <a:pt x="608" y="1094"/>
                  </a:lnTo>
                  <a:lnTo>
                    <a:pt x="616" y="1122"/>
                  </a:lnTo>
                  <a:lnTo>
                    <a:pt x="626" y="1150"/>
                  </a:lnTo>
                  <a:lnTo>
                    <a:pt x="638" y="1176"/>
                  </a:lnTo>
                  <a:lnTo>
                    <a:pt x="654" y="1202"/>
                  </a:lnTo>
                  <a:lnTo>
                    <a:pt x="670" y="1226"/>
                  </a:lnTo>
                  <a:lnTo>
                    <a:pt x="690" y="1248"/>
                  </a:lnTo>
                  <a:lnTo>
                    <a:pt x="712" y="1270"/>
                  </a:lnTo>
                  <a:lnTo>
                    <a:pt x="736" y="1288"/>
                  </a:lnTo>
                  <a:lnTo>
                    <a:pt x="760" y="1306"/>
                  </a:lnTo>
                  <a:lnTo>
                    <a:pt x="788" y="1322"/>
                  </a:lnTo>
                  <a:lnTo>
                    <a:pt x="816" y="1336"/>
                  </a:lnTo>
                  <a:lnTo>
                    <a:pt x="846" y="1346"/>
                  </a:lnTo>
                  <a:lnTo>
                    <a:pt x="878" y="1356"/>
                  </a:lnTo>
                  <a:lnTo>
                    <a:pt x="910" y="1362"/>
                  </a:lnTo>
                  <a:lnTo>
                    <a:pt x="910" y="1442"/>
                  </a:lnTo>
                  <a:lnTo>
                    <a:pt x="1050" y="1442"/>
                  </a:lnTo>
                  <a:lnTo>
                    <a:pt x="1050" y="1362"/>
                  </a:lnTo>
                  <a:lnTo>
                    <a:pt x="1050" y="1362"/>
                  </a:lnTo>
                  <a:lnTo>
                    <a:pt x="1082" y="1356"/>
                  </a:lnTo>
                  <a:lnTo>
                    <a:pt x="1114" y="1346"/>
                  </a:lnTo>
                  <a:lnTo>
                    <a:pt x="1144" y="1336"/>
                  </a:lnTo>
                  <a:lnTo>
                    <a:pt x="1172" y="1322"/>
                  </a:lnTo>
                  <a:lnTo>
                    <a:pt x="1200" y="1306"/>
                  </a:lnTo>
                  <a:lnTo>
                    <a:pt x="1224" y="1288"/>
                  </a:lnTo>
                  <a:lnTo>
                    <a:pt x="1248" y="1270"/>
                  </a:lnTo>
                  <a:lnTo>
                    <a:pt x="1270" y="1248"/>
                  </a:lnTo>
                  <a:lnTo>
                    <a:pt x="1290" y="1226"/>
                  </a:lnTo>
                  <a:lnTo>
                    <a:pt x="1308" y="1202"/>
                  </a:lnTo>
                  <a:lnTo>
                    <a:pt x="1322" y="1176"/>
                  </a:lnTo>
                  <a:lnTo>
                    <a:pt x="1336" y="1150"/>
                  </a:lnTo>
                  <a:lnTo>
                    <a:pt x="1346" y="1122"/>
                  </a:lnTo>
                  <a:lnTo>
                    <a:pt x="1352" y="1094"/>
                  </a:lnTo>
                  <a:lnTo>
                    <a:pt x="1358" y="1064"/>
                  </a:lnTo>
                  <a:lnTo>
                    <a:pt x="1358" y="1034"/>
                  </a:lnTo>
                  <a:lnTo>
                    <a:pt x="1358" y="1034"/>
                  </a:lnTo>
                  <a:lnTo>
                    <a:pt x="1358" y="1002"/>
                  </a:lnTo>
                  <a:lnTo>
                    <a:pt x="1352" y="974"/>
                  </a:lnTo>
                  <a:lnTo>
                    <a:pt x="1346" y="944"/>
                  </a:lnTo>
                  <a:lnTo>
                    <a:pt x="1336" y="916"/>
                  </a:lnTo>
                  <a:lnTo>
                    <a:pt x="1322" y="890"/>
                  </a:lnTo>
                  <a:lnTo>
                    <a:pt x="1308" y="864"/>
                  </a:lnTo>
                  <a:lnTo>
                    <a:pt x="1290" y="840"/>
                  </a:lnTo>
                  <a:lnTo>
                    <a:pt x="1270" y="818"/>
                  </a:lnTo>
                  <a:lnTo>
                    <a:pt x="1248" y="796"/>
                  </a:lnTo>
                  <a:lnTo>
                    <a:pt x="1224" y="778"/>
                  </a:lnTo>
                  <a:lnTo>
                    <a:pt x="1200" y="760"/>
                  </a:lnTo>
                  <a:lnTo>
                    <a:pt x="1172" y="744"/>
                  </a:lnTo>
                  <a:lnTo>
                    <a:pt x="1144" y="730"/>
                  </a:lnTo>
                  <a:lnTo>
                    <a:pt x="1114" y="720"/>
                  </a:lnTo>
                  <a:lnTo>
                    <a:pt x="1082" y="710"/>
                  </a:lnTo>
                  <a:lnTo>
                    <a:pt x="1050" y="704"/>
                  </a:lnTo>
                  <a:lnTo>
                    <a:pt x="1050" y="398"/>
                  </a:lnTo>
                  <a:lnTo>
                    <a:pt x="1050" y="398"/>
                  </a:lnTo>
                  <a:lnTo>
                    <a:pt x="1072" y="408"/>
                  </a:lnTo>
                  <a:lnTo>
                    <a:pt x="1092" y="422"/>
                  </a:lnTo>
                  <a:lnTo>
                    <a:pt x="1110" y="436"/>
                  </a:lnTo>
                  <a:lnTo>
                    <a:pt x="1126" y="454"/>
                  </a:lnTo>
                  <a:lnTo>
                    <a:pt x="1138" y="474"/>
                  </a:lnTo>
                  <a:lnTo>
                    <a:pt x="1148" y="494"/>
                  </a:lnTo>
                  <a:lnTo>
                    <a:pt x="1154" y="516"/>
                  </a:lnTo>
                  <a:lnTo>
                    <a:pt x="1156" y="540"/>
                  </a:lnTo>
                  <a:lnTo>
                    <a:pt x="1156" y="54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sp>
          <p:nvSpPr>
            <p:cNvPr id="30755" name="Freeform 43"/>
            <p:cNvSpPr>
              <a:spLocks noChangeArrowheads="1"/>
            </p:cNvSpPr>
            <p:nvPr/>
          </p:nvSpPr>
          <p:spPr bwMode="auto">
            <a:xfrm>
              <a:off x="641350" y="0"/>
              <a:ext cx="1828800" cy="1060450"/>
            </a:xfrm>
            <a:custGeom>
              <a:avLst/>
              <a:gdLst>
                <a:gd name="T0" fmla="*/ 1152 w 1152"/>
                <a:gd name="T1" fmla="*/ 240 h 668"/>
                <a:gd name="T2" fmla="*/ 1148 w 1152"/>
                <a:gd name="T3" fmla="*/ 302 h 668"/>
                <a:gd name="T4" fmla="*/ 1138 w 1152"/>
                <a:gd name="T5" fmla="*/ 364 h 668"/>
                <a:gd name="T6" fmla="*/ 1122 w 1152"/>
                <a:gd name="T7" fmla="*/ 422 h 668"/>
                <a:gd name="T8" fmla="*/ 1100 w 1152"/>
                <a:gd name="T9" fmla="*/ 478 h 668"/>
                <a:gd name="T10" fmla="*/ 1072 w 1152"/>
                <a:gd name="T11" fmla="*/ 530 h 668"/>
                <a:gd name="T12" fmla="*/ 1040 w 1152"/>
                <a:gd name="T13" fmla="*/ 580 h 668"/>
                <a:gd name="T14" fmla="*/ 1002 w 1152"/>
                <a:gd name="T15" fmla="*/ 626 h 668"/>
                <a:gd name="T16" fmla="*/ 960 w 1152"/>
                <a:gd name="T17" fmla="*/ 668 h 668"/>
                <a:gd name="T18" fmla="*/ 916 w 1152"/>
                <a:gd name="T19" fmla="*/ 648 h 668"/>
                <a:gd name="T20" fmla="*/ 822 w 1152"/>
                <a:gd name="T21" fmla="*/ 616 h 668"/>
                <a:gd name="T22" fmla="*/ 726 w 1152"/>
                <a:gd name="T23" fmla="*/ 594 h 668"/>
                <a:gd name="T24" fmla="*/ 626 w 1152"/>
                <a:gd name="T25" fmla="*/ 582 h 668"/>
                <a:gd name="T26" fmla="*/ 576 w 1152"/>
                <a:gd name="T27" fmla="*/ 582 h 668"/>
                <a:gd name="T28" fmla="*/ 476 w 1152"/>
                <a:gd name="T29" fmla="*/ 588 h 668"/>
                <a:gd name="T30" fmla="*/ 378 w 1152"/>
                <a:gd name="T31" fmla="*/ 604 h 668"/>
                <a:gd name="T32" fmla="*/ 284 w 1152"/>
                <a:gd name="T33" fmla="*/ 630 h 668"/>
                <a:gd name="T34" fmla="*/ 192 w 1152"/>
                <a:gd name="T35" fmla="*/ 668 h 668"/>
                <a:gd name="T36" fmla="*/ 170 w 1152"/>
                <a:gd name="T37" fmla="*/ 648 h 668"/>
                <a:gd name="T38" fmla="*/ 130 w 1152"/>
                <a:gd name="T39" fmla="*/ 604 h 668"/>
                <a:gd name="T40" fmla="*/ 96 w 1152"/>
                <a:gd name="T41" fmla="*/ 556 h 668"/>
                <a:gd name="T42" fmla="*/ 66 w 1152"/>
                <a:gd name="T43" fmla="*/ 504 h 668"/>
                <a:gd name="T44" fmla="*/ 40 w 1152"/>
                <a:gd name="T45" fmla="*/ 450 h 668"/>
                <a:gd name="T46" fmla="*/ 22 w 1152"/>
                <a:gd name="T47" fmla="*/ 394 h 668"/>
                <a:gd name="T48" fmla="*/ 8 w 1152"/>
                <a:gd name="T49" fmla="*/ 334 h 668"/>
                <a:gd name="T50" fmla="*/ 2 w 1152"/>
                <a:gd name="T51" fmla="*/ 272 h 668"/>
                <a:gd name="T52" fmla="*/ 0 w 1152"/>
                <a:gd name="T53" fmla="*/ 240 h 668"/>
                <a:gd name="T54" fmla="*/ 4 w 1152"/>
                <a:gd name="T55" fmla="*/ 210 h 668"/>
                <a:gd name="T56" fmla="*/ 14 w 1152"/>
                <a:gd name="T57" fmla="*/ 184 h 668"/>
                <a:gd name="T58" fmla="*/ 28 w 1152"/>
                <a:gd name="T59" fmla="*/ 158 h 668"/>
                <a:gd name="T60" fmla="*/ 50 w 1152"/>
                <a:gd name="T61" fmla="*/ 136 h 668"/>
                <a:gd name="T62" fmla="*/ 106 w 1152"/>
                <a:gd name="T63" fmla="*/ 94 h 668"/>
                <a:gd name="T64" fmla="*/ 180 w 1152"/>
                <a:gd name="T65" fmla="*/ 60 h 668"/>
                <a:gd name="T66" fmla="*/ 268 w 1152"/>
                <a:gd name="T67" fmla="*/ 34 h 668"/>
                <a:gd name="T68" fmla="*/ 364 w 1152"/>
                <a:gd name="T69" fmla="*/ 16 h 668"/>
                <a:gd name="T70" fmla="*/ 468 w 1152"/>
                <a:gd name="T71" fmla="*/ 4 h 668"/>
                <a:gd name="T72" fmla="*/ 576 w 1152"/>
                <a:gd name="T73" fmla="*/ 0 h 668"/>
                <a:gd name="T74" fmla="*/ 684 w 1152"/>
                <a:gd name="T75" fmla="*/ 4 h 668"/>
                <a:gd name="T76" fmla="*/ 788 w 1152"/>
                <a:gd name="T77" fmla="*/ 16 h 668"/>
                <a:gd name="T78" fmla="*/ 884 w 1152"/>
                <a:gd name="T79" fmla="*/ 34 h 668"/>
                <a:gd name="T80" fmla="*/ 972 w 1152"/>
                <a:gd name="T81" fmla="*/ 60 h 668"/>
                <a:gd name="T82" fmla="*/ 1046 w 1152"/>
                <a:gd name="T83" fmla="*/ 94 h 668"/>
                <a:gd name="T84" fmla="*/ 1102 w 1152"/>
                <a:gd name="T85" fmla="*/ 136 h 668"/>
                <a:gd name="T86" fmla="*/ 1124 w 1152"/>
                <a:gd name="T87" fmla="*/ 158 h 668"/>
                <a:gd name="T88" fmla="*/ 1140 w 1152"/>
                <a:gd name="T89" fmla="*/ 184 h 668"/>
                <a:gd name="T90" fmla="*/ 1148 w 1152"/>
                <a:gd name="T91" fmla="*/ 210 h 668"/>
                <a:gd name="T92" fmla="*/ 1152 w 1152"/>
                <a:gd name="T93" fmla="*/ 240 h 66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152"/>
                <a:gd name="T142" fmla="*/ 0 h 668"/>
                <a:gd name="T143" fmla="*/ 1152 w 1152"/>
                <a:gd name="T144" fmla="*/ 668 h 66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152" h="668">
                  <a:moveTo>
                    <a:pt x="1152" y="240"/>
                  </a:moveTo>
                  <a:lnTo>
                    <a:pt x="1152" y="240"/>
                  </a:lnTo>
                  <a:lnTo>
                    <a:pt x="1152" y="272"/>
                  </a:lnTo>
                  <a:lnTo>
                    <a:pt x="1148" y="302"/>
                  </a:lnTo>
                  <a:lnTo>
                    <a:pt x="1144" y="334"/>
                  </a:lnTo>
                  <a:lnTo>
                    <a:pt x="1138" y="364"/>
                  </a:lnTo>
                  <a:lnTo>
                    <a:pt x="1132" y="394"/>
                  </a:lnTo>
                  <a:lnTo>
                    <a:pt x="1122" y="422"/>
                  </a:lnTo>
                  <a:lnTo>
                    <a:pt x="1112" y="450"/>
                  </a:lnTo>
                  <a:lnTo>
                    <a:pt x="1100" y="478"/>
                  </a:lnTo>
                  <a:lnTo>
                    <a:pt x="1088" y="504"/>
                  </a:lnTo>
                  <a:lnTo>
                    <a:pt x="1072" y="530"/>
                  </a:lnTo>
                  <a:lnTo>
                    <a:pt x="1058" y="556"/>
                  </a:lnTo>
                  <a:lnTo>
                    <a:pt x="1040" y="580"/>
                  </a:lnTo>
                  <a:lnTo>
                    <a:pt x="1022" y="604"/>
                  </a:lnTo>
                  <a:lnTo>
                    <a:pt x="1002" y="626"/>
                  </a:lnTo>
                  <a:lnTo>
                    <a:pt x="982" y="648"/>
                  </a:lnTo>
                  <a:lnTo>
                    <a:pt x="960" y="668"/>
                  </a:lnTo>
                  <a:lnTo>
                    <a:pt x="960" y="668"/>
                  </a:lnTo>
                  <a:lnTo>
                    <a:pt x="916" y="648"/>
                  </a:lnTo>
                  <a:lnTo>
                    <a:pt x="870" y="630"/>
                  </a:lnTo>
                  <a:lnTo>
                    <a:pt x="822" y="616"/>
                  </a:lnTo>
                  <a:lnTo>
                    <a:pt x="774" y="604"/>
                  </a:lnTo>
                  <a:lnTo>
                    <a:pt x="726" y="594"/>
                  </a:lnTo>
                  <a:lnTo>
                    <a:pt x="676" y="588"/>
                  </a:lnTo>
                  <a:lnTo>
                    <a:pt x="626" y="582"/>
                  </a:lnTo>
                  <a:lnTo>
                    <a:pt x="576" y="582"/>
                  </a:lnTo>
                  <a:lnTo>
                    <a:pt x="576" y="582"/>
                  </a:lnTo>
                  <a:lnTo>
                    <a:pt x="526" y="582"/>
                  </a:lnTo>
                  <a:lnTo>
                    <a:pt x="476" y="588"/>
                  </a:lnTo>
                  <a:lnTo>
                    <a:pt x="426" y="594"/>
                  </a:lnTo>
                  <a:lnTo>
                    <a:pt x="378" y="604"/>
                  </a:lnTo>
                  <a:lnTo>
                    <a:pt x="330" y="616"/>
                  </a:lnTo>
                  <a:lnTo>
                    <a:pt x="284" y="630"/>
                  </a:lnTo>
                  <a:lnTo>
                    <a:pt x="238" y="648"/>
                  </a:lnTo>
                  <a:lnTo>
                    <a:pt x="192" y="668"/>
                  </a:lnTo>
                  <a:lnTo>
                    <a:pt x="192" y="668"/>
                  </a:lnTo>
                  <a:lnTo>
                    <a:pt x="170" y="648"/>
                  </a:lnTo>
                  <a:lnTo>
                    <a:pt x="150" y="626"/>
                  </a:lnTo>
                  <a:lnTo>
                    <a:pt x="130" y="604"/>
                  </a:lnTo>
                  <a:lnTo>
                    <a:pt x="112" y="580"/>
                  </a:lnTo>
                  <a:lnTo>
                    <a:pt x="96" y="556"/>
                  </a:lnTo>
                  <a:lnTo>
                    <a:pt x="80" y="530"/>
                  </a:lnTo>
                  <a:lnTo>
                    <a:pt x="66" y="504"/>
                  </a:lnTo>
                  <a:lnTo>
                    <a:pt x="52" y="478"/>
                  </a:lnTo>
                  <a:lnTo>
                    <a:pt x="40" y="450"/>
                  </a:lnTo>
                  <a:lnTo>
                    <a:pt x="30" y="422"/>
                  </a:lnTo>
                  <a:lnTo>
                    <a:pt x="22" y="394"/>
                  </a:lnTo>
                  <a:lnTo>
                    <a:pt x="14" y="364"/>
                  </a:lnTo>
                  <a:lnTo>
                    <a:pt x="8" y="334"/>
                  </a:lnTo>
                  <a:lnTo>
                    <a:pt x="4" y="302"/>
                  </a:lnTo>
                  <a:lnTo>
                    <a:pt x="2" y="272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24"/>
                  </a:lnTo>
                  <a:lnTo>
                    <a:pt x="4" y="210"/>
                  </a:lnTo>
                  <a:lnTo>
                    <a:pt x="8" y="196"/>
                  </a:lnTo>
                  <a:lnTo>
                    <a:pt x="14" y="184"/>
                  </a:lnTo>
                  <a:lnTo>
                    <a:pt x="20" y="170"/>
                  </a:lnTo>
                  <a:lnTo>
                    <a:pt x="28" y="158"/>
                  </a:lnTo>
                  <a:lnTo>
                    <a:pt x="38" y="146"/>
                  </a:lnTo>
                  <a:lnTo>
                    <a:pt x="50" y="136"/>
                  </a:lnTo>
                  <a:lnTo>
                    <a:pt x="76" y="114"/>
                  </a:lnTo>
                  <a:lnTo>
                    <a:pt x="106" y="94"/>
                  </a:lnTo>
                  <a:lnTo>
                    <a:pt x="142" y="76"/>
                  </a:lnTo>
                  <a:lnTo>
                    <a:pt x="180" y="60"/>
                  </a:lnTo>
                  <a:lnTo>
                    <a:pt x="222" y="46"/>
                  </a:lnTo>
                  <a:lnTo>
                    <a:pt x="268" y="34"/>
                  </a:lnTo>
                  <a:lnTo>
                    <a:pt x="316" y="24"/>
                  </a:lnTo>
                  <a:lnTo>
                    <a:pt x="364" y="16"/>
                  </a:lnTo>
                  <a:lnTo>
                    <a:pt x="416" y="10"/>
                  </a:lnTo>
                  <a:lnTo>
                    <a:pt x="468" y="4"/>
                  </a:lnTo>
                  <a:lnTo>
                    <a:pt x="522" y="2"/>
                  </a:lnTo>
                  <a:lnTo>
                    <a:pt x="576" y="0"/>
                  </a:lnTo>
                  <a:lnTo>
                    <a:pt x="630" y="2"/>
                  </a:lnTo>
                  <a:lnTo>
                    <a:pt x="684" y="4"/>
                  </a:lnTo>
                  <a:lnTo>
                    <a:pt x="736" y="10"/>
                  </a:lnTo>
                  <a:lnTo>
                    <a:pt x="788" y="16"/>
                  </a:lnTo>
                  <a:lnTo>
                    <a:pt x="838" y="24"/>
                  </a:lnTo>
                  <a:lnTo>
                    <a:pt x="884" y="34"/>
                  </a:lnTo>
                  <a:lnTo>
                    <a:pt x="930" y="46"/>
                  </a:lnTo>
                  <a:lnTo>
                    <a:pt x="972" y="60"/>
                  </a:lnTo>
                  <a:lnTo>
                    <a:pt x="1010" y="76"/>
                  </a:lnTo>
                  <a:lnTo>
                    <a:pt x="1046" y="94"/>
                  </a:lnTo>
                  <a:lnTo>
                    <a:pt x="1076" y="114"/>
                  </a:lnTo>
                  <a:lnTo>
                    <a:pt x="1102" y="136"/>
                  </a:lnTo>
                  <a:lnTo>
                    <a:pt x="1114" y="146"/>
                  </a:lnTo>
                  <a:lnTo>
                    <a:pt x="1124" y="158"/>
                  </a:lnTo>
                  <a:lnTo>
                    <a:pt x="1132" y="170"/>
                  </a:lnTo>
                  <a:lnTo>
                    <a:pt x="1140" y="184"/>
                  </a:lnTo>
                  <a:lnTo>
                    <a:pt x="1144" y="196"/>
                  </a:lnTo>
                  <a:lnTo>
                    <a:pt x="1148" y="210"/>
                  </a:lnTo>
                  <a:lnTo>
                    <a:pt x="1152" y="224"/>
                  </a:lnTo>
                  <a:lnTo>
                    <a:pt x="1152" y="240"/>
                  </a:lnTo>
                  <a:lnTo>
                    <a:pt x="1152" y="24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sp>
          <p:nvSpPr>
            <p:cNvPr id="30756" name="Freeform 44"/>
            <p:cNvSpPr>
              <a:spLocks noChangeArrowheads="1"/>
            </p:cNvSpPr>
            <p:nvPr/>
          </p:nvSpPr>
          <p:spPr bwMode="auto">
            <a:xfrm>
              <a:off x="1666875" y="2432050"/>
              <a:ext cx="168275" cy="447675"/>
            </a:xfrm>
            <a:custGeom>
              <a:avLst/>
              <a:gdLst>
                <a:gd name="T0" fmla="*/ 0 w 106"/>
                <a:gd name="T1" fmla="*/ 0 h 282"/>
                <a:gd name="T2" fmla="*/ 0 w 106"/>
                <a:gd name="T3" fmla="*/ 0 h 282"/>
                <a:gd name="T4" fmla="*/ 22 w 106"/>
                <a:gd name="T5" fmla="*/ 10 h 282"/>
                <a:gd name="T6" fmla="*/ 42 w 106"/>
                <a:gd name="T7" fmla="*/ 22 h 282"/>
                <a:gd name="T8" fmla="*/ 60 w 106"/>
                <a:gd name="T9" fmla="*/ 38 h 282"/>
                <a:gd name="T10" fmla="*/ 76 w 106"/>
                <a:gd name="T11" fmla="*/ 56 h 282"/>
                <a:gd name="T12" fmla="*/ 88 w 106"/>
                <a:gd name="T13" fmla="*/ 74 h 282"/>
                <a:gd name="T14" fmla="*/ 98 w 106"/>
                <a:gd name="T15" fmla="*/ 96 h 282"/>
                <a:gd name="T16" fmla="*/ 104 w 106"/>
                <a:gd name="T17" fmla="*/ 118 h 282"/>
                <a:gd name="T18" fmla="*/ 106 w 106"/>
                <a:gd name="T19" fmla="*/ 142 h 282"/>
                <a:gd name="T20" fmla="*/ 106 w 106"/>
                <a:gd name="T21" fmla="*/ 142 h 282"/>
                <a:gd name="T22" fmla="*/ 104 w 106"/>
                <a:gd name="T23" fmla="*/ 164 h 282"/>
                <a:gd name="T24" fmla="*/ 98 w 106"/>
                <a:gd name="T25" fmla="*/ 186 h 282"/>
                <a:gd name="T26" fmla="*/ 88 w 106"/>
                <a:gd name="T27" fmla="*/ 208 h 282"/>
                <a:gd name="T28" fmla="*/ 76 w 106"/>
                <a:gd name="T29" fmla="*/ 226 h 282"/>
                <a:gd name="T30" fmla="*/ 60 w 106"/>
                <a:gd name="T31" fmla="*/ 244 h 282"/>
                <a:gd name="T32" fmla="*/ 42 w 106"/>
                <a:gd name="T33" fmla="*/ 260 h 282"/>
                <a:gd name="T34" fmla="*/ 22 w 106"/>
                <a:gd name="T35" fmla="*/ 272 h 282"/>
                <a:gd name="T36" fmla="*/ 0 w 106"/>
                <a:gd name="T37" fmla="*/ 282 h 282"/>
                <a:gd name="T38" fmla="*/ 0 w 106"/>
                <a:gd name="T39" fmla="*/ 0 h 28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06"/>
                <a:gd name="T61" fmla="*/ 0 h 282"/>
                <a:gd name="T62" fmla="*/ 106 w 106"/>
                <a:gd name="T63" fmla="*/ 282 h 28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06" h="282">
                  <a:moveTo>
                    <a:pt x="0" y="0"/>
                  </a:moveTo>
                  <a:lnTo>
                    <a:pt x="0" y="0"/>
                  </a:lnTo>
                  <a:lnTo>
                    <a:pt x="22" y="10"/>
                  </a:lnTo>
                  <a:lnTo>
                    <a:pt x="42" y="22"/>
                  </a:lnTo>
                  <a:lnTo>
                    <a:pt x="60" y="38"/>
                  </a:lnTo>
                  <a:lnTo>
                    <a:pt x="76" y="56"/>
                  </a:lnTo>
                  <a:lnTo>
                    <a:pt x="88" y="74"/>
                  </a:lnTo>
                  <a:lnTo>
                    <a:pt x="98" y="96"/>
                  </a:lnTo>
                  <a:lnTo>
                    <a:pt x="104" y="118"/>
                  </a:lnTo>
                  <a:lnTo>
                    <a:pt x="106" y="142"/>
                  </a:lnTo>
                  <a:lnTo>
                    <a:pt x="106" y="142"/>
                  </a:lnTo>
                  <a:lnTo>
                    <a:pt x="104" y="164"/>
                  </a:lnTo>
                  <a:lnTo>
                    <a:pt x="98" y="186"/>
                  </a:lnTo>
                  <a:lnTo>
                    <a:pt x="88" y="208"/>
                  </a:lnTo>
                  <a:lnTo>
                    <a:pt x="76" y="226"/>
                  </a:lnTo>
                  <a:lnTo>
                    <a:pt x="60" y="244"/>
                  </a:lnTo>
                  <a:lnTo>
                    <a:pt x="42" y="260"/>
                  </a:lnTo>
                  <a:lnTo>
                    <a:pt x="22" y="272"/>
                  </a:lnTo>
                  <a:lnTo>
                    <a:pt x="0" y="2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sp>
          <p:nvSpPr>
            <p:cNvPr id="30757" name="Freeform 45"/>
            <p:cNvSpPr>
              <a:spLocks noChangeArrowheads="1"/>
            </p:cNvSpPr>
            <p:nvPr/>
          </p:nvSpPr>
          <p:spPr bwMode="auto">
            <a:xfrm>
              <a:off x="1279525" y="1647825"/>
              <a:ext cx="165100" cy="450850"/>
            </a:xfrm>
            <a:custGeom>
              <a:avLst/>
              <a:gdLst>
                <a:gd name="T0" fmla="*/ 104 w 104"/>
                <a:gd name="T1" fmla="*/ 0 h 284"/>
                <a:gd name="T2" fmla="*/ 104 w 104"/>
                <a:gd name="T3" fmla="*/ 284 h 284"/>
                <a:gd name="T4" fmla="*/ 104 w 104"/>
                <a:gd name="T5" fmla="*/ 284 h 284"/>
                <a:gd name="T6" fmla="*/ 82 w 104"/>
                <a:gd name="T7" fmla="*/ 274 h 284"/>
                <a:gd name="T8" fmla="*/ 62 w 104"/>
                <a:gd name="T9" fmla="*/ 260 h 284"/>
                <a:gd name="T10" fmla="*/ 44 w 104"/>
                <a:gd name="T11" fmla="*/ 244 h 284"/>
                <a:gd name="T12" fmla="*/ 28 w 104"/>
                <a:gd name="T13" fmla="*/ 228 h 284"/>
                <a:gd name="T14" fmla="*/ 16 w 104"/>
                <a:gd name="T15" fmla="*/ 208 h 284"/>
                <a:gd name="T16" fmla="*/ 8 w 104"/>
                <a:gd name="T17" fmla="*/ 188 h 284"/>
                <a:gd name="T18" fmla="*/ 2 w 104"/>
                <a:gd name="T19" fmla="*/ 166 h 284"/>
                <a:gd name="T20" fmla="*/ 0 w 104"/>
                <a:gd name="T21" fmla="*/ 142 h 284"/>
                <a:gd name="T22" fmla="*/ 0 w 104"/>
                <a:gd name="T23" fmla="*/ 142 h 284"/>
                <a:gd name="T24" fmla="*/ 2 w 104"/>
                <a:gd name="T25" fmla="*/ 118 h 284"/>
                <a:gd name="T26" fmla="*/ 8 w 104"/>
                <a:gd name="T27" fmla="*/ 96 h 284"/>
                <a:gd name="T28" fmla="*/ 16 w 104"/>
                <a:gd name="T29" fmla="*/ 76 h 284"/>
                <a:gd name="T30" fmla="*/ 28 w 104"/>
                <a:gd name="T31" fmla="*/ 56 h 284"/>
                <a:gd name="T32" fmla="*/ 44 w 104"/>
                <a:gd name="T33" fmla="*/ 38 h 284"/>
                <a:gd name="T34" fmla="*/ 62 w 104"/>
                <a:gd name="T35" fmla="*/ 24 h 284"/>
                <a:gd name="T36" fmla="*/ 82 w 104"/>
                <a:gd name="T37" fmla="*/ 10 h 284"/>
                <a:gd name="T38" fmla="*/ 104 w 104"/>
                <a:gd name="T39" fmla="*/ 0 h 284"/>
                <a:gd name="T40" fmla="*/ 104 w 104"/>
                <a:gd name="T41" fmla="*/ 0 h 28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4"/>
                <a:gd name="T64" fmla="*/ 0 h 284"/>
                <a:gd name="T65" fmla="*/ 104 w 104"/>
                <a:gd name="T66" fmla="*/ 284 h 28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4" h="284">
                  <a:moveTo>
                    <a:pt x="104" y="0"/>
                  </a:moveTo>
                  <a:lnTo>
                    <a:pt x="104" y="284"/>
                  </a:lnTo>
                  <a:lnTo>
                    <a:pt x="104" y="284"/>
                  </a:lnTo>
                  <a:lnTo>
                    <a:pt x="82" y="274"/>
                  </a:lnTo>
                  <a:lnTo>
                    <a:pt x="62" y="260"/>
                  </a:lnTo>
                  <a:lnTo>
                    <a:pt x="44" y="244"/>
                  </a:lnTo>
                  <a:lnTo>
                    <a:pt x="28" y="228"/>
                  </a:lnTo>
                  <a:lnTo>
                    <a:pt x="16" y="208"/>
                  </a:lnTo>
                  <a:lnTo>
                    <a:pt x="8" y="188"/>
                  </a:lnTo>
                  <a:lnTo>
                    <a:pt x="2" y="166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2" y="118"/>
                  </a:lnTo>
                  <a:lnTo>
                    <a:pt x="8" y="96"/>
                  </a:lnTo>
                  <a:lnTo>
                    <a:pt x="16" y="76"/>
                  </a:lnTo>
                  <a:lnTo>
                    <a:pt x="28" y="56"/>
                  </a:lnTo>
                  <a:lnTo>
                    <a:pt x="44" y="38"/>
                  </a:lnTo>
                  <a:lnTo>
                    <a:pt x="62" y="24"/>
                  </a:lnTo>
                  <a:lnTo>
                    <a:pt x="82" y="10"/>
                  </a:lnTo>
                  <a:lnTo>
                    <a:pt x="104" y="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</p:grpSp>
      <p:grpSp>
        <p:nvGrpSpPr>
          <p:cNvPr id="30758" name="组合 74"/>
          <p:cNvGrpSpPr>
            <a:grpSpLocks/>
          </p:cNvGrpSpPr>
          <p:nvPr/>
        </p:nvGrpSpPr>
        <p:grpSpPr bwMode="auto">
          <a:xfrm>
            <a:off x="1450975" y="2352675"/>
            <a:ext cx="574675" cy="466725"/>
            <a:chOff x="0" y="0"/>
            <a:chExt cx="2717800" cy="2209800"/>
          </a:xfrm>
        </p:grpSpPr>
        <p:sp>
          <p:nvSpPr>
            <p:cNvPr id="30759" name="Freeform 54"/>
            <p:cNvSpPr>
              <a:spLocks noChangeArrowheads="1"/>
            </p:cNvSpPr>
            <p:nvPr/>
          </p:nvSpPr>
          <p:spPr bwMode="auto">
            <a:xfrm>
              <a:off x="0" y="0"/>
              <a:ext cx="2209800" cy="2209800"/>
            </a:xfrm>
            <a:custGeom>
              <a:avLst/>
              <a:gdLst>
                <a:gd name="T0" fmla="*/ 312 w 1392"/>
                <a:gd name="T1" fmla="*/ 116 h 1392"/>
                <a:gd name="T2" fmla="*/ 182 w 1392"/>
                <a:gd name="T3" fmla="*/ 226 h 1392"/>
                <a:gd name="T4" fmla="*/ 84 w 1392"/>
                <a:gd name="T5" fmla="*/ 364 h 1392"/>
                <a:gd name="T6" fmla="*/ 22 w 1392"/>
                <a:gd name="T7" fmla="*/ 518 h 1392"/>
                <a:gd name="T8" fmla="*/ 0 w 1392"/>
                <a:gd name="T9" fmla="*/ 684 h 1392"/>
                <a:gd name="T10" fmla="*/ 18 w 1392"/>
                <a:gd name="T11" fmla="*/ 854 h 1392"/>
                <a:gd name="T12" fmla="*/ 64 w 1392"/>
                <a:gd name="T13" fmla="*/ 988 h 1392"/>
                <a:gd name="T14" fmla="*/ 156 w 1392"/>
                <a:gd name="T15" fmla="*/ 1136 h 1392"/>
                <a:gd name="T16" fmla="*/ 278 w 1392"/>
                <a:gd name="T17" fmla="*/ 1254 h 1392"/>
                <a:gd name="T18" fmla="*/ 424 w 1392"/>
                <a:gd name="T19" fmla="*/ 1338 h 1392"/>
                <a:gd name="T20" fmla="*/ 584 w 1392"/>
                <a:gd name="T21" fmla="*/ 1384 h 1392"/>
                <a:gd name="T22" fmla="*/ 752 w 1392"/>
                <a:gd name="T23" fmla="*/ 1390 h 1392"/>
                <a:gd name="T24" fmla="*/ 920 w 1392"/>
                <a:gd name="T25" fmla="*/ 1356 h 1392"/>
                <a:gd name="T26" fmla="*/ 1046 w 1392"/>
                <a:gd name="T27" fmla="*/ 1300 h 1392"/>
                <a:gd name="T28" fmla="*/ 1172 w 1392"/>
                <a:gd name="T29" fmla="*/ 1204 h 1392"/>
                <a:gd name="T30" fmla="*/ 1274 w 1392"/>
                <a:gd name="T31" fmla="*/ 1086 h 1392"/>
                <a:gd name="T32" fmla="*/ 1344 w 1392"/>
                <a:gd name="T33" fmla="*/ 950 h 1392"/>
                <a:gd name="T34" fmla="*/ 1384 w 1392"/>
                <a:gd name="T35" fmla="*/ 802 h 1392"/>
                <a:gd name="T36" fmla="*/ 1390 w 1392"/>
                <a:gd name="T37" fmla="*/ 648 h 1392"/>
                <a:gd name="T38" fmla="*/ 1362 w 1392"/>
                <a:gd name="T39" fmla="*/ 492 h 1392"/>
                <a:gd name="T40" fmla="*/ 1304 w 1392"/>
                <a:gd name="T41" fmla="*/ 598 h 1392"/>
                <a:gd name="T42" fmla="*/ 1310 w 1392"/>
                <a:gd name="T43" fmla="*/ 736 h 1392"/>
                <a:gd name="T44" fmla="*/ 1278 w 1392"/>
                <a:gd name="T45" fmla="*/ 896 h 1392"/>
                <a:gd name="T46" fmla="*/ 1190 w 1392"/>
                <a:gd name="T47" fmla="*/ 1064 h 1392"/>
                <a:gd name="T48" fmla="*/ 1096 w 1392"/>
                <a:gd name="T49" fmla="*/ 1164 h 1392"/>
                <a:gd name="T50" fmla="*/ 980 w 1392"/>
                <a:gd name="T51" fmla="*/ 1244 h 1392"/>
                <a:gd name="T52" fmla="*/ 864 w 1392"/>
                <a:gd name="T53" fmla="*/ 1288 h 1392"/>
                <a:gd name="T54" fmla="*/ 716 w 1392"/>
                <a:gd name="T55" fmla="*/ 1312 h 1392"/>
                <a:gd name="T56" fmla="*/ 568 w 1392"/>
                <a:gd name="T57" fmla="*/ 1298 h 1392"/>
                <a:gd name="T58" fmla="*/ 428 w 1392"/>
                <a:gd name="T59" fmla="*/ 1250 h 1392"/>
                <a:gd name="T60" fmla="*/ 304 w 1392"/>
                <a:gd name="T61" fmla="*/ 1172 h 1392"/>
                <a:gd name="T62" fmla="*/ 200 w 1392"/>
                <a:gd name="T63" fmla="*/ 1062 h 1392"/>
                <a:gd name="T64" fmla="*/ 136 w 1392"/>
                <a:gd name="T65" fmla="*/ 954 h 1392"/>
                <a:gd name="T66" fmla="*/ 90 w 1392"/>
                <a:gd name="T67" fmla="*/ 806 h 1392"/>
                <a:gd name="T68" fmla="*/ 82 w 1392"/>
                <a:gd name="T69" fmla="*/ 656 h 1392"/>
                <a:gd name="T70" fmla="*/ 108 w 1392"/>
                <a:gd name="T71" fmla="*/ 512 h 1392"/>
                <a:gd name="T72" fmla="*/ 170 w 1392"/>
                <a:gd name="T73" fmla="*/ 376 h 1392"/>
                <a:gd name="T74" fmla="*/ 262 w 1392"/>
                <a:gd name="T75" fmla="*/ 260 h 1392"/>
                <a:gd name="T76" fmla="*/ 382 w 1392"/>
                <a:gd name="T77" fmla="*/ 166 h 1392"/>
                <a:gd name="T78" fmla="*/ 492 w 1392"/>
                <a:gd name="T79" fmla="*/ 116 h 1392"/>
                <a:gd name="T80" fmla="*/ 628 w 1392"/>
                <a:gd name="T81" fmla="*/ 84 h 1392"/>
                <a:gd name="T82" fmla="*/ 766 w 1392"/>
                <a:gd name="T83" fmla="*/ 84 h 1392"/>
                <a:gd name="T84" fmla="*/ 1020 w 1392"/>
                <a:gd name="T85" fmla="*/ 172 h 1392"/>
                <a:gd name="T86" fmla="*/ 1126 w 1392"/>
                <a:gd name="T87" fmla="*/ 256 h 1392"/>
                <a:gd name="T88" fmla="*/ 1214 w 1392"/>
                <a:gd name="T89" fmla="*/ 364 h 1392"/>
                <a:gd name="T90" fmla="*/ 1226 w 1392"/>
                <a:gd name="T91" fmla="*/ 244 h 1392"/>
                <a:gd name="T92" fmla="*/ 1112 w 1392"/>
                <a:gd name="T93" fmla="*/ 138 h 1392"/>
                <a:gd name="T94" fmla="*/ 980 w 1392"/>
                <a:gd name="T95" fmla="*/ 62 h 1392"/>
                <a:gd name="T96" fmla="*/ 834 w 1392"/>
                <a:gd name="T97" fmla="*/ 14 h 1392"/>
                <a:gd name="T98" fmla="*/ 682 w 1392"/>
                <a:gd name="T99" fmla="*/ 0 h 1392"/>
                <a:gd name="T100" fmla="*/ 526 w 1392"/>
                <a:gd name="T101" fmla="*/ 20 h 1392"/>
                <a:gd name="T102" fmla="*/ 404 w 1392"/>
                <a:gd name="T103" fmla="*/ 64 h 139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392"/>
                <a:gd name="T157" fmla="*/ 0 h 1392"/>
                <a:gd name="T158" fmla="*/ 1392 w 1392"/>
                <a:gd name="T159" fmla="*/ 1392 h 139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392" h="1392">
                  <a:moveTo>
                    <a:pt x="404" y="64"/>
                  </a:moveTo>
                  <a:lnTo>
                    <a:pt x="404" y="64"/>
                  </a:lnTo>
                  <a:lnTo>
                    <a:pt x="372" y="80"/>
                  </a:lnTo>
                  <a:lnTo>
                    <a:pt x="342" y="96"/>
                  </a:lnTo>
                  <a:lnTo>
                    <a:pt x="312" y="116"/>
                  </a:lnTo>
                  <a:lnTo>
                    <a:pt x="284" y="136"/>
                  </a:lnTo>
                  <a:lnTo>
                    <a:pt x="256" y="156"/>
                  </a:lnTo>
                  <a:lnTo>
                    <a:pt x="230" y="178"/>
                  </a:lnTo>
                  <a:lnTo>
                    <a:pt x="204" y="202"/>
                  </a:lnTo>
                  <a:lnTo>
                    <a:pt x="182" y="226"/>
                  </a:lnTo>
                  <a:lnTo>
                    <a:pt x="160" y="252"/>
                  </a:lnTo>
                  <a:lnTo>
                    <a:pt x="138" y="280"/>
                  </a:lnTo>
                  <a:lnTo>
                    <a:pt x="118" y="306"/>
                  </a:lnTo>
                  <a:lnTo>
                    <a:pt x="100" y="334"/>
                  </a:lnTo>
                  <a:lnTo>
                    <a:pt x="84" y="364"/>
                  </a:lnTo>
                  <a:lnTo>
                    <a:pt x="68" y="394"/>
                  </a:lnTo>
                  <a:lnTo>
                    <a:pt x="54" y="424"/>
                  </a:lnTo>
                  <a:lnTo>
                    <a:pt x="42" y="456"/>
                  </a:lnTo>
                  <a:lnTo>
                    <a:pt x="32" y="486"/>
                  </a:lnTo>
                  <a:lnTo>
                    <a:pt x="22" y="518"/>
                  </a:lnTo>
                  <a:lnTo>
                    <a:pt x="14" y="552"/>
                  </a:lnTo>
                  <a:lnTo>
                    <a:pt x="8" y="584"/>
                  </a:lnTo>
                  <a:lnTo>
                    <a:pt x="4" y="618"/>
                  </a:lnTo>
                  <a:lnTo>
                    <a:pt x="0" y="652"/>
                  </a:lnTo>
                  <a:lnTo>
                    <a:pt x="0" y="684"/>
                  </a:lnTo>
                  <a:lnTo>
                    <a:pt x="0" y="718"/>
                  </a:lnTo>
                  <a:lnTo>
                    <a:pt x="2" y="752"/>
                  </a:lnTo>
                  <a:lnTo>
                    <a:pt x="6" y="786"/>
                  </a:lnTo>
                  <a:lnTo>
                    <a:pt x="10" y="820"/>
                  </a:lnTo>
                  <a:lnTo>
                    <a:pt x="18" y="854"/>
                  </a:lnTo>
                  <a:lnTo>
                    <a:pt x="26" y="888"/>
                  </a:lnTo>
                  <a:lnTo>
                    <a:pt x="36" y="922"/>
                  </a:lnTo>
                  <a:lnTo>
                    <a:pt x="48" y="954"/>
                  </a:lnTo>
                  <a:lnTo>
                    <a:pt x="64" y="988"/>
                  </a:lnTo>
                  <a:lnTo>
                    <a:pt x="64" y="988"/>
                  </a:lnTo>
                  <a:lnTo>
                    <a:pt x="78" y="1020"/>
                  </a:lnTo>
                  <a:lnTo>
                    <a:pt x="96" y="1050"/>
                  </a:lnTo>
                  <a:lnTo>
                    <a:pt x="114" y="1080"/>
                  </a:lnTo>
                  <a:lnTo>
                    <a:pt x="134" y="1110"/>
                  </a:lnTo>
                  <a:lnTo>
                    <a:pt x="156" y="1136"/>
                  </a:lnTo>
                  <a:lnTo>
                    <a:pt x="178" y="1162"/>
                  </a:lnTo>
                  <a:lnTo>
                    <a:pt x="202" y="1188"/>
                  </a:lnTo>
                  <a:lnTo>
                    <a:pt x="226" y="1212"/>
                  </a:lnTo>
                  <a:lnTo>
                    <a:pt x="252" y="1234"/>
                  </a:lnTo>
                  <a:lnTo>
                    <a:pt x="278" y="1254"/>
                  </a:lnTo>
                  <a:lnTo>
                    <a:pt x="306" y="1274"/>
                  </a:lnTo>
                  <a:lnTo>
                    <a:pt x="334" y="1292"/>
                  </a:lnTo>
                  <a:lnTo>
                    <a:pt x="362" y="1308"/>
                  </a:lnTo>
                  <a:lnTo>
                    <a:pt x="392" y="1324"/>
                  </a:lnTo>
                  <a:lnTo>
                    <a:pt x="424" y="1338"/>
                  </a:lnTo>
                  <a:lnTo>
                    <a:pt x="454" y="1350"/>
                  </a:lnTo>
                  <a:lnTo>
                    <a:pt x="486" y="1360"/>
                  </a:lnTo>
                  <a:lnTo>
                    <a:pt x="518" y="1370"/>
                  </a:lnTo>
                  <a:lnTo>
                    <a:pt x="550" y="1378"/>
                  </a:lnTo>
                  <a:lnTo>
                    <a:pt x="584" y="1384"/>
                  </a:lnTo>
                  <a:lnTo>
                    <a:pt x="616" y="1388"/>
                  </a:lnTo>
                  <a:lnTo>
                    <a:pt x="650" y="1392"/>
                  </a:lnTo>
                  <a:lnTo>
                    <a:pt x="684" y="1392"/>
                  </a:lnTo>
                  <a:lnTo>
                    <a:pt x="718" y="1392"/>
                  </a:lnTo>
                  <a:lnTo>
                    <a:pt x="752" y="1390"/>
                  </a:lnTo>
                  <a:lnTo>
                    <a:pt x="786" y="1388"/>
                  </a:lnTo>
                  <a:lnTo>
                    <a:pt x="820" y="1382"/>
                  </a:lnTo>
                  <a:lnTo>
                    <a:pt x="854" y="1374"/>
                  </a:lnTo>
                  <a:lnTo>
                    <a:pt x="888" y="1366"/>
                  </a:lnTo>
                  <a:lnTo>
                    <a:pt x="920" y="1356"/>
                  </a:lnTo>
                  <a:lnTo>
                    <a:pt x="954" y="1344"/>
                  </a:lnTo>
                  <a:lnTo>
                    <a:pt x="986" y="1330"/>
                  </a:lnTo>
                  <a:lnTo>
                    <a:pt x="986" y="1330"/>
                  </a:lnTo>
                  <a:lnTo>
                    <a:pt x="1016" y="1314"/>
                  </a:lnTo>
                  <a:lnTo>
                    <a:pt x="1046" y="1300"/>
                  </a:lnTo>
                  <a:lnTo>
                    <a:pt x="1072" y="1282"/>
                  </a:lnTo>
                  <a:lnTo>
                    <a:pt x="1100" y="1264"/>
                  </a:lnTo>
                  <a:lnTo>
                    <a:pt x="1124" y="1246"/>
                  </a:lnTo>
                  <a:lnTo>
                    <a:pt x="1150" y="1226"/>
                  </a:lnTo>
                  <a:lnTo>
                    <a:pt x="1172" y="1204"/>
                  </a:lnTo>
                  <a:lnTo>
                    <a:pt x="1196" y="1182"/>
                  </a:lnTo>
                  <a:lnTo>
                    <a:pt x="1216" y="1160"/>
                  </a:lnTo>
                  <a:lnTo>
                    <a:pt x="1236" y="1136"/>
                  </a:lnTo>
                  <a:lnTo>
                    <a:pt x="1256" y="1112"/>
                  </a:lnTo>
                  <a:lnTo>
                    <a:pt x="1274" y="1086"/>
                  </a:lnTo>
                  <a:lnTo>
                    <a:pt x="1290" y="1060"/>
                  </a:lnTo>
                  <a:lnTo>
                    <a:pt x="1306" y="1034"/>
                  </a:lnTo>
                  <a:lnTo>
                    <a:pt x="1320" y="1006"/>
                  </a:lnTo>
                  <a:lnTo>
                    <a:pt x="1332" y="978"/>
                  </a:lnTo>
                  <a:lnTo>
                    <a:pt x="1344" y="950"/>
                  </a:lnTo>
                  <a:lnTo>
                    <a:pt x="1354" y="922"/>
                  </a:lnTo>
                  <a:lnTo>
                    <a:pt x="1364" y="892"/>
                  </a:lnTo>
                  <a:lnTo>
                    <a:pt x="1372" y="862"/>
                  </a:lnTo>
                  <a:lnTo>
                    <a:pt x="1378" y="832"/>
                  </a:lnTo>
                  <a:lnTo>
                    <a:pt x="1384" y="802"/>
                  </a:lnTo>
                  <a:lnTo>
                    <a:pt x="1388" y="772"/>
                  </a:lnTo>
                  <a:lnTo>
                    <a:pt x="1390" y="740"/>
                  </a:lnTo>
                  <a:lnTo>
                    <a:pt x="1392" y="710"/>
                  </a:lnTo>
                  <a:lnTo>
                    <a:pt x="1392" y="678"/>
                  </a:lnTo>
                  <a:lnTo>
                    <a:pt x="1390" y="648"/>
                  </a:lnTo>
                  <a:lnTo>
                    <a:pt x="1388" y="616"/>
                  </a:lnTo>
                  <a:lnTo>
                    <a:pt x="1384" y="584"/>
                  </a:lnTo>
                  <a:lnTo>
                    <a:pt x="1378" y="554"/>
                  </a:lnTo>
                  <a:lnTo>
                    <a:pt x="1370" y="522"/>
                  </a:lnTo>
                  <a:lnTo>
                    <a:pt x="1362" y="492"/>
                  </a:lnTo>
                  <a:lnTo>
                    <a:pt x="1284" y="516"/>
                  </a:lnTo>
                  <a:lnTo>
                    <a:pt x="1284" y="516"/>
                  </a:lnTo>
                  <a:lnTo>
                    <a:pt x="1292" y="542"/>
                  </a:lnTo>
                  <a:lnTo>
                    <a:pt x="1298" y="570"/>
                  </a:lnTo>
                  <a:lnTo>
                    <a:pt x="1304" y="598"/>
                  </a:lnTo>
                  <a:lnTo>
                    <a:pt x="1308" y="626"/>
                  </a:lnTo>
                  <a:lnTo>
                    <a:pt x="1310" y="654"/>
                  </a:lnTo>
                  <a:lnTo>
                    <a:pt x="1312" y="680"/>
                  </a:lnTo>
                  <a:lnTo>
                    <a:pt x="1312" y="708"/>
                  </a:lnTo>
                  <a:lnTo>
                    <a:pt x="1310" y="736"/>
                  </a:lnTo>
                  <a:lnTo>
                    <a:pt x="1308" y="762"/>
                  </a:lnTo>
                  <a:lnTo>
                    <a:pt x="1304" y="790"/>
                  </a:lnTo>
                  <a:lnTo>
                    <a:pt x="1300" y="816"/>
                  </a:lnTo>
                  <a:lnTo>
                    <a:pt x="1294" y="844"/>
                  </a:lnTo>
                  <a:lnTo>
                    <a:pt x="1278" y="896"/>
                  </a:lnTo>
                  <a:lnTo>
                    <a:pt x="1258" y="946"/>
                  </a:lnTo>
                  <a:lnTo>
                    <a:pt x="1234" y="994"/>
                  </a:lnTo>
                  <a:lnTo>
                    <a:pt x="1220" y="1018"/>
                  </a:lnTo>
                  <a:lnTo>
                    <a:pt x="1206" y="1040"/>
                  </a:lnTo>
                  <a:lnTo>
                    <a:pt x="1190" y="1064"/>
                  </a:lnTo>
                  <a:lnTo>
                    <a:pt x="1174" y="1084"/>
                  </a:lnTo>
                  <a:lnTo>
                    <a:pt x="1156" y="1106"/>
                  </a:lnTo>
                  <a:lnTo>
                    <a:pt x="1138" y="1126"/>
                  </a:lnTo>
                  <a:lnTo>
                    <a:pt x="1118" y="1146"/>
                  </a:lnTo>
                  <a:lnTo>
                    <a:pt x="1096" y="1164"/>
                  </a:lnTo>
                  <a:lnTo>
                    <a:pt x="1076" y="1182"/>
                  </a:lnTo>
                  <a:lnTo>
                    <a:pt x="1052" y="1198"/>
                  </a:lnTo>
                  <a:lnTo>
                    <a:pt x="1028" y="1214"/>
                  </a:lnTo>
                  <a:lnTo>
                    <a:pt x="1004" y="1230"/>
                  </a:lnTo>
                  <a:lnTo>
                    <a:pt x="980" y="1244"/>
                  </a:lnTo>
                  <a:lnTo>
                    <a:pt x="954" y="1256"/>
                  </a:lnTo>
                  <a:lnTo>
                    <a:pt x="954" y="1256"/>
                  </a:lnTo>
                  <a:lnTo>
                    <a:pt x="924" y="1268"/>
                  </a:lnTo>
                  <a:lnTo>
                    <a:pt x="894" y="1280"/>
                  </a:lnTo>
                  <a:lnTo>
                    <a:pt x="864" y="1288"/>
                  </a:lnTo>
                  <a:lnTo>
                    <a:pt x="836" y="1296"/>
                  </a:lnTo>
                  <a:lnTo>
                    <a:pt x="806" y="1302"/>
                  </a:lnTo>
                  <a:lnTo>
                    <a:pt x="776" y="1308"/>
                  </a:lnTo>
                  <a:lnTo>
                    <a:pt x="746" y="1310"/>
                  </a:lnTo>
                  <a:lnTo>
                    <a:pt x="716" y="1312"/>
                  </a:lnTo>
                  <a:lnTo>
                    <a:pt x="686" y="1312"/>
                  </a:lnTo>
                  <a:lnTo>
                    <a:pt x="656" y="1312"/>
                  </a:lnTo>
                  <a:lnTo>
                    <a:pt x="626" y="1308"/>
                  </a:lnTo>
                  <a:lnTo>
                    <a:pt x="596" y="1304"/>
                  </a:lnTo>
                  <a:lnTo>
                    <a:pt x="568" y="1298"/>
                  </a:lnTo>
                  <a:lnTo>
                    <a:pt x="538" y="1292"/>
                  </a:lnTo>
                  <a:lnTo>
                    <a:pt x="510" y="1284"/>
                  </a:lnTo>
                  <a:lnTo>
                    <a:pt x="482" y="1274"/>
                  </a:lnTo>
                  <a:lnTo>
                    <a:pt x="454" y="1264"/>
                  </a:lnTo>
                  <a:lnTo>
                    <a:pt x="428" y="1250"/>
                  </a:lnTo>
                  <a:lnTo>
                    <a:pt x="402" y="1238"/>
                  </a:lnTo>
                  <a:lnTo>
                    <a:pt x="376" y="1222"/>
                  </a:lnTo>
                  <a:lnTo>
                    <a:pt x="350" y="1206"/>
                  </a:lnTo>
                  <a:lnTo>
                    <a:pt x="326" y="1190"/>
                  </a:lnTo>
                  <a:lnTo>
                    <a:pt x="304" y="1172"/>
                  </a:lnTo>
                  <a:lnTo>
                    <a:pt x="280" y="1152"/>
                  </a:lnTo>
                  <a:lnTo>
                    <a:pt x="258" y="1130"/>
                  </a:lnTo>
                  <a:lnTo>
                    <a:pt x="238" y="1108"/>
                  </a:lnTo>
                  <a:lnTo>
                    <a:pt x="218" y="1086"/>
                  </a:lnTo>
                  <a:lnTo>
                    <a:pt x="200" y="1062"/>
                  </a:lnTo>
                  <a:lnTo>
                    <a:pt x="182" y="1036"/>
                  </a:lnTo>
                  <a:lnTo>
                    <a:pt x="166" y="1010"/>
                  </a:lnTo>
                  <a:lnTo>
                    <a:pt x="150" y="982"/>
                  </a:lnTo>
                  <a:lnTo>
                    <a:pt x="136" y="954"/>
                  </a:lnTo>
                  <a:lnTo>
                    <a:pt x="136" y="954"/>
                  </a:lnTo>
                  <a:lnTo>
                    <a:pt x="124" y="924"/>
                  </a:lnTo>
                  <a:lnTo>
                    <a:pt x="114" y="896"/>
                  </a:lnTo>
                  <a:lnTo>
                    <a:pt x="104" y="866"/>
                  </a:lnTo>
                  <a:lnTo>
                    <a:pt x="96" y="836"/>
                  </a:lnTo>
                  <a:lnTo>
                    <a:pt x="90" y="806"/>
                  </a:lnTo>
                  <a:lnTo>
                    <a:pt x="86" y="776"/>
                  </a:lnTo>
                  <a:lnTo>
                    <a:pt x="82" y="746"/>
                  </a:lnTo>
                  <a:lnTo>
                    <a:pt x="80" y="716"/>
                  </a:lnTo>
                  <a:lnTo>
                    <a:pt x="80" y="686"/>
                  </a:lnTo>
                  <a:lnTo>
                    <a:pt x="82" y="656"/>
                  </a:lnTo>
                  <a:lnTo>
                    <a:pt x="84" y="626"/>
                  </a:lnTo>
                  <a:lnTo>
                    <a:pt x="88" y="598"/>
                  </a:lnTo>
                  <a:lnTo>
                    <a:pt x="94" y="568"/>
                  </a:lnTo>
                  <a:lnTo>
                    <a:pt x="100" y="540"/>
                  </a:lnTo>
                  <a:lnTo>
                    <a:pt x="108" y="512"/>
                  </a:lnTo>
                  <a:lnTo>
                    <a:pt x="118" y="484"/>
                  </a:lnTo>
                  <a:lnTo>
                    <a:pt x="130" y="456"/>
                  </a:lnTo>
                  <a:lnTo>
                    <a:pt x="142" y="428"/>
                  </a:lnTo>
                  <a:lnTo>
                    <a:pt x="154" y="402"/>
                  </a:lnTo>
                  <a:lnTo>
                    <a:pt x="170" y="376"/>
                  </a:lnTo>
                  <a:lnTo>
                    <a:pt x="186" y="352"/>
                  </a:lnTo>
                  <a:lnTo>
                    <a:pt x="202" y="328"/>
                  </a:lnTo>
                  <a:lnTo>
                    <a:pt x="222" y="304"/>
                  </a:lnTo>
                  <a:lnTo>
                    <a:pt x="240" y="282"/>
                  </a:lnTo>
                  <a:lnTo>
                    <a:pt x="262" y="260"/>
                  </a:lnTo>
                  <a:lnTo>
                    <a:pt x="284" y="238"/>
                  </a:lnTo>
                  <a:lnTo>
                    <a:pt x="306" y="220"/>
                  </a:lnTo>
                  <a:lnTo>
                    <a:pt x="330" y="200"/>
                  </a:lnTo>
                  <a:lnTo>
                    <a:pt x="356" y="182"/>
                  </a:lnTo>
                  <a:lnTo>
                    <a:pt x="382" y="166"/>
                  </a:lnTo>
                  <a:lnTo>
                    <a:pt x="410" y="152"/>
                  </a:lnTo>
                  <a:lnTo>
                    <a:pt x="438" y="138"/>
                  </a:lnTo>
                  <a:lnTo>
                    <a:pt x="438" y="138"/>
                  </a:lnTo>
                  <a:lnTo>
                    <a:pt x="466" y="126"/>
                  </a:lnTo>
                  <a:lnTo>
                    <a:pt x="492" y="116"/>
                  </a:lnTo>
                  <a:lnTo>
                    <a:pt x="520" y="106"/>
                  </a:lnTo>
                  <a:lnTo>
                    <a:pt x="546" y="100"/>
                  </a:lnTo>
                  <a:lnTo>
                    <a:pt x="574" y="94"/>
                  </a:lnTo>
                  <a:lnTo>
                    <a:pt x="602" y="88"/>
                  </a:lnTo>
                  <a:lnTo>
                    <a:pt x="628" y="84"/>
                  </a:lnTo>
                  <a:lnTo>
                    <a:pt x="656" y="82"/>
                  </a:lnTo>
                  <a:lnTo>
                    <a:pt x="684" y="80"/>
                  </a:lnTo>
                  <a:lnTo>
                    <a:pt x="710" y="80"/>
                  </a:lnTo>
                  <a:lnTo>
                    <a:pt x="738" y="82"/>
                  </a:lnTo>
                  <a:lnTo>
                    <a:pt x="766" y="84"/>
                  </a:lnTo>
                  <a:lnTo>
                    <a:pt x="818" y="94"/>
                  </a:lnTo>
                  <a:lnTo>
                    <a:pt x="872" y="106"/>
                  </a:lnTo>
                  <a:lnTo>
                    <a:pt x="922" y="124"/>
                  </a:lnTo>
                  <a:lnTo>
                    <a:pt x="972" y="146"/>
                  </a:lnTo>
                  <a:lnTo>
                    <a:pt x="1020" y="172"/>
                  </a:lnTo>
                  <a:lnTo>
                    <a:pt x="1042" y="188"/>
                  </a:lnTo>
                  <a:lnTo>
                    <a:pt x="1064" y="204"/>
                  </a:lnTo>
                  <a:lnTo>
                    <a:pt x="1086" y="220"/>
                  </a:lnTo>
                  <a:lnTo>
                    <a:pt x="1106" y="238"/>
                  </a:lnTo>
                  <a:lnTo>
                    <a:pt x="1126" y="256"/>
                  </a:lnTo>
                  <a:lnTo>
                    <a:pt x="1146" y="276"/>
                  </a:lnTo>
                  <a:lnTo>
                    <a:pt x="1164" y="298"/>
                  </a:lnTo>
                  <a:lnTo>
                    <a:pt x="1182" y="318"/>
                  </a:lnTo>
                  <a:lnTo>
                    <a:pt x="1198" y="342"/>
                  </a:lnTo>
                  <a:lnTo>
                    <a:pt x="1214" y="364"/>
                  </a:lnTo>
                  <a:lnTo>
                    <a:pt x="1282" y="322"/>
                  </a:lnTo>
                  <a:lnTo>
                    <a:pt x="1282" y="322"/>
                  </a:lnTo>
                  <a:lnTo>
                    <a:pt x="1264" y="294"/>
                  </a:lnTo>
                  <a:lnTo>
                    <a:pt x="1246" y="270"/>
                  </a:lnTo>
                  <a:lnTo>
                    <a:pt x="1226" y="244"/>
                  </a:lnTo>
                  <a:lnTo>
                    <a:pt x="1204" y="222"/>
                  </a:lnTo>
                  <a:lnTo>
                    <a:pt x="1182" y="198"/>
                  </a:lnTo>
                  <a:lnTo>
                    <a:pt x="1160" y="178"/>
                  </a:lnTo>
                  <a:lnTo>
                    <a:pt x="1136" y="158"/>
                  </a:lnTo>
                  <a:lnTo>
                    <a:pt x="1112" y="138"/>
                  </a:lnTo>
                  <a:lnTo>
                    <a:pt x="1088" y="120"/>
                  </a:lnTo>
                  <a:lnTo>
                    <a:pt x="1062" y="104"/>
                  </a:lnTo>
                  <a:lnTo>
                    <a:pt x="1034" y="88"/>
                  </a:lnTo>
                  <a:lnTo>
                    <a:pt x="1008" y="74"/>
                  </a:lnTo>
                  <a:lnTo>
                    <a:pt x="980" y="62"/>
                  </a:lnTo>
                  <a:lnTo>
                    <a:pt x="952" y="50"/>
                  </a:lnTo>
                  <a:lnTo>
                    <a:pt x="924" y="38"/>
                  </a:lnTo>
                  <a:lnTo>
                    <a:pt x="894" y="30"/>
                  </a:lnTo>
                  <a:lnTo>
                    <a:pt x="864" y="22"/>
                  </a:lnTo>
                  <a:lnTo>
                    <a:pt x="834" y="14"/>
                  </a:lnTo>
                  <a:lnTo>
                    <a:pt x="804" y="8"/>
                  </a:lnTo>
                  <a:lnTo>
                    <a:pt x="774" y="4"/>
                  </a:lnTo>
                  <a:lnTo>
                    <a:pt x="744" y="2"/>
                  </a:lnTo>
                  <a:lnTo>
                    <a:pt x="712" y="0"/>
                  </a:lnTo>
                  <a:lnTo>
                    <a:pt x="682" y="0"/>
                  </a:lnTo>
                  <a:lnTo>
                    <a:pt x="650" y="2"/>
                  </a:lnTo>
                  <a:lnTo>
                    <a:pt x="620" y="4"/>
                  </a:lnTo>
                  <a:lnTo>
                    <a:pt x="588" y="8"/>
                  </a:lnTo>
                  <a:lnTo>
                    <a:pt x="558" y="14"/>
                  </a:lnTo>
                  <a:lnTo>
                    <a:pt x="526" y="20"/>
                  </a:lnTo>
                  <a:lnTo>
                    <a:pt x="496" y="30"/>
                  </a:lnTo>
                  <a:lnTo>
                    <a:pt x="466" y="40"/>
                  </a:lnTo>
                  <a:lnTo>
                    <a:pt x="434" y="50"/>
                  </a:lnTo>
                  <a:lnTo>
                    <a:pt x="404" y="64"/>
                  </a:lnTo>
                  <a:lnTo>
                    <a:pt x="404" y="64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sp>
          <p:nvSpPr>
            <p:cNvPr id="30760" name="Freeform 55"/>
            <p:cNvSpPr>
              <a:spLocks noChangeArrowheads="1"/>
            </p:cNvSpPr>
            <p:nvPr/>
          </p:nvSpPr>
          <p:spPr bwMode="auto">
            <a:xfrm>
              <a:off x="250825" y="250825"/>
              <a:ext cx="1708150" cy="1711325"/>
            </a:xfrm>
            <a:custGeom>
              <a:avLst/>
              <a:gdLst>
                <a:gd name="T0" fmla="*/ 288 w 1076"/>
                <a:gd name="T1" fmla="*/ 62 h 1078"/>
                <a:gd name="T2" fmla="*/ 218 w 1076"/>
                <a:gd name="T3" fmla="*/ 104 h 1078"/>
                <a:gd name="T4" fmla="*/ 158 w 1076"/>
                <a:gd name="T5" fmla="*/ 156 h 1078"/>
                <a:gd name="T6" fmla="*/ 106 w 1076"/>
                <a:gd name="T7" fmla="*/ 216 h 1078"/>
                <a:gd name="T8" fmla="*/ 64 w 1076"/>
                <a:gd name="T9" fmla="*/ 282 h 1078"/>
                <a:gd name="T10" fmla="*/ 32 w 1076"/>
                <a:gd name="T11" fmla="*/ 352 h 1078"/>
                <a:gd name="T12" fmla="*/ 12 w 1076"/>
                <a:gd name="T13" fmla="*/ 426 h 1078"/>
                <a:gd name="T14" fmla="*/ 0 w 1076"/>
                <a:gd name="T15" fmla="*/ 504 h 1078"/>
                <a:gd name="T16" fmla="*/ 0 w 1076"/>
                <a:gd name="T17" fmla="*/ 582 h 1078"/>
                <a:gd name="T18" fmla="*/ 14 w 1076"/>
                <a:gd name="T19" fmla="*/ 660 h 1078"/>
                <a:gd name="T20" fmla="*/ 38 w 1076"/>
                <a:gd name="T21" fmla="*/ 738 h 1078"/>
                <a:gd name="T22" fmla="*/ 60 w 1076"/>
                <a:gd name="T23" fmla="*/ 788 h 1078"/>
                <a:gd name="T24" fmla="*/ 104 w 1076"/>
                <a:gd name="T25" fmla="*/ 858 h 1078"/>
                <a:gd name="T26" fmla="*/ 156 w 1076"/>
                <a:gd name="T27" fmla="*/ 918 h 1078"/>
                <a:gd name="T28" fmla="*/ 214 w 1076"/>
                <a:gd name="T29" fmla="*/ 970 h 1078"/>
                <a:gd name="T30" fmla="*/ 280 w 1076"/>
                <a:gd name="T31" fmla="*/ 1012 h 1078"/>
                <a:gd name="T32" fmla="*/ 350 w 1076"/>
                <a:gd name="T33" fmla="*/ 1044 h 1078"/>
                <a:gd name="T34" fmla="*/ 426 w 1076"/>
                <a:gd name="T35" fmla="*/ 1066 h 1078"/>
                <a:gd name="T36" fmla="*/ 502 w 1076"/>
                <a:gd name="T37" fmla="*/ 1076 h 1078"/>
                <a:gd name="T38" fmla="*/ 580 w 1076"/>
                <a:gd name="T39" fmla="*/ 1076 h 1078"/>
                <a:gd name="T40" fmla="*/ 660 w 1076"/>
                <a:gd name="T41" fmla="*/ 1064 h 1078"/>
                <a:gd name="T42" fmla="*/ 738 w 1076"/>
                <a:gd name="T43" fmla="*/ 1038 h 1078"/>
                <a:gd name="T44" fmla="*/ 808 w 1076"/>
                <a:gd name="T45" fmla="*/ 1004 h 1078"/>
                <a:gd name="T46" fmla="*/ 924 w 1076"/>
                <a:gd name="T47" fmla="*/ 914 h 1078"/>
                <a:gd name="T48" fmla="*/ 1010 w 1076"/>
                <a:gd name="T49" fmla="*/ 798 h 1078"/>
                <a:gd name="T50" fmla="*/ 1060 w 1076"/>
                <a:gd name="T51" fmla="*/ 666 h 1078"/>
                <a:gd name="T52" fmla="*/ 1076 w 1076"/>
                <a:gd name="T53" fmla="*/ 524 h 1078"/>
                <a:gd name="T54" fmla="*/ 1052 w 1076"/>
                <a:gd name="T55" fmla="*/ 380 h 1078"/>
                <a:gd name="T56" fmla="*/ 956 w 1076"/>
                <a:gd name="T57" fmla="*/ 450 h 1078"/>
                <a:gd name="T58" fmla="*/ 964 w 1076"/>
                <a:gd name="T59" fmla="*/ 564 h 1078"/>
                <a:gd name="T60" fmla="*/ 942 w 1076"/>
                <a:gd name="T61" fmla="*/ 676 h 1078"/>
                <a:gd name="T62" fmla="*/ 892 w 1076"/>
                <a:gd name="T63" fmla="*/ 778 h 1078"/>
                <a:gd name="T64" fmla="*/ 816 w 1076"/>
                <a:gd name="T65" fmla="*/ 862 h 1078"/>
                <a:gd name="T66" fmla="*/ 716 w 1076"/>
                <a:gd name="T67" fmla="*/ 926 h 1078"/>
                <a:gd name="T68" fmla="*/ 634 w 1076"/>
                <a:gd name="T69" fmla="*/ 954 h 1078"/>
                <a:gd name="T70" fmla="*/ 510 w 1076"/>
                <a:gd name="T71" fmla="*/ 964 h 1078"/>
                <a:gd name="T72" fmla="*/ 390 w 1076"/>
                <a:gd name="T73" fmla="*/ 940 h 1078"/>
                <a:gd name="T74" fmla="*/ 282 w 1076"/>
                <a:gd name="T75" fmla="*/ 880 h 1078"/>
                <a:gd name="T76" fmla="*/ 194 w 1076"/>
                <a:gd name="T77" fmla="*/ 792 h 1078"/>
                <a:gd name="T78" fmla="*/ 150 w 1076"/>
                <a:gd name="T79" fmla="*/ 718 h 1078"/>
                <a:gd name="T80" fmla="*/ 114 w 1076"/>
                <a:gd name="T81" fmla="*/ 594 h 1078"/>
                <a:gd name="T82" fmla="*/ 116 w 1076"/>
                <a:gd name="T83" fmla="*/ 470 h 1078"/>
                <a:gd name="T84" fmla="*/ 154 w 1076"/>
                <a:gd name="T85" fmla="*/ 352 h 1078"/>
                <a:gd name="T86" fmla="*/ 222 w 1076"/>
                <a:gd name="T87" fmla="*/ 250 h 1078"/>
                <a:gd name="T88" fmla="*/ 320 w 1076"/>
                <a:gd name="T89" fmla="*/ 170 h 1078"/>
                <a:gd name="T90" fmla="*/ 396 w 1076"/>
                <a:gd name="T91" fmla="*/ 136 h 1078"/>
                <a:gd name="T92" fmla="*/ 510 w 1076"/>
                <a:gd name="T93" fmla="*/ 112 h 1078"/>
                <a:gd name="T94" fmla="*/ 622 w 1076"/>
                <a:gd name="T95" fmla="*/ 120 h 1078"/>
                <a:gd name="T96" fmla="*/ 728 w 1076"/>
                <a:gd name="T97" fmla="*/ 156 h 1078"/>
                <a:gd name="T98" fmla="*/ 822 w 1076"/>
                <a:gd name="T99" fmla="*/ 220 h 1078"/>
                <a:gd name="T100" fmla="*/ 896 w 1076"/>
                <a:gd name="T101" fmla="*/ 308 h 1078"/>
                <a:gd name="T102" fmla="*/ 962 w 1076"/>
                <a:gd name="T103" fmla="*/ 208 h 1078"/>
                <a:gd name="T104" fmla="*/ 860 w 1076"/>
                <a:gd name="T105" fmla="*/ 106 h 1078"/>
                <a:gd name="T106" fmla="*/ 736 w 1076"/>
                <a:gd name="T107" fmla="*/ 38 h 1078"/>
                <a:gd name="T108" fmla="*/ 598 w 1076"/>
                <a:gd name="T109" fmla="*/ 4 h 1078"/>
                <a:gd name="T110" fmla="*/ 454 w 1076"/>
                <a:gd name="T111" fmla="*/ 6 h 1078"/>
                <a:gd name="T112" fmla="*/ 312 w 1076"/>
                <a:gd name="T113" fmla="*/ 50 h 107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76"/>
                <a:gd name="T172" fmla="*/ 0 h 1078"/>
                <a:gd name="T173" fmla="*/ 1076 w 1076"/>
                <a:gd name="T174" fmla="*/ 1078 h 107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76" h="1078">
                  <a:moveTo>
                    <a:pt x="312" y="50"/>
                  </a:moveTo>
                  <a:lnTo>
                    <a:pt x="312" y="50"/>
                  </a:lnTo>
                  <a:lnTo>
                    <a:pt x="288" y="62"/>
                  </a:lnTo>
                  <a:lnTo>
                    <a:pt x="264" y="74"/>
                  </a:lnTo>
                  <a:lnTo>
                    <a:pt x="240" y="90"/>
                  </a:lnTo>
                  <a:lnTo>
                    <a:pt x="218" y="104"/>
                  </a:lnTo>
                  <a:lnTo>
                    <a:pt x="198" y="122"/>
                  </a:lnTo>
                  <a:lnTo>
                    <a:pt x="178" y="138"/>
                  </a:lnTo>
                  <a:lnTo>
                    <a:pt x="158" y="156"/>
                  </a:lnTo>
                  <a:lnTo>
                    <a:pt x="140" y="176"/>
                  </a:lnTo>
                  <a:lnTo>
                    <a:pt x="122" y="196"/>
                  </a:lnTo>
                  <a:lnTo>
                    <a:pt x="106" y="216"/>
                  </a:lnTo>
                  <a:lnTo>
                    <a:pt x="92" y="236"/>
                  </a:lnTo>
                  <a:lnTo>
                    <a:pt x="78" y="258"/>
                  </a:lnTo>
                  <a:lnTo>
                    <a:pt x="64" y="282"/>
                  </a:lnTo>
                  <a:lnTo>
                    <a:pt x="52" y="304"/>
                  </a:lnTo>
                  <a:lnTo>
                    <a:pt x="42" y="328"/>
                  </a:lnTo>
                  <a:lnTo>
                    <a:pt x="32" y="352"/>
                  </a:lnTo>
                  <a:lnTo>
                    <a:pt x="24" y="376"/>
                  </a:lnTo>
                  <a:lnTo>
                    <a:pt x="18" y="402"/>
                  </a:lnTo>
                  <a:lnTo>
                    <a:pt x="12" y="426"/>
                  </a:lnTo>
                  <a:lnTo>
                    <a:pt x="6" y="452"/>
                  </a:lnTo>
                  <a:lnTo>
                    <a:pt x="2" y="478"/>
                  </a:lnTo>
                  <a:lnTo>
                    <a:pt x="0" y="504"/>
                  </a:lnTo>
                  <a:lnTo>
                    <a:pt x="0" y="530"/>
                  </a:lnTo>
                  <a:lnTo>
                    <a:pt x="0" y="556"/>
                  </a:lnTo>
                  <a:lnTo>
                    <a:pt x="0" y="582"/>
                  </a:lnTo>
                  <a:lnTo>
                    <a:pt x="4" y="608"/>
                  </a:lnTo>
                  <a:lnTo>
                    <a:pt x="8" y="634"/>
                  </a:lnTo>
                  <a:lnTo>
                    <a:pt x="14" y="660"/>
                  </a:lnTo>
                  <a:lnTo>
                    <a:pt x="20" y="686"/>
                  </a:lnTo>
                  <a:lnTo>
                    <a:pt x="28" y="712"/>
                  </a:lnTo>
                  <a:lnTo>
                    <a:pt x="38" y="738"/>
                  </a:lnTo>
                  <a:lnTo>
                    <a:pt x="48" y="764"/>
                  </a:lnTo>
                  <a:lnTo>
                    <a:pt x="48" y="764"/>
                  </a:lnTo>
                  <a:lnTo>
                    <a:pt x="60" y="788"/>
                  </a:lnTo>
                  <a:lnTo>
                    <a:pt x="74" y="812"/>
                  </a:lnTo>
                  <a:lnTo>
                    <a:pt x="88" y="836"/>
                  </a:lnTo>
                  <a:lnTo>
                    <a:pt x="104" y="858"/>
                  </a:lnTo>
                  <a:lnTo>
                    <a:pt x="120" y="878"/>
                  </a:lnTo>
                  <a:lnTo>
                    <a:pt x="138" y="900"/>
                  </a:lnTo>
                  <a:lnTo>
                    <a:pt x="156" y="918"/>
                  </a:lnTo>
                  <a:lnTo>
                    <a:pt x="174" y="936"/>
                  </a:lnTo>
                  <a:lnTo>
                    <a:pt x="194" y="954"/>
                  </a:lnTo>
                  <a:lnTo>
                    <a:pt x="214" y="970"/>
                  </a:lnTo>
                  <a:lnTo>
                    <a:pt x="236" y="984"/>
                  </a:lnTo>
                  <a:lnTo>
                    <a:pt x="258" y="998"/>
                  </a:lnTo>
                  <a:lnTo>
                    <a:pt x="280" y="1012"/>
                  </a:lnTo>
                  <a:lnTo>
                    <a:pt x="304" y="1024"/>
                  </a:lnTo>
                  <a:lnTo>
                    <a:pt x="326" y="1034"/>
                  </a:lnTo>
                  <a:lnTo>
                    <a:pt x="350" y="1044"/>
                  </a:lnTo>
                  <a:lnTo>
                    <a:pt x="376" y="1052"/>
                  </a:lnTo>
                  <a:lnTo>
                    <a:pt x="400" y="1060"/>
                  </a:lnTo>
                  <a:lnTo>
                    <a:pt x="426" y="1066"/>
                  </a:lnTo>
                  <a:lnTo>
                    <a:pt x="450" y="1070"/>
                  </a:lnTo>
                  <a:lnTo>
                    <a:pt x="476" y="1074"/>
                  </a:lnTo>
                  <a:lnTo>
                    <a:pt x="502" y="1076"/>
                  </a:lnTo>
                  <a:lnTo>
                    <a:pt x="528" y="1078"/>
                  </a:lnTo>
                  <a:lnTo>
                    <a:pt x="554" y="1076"/>
                  </a:lnTo>
                  <a:lnTo>
                    <a:pt x="580" y="1076"/>
                  </a:lnTo>
                  <a:lnTo>
                    <a:pt x="608" y="1072"/>
                  </a:lnTo>
                  <a:lnTo>
                    <a:pt x="634" y="1068"/>
                  </a:lnTo>
                  <a:lnTo>
                    <a:pt x="660" y="1064"/>
                  </a:lnTo>
                  <a:lnTo>
                    <a:pt x="686" y="1056"/>
                  </a:lnTo>
                  <a:lnTo>
                    <a:pt x="712" y="1048"/>
                  </a:lnTo>
                  <a:lnTo>
                    <a:pt x="738" y="1038"/>
                  </a:lnTo>
                  <a:lnTo>
                    <a:pt x="762" y="1028"/>
                  </a:lnTo>
                  <a:lnTo>
                    <a:pt x="762" y="1028"/>
                  </a:lnTo>
                  <a:lnTo>
                    <a:pt x="808" y="1004"/>
                  </a:lnTo>
                  <a:lnTo>
                    <a:pt x="850" y="978"/>
                  </a:lnTo>
                  <a:lnTo>
                    <a:pt x="888" y="948"/>
                  </a:lnTo>
                  <a:lnTo>
                    <a:pt x="924" y="914"/>
                  </a:lnTo>
                  <a:lnTo>
                    <a:pt x="956" y="878"/>
                  </a:lnTo>
                  <a:lnTo>
                    <a:pt x="984" y="840"/>
                  </a:lnTo>
                  <a:lnTo>
                    <a:pt x="1010" y="798"/>
                  </a:lnTo>
                  <a:lnTo>
                    <a:pt x="1030" y="756"/>
                  </a:lnTo>
                  <a:lnTo>
                    <a:pt x="1048" y="712"/>
                  </a:lnTo>
                  <a:lnTo>
                    <a:pt x="1060" y="666"/>
                  </a:lnTo>
                  <a:lnTo>
                    <a:pt x="1070" y="620"/>
                  </a:lnTo>
                  <a:lnTo>
                    <a:pt x="1076" y="572"/>
                  </a:lnTo>
                  <a:lnTo>
                    <a:pt x="1076" y="524"/>
                  </a:lnTo>
                  <a:lnTo>
                    <a:pt x="1072" y="476"/>
                  </a:lnTo>
                  <a:lnTo>
                    <a:pt x="1064" y="426"/>
                  </a:lnTo>
                  <a:lnTo>
                    <a:pt x="1052" y="380"/>
                  </a:lnTo>
                  <a:lnTo>
                    <a:pt x="946" y="412"/>
                  </a:lnTo>
                  <a:lnTo>
                    <a:pt x="946" y="412"/>
                  </a:lnTo>
                  <a:lnTo>
                    <a:pt x="956" y="450"/>
                  </a:lnTo>
                  <a:lnTo>
                    <a:pt x="962" y="488"/>
                  </a:lnTo>
                  <a:lnTo>
                    <a:pt x="964" y="526"/>
                  </a:lnTo>
                  <a:lnTo>
                    <a:pt x="964" y="564"/>
                  </a:lnTo>
                  <a:lnTo>
                    <a:pt x="960" y="602"/>
                  </a:lnTo>
                  <a:lnTo>
                    <a:pt x="952" y="640"/>
                  </a:lnTo>
                  <a:lnTo>
                    <a:pt x="942" y="676"/>
                  </a:lnTo>
                  <a:lnTo>
                    <a:pt x="928" y="710"/>
                  </a:lnTo>
                  <a:lnTo>
                    <a:pt x="912" y="744"/>
                  </a:lnTo>
                  <a:lnTo>
                    <a:pt x="892" y="778"/>
                  </a:lnTo>
                  <a:lnTo>
                    <a:pt x="870" y="808"/>
                  </a:lnTo>
                  <a:lnTo>
                    <a:pt x="844" y="836"/>
                  </a:lnTo>
                  <a:lnTo>
                    <a:pt x="816" y="862"/>
                  </a:lnTo>
                  <a:lnTo>
                    <a:pt x="786" y="886"/>
                  </a:lnTo>
                  <a:lnTo>
                    <a:pt x="752" y="908"/>
                  </a:lnTo>
                  <a:lnTo>
                    <a:pt x="716" y="926"/>
                  </a:lnTo>
                  <a:lnTo>
                    <a:pt x="716" y="926"/>
                  </a:lnTo>
                  <a:lnTo>
                    <a:pt x="676" y="942"/>
                  </a:lnTo>
                  <a:lnTo>
                    <a:pt x="634" y="954"/>
                  </a:lnTo>
                  <a:lnTo>
                    <a:pt x="592" y="962"/>
                  </a:lnTo>
                  <a:lnTo>
                    <a:pt x="552" y="966"/>
                  </a:lnTo>
                  <a:lnTo>
                    <a:pt x="510" y="964"/>
                  </a:lnTo>
                  <a:lnTo>
                    <a:pt x="468" y="960"/>
                  </a:lnTo>
                  <a:lnTo>
                    <a:pt x="428" y="952"/>
                  </a:lnTo>
                  <a:lnTo>
                    <a:pt x="390" y="940"/>
                  </a:lnTo>
                  <a:lnTo>
                    <a:pt x="352" y="924"/>
                  </a:lnTo>
                  <a:lnTo>
                    <a:pt x="316" y="904"/>
                  </a:lnTo>
                  <a:lnTo>
                    <a:pt x="282" y="880"/>
                  </a:lnTo>
                  <a:lnTo>
                    <a:pt x="250" y="854"/>
                  </a:lnTo>
                  <a:lnTo>
                    <a:pt x="220" y="824"/>
                  </a:lnTo>
                  <a:lnTo>
                    <a:pt x="194" y="792"/>
                  </a:lnTo>
                  <a:lnTo>
                    <a:pt x="170" y="756"/>
                  </a:lnTo>
                  <a:lnTo>
                    <a:pt x="150" y="718"/>
                  </a:lnTo>
                  <a:lnTo>
                    <a:pt x="150" y="718"/>
                  </a:lnTo>
                  <a:lnTo>
                    <a:pt x="134" y="676"/>
                  </a:lnTo>
                  <a:lnTo>
                    <a:pt x="122" y="636"/>
                  </a:lnTo>
                  <a:lnTo>
                    <a:pt x="114" y="594"/>
                  </a:lnTo>
                  <a:lnTo>
                    <a:pt x="110" y="552"/>
                  </a:lnTo>
                  <a:lnTo>
                    <a:pt x="112" y="510"/>
                  </a:lnTo>
                  <a:lnTo>
                    <a:pt x="116" y="470"/>
                  </a:lnTo>
                  <a:lnTo>
                    <a:pt x="124" y="430"/>
                  </a:lnTo>
                  <a:lnTo>
                    <a:pt x="138" y="390"/>
                  </a:lnTo>
                  <a:lnTo>
                    <a:pt x="154" y="352"/>
                  </a:lnTo>
                  <a:lnTo>
                    <a:pt x="172" y="316"/>
                  </a:lnTo>
                  <a:lnTo>
                    <a:pt x="196" y="282"/>
                  </a:lnTo>
                  <a:lnTo>
                    <a:pt x="222" y="250"/>
                  </a:lnTo>
                  <a:lnTo>
                    <a:pt x="252" y="222"/>
                  </a:lnTo>
                  <a:lnTo>
                    <a:pt x="284" y="194"/>
                  </a:lnTo>
                  <a:lnTo>
                    <a:pt x="320" y="170"/>
                  </a:lnTo>
                  <a:lnTo>
                    <a:pt x="360" y="150"/>
                  </a:lnTo>
                  <a:lnTo>
                    <a:pt x="360" y="150"/>
                  </a:lnTo>
                  <a:lnTo>
                    <a:pt x="396" y="136"/>
                  </a:lnTo>
                  <a:lnTo>
                    <a:pt x="434" y="124"/>
                  </a:lnTo>
                  <a:lnTo>
                    <a:pt x="472" y="116"/>
                  </a:lnTo>
                  <a:lnTo>
                    <a:pt x="510" y="112"/>
                  </a:lnTo>
                  <a:lnTo>
                    <a:pt x="548" y="112"/>
                  </a:lnTo>
                  <a:lnTo>
                    <a:pt x="586" y="114"/>
                  </a:lnTo>
                  <a:lnTo>
                    <a:pt x="622" y="120"/>
                  </a:lnTo>
                  <a:lnTo>
                    <a:pt x="660" y="130"/>
                  </a:lnTo>
                  <a:lnTo>
                    <a:pt x="694" y="142"/>
                  </a:lnTo>
                  <a:lnTo>
                    <a:pt x="728" y="156"/>
                  </a:lnTo>
                  <a:lnTo>
                    <a:pt x="762" y="174"/>
                  </a:lnTo>
                  <a:lnTo>
                    <a:pt x="792" y="196"/>
                  </a:lnTo>
                  <a:lnTo>
                    <a:pt x="822" y="220"/>
                  </a:lnTo>
                  <a:lnTo>
                    <a:pt x="850" y="246"/>
                  </a:lnTo>
                  <a:lnTo>
                    <a:pt x="874" y="276"/>
                  </a:lnTo>
                  <a:lnTo>
                    <a:pt x="896" y="308"/>
                  </a:lnTo>
                  <a:lnTo>
                    <a:pt x="990" y="248"/>
                  </a:lnTo>
                  <a:lnTo>
                    <a:pt x="990" y="248"/>
                  </a:lnTo>
                  <a:lnTo>
                    <a:pt x="962" y="208"/>
                  </a:lnTo>
                  <a:lnTo>
                    <a:pt x="930" y="170"/>
                  </a:lnTo>
                  <a:lnTo>
                    <a:pt x="896" y="136"/>
                  </a:lnTo>
                  <a:lnTo>
                    <a:pt x="860" y="106"/>
                  </a:lnTo>
                  <a:lnTo>
                    <a:pt x="820" y="80"/>
                  </a:lnTo>
                  <a:lnTo>
                    <a:pt x="778" y="56"/>
                  </a:lnTo>
                  <a:lnTo>
                    <a:pt x="736" y="38"/>
                  </a:lnTo>
                  <a:lnTo>
                    <a:pt x="690" y="22"/>
                  </a:lnTo>
                  <a:lnTo>
                    <a:pt x="644" y="10"/>
                  </a:lnTo>
                  <a:lnTo>
                    <a:pt x="598" y="4"/>
                  </a:lnTo>
                  <a:lnTo>
                    <a:pt x="550" y="0"/>
                  </a:lnTo>
                  <a:lnTo>
                    <a:pt x="502" y="2"/>
                  </a:lnTo>
                  <a:lnTo>
                    <a:pt x="454" y="6"/>
                  </a:lnTo>
                  <a:lnTo>
                    <a:pt x="406" y="16"/>
                  </a:lnTo>
                  <a:lnTo>
                    <a:pt x="360" y="30"/>
                  </a:lnTo>
                  <a:lnTo>
                    <a:pt x="312" y="50"/>
                  </a:lnTo>
                  <a:lnTo>
                    <a:pt x="31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sp>
          <p:nvSpPr>
            <p:cNvPr id="30761" name="Freeform 56"/>
            <p:cNvSpPr>
              <a:spLocks noChangeArrowheads="1"/>
            </p:cNvSpPr>
            <p:nvPr/>
          </p:nvSpPr>
          <p:spPr bwMode="auto">
            <a:xfrm>
              <a:off x="619125" y="622300"/>
              <a:ext cx="968375" cy="968375"/>
            </a:xfrm>
            <a:custGeom>
              <a:avLst/>
              <a:gdLst>
                <a:gd name="T0" fmla="*/ 150 w 610"/>
                <a:gd name="T1" fmla="*/ 42 h 610"/>
                <a:gd name="T2" fmla="*/ 80 w 610"/>
                <a:gd name="T3" fmla="*/ 100 h 610"/>
                <a:gd name="T4" fmla="*/ 32 w 610"/>
                <a:gd name="T5" fmla="*/ 172 h 610"/>
                <a:gd name="T6" fmla="*/ 4 w 610"/>
                <a:gd name="T7" fmla="*/ 256 h 610"/>
                <a:gd name="T8" fmla="*/ 4 w 610"/>
                <a:gd name="T9" fmla="*/ 344 h 610"/>
                <a:gd name="T10" fmla="*/ 28 w 610"/>
                <a:gd name="T11" fmla="*/ 432 h 610"/>
                <a:gd name="T12" fmla="*/ 60 w 610"/>
                <a:gd name="T13" fmla="*/ 486 h 610"/>
                <a:gd name="T14" fmla="*/ 122 w 610"/>
                <a:gd name="T15" fmla="*/ 548 h 610"/>
                <a:gd name="T16" fmla="*/ 200 w 610"/>
                <a:gd name="T17" fmla="*/ 590 h 610"/>
                <a:gd name="T18" fmla="*/ 286 w 610"/>
                <a:gd name="T19" fmla="*/ 608 h 610"/>
                <a:gd name="T20" fmla="*/ 374 w 610"/>
                <a:gd name="T21" fmla="*/ 602 h 610"/>
                <a:gd name="T22" fmla="*/ 434 w 610"/>
                <a:gd name="T23" fmla="*/ 582 h 610"/>
                <a:gd name="T24" fmla="*/ 504 w 610"/>
                <a:gd name="T25" fmla="*/ 536 h 610"/>
                <a:gd name="T26" fmla="*/ 558 w 610"/>
                <a:gd name="T27" fmla="*/ 478 h 610"/>
                <a:gd name="T28" fmla="*/ 592 w 610"/>
                <a:gd name="T29" fmla="*/ 406 h 610"/>
                <a:gd name="T30" fmla="*/ 610 w 610"/>
                <a:gd name="T31" fmla="*/ 330 h 610"/>
                <a:gd name="T32" fmla="*/ 606 w 610"/>
                <a:gd name="T33" fmla="*/ 248 h 610"/>
                <a:gd name="T34" fmla="*/ 470 w 610"/>
                <a:gd name="T35" fmla="*/ 262 h 610"/>
                <a:gd name="T36" fmla="*/ 476 w 610"/>
                <a:gd name="T37" fmla="*/ 306 h 610"/>
                <a:gd name="T38" fmla="*/ 470 w 610"/>
                <a:gd name="T39" fmla="*/ 350 h 610"/>
                <a:gd name="T40" fmla="*/ 454 w 610"/>
                <a:gd name="T41" fmla="*/ 390 h 610"/>
                <a:gd name="T42" fmla="*/ 426 w 610"/>
                <a:gd name="T43" fmla="*/ 424 h 610"/>
                <a:gd name="T44" fmla="*/ 390 w 610"/>
                <a:gd name="T45" fmla="*/ 452 h 610"/>
                <a:gd name="T46" fmla="*/ 360 w 610"/>
                <a:gd name="T47" fmla="*/ 466 h 610"/>
                <a:gd name="T48" fmla="*/ 312 w 610"/>
                <a:gd name="T49" fmla="*/ 474 h 610"/>
                <a:gd name="T50" fmla="*/ 262 w 610"/>
                <a:gd name="T51" fmla="*/ 470 h 610"/>
                <a:gd name="T52" fmla="*/ 218 w 610"/>
                <a:gd name="T53" fmla="*/ 450 h 610"/>
                <a:gd name="T54" fmla="*/ 180 w 610"/>
                <a:gd name="T55" fmla="*/ 418 h 610"/>
                <a:gd name="T56" fmla="*/ 152 w 610"/>
                <a:gd name="T57" fmla="*/ 376 h 610"/>
                <a:gd name="T58" fmla="*/ 140 w 610"/>
                <a:gd name="T59" fmla="*/ 344 h 610"/>
                <a:gd name="T60" fmla="*/ 136 w 610"/>
                <a:gd name="T61" fmla="*/ 294 h 610"/>
                <a:gd name="T62" fmla="*/ 146 w 610"/>
                <a:gd name="T63" fmla="*/ 246 h 610"/>
                <a:gd name="T64" fmla="*/ 170 w 610"/>
                <a:gd name="T65" fmla="*/ 202 h 610"/>
                <a:gd name="T66" fmla="*/ 204 w 610"/>
                <a:gd name="T67" fmla="*/ 168 h 610"/>
                <a:gd name="T68" fmla="*/ 234 w 610"/>
                <a:gd name="T69" fmla="*/ 150 h 610"/>
                <a:gd name="T70" fmla="*/ 280 w 610"/>
                <a:gd name="T71" fmla="*/ 136 h 610"/>
                <a:gd name="T72" fmla="*/ 328 w 610"/>
                <a:gd name="T73" fmla="*/ 136 h 610"/>
                <a:gd name="T74" fmla="*/ 372 w 610"/>
                <a:gd name="T75" fmla="*/ 148 h 610"/>
                <a:gd name="T76" fmla="*/ 412 w 610"/>
                <a:gd name="T77" fmla="*/ 172 h 610"/>
                <a:gd name="T78" fmla="*/ 444 w 610"/>
                <a:gd name="T79" fmla="*/ 206 h 610"/>
                <a:gd name="T80" fmla="*/ 566 w 610"/>
                <a:gd name="T81" fmla="*/ 146 h 610"/>
                <a:gd name="T82" fmla="*/ 514 w 610"/>
                <a:gd name="T83" fmla="*/ 82 h 610"/>
                <a:gd name="T84" fmla="*/ 446 w 610"/>
                <a:gd name="T85" fmla="*/ 34 h 610"/>
                <a:gd name="T86" fmla="*/ 370 w 610"/>
                <a:gd name="T87" fmla="*/ 6 h 610"/>
                <a:gd name="T88" fmla="*/ 288 w 610"/>
                <a:gd name="T89" fmla="*/ 0 h 610"/>
                <a:gd name="T90" fmla="*/ 206 w 610"/>
                <a:gd name="T91" fmla="*/ 16 h 61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10"/>
                <a:gd name="T139" fmla="*/ 0 h 610"/>
                <a:gd name="T140" fmla="*/ 610 w 610"/>
                <a:gd name="T141" fmla="*/ 610 h 61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10" h="610">
                  <a:moveTo>
                    <a:pt x="178" y="28"/>
                  </a:moveTo>
                  <a:lnTo>
                    <a:pt x="178" y="28"/>
                  </a:lnTo>
                  <a:lnTo>
                    <a:pt x="150" y="42"/>
                  </a:lnTo>
                  <a:lnTo>
                    <a:pt x="126" y="58"/>
                  </a:lnTo>
                  <a:lnTo>
                    <a:pt x="102" y="78"/>
                  </a:lnTo>
                  <a:lnTo>
                    <a:pt x="80" y="100"/>
                  </a:lnTo>
                  <a:lnTo>
                    <a:pt x="62" y="122"/>
                  </a:lnTo>
                  <a:lnTo>
                    <a:pt x="46" y="146"/>
                  </a:lnTo>
                  <a:lnTo>
                    <a:pt x="32" y="172"/>
                  </a:lnTo>
                  <a:lnTo>
                    <a:pt x="20" y="198"/>
                  </a:lnTo>
                  <a:lnTo>
                    <a:pt x="10" y="226"/>
                  </a:lnTo>
                  <a:lnTo>
                    <a:pt x="4" y="256"/>
                  </a:lnTo>
                  <a:lnTo>
                    <a:pt x="2" y="284"/>
                  </a:lnTo>
                  <a:lnTo>
                    <a:pt x="0" y="314"/>
                  </a:lnTo>
                  <a:lnTo>
                    <a:pt x="4" y="344"/>
                  </a:lnTo>
                  <a:lnTo>
                    <a:pt x="8" y="374"/>
                  </a:lnTo>
                  <a:lnTo>
                    <a:pt x="18" y="404"/>
                  </a:lnTo>
                  <a:lnTo>
                    <a:pt x="28" y="432"/>
                  </a:lnTo>
                  <a:lnTo>
                    <a:pt x="28" y="432"/>
                  </a:lnTo>
                  <a:lnTo>
                    <a:pt x="44" y="460"/>
                  </a:lnTo>
                  <a:lnTo>
                    <a:pt x="60" y="486"/>
                  </a:lnTo>
                  <a:lnTo>
                    <a:pt x="80" y="508"/>
                  </a:lnTo>
                  <a:lnTo>
                    <a:pt x="100" y="530"/>
                  </a:lnTo>
                  <a:lnTo>
                    <a:pt x="122" y="548"/>
                  </a:lnTo>
                  <a:lnTo>
                    <a:pt x="148" y="566"/>
                  </a:lnTo>
                  <a:lnTo>
                    <a:pt x="174" y="580"/>
                  </a:lnTo>
                  <a:lnTo>
                    <a:pt x="200" y="590"/>
                  </a:lnTo>
                  <a:lnTo>
                    <a:pt x="228" y="600"/>
                  </a:lnTo>
                  <a:lnTo>
                    <a:pt x="256" y="606"/>
                  </a:lnTo>
                  <a:lnTo>
                    <a:pt x="286" y="608"/>
                  </a:lnTo>
                  <a:lnTo>
                    <a:pt x="316" y="610"/>
                  </a:lnTo>
                  <a:lnTo>
                    <a:pt x="346" y="606"/>
                  </a:lnTo>
                  <a:lnTo>
                    <a:pt x="374" y="602"/>
                  </a:lnTo>
                  <a:lnTo>
                    <a:pt x="404" y="594"/>
                  </a:lnTo>
                  <a:lnTo>
                    <a:pt x="434" y="582"/>
                  </a:lnTo>
                  <a:lnTo>
                    <a:pt x="434" y="582"/>
                  </a:lnTo>
                  <a:lnTo>
                    <a:pt x="458" y="568"/>
                  </a:lnTo>
                  <a:lnTo>
                    <a:pt x="482" y="554"/>
                  </a:lnTo>
                  <a:lnTo>
                    <a:pt x="504" y="536"/>
                  </a:lnTo>
                  <a:lnTo>
                    <a:pt x="524" y="518"/>
                  </a:lnTo>
                  <a:lnTo>
                    <a:pt x="542" y="498"/>
                  </a:lnTo>
                  <a:lnTo>
                    <a:pt x="558" y="478"/>
                  </a:lnTo>
                  <a:lnTo>
                    <a:pt x="572" y="454"/>
                  </a:lnTo>
                  <a:lnTo>
                    <a:pt x="584" y="432"/>
                  </a:lnTo>
                  <a:lnTo>
                    <a:pt x="592" y="406"/>
                  </a:lnTo>
                  <a:lnTo>
                    <a:pt x="600" y="382"/>
                  </a:lnTo>
                  <a:lnTo>
                    <a:pt x="606" y="356"/>
                  </a:lnTo>
                  <a:lnTo>
                    <a:pt x="610" y="330"/>
                  </a:lnTo>
                  <a:lnTo>
                    <a:pt x="610" y="302"/>
                  </a:lnTo>
                  <a:lnTo>
                    <a:pt x="610" y="276"/>
                  </a:lnTo>
                  <a:lnTo>
                    <a:pt x="606" y="248"/>
                  </a:lnTo>
                  <a:lnTo>
                    <a:pt x="600" y="222"/>
                  </a:lnTo>
                  <a:lnTo>
                    <a:pt x="470" y="262"/>
                  </a:lnTo>
                  <a:lnTo>
                    <a:pt x="470" y="262"/>
                  </a:lnTo>
                  <a:lnTo>
                    <a:pt x="474" y="276"/>
                  </a:lnTo>
                  <a:lnTo>
                    <a:pt x="476" y="292"/>
                  </a:lnTo>
                  <a:lnTo>
                    <a:pt x="476" y="306"/>
                  </a:lnTo>
                  <a:lnTo>
                    <a:pt x="474" y="320"/>
                  </a:lnTo>
                  <a:lnTo>
                    <a:pt x="472" y="336"/>
                  </a:lnTo>
                  <a:lnTo>
                    <a:pt x="470" y="350"/>
                  </a:lnTo>
                  <a:lnTo>
                    <a:pt x="466" y="364"/>
                  </a:lnTo>
                  <a:lnTo>
                    <a:pt x="460" y="376"/>
                  </a:lnTo>
                  <a:lnTo>
                    <a:pt x="454" y="390"/>
                  </a:lnTo>
                  <a:lnTo>
                    <a:pt x="446" y="402"/>
                  </a:lnTo>
                  <a:lnTo>
                    <a:pt x="436" y="414"/>
                  </a:lnTo>
                  <a:lnTo>
                    <a:pt x="426" y="424"/>
                  </a:lnTo>
                  <a:lnTo>
                    <a:pt x="416" y="434"/>
                  </a:lnTo>
                  <a:lnTo>
                    <a:pt x="404" y="444"/>
                  </a:lnTo>
                  <a:lnTo>
                    <a:pt x="390" y="452"/>
                  </a:lnTo>
                  <a:lnTo>
                    <a:pt x="376" y="460"/>
                  </a:lnTo>
                  <a:lnTo>
                    <a:pt x="376" y="460"/>
                  </a:lnTo>
                  <a:lnTo>
                    <a:pt x="360" y="466"/>
                  </a:lnTo>
                  <a:lnTo>
                    <a:pt x="344" y="470"/>
                  </a:lnTo>
                  <a:lnTo>
                    <a:pt x="328" y="474"/>
                  </a:lnTo>
                  <a:lnTo>
                    <a:pt x="312" y="474"/>
                  </a:lnTo>
                  <a:lnTo>
                    <a:pt x="294" y="474"/>
                  </a:lnTo>
                  <a:lnTo>
                    <a:pt x="278" y="472"/>
                  </a:lnTo>
                  <a:lnTo>
                    <a:pt x="262" y="470"/>
                  </a:lnTo>
                  <a:lnTo>
                    <a:pt x="246" y="464"/>
                  </a:lnTo>
                  <a:lnTo>
                    <a:pt x="232" y="458"/>
                  </a:lnTo>
                  <a:lnTo>
                    <a:pt x="218" y="450"/>
                  </a:lnTo>
                  <a:lnTo>
                    <a:pt x="204" y="440"/>
                  </a:lnTo>
                  <a:lnTo>
                    <a:pt x="192" y="430"/>
                  </a:lnTo>
                  <a:lnTo>
                    <a:pt x="180" y="418"/>
                  </a:lnTo>
                  <a:lnTo>
                    <a:pt x="168" y="406"/>
                  </a:lnTo>
                  <a:lnTo>
                    <a:pt x="160" y="392"/>
                  </a:lnTo>
                  <a:lnTo>
                    <a:pt x="152" y="376"/>
                  </a:lnTo>
                  <a:lnTo>
                    <a:pt x="152" y="376"/>
                  </a:lnTo>
                  <a:lnTo>
                    <a:pt x="144" y="360"/>
                  </a:lnTo>
                  <a:lnTo>
                    <a:pt x="140" y="344"/>
                  </a:lnTo>
                  <a:lnTo>
                    <a:pt x="136" y="326"/>
                  </a:lnTo>
                  <a:lnTo>
                    <a:pt x="136" y="310"/>
                  </a:lnTo>
                  <a:lnTo>
                    <a:pt x="136" y="294"/>
                  </a:lnTo>
                  <a:lnTo>
                    <a:pt x="138" y="278"/>
                  </a:lnTo>
                  <a:lnTo>
                    <a:pt x="142" y="262"/>
                  </a:lnTo>
                  <a:lnTo>
                    <a:pt x="146" y="246"/>
                  </a:lnTo>
                  <a:lnTo>
                    <a:pt x="152" y="230"/>
                  </a:lnTo>
                  <a:lnTo>
                    <a:pt x="160" y="216"/>
                  </a:lnTo>
                  <a:lnTo>
                    <a:pt x="170" y="202"/>
                  </a:lnTo>
                  <a:lnTo>
                    <a:pt x="180" y="190"/>
                  </a:lnTo>
                  <a:lnTo>
                    <a:pt x="192" y="178"/>
                  </a:lnTo>
                  <a:lnTo>
                    <a:pt x="204" y="168"/>
                  </a:lnTo>
                  <a:lnTo>
                    <a:pt x="220" y="158"/>
                  </a:lnTo>
                  <a:lnTo>
                    <a:pt x="234" y="150"/>
                  </a:lnTo>
                  <a:lnTo>
                    <a:pt x="234" y="150"/>
                  </a:lnTo>
                  <a:lnTo>
                    <a:pt x="250" y="144"/>
                  </a:lnTo>
                  <a:lnTo>
                    <a:pt x="266" y="140"/>
                  </a:lnTo>
                  <a:lnTo>
                    <a:pt x="280" y="136"/>
                  </a:lnTo>
                  <a:lnTo>
                    <a:pt x="296" y="134"/>
                  </a:lnTo>
                  <a:lnTo>
                    <a:pt x="312" y="134"/>
                  </a:lnTo>
                  <a:lnTo>
                    <a:pt x="328" y="136"/>
                  </a:lnTo>
                  <a:lnTo>
                    <a:pt x="342" y="138"/>
                  </a:lnTo>
                  <a:lnTo>
                    <a:pt x="358" y="142"/>
                  </a:lnTo>
                  <a:lnTo>
                    <a:pt x="372" y="148"/>
                  </a:lnTo>
                  <a:lnTo>
                    <a:pt x="386" y="154"/>
                  </a:lnTo>
                  <a:lnTo>
                    <a:pt x="400" y="162"/>
                  </a:lnTo>
                  <a:lnTo>
                    <a:pt x="412" y="172"/>
                  </a:lnTo>
                  <a:lnTo>
                    <a:pt x="424" y="182"/>
                  </a:lnTo>
                  <a:lnTo>
                    <a:pt x="434" y="194"/>
                  </a:lnTo>
                  <a:lnTo>
                    <a:pt x="444" y="206"/>
                  </a:lnTo>
                  <a:lnTo>
                    <a:pt x="452" y="220"/>
                  </a:lnTo>
                  <a:lnTo>
                    <a:pt x="566" y="146"/>
                  </a:lnTo>
                  <a:lnTo>
                    <a:pt x="566" y="146"/>
                  </a:lnTo>
                  <a:lnTo>
                    <a:pt x="550" y="122"/>
                  </a:lnTo>
                  <a:lnTo>
                    <a:pt x="532" y="102"/>
                  </a:lnTo>
                  <a:lnTo>
                    <a:pt x="514" y="82"/>
                  </a:lnTo>
                  <a:lnTo>
                    <a:pt x="492" y="64"/>
                  </a:lnTo>
                  <a:lnTo>
                    <a:pt x="470" y="48"/>
                  </a:lnTo>
                  <a:lnTo>
                    <a:pt x="446" y="34"/>
                  </a:lnTo>
                  <a:lnTo>
                    <a:pt x="422" y="22"/>
                  </a:lnTo>
                  <a:lnTo>
                    <a:pt x="396" y="14"/>
                  </a:lnTo>
                  <a:lnTo>
                    <a:pt x="370" y="6"/>
                  </a:lnTo>
                  <a:lnTo>
                    <a:pt x="342" y="2"/>
                  </a:lnTo>
                  <a:lnTo>
                    <a:pt x="316" y="0"/>
                  </a:lnTo>
                  <a:lnTo>
                    <a:pt x="288" y="0"/>
                  </a:lnTo>
                  <a:lnTo>
                    <a:pt x="260" y="4"/>
                  </a:lnTo>
                  <a:lnTo>
                    <a:pt x="232" y="8"/>
                  </a:lnTo>
                  <a:lnTo>
                    <a:pt x="206" y="16"/>
                  </a:lnTo>
                  <a:lnTo>
                    <a:pt x="178" y="28"/>
                  </a:lnTo>
                  <a:lnTo>
                    <a:pt x="178" y="28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sp>
          <p:nvSpPr>
            <p:cNvPr id="30762" name="Freeform 57"/>
            <p:cNvSpPr>
              <a:spLocks noChangeArrowheads="1"/>
            </p:cNvSpPr>
            <p:nvPr/>
          </p:nvSpPr>
          <p:spPr bwMode="auto">
            <a:xfrm>
              <a:off x="1546225" y="234950"/>
              <a:ext cx="1171575" cy="663575"/>
            </a:xfrm>
            <a:custGeom>
              <a:avLst/>
              <a:gdLst>
                <a:gd name="T0" fmla="*/ 0 w 738"/>
                <a:gd name="T1" fmla="*/ 418 h 418"/>
                <a:gd name="T2" fmla="*/ 738 w 738"/>
                <a:gd name="T3" fmla="*/ 188 h 418"/>
                <a:gd name="T4" fmla="*/ 650 w 738"/>
                <a:gd name="T5" fmla="*/ 0 h 418"/>
                <a:gd name="T6" fmla="*/ 0 w 738"/>
                <a:gd name="T7" fmla="*/ 418 h 4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38"/>
                <a:gd name="T13" fmla="*/ 0 h 418"/>
                <a:gd name="T14" fmla="*/ 738 w 738"/>
                <a:gd name="T15" fmla="*/ 418 h 4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38" h="418">
                  <a:moveTo>
                    <a:pt x="0" y="418"/>
                  </a:moveTo>
                  <a:lnTo>
                    <a:pt x="738" y="188"/>
                  </a:lnTo>
                  <a:lnTo>
                    <a:pt x="650" y="0"/>
                  </a:lnTo>
                  <a:lnTo>
                    <a:pt x="0" y="4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</p:grpSp>
      <p:sp>
        <p:nvSpPr>
          <p:cNvPr id="30763" name="Freeform 65"/>
          <p:cNvSpPr>
            <a:spLocks noEditPoints="1" noChangeArrowheads="1"/>
          </p:cNvSpPr>
          <p:nvPr/>
        </p:nvSpPr>
        <p:spPr bwMode="auto">
          <a:xfrm>
            <a:off x="1878013" y="4349750"/>
            <a:ext cx="458787" cy="457200"/>
          </a:xfrm>
          <a:custGeom>
            <a:avLst/>
            <a:gdLst>
              <a:gd name="T0" fmla="*/ 1058 w 1136"/>
              <a:gd name="T1" fmla="*/ 482 h 1136"/>
              <a:gd name="T2" fmla="*/ 1064 w 1136"/>
              <a:gd name="T3" fmla="*/ 532 h 1136"/>
              <a:gd name="T4" fmla="*/ 1064 w 1136"/>
              <a:gd name="T5" fmla="*/ 610 h 1136"/>
              <a:gd name="T6" fmla="*/ 1050 w 1136"/>
              <a:gd name="T7" fmla="*/ 688 h 1136"/>
              <a:gd name="T8" fmla="*/ 976 w 1136"/>
              <a:gd name="T9" fmla="*/ 854 h 1136"/>
              <a:gd name="T10" fmla="*/ 942 w 1136"/>
              <a:gd name="T11" fmla="*/ 894 h 1136"/>
              <a:gd name="T12" fmla="*/ 886 w 1136"/>
              <a:gd name="T13" fmla="*/ 950 h 1136"/>
              <a:gd name="T14" fmla="*/ 824 w 1136"/>
              <a:gd name="T15" fmla="*/ 994 h 1136"/>
              <a:gd name="T16" fmla="*/ 654 w 1136"/>
              <a:gd name="T17" fmla="*/ 1058 h 1136"/>
              <a:gd name="T18" fmla="*/ 604 w 1136"/>
              <a:gd name="T19" fmla="*/ 1064 h 1136"/>
              <a:gd name="T20" fmla="*/ 526 w 1136"/>
              <a:gd name="T21" fmla="*/ 1064 h 1136"/>
              <a:gd name="T22" fmla="*/ 448 w 1136"/>
              <a:gd name="T23" fmla="*/ 1050 h 1136"/>
              <a:gd name="T24" fmla="*/ 282 w 1136"/>
              <a:gd name="T25" fmla="*/ 976 h 1136"/>
              <a:gd name="T26" fmla="*/ 240 w 1136"/>
              <a:gd name="T27" fmla="*/ 944 h 1136"/>
              <a:gd name="T28" fmla="*/ 186 w 1136"/>
              <a:gd name="T29" fmla="*/ 888 h 1136"/>
              <a:gd name="T30" fmla="*/ 142 w 1136"/>
              <a:gd name="T31" fmla="*/ 824 h 1136"/>
              <a:gd name="T32" fmla="*/ 78 w 1136"/>
              <a:gd name="T33" fmla="*/ 654 h 1136"/>
              <a:gd name="T34" fmla="*/ 72 w 1136"/>
              <a:gd name="T35" fmla="*/ 604 h 1136"/>
              <a:gd name="T36" fmla="*/ 72 w 1136"/>
              <a:gd name="T37" fmla="*/ 526 h 1136"/>
              <a:gd name="T38" fmla="*/ 86 w 1136"/>
              <a:gd name="T39" fmla="*/ 448 h 1136"/>
              <a:gd name="T40" fmla="*/ 160 w 1136"/>
              <a:gd name="T41" fmla="*/ 284 h 1136"/>
              <a:gd name="T42" fmla="*/ 192 w 1136"/>
              <a:gd name="T43" fmla="*/ 242 h 1136"/>
              <a:gd name="T44" fmla="*/ 248 w 1136"/>
              <a:gd name="T45" fmla="*/ 186 h 1136"/>
              <a:gd name="T46" fmla="*/ 312 w 1136"/>
              <a:gd name="T47" fmla="*/ 142 h 1136"/>
              <a:gd name="T48" fmla="*/ 482 w 1136"/>
              <a:gd name="T49" fmla="*/ 78 h 1136"/>
              <a:gd name="T50" fmla="*/ 532 w 1136"/>
              <a:gd name="T51" fmla="*/ 72 h 1136"/>
              <a:gd name="T52" fmla="*/ 610 w 1136"/>
              <a:gd name="T53" fmla="*/ 72 h 1136"/>
              <a:gd name="T54" fmla="*/ 688 w 1136"/>
              <a:gd name="T55" fmla="*/ 86 h 1136"/>
              <a:gd name="T56" fmla="*/ 852 w 1136"/>
              <a:gd name="T57" fmla="*/ 160 h 1136"/>
              <a:gd name="T58" fmla="*/ 894 w 1136"/>
              <a:gd name="T59" fmla="*/ 194 h 1136"/>
              <a:gd name="T60" fmla="*/ 950 w 1136"/>
              <a:gd name="T61" fmla="*/ 250 h 1136"/>
              <a:gd name="T62" fmla="*/ 994 w 1136"/>
              <a:gd name="T63" fmla="*/ 312 h 1136"/>
              <a:gd name="T64" fmla="*/ 866 w 1136"/>
              <a:gd name="T65" fmla="*/ 704 h 1136"/>
              <a:gd name="T66" fmla="*/ 892 w 1136"/>
              <a:gd name="T67" fmla="*/ 610 h 1136"/>
              <a:gd name="T68" fmla="*/ 890 w 1136"/>
              <a:gd name="T69" fmla="*/ 514 h 1136"/>
              <a:gd name="T70" fmla="*/ 862 w 1136"/>
              <a:gd name="T71" fmla="*/ 424 h 1136"/>
              <a:gd name="T72" fmla="*/ 808 w 1136"/>
              <a:gd name="T73" fmla="*/ 346 h 1136"/>
              <a:gd name="T74" fmla="*/ 734 w 1136"/>
              <a:gd name="T75" fmla="*/ 286 h 1136"/>
              <a:gd name="T76" fmla="*/ 672 w 1136"/>
              <a:gd name="T77" fmla="*/ 258 h 1136"/>
              <a:gd name="T78" fmla="*/ 576 w 1136"/>
              <a:gd name="T79" fmla="*/ 240 h 1136"/>
              <a:gd name="T80" fmla="*/ 484 w 1136"/>
              <a:gd name="T81" fmla="*/ 252 h 1136"/>
              <a:gd name="T82" fmla="*/ 396 w 1136"/>
              <a:gd name="T83" fmla="*/ 288 h 1136"/>
              <a:gd name="T84" fmla="*/ 324 w 1136"/>
              <a:gd name="T85" fmla="*/ 350 h 1136"/>
              <a:gd name="T86" fmla="*/ 270 w 1136"/>
              <a:gd name="T87" fmla="*/ 432 h 1136"/>
              <a:gd name="T88" fmla="*/ 248 w 1136"/>
              <a:gd name="T89" fmla="*/ 496 h 1136"/>
              <a:gd name="T90" fmla="*/ 240 w 1136"/>
              <a:gd name="T91" fmla="*/ 590 h 1136"/>
              <a:gd name="T92" fmla="*/ 260 w 1136"/>
              <a:gd name="T93" fmla="*/ 682 h 1136"/>
              <a:gd name="T94" fmla="*/ 306 w 1136"/>
              <a:gd name="T95" fmla="*/ 766 h 1136"/>
              <a:gd name="T96" fmla="*/ 374 w 1136"/>
              <a:gd name="T97" fmla="*/ 832 h 1136"/>
              <a:gd name="T98" fmla="*/ 432 w 1136"/>
              <a:gd name="T99" fmla="*/ 866 h 1136"/>
              <a:gd name="T100" fmla="*/ 526 w 1136"/>
              <a:gd name="T101" fmla="*/ 894 h 1136"/>
              <a:gd name="T102" fmla="*/ 622 w 1136"/>
              <a:gd name="T103" fmla="*/ 892 h 1136"/>
              <a:gd name="T104" fmla="*/ 712 w 1136"/>
              <a:gd name="T105" fmla="*/ 862 h 1136"/>
              <a:gd name="T106" fmla="*/ 790 w 1136"/>
              <a:gd name="T107" fmla="*/ 810 h 1136"/>
              <a:gd name="T108" fmla="*/ 850 w 1136"/>
              <a:gd name="T109" fmla="*/ 734 h 11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136"/>
              <a:gd name="T166" fmla="*/ 0 h 1136"/>
              <a:gd name="T167" fmla="*/ 1136 w 1136"/>
              <a:gd name="T168" fmla="*/ 1136 h 11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136" h="1136">
                <a:moveTo>
                  <a:pt x="1072" y="284"/>
                </a:moveTo>
                <a:lnTo>
                  <a:pt x="1136" y="452"/>
                </a:lnTo>
                <a:lnTo>
                  <a:pt x="1058" y="482"/>
                </a:lnTo>
                <a:lnTo>
                  <a:pt x="1058" y="482"/>
                </a:lnTo>
                <a:lnTo>
                  <a:pt x="1062" y="508"/>
                </a:lnTo>
                <a:lnTo>
                  <a:pt x="1064" y="532"/>
                </a:lnTo>
                <a:lnTo>
                  <a:pt x="1066" y="558"/>
                </a:lnTo>
                <a:lnTo>
                  <a:pt x="1064" y="584"/>
                </a:lnTo>
                <a:lnTo>
                  <a:pt x="1064" y="610"/>
                </a:lnTo>
                <a:lnTo>
                  <a:pt x="1060" y="636"/>
                </a:lnTo>
                <a:lnTo>
                  <a:pt x="1056" y="662"/>
                </a:lnTo>
                <a:lnTo>
                  <a:pt x="1050" y="688"/>
                </a:lnTo>
                <a:lnTo>
                  <a:pt x="1126" y="724"/>
                </a:lnTo>
                <a:lnTo>
                  <a:pt x="1052" y="888"/>
                </a:lnTo>
                <a:lnTo>
                  <a:pt x="976" y="854"/>
                </a:lnTo>
                <a:lnTo>
                  <a:pt x="976" y="854"/>
                </a:lnTo>
                <a:lnTo>
                  <a:pt x="960" y="874"/>
                </a:lnTo>
                <a:lnTo>
                  <a:pt x="942" y="894"/>
                </a:lnTo>
                <a:lnTo>
                  <a:pt x="924" y="914"/>
                </a:lnTo>
                <a:lnTo>
                  <a:pt x="906" y="932"/>
                </a:lnTo>
                <a:lnTo>
                  <a:pt x="886" y="950"/>
                </a:lnTo>
                <a:lnTo>
                  <a:pt x="866" y="966"/>
                </a:lnTo>
                <a:lnTo>
                  <a:pt x="846" y="980"/>
                </a:lnTo>
                <a:lnTo>
                  <a:pt x="824" y="994"/>
                </a:lnTo>
                <a:lnTo>
                  <a:pt x="852" y="1072"/>
                </a:lnTo>
                <a:lnTo>
                  <a:pt x="684" y="1136"/>
                </a:lnTo>
                <a:lnTo>
                  <a:pt x="654" y="1058"/>
                </a:lnTo>
                <a:lnTo>
                  <a:pt x="654" y="1058"/>
                </a:lnTo>
                <a:lnTo>
                  <a:pt x="628" y="1062"/>
                </a:lnTo>
                <a:lnTo>
                  <a:pt x="604" y="1064"/>
                </a:lnTo>
                <a:lnTo>
                  <a:pt x="578" y="1066"/>
                </a:lnTo>
                <a:lnTo>
                  <a:pt x="552" y="1066"/>
                </a:lnTo>
                <a:lnTo>
                  <a:pt x="526" y="1064"/>
                </a:lnTo>
                <a:lnTo>
                  <a:pt x="500" y="1060"/>
                </a:lnTo>
                <a:lnTo>
                  <a:pt x="474" y="1056"/>
                </a:lnTo>
                <a:lnTo>
                  <a:pt x="448" y="1050"/>
                </a:lnTo>
                <a:lnTo>
                  <a:pt x="412" y="1126"/>
                </a:lnTo>
                <a:lnTo>
                  <a:pt x="248" y="1052"/>
                </a:lnTo>
                <a:lnTo>
                  <a:pt x="282" y="976"/>
                </a:lnTo>
                <a:lnTo>
                  <a:pt x="282" y="976"/>
                </a:lnTo>
                <a:lnTo>
                  <a:pt x="262" y="960"/>
                </a:lnTo>
                <a:lnTo>
                  <a:pt x="240" y="944"/>
                </a:lnTo>
                <a:lnTo>
                  <a:pt x="222" y="926"/>
                </a:lnTo>
                <a:lnTo>
                  <a:pt x="204" y="906"/>
                </a:lnTo>
                <a:lnTo>
                  <a:pt x="186" y="888"/>
                </a:lnTo>
                <a:lnTo>
                  <a:pt x="170" y="866"/>
                </a:lnTo>
                <a:lnTo>
                  <a:pt x="156" y="846"/>
                </a:lnTo>
                <a:lnTo>
                  <a:pt x="142" y="824"/>
                </a:lnTo>
                <a:lnTo>
                  <a:pt x="64" y="854"/>
                </a:lnTo>
                <a:lnTo>
                  <a:pt x="0" y="684"/>
                </a:lnTo>
                <a:lnTo>
                  <a:pt x="78" y="654"/>
                </a:lnTo>
                <a:lnTo>
                  <a:pt x="78" y="654"/>
                </a:lnTo>
                <a:lnTo>
                  <a:pt x="74" y="630"/>
                </a:lnTo>
                <a:lnTo>
                  <a:pt x="72" y="604"/>
                </a:lnTo>
                <a:lnTo>
                  <a:pt x="70" y="578"/>
                </a:lnTo>
                <a:lnTo>
                  <a:pt x="70" y="552"/>
                </a:lnTo>
                <a:lnTo>
                  <a:pt x="72" y="526"/>
                </a:lnTo>
                <a:lnTo>
                  <a:pt x="76" y="500"/>
                </a:lnTo>
                <a:lnTo>
                  <a:pt x="80" y="474"/>
                </a:lnTo>
                <a:lnTo>
                  <a:pt x="86" y="448"/>
                </a:lnTo>
                <a:lnTo>
                  <a:pt x="10" y="412"/>
                </a:lnTo>
                <a:lnTo>
                  <a:pt x="84" y="248"/>
                </a:lnTo>
                <a:lnTo>
                  <a:pt x="160" y="284"/>
                </a:lnTo>
                <a:lnTo>
                  <a:pt x="160" y="284"/>
                </a:lnTo>
                <a:lnTo>
                  <a:pt x="176" y="262"/>
                </a:lnTo>
                <a:lnTo>
                  <a:pt x="192" y="242"/>
                </a:lnTo>
                <a:lnTo>
                  <a:pt x="210" y="222"/>
                </a:lnTo>
                <a:lnTo>
                  <a:pt x="230" y="204"/>
                </a:lnTo>
                <a:lnTo>
                  <a:pt x="248" y="186"/>
                </a:lnTo>
                <a:lnTo>
                  <a:pt x="270" y="170"/>
                </a:lnTo>
                <a:lnTo>
                  <a:pt x="290" y="156"/>
                </a:lnTo>
                <a:lnTo>
                  <a:pt x="312" y="142"/>
                </a:lnTo>
                <a:lnTo>
                  <a:pt x="282" y="64"/>
                </a:lnTo>
                <a:lnTo>
                  <a:pt x="452" y="0"/>
                </a:lnTo>
                <a:lnTo>
                  <a:pt x="482" y="78"/>
                </a:lnTo>
                <a:lnTo>
                  <a:pt x="482" y="78"/>
                </a:lnTo>
                <a:lnTo>
                  <a:pt x="506" y="74"/>
                </a:lnTo>
                <a:lnTo>
                  <a:pt x="532" y="72"/>
                </a:lnTo>
                <a:lnTo>
                  <a:pt x="558" y="70"/>
                </a:lnTo>
                <a:lnTo>
                  <a:pt x="584" y="72"/>
                </a:lnTo>
                <a:lnTo>
                  <a:pt x="610" y="72"/>
                </a:lnTo>
                <a:lnTo>
                  <a:pt x="636" y="76"/>
                </a:lnTo>
                <a:lnTo>
                  <a:pt x="662" y="80"/>
                </a:lnTo>
                <a:lnTo>
                  <a:pt x="688" y="86"/>
                </a:lnTo>
                <a:lnTo>
                  <a:pt x="724" y="10"/>
                </a:lnTo>
                <a:lnTo>
                  <a:pt x="888" y="84"/>
                </a:lnTo>
                <a:lnTo>
                  <a:pt x="852" y="160"/>
                </a:lnTo>
                <a:lnTo>
                  <a:pt x="852" y="160"/>
                </a:lnTo>
                <a:lnTo>
                  <a:pt x="874" y="176"/>
                </a:lnTo>
                <a:lnTo>
                  <a:pt x="894" y="194"/>
                </a:lnTo>
                <a:lnTo>
                  <a:pt x="914" y="212"/>
                </a:lnTo>
                <a:lnTo>
                  <a:pt x="932" y="230"/>
                </a:lnTo>
                <a:lnTo>
                  <a:pt x="950" y="250"/>
                </a:lnTo>
                <a:lnTo>
                  <a:pt x="966" y="270"/>
                </a:lnTo>
                <a:lnTo>
                  <a:pt x="980" y="290"/>
                </a:lnTo>
                <a:lnTo>
                  <a:pt x="994" y="312"/>
                </a:lnTo>
                <a:lnTo>
                  <a:pt x="1072" y="284"/>
                </a:lnTo>
                <a:close/>
                <a:moveTo>
                  <a:pt x="866" y="704"/>
                </a:moveTo>
                <a:lnTo>
                  <a:pt x="866" y="704"/>
                </a:lnTo>
                <a:lnTo>
                  <a:pt x="878" y="672"/>
                </a:lnTo>
                <a:lnTo>
                  <a:pt x="888" y="642"/>
                </a:lnTo>
                <a:lnTo>
                  <a:pt x="892" y="610"/>
                </a:lnTo>
                <a:lnTo>
                  <a:pt x="896" y="578"/>
                </a:lnTo>
                <a:lnTo>
                  <a:pt x="894" y="546"/>
                </a:lnTo>
                <a:lnTo>
                  <a:pt x="890" y="514"/>
                </a:lnTo>
                <a:lnTo>
                  <a:pt x="884" y="484"/>
                </a:lnTo>
                <a:lnTo>
                  <a:pt x="874" y="454"/>
                </a:lnTo>
                <a:lnTo>
                  <a:pt x="862" y="424"/>
                </a:lnTo>
                <a:lnTo>
                  <a:pt x="848" y="398"/>
                </a:lnTo>
                <a:lnTo>
                  <a:pt x="830" y="370"/>
                </a:lnTo>
                <a:lnTo>
                  <a:pt x="808" y="346"/>
                </a:lnTo>
                <a:lnTo>
                  <a:pt x="786" y="324"/>
                </a:lnTo>
                <a:lnTo>
                  <a:pt x="760" y="304"/>
                </a:lnTo>
                <a:lnTo>
                  <a:pt x="734" y="286"/>
                </a:lnTo>
                <a:lnTo>
                  <a:pt x="704" y="270"/>
                </a:lnTo>
                <a:lnTo>
                  <a:pt x="704" y="270"/>
                </a:lnTo>
                <a:lnTo>
                  <a:pt x="672" y="258"/>
                </a:lnTo>
                <a:lnTo>
                  <a:pt x="640" y="248"/>
                </a:lnTo>
                <a:lnTo>
                  <a:pt x="608" y="244"/>
                </a:lnTo>
                <a:lnTo>
                  <a:pt x="576" y="240"/>
                </a:lnTo>
                <a:lnTo>
                  <a:pt x="546" y="242"/>
                </a:lnTo>
                <a:lnTo>
                  <a:pt x="514" y="246"/>
                </a:lnTo>
                <a:lnTo>
                  <a:pt x="484" y="252"/>
                </a:lnTo>
                <a:lnTo>
                  <a:pt x="454" y="262"/>
                </a:lnTo>
                <a:lnTo>
                  <a:pt x="424" y="274"/>
                </a:lnTo>
                <a:lnTo>
                  <a:pt x="396" y="288"/>
                </a:lnTo>
                <a:lnTo>
                  <a:pt x="370" y="306"/>
                </a:lnTo>
                <a:lnTo>
                  <a:pt x="346" y="328"/>
                </a:lnTo>
                <a:lnTo>
                  <a:pt x="324" y="350"/>
                </a:lnTo>
                <a:lnTo>
                  <a:pt x="304" y="376"/>
                </a:lnTo>
                <a:lnTo>
                  <a:pt x="286" y="402"/>
                </a:lnTo>
                <a:lnTo>
                  <a:pt x="270" y="432"/>
                </a:lnTo>
                <a:lnTo>
                  <a:pt x="270" y="432"/>
                </a:lnTo>
                <a:lnTo>
                  <a:pt x="258" y="464"/>
                </a:lnTo>
                <a:lnTo>
                  <a:pt x="248" y="496"/>
                </a:lnTo>
                <a:lnTo>
                  <a:pt x="242" y="528"/>
                </a:lnTo>
                <a:lnTo>
                  <a:pt x="240" y="560"/>
                </a:lnTo>
                <a:lnTo>
                  <a:pt x="240" y="590"/>
                </a:lnTo>
                <a:lnTo>
                  <a:pt x="244" y="622"/>
                </a:lnTo>
                <a:lnTo>
                  <a:pt x="252" y="654"/>
                </a:lnTo>
                <a:lnTo>
                  <a:pt x="260" y="682"/>
                </a:lnTo>
                <a:lnTo>
                  <a:pt x="274" y="712"/>
                </a:lnTo>
                <a:lnTo>
                  <a:pt x="288" y="740"/>
                </a:lnTo>
                <a:lnTo>
                  <a:pt x="306" y="766"/>
                </a:lnTo>
                <a:lnTo>
                  <a:pt x="326" y="790"/>
                </a:lnTo>
                <a:lnTo>
                  <a:pt x="350" y="812"/>
                </a:lnTo>
                <a:lnTo>
                  <a:pt x="374" y="832"/>
                </a:lnTo>
                <a:lnTo>
                  <a:pt x="402" y="850"/>
                </a:lnTo>
                <a:lnTo>
                  <a:pt x="432" y="866"/>
                </a:lnTo>
                <a:lnTo>
                  <a:pt x="432" y="866"/>
                </a:lnTo>
                <a:lnTo>
                  <a:pt x="464" y="878"/>
                </a:lnTo>
                <a:lnTo>
                  <a:pt x="494" y="888"/>
                </a:lnTo>
                <a:lnTo>
                  <a:pt x="526" y="894"/>
                </a:lnTo>
                <a:lnTo>
                  <a:pt x="558" y="896"/>
                </a:lnTo>
                <a:lnTo>
                  <a:pt x="590" y="896"/>
                </a:lnTo>
                <a:lnTo>
                  <a:pt x="622" y="892"/>
                </a:lnTo>
                <a:lnTo>
                  <a:pt x="652" y="884"/>
                </a:lnTo>
                <a:lnTo>
                  <a:pt x="682" y="876"/>
                </a:lnTo>
                <a:lnTo>
                  <a:pt x="712" y="862"/>
                </a:lnTo>
                <a:lnTo>
                  <a:pt x="738" y="848"/>
                </a:lnTo>
                <a:lnTo>
                  <a:pt x="766" y="830"/>
                </a:lnTo>
                <a:lnTo>
                  <a:pt x="790" y="810"/>
                </a:lnTo>
                <a:lnTo>
                  <a:pt x="812" y="786"/>
                </a:lnTo>
                <a:lnTo>
                  <a:pt x="832" y="762"/>
                </a:lnTo>
                <a:lnTo>
                  <a:pt x="850" y="734"/>
                </a:lnTo>
                <a:lnTo>
                  <a:pt x="866" y="704"/>
                </a:lnTo>
                <a:lnTo>
                  <a:pt x="866" y="70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grpSp>
        <p:nvGrpSpPr>
          <p:cNvPr id="30764" name="组合 103"/>
          <p:cNvGrpSpPr>
            <a:grpSpLocks/>
          </p:cNvGrpSpPr>
          <p:nvPr/>
        </p:nvGrpSpPr>
        <p:grpSpPr bwMode="auto">
          <a:xfrm>
            <a:off x="9080500" y="1825625"/>
            <a:ext cx="557213" cy="582613"/>
            <a:chOff x="0" y="0"/>
            <a:chExt cx="1089025" cy="1139825"/>
          </a:xfrm>
        </p:grpSpPr>
        <p:sp>
          <p:nvSpPr>
            <p:cNvPr id="30765" name="Freeform 76"/>
            <p:cNvSpPr>
              <a:spLocks noChangeArrowheads="1"/>
            </p:cNvSpPr>
            <p:nvPr/>
          </p:nvSpPr>
          <p:spPr bwMode="auto">
            <a:xfrm>
              <a:off x="958850" y="492125"/>
              <a:ext cx="130175" cy="63500"/>
            </a:xfrm>
            <a:custGeom>
              <a:avLst/>
              <a:gdLst>
                <a:gd name="T0" fmla="*/ 82 w 82"/>
                <a:gd name="T1" fmla="*/ 20 h 40"/>
                <a:gd name="T2" fmla="*/ 82 w 82"/>
                <a:gd name="T3" fmla="*/ 20 h 40"/>
                <a:gd name="T4" fmla="*/ 80 w 82"/>
                <a:gd name="T5" fmla="*/ 28 h 40"/>
                <a:gd name="T6" fmla="*/ 76 w 82"/>
                <a:gd name="T7" fmla="*/ 34 h 40"/>
                <a:gd name="T8" fmla="*/ 76 w 82"/>
                <a:gd name="T9" fmla="*/ 34 h 40"/>
                <a:gd name="T10" fmla="*/ 70 w 82"/>
                <a:gd name="T11" fmla="*/ 38 h 40"/>
                <a:gd name="T12" fmla="*/ 62 w 82"/>
                <a:gd name="T13" fmla="*/ 40 h 40"/>
                <a:gd name="T14" fmla="*/ 20 w 82"/>
                <a:gd name="T15" fmla="*/ 40 h 40"/>
                <a:gd name="T16" fmla="*/ 20 w 82"/>
                <a:gd name="T17" fmla="*/ 40 h 40"/>
                <a:gd name="T18" fmla="*/ 12 w 82"/>
                <a:gd name="T19" fmla="*/ 38 h 40"/>
                <a:gd name="T20" fmla="*/ 6 w 82"/>
                <a:gd name="T21" fmla="*/ 34 h 40"/>
                <a:gd name="T22" fmla="*/ 2 w 82"/>
                <a:gd name="T23" fmla="*/ 28 h 40"/>
                <a:gd name="T24" fmla="*/ 0 w 82"/>
                <a:gd name="T25" fmla="*/ 20 h 40"/>
                <a:gd name="T26" fmla="*/ 0 w 82"/>
                <a:gd name="T27" fmla="*/ 20 h 40"/>
                <a:gd name="T28" fmla="*/ 2 w 82"/>
                <a:gd name="T29" fmla="*/ 12 h 40"/>
                <a:gd name="T30" fmla="*/ 6 w 82"/>
                <a:gd name="T31" fmla="*/ 6 h 40"/>
                <a:gd name="T32" fmla="*/ 6 w 82"/>
                <a:gd name="T33" fmla="*/ 6 h 40"/>
                <a:gd name="T34" fmla="*/ 12 w 82"/>
                <a:gd name="T35" fmla="*/ 2 h 40"/>
                <a:gd name="T36" fmla="*/ 20 w 82"/>
                <a:gd name="T37" fmla="*/ 0 h 40"/>
                <a:gd name="T38" fmla="*/ 62 w 82"/>
                <a:gd name="T39" fmla="*/ 0 h 40"/>
                <a:gd name="T40" fmla="*/ 62 w 82"/>
                <a:gd name="T41" fmla="*/ 0 h 40"/>
                <a:gd name="T42" fmla="*/ 70 w 82"/>
                <a:gd name="T43" fmla="*/ 2 h 40"/>
                <a:gd name="T44" fmla="*/ 76 w 82"/>
                <a:gd name="T45" fmla="*/ 6 h 40"/>
                <a:gd name="T46" fmla="*/ 80 w 82"/>
                <a:gd name="T47" fmla="*/ 12 h 40"/>
                <a:gd name="T48" fmla="*/ 82 w 82"/>
                <a:gd name="T49" fmla="*/ 20 h 40"/>
                <a:gd name="T50" fmla="*/ 82 w 82"/>
                <a:gd name="T51" fmla="*/ 20 h 4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2"/>
                <a:gd name="T79" fmla="*/ 0 h 40"/>
                <a:gd name="T80" fmla="*/ 82 w 82"/>
                <a:gd name="T81" fmla="*/ 40 h 4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2" h="40">
                  <a:moveTo>
                    <a:pt x="82" y="20"/>
                  </a:moveTo>
                  <a:lnTo>
                    <a:pt x="82" y="20"/>
                  </a:lnTo>
                  <a:lnTo>
                    <a:pt x="80" y="28"/>
                  </a:lnTo>
                  <a:lnTo>
                    <a:pt x="76" y="34"/>
                  </a:lnTo>
                  <a:lnTo>
                    <a:pt x="76" y="34"/>
                  </a:lnTo>
                  <a:lnTo>
                    <a:pt x="70" y="38"/>
                  </a:lnTo>
                  <a:lnTo>
                    <a:pt x="62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70" y="2"/>
                  </a:lnTo>
                  <a:lnTo>
                    <a:pt x="76" y="6"/>
                  </a:lnTo>
                  <a:lnTo>
                    <a:pt x="80" y="12"/>
                  </a:lnTo>
                  <a:lnTo>
                    <a:pt x="82" y="20"/>
                  </a:lnTo>
                  <a:lnTo>
                    <a:pt x="82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sp>
          <p:nvSpPr>
            <p:cNvPr id="30766" name="Freeform 77"/>
            <p:cNvSpPr>
              <a:spLocks noChangeArrowheads="1"/>
            </p:cNvSpPr>
            <p:nvPr/>
          </p:nvSpPr>
          <p:spPr bwMode="auto">
            <a:xfrm>
              <a:off x="831850" y="177800"/>
              <a:ext cx="111125" cy="111125"/>
            </a:xfrm>
            <a:custGeom>
              <a:avLst/>
              <a:gdLst>
                <a:gd name="T0" fmla="*/ 36 w 70"/>
                <a:gd name="T1" fmla="*/ 6 h 70"/>
                <a:gd name="T2" fmla="*/ 36 w 70"/>
                <a:gd name="T3" fmla="*/ 6 h 70"/>
                <a:gd name="T4" fmla="*/ 42 w 70"/>
                <a:gd name="T5" fmla="*/ 2 h 70"/>
                <a:gd name="T6" fmla="*/ 50 w 70"/>
                <a:gd name="T7" fmla="*/ 0 h 70"/>
                <a:gd name="T8" fmla="*/ 58 w 70"/>
                <a:gd name="T9" fmla="*/ 2 h 70"/>
                <a:gd name="T10" fmla="*/ 64 w 70"/>
                <a:gd name="T11" fmla="*/ 6 h 70"/>
                <a:gd name="T12" fmla="*/ 64 w 70"/>
                <a:gd name="T13" fmla="*/ 6 h 70"/>
                <a:gd name="T14" fmla="*/ 68 w 70"/>
                <a:gd name="T15" fmla="*/ 12 h 70"/>
                <a:gd name="T16" fmla="*/ 70 w 70"/>
                <a:gd name="T17" fmla="*/ 20 h 70"/>
                <a:gd name="T18" fmla="*/ 70 w 70"/>
                <a:gd name="T19" fmla="*/ 20 h 70"/>
                <a:gd name="T20" fmla="*/ 68 w 70"/>
                <a:gd name="T21" fmla="*/ 28 h 70"/>
                <a:gd name="T22" fmla="*/ 64 w 70"/>
                <a:gd name="T23" fmla="*/ 34 h 70"/>
                <a:gd name="T24" fmla="*/ 34 w 70"/>
                <a:gd name="T25" fmla="*/ 64 h 70"/>
                <a:gd name="T26" fmla="*/ 34 w 70"/>
                <a:gd name="T27" fmla="*/ 64 h 70"/>
                <a:gd name="T28" fmla="*/ 28 w 70"/>
                <a:gd name="T29" fmla="*/ 68 h 70"/>
                <a:gd name="T30" fmla="*/ 20 w 70"/>
                <a:gd name="T31" fmla="*/ 70 h 70"/>
                <a:gd name="T32" fmla="*/ 12 w 70"/>
                <a:gd name="T33" fmla="*/ 68 h 70"/>
                <a:gd name="T34" fmla="*/ 6 w 70"/>
                <a:gd name="T35" fmla="*/ 64 h 70"/>
                <a:gd name="T36" fmla="*/ 6 w 70"/>
                <a:gd name="T37" fmla="*/ 64 h 70"/>
                <a:gd name="T38" fmla="*/ 2 w 70"/>
                <a:gd name="T39" fmla="*/ 58 h 70"/>
                <a:gd name="T40" fmla="*/ 0 w 70"/>
                <a:gd name="T41" fmla="*/ 50 h 70"/>
                <a:gd name="T42" fmla="*/ 0 w 70"/>
                <a:gd name="T43" fmla="*/ 50 h 70"/>
                <a:gd name="T44" fmla="*/ 2 w 70"/>
                <a:gd name="T45" fmla="*/ 42 h 70"/>
                <a:gd name="T46" fmla="*/ 6 w 70"/>
                <a:gd name="T47" fmla="*/ 36 h 70"/>
                <a:gd name="T48" fmla="*/ 36 w 70"/>
                <a:gd name="T49" fmla="*/ 6 h 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0"/>
                <a:gd name="T76" fmla="*/ 0 h 70"/>
                <a:gd name="T77" fmla="*/ 70 w 70"/>
                <a:gd name="T78" fmla="*/ 70 h 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0" h="70">
                  <a:moveTo>
                    <a:pt x="36" y="6"/>
                  </a:moveTo>
                  <a:lnTo>
                    <a:pt x="36" y="6"/>
                  </a:lnTo>
                  <a:lnTo>
                    <a:pt x="42" y="2"/>
                  </a:lnTo>
                  <a:lnTo>
                    <a:pt x="50" y="0"/>
                  </a:lnTo>
                  <a:lnTo>
                    <a:pt x="58" y="2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8" y="12"/>
                  </a:lnTo>
                  <a:lnTo>
                    <a:pt x="70" y="20"/>
                  </a:lnTo>
                  <a:lnTo>
                    <a:pt x="70" y="20"/>
                  </a:lnTo>
                  <a:lnTo>
                    <a:pt x="68" y="28"/>
                  </a:lnTo>
                  <a:lnTo>
                    <a:pt x="64" y="34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28" y="68"/>
                  </a:lnTo>
                  <a:lnTo>
                    <a:pt x="20" y="70"/>
                  </a:lnTo>
                  <a:lnTo>
                    <a:pt x="12" y="68"/>
                  </a:lnTo>
                  <a:lnTo>
                    <a:pt x="6" y="64"/>
                  </a:lnTo>
                  <a:lnTo>
                    <a:pt x="6" y="64"/>
                  </a:lnTo>
                  <a:lnTo>
                    <a:pt x="2" y="58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2" y="42"/>
                  </a:lnTo>
                  <a:lnTo>
                    <a:pt x="6" y="36"/>
                  </a:lnTo>
                  <a:lnTo>
                    <a:pt x="36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sp>
          <p:nvSpPr>
            <p:cNvPr id="30767" name="Freeform 78"/>
            <p:cNvSpPr>
              <a:spLocks noChangeArrowheads="1"/>
            </p:cNvSpPr>
            <p:nvPr/>
          </p:nvSpPr>
          <p:spPr bwMode="auto">
            <a:xfrm>
              <a:off x="165100" y="177800"/>
              <a:ext cx="752475" cy="708025"/>
            </a:xfrm>
            <a:custGeom>
              <a:avLst/>
              <a:gdLst>
                <a:gd name="T0" fmla="*/ 0 w 474"/>
                <a:gd name="T1" fmla="*/ 238 h 446"/>
                <a:gd name="T2" fmla="*/ 0 w 474"/>
                <a:gd name="T3" fmla="*/ 238 h 446"/>
                <a:gd name="T4" fmla="*/ 2 w 474"/>
                <a:gd name="T5" fmla="*/ 214 h 446"/>
                <a:gd name="T6" fmla="*/ 6 w 474"/>
                <a:gd name="T7" fmla="*/ 190 h 446"/>
                <a:gd name="T8" fmla="*/ 12 w 474"/>
                <a:gd name="T9" fmla="*/ 166 h 446"/>
                <a:gd name="T10" fmla="*/ 20 w 474"/>
                <a:gd name="T11" fmla="*/ 146 h 446"/>
                <a:gd name="T12" fmla="*/ 30 w 474"/>
                <a:gd name="T13" fmla="*/ 124 h 446"/>
                <a:gd name="T14" fmla="*/ 40 w 474"/>
                <a:gd name="T15" fmla="*/ 104 h 446"/>
                <a:gd name="T16" fmla="*/ 54 w 474"/>
                <a:gd name="T17" fmla="*/ 86 h 446"/>
                <a:gd name="T18" fmla="*/ 70 w 474"/>
                <a:gd name="T19" fmla="*/ 70 h 446"/>
                <a:gd name="T20" fmla="*/ 86 w 474"/>
                <a:gd name="T21" fmla="*/ 54 h 446"/>
                <a:gd name="T22" fmla="*/ 104 w 474"/>
                <a:gd name="T23" fmla="*/ 40 h 446"/>
                <a:gd name="T24" fmla="*/ 124 w 474"/>
                <a:gd name="T25" fmla="*/ 30 h 446"/>
                <a:gd name="T26" fmla="*/ 146 w 474"/>
                <a:gd name="T27" fmla="*/ 20 h 446"/>
                <a:gd name="T28" fmla="*/ 166 w 474"/>
                <a:gd name="T29" fmla="*/ 12 h 446"/>
                <a:gd name="T30" fmla="*/ 190 w 474"/>
                <a:gd name="T31" fmla="*/ 6 h 446"/>
                <a:gd name="T32" fmla="*/ 214 w 474"/>
                <a:gd name="T33" fmla="*/ 2 h 446"/>
                <a:gd name="T34" fmla="*/ 238 w 474"/>
                <a:gd name="T35" fmla="*/ 0 h 446"/>
                <a:gd name="T36" fmla="*/ 238 w 474"/>
                <a:gd name="T37" fmla="*/ 0 h 446"/>
                <a:gd name="T38" fmla="*/ 262 w 474"/>
                <a:gd name="T39" fmla="*/ 2 h 446"/>
                <a:gd name="T40" fmla="*/ 284 w 474"/>
                <a:gd name="T41" fmla="*/ 6 h 446"/>
                <a:gd name="T42" fmla="*/ 308 w 474"/>
                <a:gd name="T43" fmla="*/ 12 h 446"/>
                <a:gd name="T44" fmla="*/ 330 w 474"/>
                <a:gd name="T45" fmla="*/ 20 h 446"/>
                <a:gd name="T46" fmla="*/ 350 w 474"/>
                <a:gd name="T47" fmla="*/ 30 h 446"/>
                <a:gd name="T48" fmla="*/ 370 w 474"/>
                <a:gd name="T49" fmla="*/ 40 h 446"/>
                <a:gd name="T50" fmla="*/ 388 w 474"/>
                <a:gd name="T51" fmla="*/ 54 h 446"/>
                <a:gd name="T52" fmla="*/ 404 w 474"/>
                <a:gd name="T53" fmla="*/ 70 h 446"/>
                <a:gd name="T54" fmla="*/ 420 w 474"/>
                <a:gd name="T55" fmla="*/ 86 h 446"/>
                <a:gd name="T56" fmla="*/ 434 w 474"/>
                <a:gd name="T57" fmla="*/ 104 h 446"/>
                <a:gd name="T58" fmla="*/ 446 w 474"/>
                <a:gd name="T59" fmla="*/ 124 h 446"/>
                <a:gd name="T60" fmla="*/ 456 w 474"/>
                <a:gd name="T61" fmla="*/ 146 h 446"/>
                <a:gd name="T62" fmla="*/ 464 w 474"/>
                <a:gd name="T63" fmla="*/ 166 h 446"/>
                <a:gd name="T64" fmla="*/ 470 w 474"/>
                <a:gd name="T65" fmla="*/ 190 h 446"/>
                <a:gd name="T66" fmla="*/ 472 w 474"/>
                <a:gd name="T67" fmla="*/ 214 h 446"/>
                <a:gd name="T68" fmla="*/ 474 w 474"/>
                <a:gd name="T69" fmla="*/ 238 h 446"/>
                <a:gd name="T70" fmla="*/ 474 w 474"/>
                <a:gd name="T71" fmla="*/ 238 h 446"/>
                <a:gd name="T72" fmla="*/ 472 w 474"/>
                <a:gd name="T73" fmla="*/ 270 h 446"/>
                <a:gd name="T74" fmla="*/ 464 w 474"/>
                <a:gd name="T75" fmla="*/ 302 h 446"/>
                <a:gd name="T76" fmla="*/ 454 w 474"/>
                <a:gd name="T77" fmla="*/ 332 h 446"/>
                <a:gd name="T78" fmla="*/ 440 w 474"/>
                <a:gd name="T79" fmla="*/ 360 h 446"/>
                <a:gd name="T80" fmla="*/ 422 w 474"/>
                <a:gd name="T81" fmla="*/ 386 h 446"/>
                <a:gd name="T82" fmla="*/ 400 w 474"/>
                <a:gd name="T83" fmla="*/ 410 h 446"/>
                <a:gd name="T84" fmla="*/ 376 w 474"/>
                <a:gd name="T85" fmla="*/ 430 h 446"/>
                <a:gd name="T86" fmla="*/ 348 w 474"/>
                <a:gd name="T87" fmla="*/ 446 h 446"/>
                <a:gd name="T88" fmla="*/ 126 w 474"/>
                <a:gd name="T89" fmla="*/ 446 h 446"/>
                <a:gd name="T90" fmla="*/ 126 w 474"/>
                <a:gd name="T91" fmla="*/ 446 h 446"/>
                <a:gd name="T92" fmla="*/ 100 w 474"/>
                <a:gd name="T93" fmla="*/ 430 h 446"/>
                <a:gd name="T94" fmla="*/ 74 w 474"/>
                <a:gd name="T95" fmla="*/ 410 h 446"/>
                <a:gd name="T96" fmla="*/ 54 w 474"/>
                <a:gd name="T97" fmla="*/ 386 h 446"/>
                <a:gd name="T98" fmla="*/ 36 w 474"/>
                <a:gd name="T99" fmla="*/ 360 h 446"/>
                <a:gd name="T100" fmla="*/ 20 w 474"/>
                <a:gd name="T101" fmla="*/ 332 h 446"/>
                <a:gd name="T102" fmla="*/ 10 w 474"/>
                <a:gd name="T103" fmla="*/ 302 h 446"/>
                <a:gd name="T104" fmla="*/ 2 w 474"/>
                <a:gd name="T105" fmla="*/ 270 h 446"/>
                <a:gd name="T106" fmla="*/ 0 w 474"/>
                <a:gd name="T107" fmla="*/ 238 h 446"/>
                <a:gd name="T108" fmla="*/ 0 w 474"/>
                <a:gd name="T109" fmla="*/ 238 h 44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74"/>
                <a:gd name="T166" fmla="*/ 0 h 446"/>
                <a:gd name="T167" fmla="*/ 474 w 474"/>
                <a:gd name="T168" fmla="*/ 446 h 44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74" h="446">
                  <a:moveTo>
                    <a:pt x="0" y="238"/>
                  </a:moveTo>
                  <a:lnTo>
                    <a:pt x="0" y="238"/>
                  </a:lnTo>
                  <a:lnTo>
                    <a:pt x="2" y="214"/>
                  </a:lnTo>
                  <a:lnTo>
                    <a:pt x="6" y="190"/>
                  </a:lnTo>
                  <a:lnTo>
                    <a:pt x="12" y="166"/>
                  </a:lnTo>
                  <a:lnTo>
                    <a:pt x="20" y="146"/>
                  </a:lnTo>
                  <a:lnTo>
                    <a:pt x="30" y="124"/>
                  </a:lnTo>
                  <a:lnTo>
                    <a:pt x="40" y="104"/>
                  </a:lnTo>
                  <a:lnTo>
                    <a:pt x="54" y="86"/>
                  </a:lnTo>
                  <a:lnTo>
                    <a:pt x="70" y="70"/>
                  </a:lnTo>
                  <a:lnTo>
                    <a:pt x="86" y="54"/>
                  </a:lnTo>
                  <a:lnTo>
                    <a:pt x="104" y="40"/>
                  </a:lnTo>
                  <a:lnTo>
                    <a:pt x="124" y="30"/>
                  </a:lnTo>
                  <a:lnTo>
                    <a:pt x="146" y="20"/>
                  </a:lnTo>
                  <a:lnTo>
                    <a:pt x="166" y="12"/>
                  </a:lnTo>
                  <a:lnTo>
                    <a:pt x="190" y="6"/>
                  </a:lnTo>
                  <a:lnTo>
                    <a:pt x="214" y="2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62" y="2"/>
                  </a:lnTo>
                  <a:lnTo>
                    <a:pt x="284" y="6"/>
                  </a:lnTo>
                  <a:lnTo>
                    <a:pt x="308" y="12"/>
                  </a:lnTo>
                  <a:lnTo>
                    <a:pt x="330" y="20"/>
                  </a:lnTo>
                  <a:lnTo>
                    <a:pt x="350" y="30"/>
                  </a:lnTo>
                  <a:lnTo>
                    <a:pt x="370" y="40"/>
                  </a:lnTo>
                  <a:lnTo>
                    <a:pt x="388" y="54"/>
                  </a:lnTo>
                  <a:lnTo>
                    <a:pt x="404" y="70"/>
                  </a:lnTo>
                  <a:lnTo>
                    <a:pt x="420" y="86"/>
                  </a:lnTo>
                  <a:lnTo>
                    <a:pt x="434" y="104"/>
                  </a:lnTo>
                  <a:lnTo>
                    <a:pt x="446" y="124"/>
                  </a:lnTo>
                  <a:lnTo>
                    <a:pt x="456" y="146"/>
                  </a:lnTo>
                  <a:lnTo>
                    <a:pt x="464" y="166"/>
                  </a:lnTo>
                  <a:lnTo>
                    <a:pt x="470" y="190"/>
                  </a:lnTo>
                  <a:lnTo>
                    <a:pt x="472" y="214"/>
                  </a:lnTo>
                  <a:lnTo>
                    <a:pt x="474" y="238"/>
                  </a:lnTo>
                  <a:lnTo>
                    <a:pt x="474" y="238"/>
                  </a:lnTo>
                  <a:lnTo>
                    <a:pt x="472" y="270"/>
                  </a:lnTo>
                  <a:lnTo>
                    <a:pt x="464" y="302"/>
                  </a:lnTo>
                  <a:lnTo>
                    <a:pt x="454" y="332"/>
                  </a:lnTo>
                  <a:lnTo>
                    <a:pt x="440" y="360"/>
                  </a:lnTo>
                  <a:lnTo>
                    <a:pt x="422" y="386"/>
                  </a:lnTo>
                  <a:lnTo>
                    <a:pt x="400" y="410"/>
                  </a:lnTo>
                  <a:lnTo>
                    <a:pt x="376" y="430"/>
                  </a:lnTo>
                  <a:lnTo>
                    <a:pt x="348" y="446"/>
                  </a:lnTo>
                  <a:lnTo>
                    <a:pt x="126" y="446"/>
                  </a:lnTo>
                  <a:lnTo>
                    <a:pt x="126" y="446"/>
                  </a:lnTo>
                  <a:lnTo>
                    <a:pt x="100" y="430"/>
                  </a:lnTo>
                  <a:lnTo>
                    <a:pt x="74" y="410"/>
                  </a:lnTo>
                  <a:lnTo>
                    <a:pt x="54" y="386"/>
                  </a:lnTo>
                  <a:lnTo>
                    <a:pt x="36" y="360"/>
                  </a:lnTo>
                  <a:lnTo>
                    <a:pt x="20" y="332"/>
                  </a:lnTo>
                  <a:lnTo>
                    <a:pt x="10" y="302"/>
                  </a:lnTo>
                  <a:lnTo>
                    <a:pt x="2" y="270"/>
                  </a:lnTo>
                  <a:lnTo>
                    <a:pt x="0" y="238"/>
                  </a:lnTo>
                  <a:lnTo>
                    <a:pt x="0" y="238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sp>
          <p:nvSpPr>
            <p:cNvPr id="30768" name="Freeform 79"/>
            <p:cNvSpPr>
              <a:spLocks noChangeArrowheads="1"/>
            </p:cNvSpPr>
            <p:nvPr/>
          </p:nvSpPr>
          <p:spPr bwMode="auto">
            <a:xfrm>
              <a:off x="327025" y="904875"/>
              <a:ext cx="428625" cy="101600"/>
            </a:xfrm>
            <a:custGeom>
              <a:avLst/>
              <a:gdLst>
                <a:gd name="T0" fmla="*/ 32 w 270"/>
                <a:gd name="T1" fmla="*/ 64 h 64"/>
                <a:gd name="T2" fmla="*/ 32 w 270"/>
                <a:gd name="T3" fmla="*/ 64 h 64"/>
                <a:gd name="T4" fmla="*/ 26 w 270"/>
                <a:gd name="T5" fmla="*/ 64 h 64"/>
                <a:gd name="T6" fmla="*/ 20 w 270"/>
                <a:gd name="T7" fmla="*/ 62 h 64"/>
                <a:gd name="T8" fmla="*/ 10 w 270"/>
                <a:gd name="T9" fmla="*/ 56 h 64"/>
                <a:gd name="T10" fmla="*/ 2 w 270"/>
                <a:gd name="T11" fmla="*/ 46 h 64"/>
                <a:gd name="T12" fmla="*/ 0 w 270"/>
                <a:gd name="T13" fmla="*/ 40 h 64"/>
                <a:gd name="T14" fmla="*/ 0 w 270"/>
                <a:gd name="T15" fmla="*/ 32 h 64"/>
                <a:gd name="T16" fmla="*/ 0 w 270"/>
                <a:gd name="T17" fmla="*/ 32 h 64"/>
                <a:gd name="T18" fmla="*/ 0 w 270"/>
                <a:gd name="T19" fmla="*/ 26 h 64"/>
                <a:gd name="T20" fmla="*/ 2 w 270"/>
                <a:gd name="T21" fmla="*/ 20 h 64"/>
                <a:gd name="T22" fmla="*/ 10 w 270"/>
                <a:gd name="T23" fmla="*/ 10 h 64"/>
                <a:gd name="T24" fmla="*/ 10 w 270"/>
                <a:gd name="T25" fmla="*/ 10 h 64"/>
                <a:gd name="T26" fmla="*/ 20 w 270"/>
                <a:gd name="T27" fmla="*/ 4 h 64"/>
                <a:gd name="T28" fmla="*/ 26 w 270"/>
                <a:gd name="T29" fmla="*/ 2 h 64"/>
                <a:gd name="T30" fmla="*/ 32 w 270"/>
                <a:gd name="T31" fmla="*/ 0 h 64"/>
                <a:gd name="T32" fmla="*/ 238 w 270"/>
                <a:gd name="T33" fmla="*/ 0 h 64"/>
                <a:gd name="T34" fmla="*/ 238 w 270"/>
                <a:gd name="T35" fmla="*/ 0 h 64"/>
                <a:gd name="T36" fmla="*/ 244 w 270"/>
                <a:gd name="T37" fmla="*/ 2 h 64"/>
                <a:gd name="T38" fmla="*/ 250 w 270"/>
                <a:gd name="T39" fmla="*/ 4 h 64"/>
                <a:gd name="T40" fmla="*/ 262 w 270"/>
                <a:gd name="T41" fmla="*/ 10 h 64"/>
                <a:gd name="T42" fmla="*/ 268 w 270"/>
                <a:gd name="T43" fmla="*/ 20 h 64"/>
                <a:gd name="T44" fmla="*/ 270 w 270"/>
                <a:gd name="T45" fmla="*/ 26 h 64"/>
                <a:gd name="T46" fmla="*/ 270 w 270"/>
                <a:gd name="T47" fmla="*/ 32 h 64"/>
                <a:gd name="T48" fmla="*/ 270 w 270"/>
                <a:gd name="T49" fmla="*/ 32 h 64"/>
                <a:gd name="T50" fmla="*/ 270 w 270"/>
                <a:gd name="T51" fmla="*/ 40 h 64"/>
                <a:gd name="T52" fmla="*/ 268 w 270"/>
                <a:gd name="T53" fmla="*/ 46 h 64"/>
                <a:gd name="T54" fmla="*/ 262 w 270"/>
                <a:gd name="T55" fmla="*/ 56 h 64"/>
                <a:gd name="T56" fmla="*/ 250 w 270"/>
                <a:gd name="T57" fmla="*/ 62 h 64"/>
                <a:gd name="T58" fmla="*/ 244 w 270"/>
                <a:gd name="T59" fmla="*/ 64 h 64"/>
                <a:gd name="T60" fmla="*/ 238 w 270"/>
                <a:gd name="T61" fmla="*/ 64 h 64"/>
                <a:gd name="T62" fmla="*/ 32 w 270"/>
                <a:gd name="T63" fmla="*/ 64 h 6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70"/>
                <a:gd name="T97" fmla="*/ 0 h 64"/>
                <a:gd name="T98" fmla="*/ 270 w 270"/>
                <a:gd name="T99" fmla="*/ 64 h 6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70" h="64">
                  <a:moveTo>
                    <a:pt x="32" y="64"/>
                  </a:move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0" y="56"/>
                  </a:lnTo>
                  <a:lnTo>
                    <a:pt x="2" y="46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44" y="2"/>
                  </a:lnTo>
                  <a:lnTo>
                    <a:pt x="250" y="4"/>
                  </a:lnTo>
                  <a:lnTo>
                    <a:pt x="262" y="10"/>
                  </a:lnTo>
                  <a:lnTo>
                    <a:pt x="268" y="20"/>
                  </a:lnTo>
                  <a:lnTo>
                    <a:pt x="270" y="26"/>
                  </a:lnTo>
                  <a:lnTo>
                    <a:pt x="270" y="32"/>
                  </a:lnTo>
                  <a:lnTo>
                    <a:pt x="270" y="32"/>
                  </a:lnTo>
                  <a:lnTo>
                    <a:pt x="270" y="40"/>
                  </a:lnTo>
                  <a:lnTo>
                    <a:pt x="268" y="46"/>
                  </a:lnTo>
                  <a:lnTo>
                    <a:pt x="262" y="56"/>
                  </a:lnTo>
                  <a:lnTo>
                    <a:pt x="250" y="62"/>
                  </a:lnTo>
                  <a:lnTo>
                    <a:pt x="244" y="64"/>
                  </a:lnTo>
                  <a:lnTo>
                    <a:pt x="238" y="64"/>
                  </a:lnTo>
                  <a:lnTo>
                    <a:pt x="32" y="6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sp>
          <p:nvSpPr>
            <p:cNvPr id="30769" name="Freeform 80"/>
            <p:cNvSpPr>
              <a:spLocks noChangeArrowheads="1"/>
            </p:cNvSpPr>
            <p:nvPr/>
          </p:nvSpPr>
          <p:spPr bwMode="auto">
            <a:xfrm>
              <a:off x="422275" y="1025525"/>
              <a:ext cx="238125" cy="114300"/>
            </a:xfrm>
            <a:custGeom>
              <a:avLst/>
              <a:gdLst>
                <a:gd name="T0" fmla="*/ 70 w 150"/>
                <a:gd name="T1" fmla="*/ 72 h 72"/>
                <a:gd name="T2" fmla="*/ 70 w 150"/>
                <a:gd name="T3" fmla="*/ 72 h 72"/>
                <a:gd name="T4" fmla="*/ 56 w 150"/>
                <a:gd name="T5" fmla="*/ 70 h 72"/>
                <a:gd name="T6" fmla="*/ 42 w 150"/>
                <a:gd name="T7" fmla="*/ 66 h 72"/>
                <a:gd name="T8" fmla="*/ 30 w 150"/>
                <a:gd name="T9" fmla="*/ 60 h 72"/>
                <a:gd name="T10" fmla="*/ 20 w 150"/>
                <a:gd name="T11" fmla="*/ 50 h 72"/>
                <a:gd name="T12" fmla="*/ 12 w 150"/>
                <a:gd name="T13" fmla="*/ 40 h 72"/>
                <a:gd name="T14" fmla="*/ 6 w 150"/>
                <a:gd name="T15" fmla="*/ 28 h 72"/>
                <a:gd name="T16" fmla="*/ 0 w 150"/>
                <a:gd name="T17" fmla="*/ 14 h 72"/>
                <a:gd name="T18" fmla="*/ 0 w 150"/>
                <a:gd name="T19" fmla="*/ 0 h 72"/>
                <a:gd name="T20" fmla="*/ 0 w 150"/>
                <a:gd name="T21" fmla="*/ 0 h 72"/>
                <a:gd name="T22" fmla="*/ 150 w 150"/>
                <a:gd name="T23" fmla="*/ 0 h 72"/>
                <a:gd name="T24" fmla="*/ 150 w 150"/>
                <a:gd name="T25" fmla="*/ 0 h 72"/>
                <a:gd name="T26" fmla="*/ 150 w 150"/>
                <a:gd name="T27" fmla="*/ 0 h 72"/>
                <a:gd name="T28" fmla="*/ 150 w 150"/>
                <a:gd name="T29" fmla="*/ 14 h 72"/>
                <a:gd name="T30" fmla="*/ 146 w 150"/>
                <a:gd name="T31" fmla="*/ 28 h 72"/>
                <a:gd name="T32" fmla="*/ 138 w 150"/>
                <a:gd name="T33" fmla="*/ 40 h 72"/>
                <a:gd name="T34" fmla="*/ 130 w 150"/>
                <a:gd name="T35" fmla="*/ 50 h 72"/>
                <a:gd name="T36" fmla="*/ 120 w 150"/>
                <a:gd name="T37" fmla="*/ 60 h 72"/>
                <a:gd name="T38" fmla="*/ 108 w 150"/>
                <a:gd name="T39" fmla="*/ 66 h 72"/>
                <a:gd name="T40" fmla="*/ 94 w 150"/>
                <a:gd name="T41" fmla="*/ 70 h 72"/>
                <a:gd name="T42" fmla="*/ 80 w 150"/>
                <a:gd name="T43" fmla="*/ 72 h 72"/>
                <a:gd name="T44" fmla="*/ 70 w 150"/>
                <a:gd name="T45" fmla="*/ 72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0"/>
                <a:gd name="T70" fmla="*/ 0 h 72"/>
                <a:gd name="T71" fmla="*/ 150 w 150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0" h="72">
                  <a:moveTo>
                    <a:pt x="70" y="72"/>
                  </a:moveTo>
                  <a:lnTo>
                    <a:pt x="70" y="72"/>
                  </a:lnTo>
                  <a:lnTo>
                    <a:pt x="56" y="70"/>
                  </a:lnTo>
                  <a:lnTo>
                    <a:pt x="42" y="66"/>
                  </a:lnTo>
                  <a:lnTo>
                    <a:pt x="30" y="60"/>
                  </a:lnTo>
                  <a:lnTo>
                    <a:pt x="20" y="50"/>
                  </a:lnTo>
                  <a:lnTo>
                    <a:pt x="12" y="40"/>
                  </a:lnTo>
                  <a:lnTo>
                    <a:pt x="6" y="28"/>
                  </a:lnTo>
                  <a:lnTo>
                    <a:pt x="0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50" y="14"/>
                  </a:lnTo>
                  <a:lnTo>
                    <a:pt x="146" y="28"/>
                  </a:lnTo>
                  <a:lnTo>
                    <a:pt x="138" y="40"/>
                  </a:lnTo>
                  <a:lnTo>
                    <a:pt x="130" y="50"/>
                  </a:lnTo>
                  <a:lnTo>
                    <a:pt x="120" y="60"/>
                  </a:lnTo>
                  <a:lnTo>
                    <a:pt x="108" y="66"/>
                  </a:lnTo>
                  <a:lnTo>
                    <a:pt x="94" y="70"/>
                  </a:lnTo>
                  <a:lnTo>
                    <a:pt x="80" y="72"/>
                  </a:lnTo>
                  <a:lnTo>
                    <a:pt x="70" y="72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sp>
          <p:nvSpPr>
            <p:cNvPr id="30770" name="Freeform 81"/>
            <p:cNvSpPr>
              <a:spLocks noChangeArrowheads="1"/>
            </p:cNvSpPr>
            <p:nvPr/>
          </p:nvSpPr>
          <p:spPr bwMode="auto">
            <a:xfrm>
              <a:off x="511175" y="0"/>
              <a:ext cx="63500" cy="127000"/>
            </a:xfrm>
            <a:custGeom>
              <a:avLst/>
              <a:gdLst>
                <a:gd name="T0" fmla="*/ 0 w 40"/>
                <a:gd name="T1" fmla="*/ 18 h 80"/>
                <a:gd name="T2" fmla="*/ 0 w 40"/>
                <a:gd name="T3" fmla="*/ 18 h 80"/>
                <a:gd name="T4" fmla="*/ 0 w 40"/>
                <a:gd name="T5" fmla="*/ 12 h 80"/>
                <a:gd name="T6" fmla="*/ 6 w 40"/>
                <a:gd name="T7" fmla="*/ 4 h 80"/>
                <a:gd name="T8" fmla="*/ 12 w 40"/>
                <a:gd name="T9" fmla="*/ 0 h 80"/>
                <a:gd name="T10" fmla="*/ 20 w 40"/>
                <a:gd name="T11" fmla="*/ 0 h 80"/>
                <a:gd name="T12" fmla="*/ 20 w 40"/>
                <a:gd name="T13" fmla="*/ 0 h 80"/>
                <a:gd name="T14" fmla="*/ 26 w 40"/>
                <a:gd name="T15" fmla="*/ 0 h 80"/>
                <a:gd name="T16" fmla="*/ 34 w 40"/>
                <a:gd name="T17" fmla="*/ 4 h 80"/>
                <a:gd name="T18" fmla="*/ 34 w 40"/>
                <a:gd name="T19" fmla="*/ 4 h 80"/>
                <a:gd name="T20" fmla="*/ 38 w 40"/>
                <a:gd name="T21" fmla="*/ 12 h 80"/>
                <a:gd name="T22" fmla="*/ 40 w 40"/>
                <a:gd name="T23" fmla="*/ 18 h 80"/>
                <a:gd name="T24" fmla="*/ 40 w 40"/>
                <a:gd name="T25" fmla="*/ 60 h 80"/>
                <a:gd name="T26" fmla="*/ 40 w 40"/>
                <a:gd name="T27" fmla="*/ 60 h 80"/>
                <a:gd name="T28" fmla="*/ 38 w 40"/>
                <a:gd name="T29" fmla="*/ 68 h 80"/>
                <a:gd name="T30" fmla="*/ 34 w 40"/>
                <a:gd name="T31" fmla="*/ 74 h 80"/>
                <a:gd name="T32" fmla="*/ 26 w 40"/>
                <a:gd name="T33" fmla="*/ 80 h 80"/>
                <a:gd name="T34" fmla="*/ 20 w 40"/>
                <a:gd name="T35" fmla="*/ 80 h 80"/>
                <a:gd name="T36" fmla="*/ 20 w 40"/>
                <a:gd name="T37" fmla="*/ 80 h 80"/>
                <a:gd name="T38" fmla="*/ 12 w 40"/>
                <a:gd name="T39" fmla="*/ 80 h 80"/>
                <a:gd name="T40" fmla="*/ 6 w 40"/>
                <a:gd name="T41" fmla="*/ 74 h 80"/>
                <a:gd name="T42" fmla="*/ 6 w 40"/>
                <a:gd name="T43" fmla="*/ 74 h 80"/>
                <a:gd name="T44" fmla="*/ 0 w 40"/>
                <a:gd name="T45" fmla="*/ 68 h 80"/>
                <a:gd name="T46" fmla="*/ 0 w 40"/>
                <a:gd name="T47" fmla="*/ 60 h 80"/>
                <a:gd name="T48" fmla="*/ 0 w 40"/>
                <a:gd name="T49" fmla="*/ 18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80"/>
                <a:gd name="T77" fmla="*/ 40 w 40"/>
                <a:gd name="T78" fmla="*/ 80 h 8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80">
                  <a:moveTo>
                    <a:pt x="0" y="18"/>
                  </a:moveTo>
                  <a:lnTo>
                    <a:pt x="0" y="18"/>
                  </a:lnTo>
                  <a:lnTo>
                    <a:pt x="0" y="12"/>
                  </a:lnTo>
                  <a:lnTo>
                    <a:pt x="6" y="4"/>
                  </a:lnTo>
                  <a:lnTo>
                    <a:pt x="12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8" y="12"/>
                  </a:lnTo>
                  <a:lnTo>
                    <a:pt x="40" y="18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38" y="68"/>
                  </a:lnTo>
                  <a:lnTo>
                    <a:pt x="34" y="74"/>
                  </a:lnTo>
                  <a:lnTo>
                    <a:pt x="26" y="80"/>
                  </a:lnTo>
                  <a:lnTo>
                    <a:pt x="20" y="80"/>
                  </a:lnTo>
                  <a:lnTo>
                    <a:pt x="20" y="80"/>
                  </a:lnTo>
                  <a:lnTo>
                    <a:pt x="12" y="80"/>
                  </a:lnTo>
                  <a:lnTo>
                    <a:pt x="6" y="74"/>
                  </a:lnTo>
                  <a:lnTo>
                    <a:pt x="6" y="74"/>
                  </a:lnTo>
                  <a:lnTo>
                    <a:pt x="0" y="68"/>
                  </a:lnTo>
                  <a:lnTo>
                    <a:pt x="0" y="6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sp>
          <p:nvSpPr>
            <p:cNvPr id="30771" name="Freeform 83"/>
            <p:cNvSpPr>
              <a:spLocks noChangeArrowheads="1"/>
            </p:cNvSpPr>
            <p:nvPr/>
          </p:nvSpPr>
          <p:spPr bwMode="auto">
            <a:xfrm>
              <a:off x="136525" y="177800"/>
              <a:ext cx="107950" cy="111125"/>
            </a:xfrm>
            <a:custGeom>
              <a:avLst/>
              <a:gdLst>
                <a:gd name="T0" fmla="*/ 4 w 68"/>
                <a:gd name="T1" fmla="*/ 6 h 70"/>
                <a:gd name="T2" fmla="*/ 4 w 68"/>
                <a:gd name="T3" fmla="*/ 6 h 70"/>
                <a:gd name="T4" fmla="*/ 12 w 68"/>
                <a:gd name="T5" fmla="*/ 2 h 70"/>
                <a:gd name="T6" fmla="*/ 18 w 68"/>
                <a:gd name="T7" fmla="*/ 0 h 70"/>
                <a:gd name="T8" fmla="*/ 26 w 68"/>
                <a:gd name="T9" fmla="*/ 2 h 70"/>
                <a:gd name="T10" fmla="*/ 34 w 68"/>
                <a:gd name="T11" fmla="*/ 6 h 70"/>
                <a:gd name="T12" fmla="*/ 62 w 68"/>
                <a:gd name="T13" fmla="*/ 36 h 70"/>
                <a:gd name="T14" fmla="*/ 62 w 68"/>
                <a:gd name="T15" fmla="*/ 36 h 70"/>
                <a:gd name="T16" fmla="*/ 66 w 68"/>
                <a:gd name="T17" fmla="*/ 42 h 70"/>
                <a:gd name="T18" fmla="*/ 68 w 68"/>
                <a:gd name="T19" fmla="*/ 50 h 70"/>
                <a:gd name="T20" fmla="*/ 68 w 68"/>
                <a:gd name="T21" fmla="*/ 50 h 70"/>
                <a:gd name="T22" fmla="*/ 66 w 68"/>
                <a:gd name="T23" fmla="*/ 58 h 70"/>
                <a:gd name="T24" fmla="*/ 62 w 68"/>
                <a:gd name="T25" fmla="*/ 64 h 70"/>
                <a:gd name="T26" fmla="*/ 62 w 68"/>
                <a:gd name="T27" fmla="*/ 64 h 70"/>
                <a:gd name="T28" fmla="*/ 56 w 68"/>
                <a:gd name="T29" fmla="*/ 68 h 70"/>
                <a:gd name="T30" fmla="*/ 48 w 68"/>
                <a:gd name="T31" fmla="*/ 70 h 70"/>
                <a:gd name="T32" fmla="*/ 42 w 68"/>
                <a:gd name="T33" fmla="*/ 68 h 70"/>
                <a:gd name="T34" fmla="*/ 34 w 68"/>
                <a:gd name="T35" fmla="*/ 64 h 70"/>
                <a:gd name="T36" fmla="*/ 4 w 68"/>
                <a:gd name="T37" fmla="*/ 34 h 70"/>
                <a:gd name="T38" fmla="*/ 4 w 68"/>
                <a:gd name="T39" fmla="*/ 34 h 70"/>
                <a:gd name="T40" fmla="*/ 0 w 68"/>
                <a:gd name="T41" fmla="*/ 28 h 70"/>
                <a:gd name="T42" fmla="*/ 0 w 68"/>
                <a:gd name="T43" fmla="*/ 20 h 70"/>
                <a:gd name="T44" fmla="*/ 0 w 68"/>
                <a:gd name="T45" fmla="*/ 20 h 70"/>
                <a:gd name="T46" fmla="*/ 0 w 68"/>
                <a:gd name="T47" fmla="*/ 12 h 70"/>
                <a:gd name="T48" fmla="*/ 4 w 68"/>
                <a:gd name="T49" fmla="*/ 6 h 70"/>
                <a:gd name="T50" fmla="*/ 4 w 68"/>
                <a:gd name="T51" fmla="*/ 6 h 7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8"/>
                <a:gd name="T79" fmla="*/ 0 h 70"/>
                <a:gd name="T80" fmla="*/ 68 w 68"/>
                <a:gd name="T81" fmla="*/ 70 h 7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8" h="70">
                  <a:moveTo>
                    <a:pt x="4" y="6"/>
                  </a:moveTo>
                  <a:lnTo>
                    <a:pt x="4" y="6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26" y="2"/>
                  </a:lnTo>
                  <a:lnTo>
                    <a:pt x="34" y="6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6" y="42"/>
                  </a:lnTo>
                  <a:lnTo>
                    <a:pt x="68" y="50"/>
                  </a:lnTo>
                  <a:lnTo>
                    <a:pt x="68" y="50"/>
                  </a:lnTo>
                  <a:lnTo>
                    <a:pt x="66" y="58"/>
                  </a:lnTo>
                  <a:lnTo>
                    <a:pt x="62" y="64"/>
                  </a:lnTo>
                  <a:lnTo>
                    <a:pt x="62" y="64"/>
                  </a:lnTo>
                  <a:lnTo>
                    <a:pt x="56" y="68"/>
                  </a:lnTo>
                  <a:lnTo>
                    <a:pt x="48" y="70"/>
                  </a:lnTo>
                  <a:lnTo>
                    <a:pt x="42" y="68"/>
                  </a:lnTo>
                  <a:lnTo>
                    <a:pt x="34" y="6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sp>
          <p:nvSpPr>
            <p:cNvPr id="30772" name="Freeform 84"/>
            <p:cNvSpPr>
              <a:spLocks noChangeArrowheads="1"/>
            </p:cNvSpPr>
            <p:nvPr/>
          </p:nvSpPr>
          <p:spPr bwMode="auto">
            <a:xfrm>
              <a:off x="0" y="492125"/>
              <a:ext cx="130175" cy="63500"/>
            </a:xfrm>
            <a:custGeom>
              <a:avLst/>
              <a:gdLst>
                <a:gd name="T0" fmla="*/ 20 w 82"/>
                <a:gd name="T1" fmla="*/ 40 h 40"/>
                <a:gd name="T2" fmla="*/ 20 w 82"/>
                <a:gd name="T3" fmla="*/ 40 h 40"/>
                <a:gd name="T4" fmla="*/ 12 w 82"/>
                <a:gd name="T5" fmla="*/ 38 h 40"/>
                <a:gd name="T6" fmla="*/ 6 w 82"/>
                <a:gd name="T7" fmla="*/ 34 h 40"/>
                <a:gd name="T8" fmla="*/ 2 w 82"/>
                <a:gd name="T9" fmla="*/ 28 h 40"/>
                <a:gd name="T10" fmla="*/ 0 w 82"/>
                <a:gd name="T11" fmla="*/ 20 h 40"/>
                <a:gd name="T12" fmla="*/ 0 w 82"/>
                <a:gd name="T13" fmla="*/ 20 h 40"/>
                <a:gd name="T14" fmla="*/ 2 w 82"/>
                <a:gd name="T15" fmla="*/ 12 h 40"/>
                <a:gd name="T16" fmla="*/ 6 w 82"/>
                <a:gd name="T17" fmla="*/ 6 h 40"/>
                <a:gd name="T18" fmla="*/ 6 w 82"/>
                <a:gd name="T19" fmla="*/ 6 h 40"/>
                <a:gd name="T20" fmla="*/ 12 w 82"/>
                <a:gd name="T21" fmla="*/ 2 h 40"/>
                <a:gd name="T22" fmla="*/ 20 w 82"/>
                <a:gd name="T23" fmla="*/ 0 h 40"/>
                <a:gd name="T24" fmla="*/ 62 w 82"/>
                <a:gd name="T25" fmla="*/ 0 h 40"/>
                <a:gd name="T26" fmla="*/ 62 w 82"/>
                <a:gd name="T27" fmla="*/ 0 h 40"/>
                <a:gd name="T28" fmla="*/ 70 w 82"/>
                <a:gd name="T29" fmla="*/ 2 h 40"/>
                <a:gd name="T30" fmla="*/ 76 w 82"/>
                <a:gd name="T31" fmla="*/ 6 h 40"/>
                <a:gd name="T32" fmla="*/ 80 w 82"/>
                <a:gd name="T33" fmla="*/ 12 h 40"/>
                <a:gd name="T34" fmla="*/ 82 w 82"/>
                <a:gd name="T35" fmla="*/ 20 h 40"/>
                <a:gd name="T36" fmla="*/ 82 w 82"/>
                <a:gd name="T37" fmla="*/ 20 h 40"/>
                <a:gd name="T38" fmla="*/ 80 w 82"/>
                <a:gd name="T39" fmla="*/ 28 h 40"/>
                <a:gd name="T40" fmla="*/ 76 w 82"/>
                <a:gd name="T41" fmla="*/ 34 h 40"/>
                <a:gd name="T42" fmla="*/ 76 w 82"/>
                <a:gd name="T43" fmla="*/ 34 h 40"/>
                <a:gd name="T44" fmla="*/ 70 w 82"/>
                <a:gd name="T45" fmla="*/ 38 h 40"/>
                <a:gd name="T46" fmla="*/ 62 w 82"/>
                <a:gd name="T47" fmla="*/ 40 h 40"/>
                <a:gd name="T48" fmla="*/ 20 w 82"/>
                <a:gd name="T49" fmla="*/ 40 h 4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2"/>
                <a:gd name="T76" fmla="*/ 0 h 40"/>
                <a:gd name="T77" fmla="*/ 82 w 82"/>
                <a:gd name="T78" fmla="*/ 40 h 4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2" h="40">
                  <a:moveTo>
                    <a:pt x="20" y="40"/>
                  </a:move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70" y="2"/>
                  </a:lnTo>
                  <a:lnTo>
                    <a:pt x="76" y="6"/>
                  </a:lnTo>
                  <a:lnTo>
                    <a:pt x="80" y="12"/>
                  </a:lnTo>
                  <a:lnTo>
                    <a:pt x="82" y="20"/>
                  </a:lnTo>
                  <a:lnTo>
                    <a:pt x="82" y="20"/>
                  </a:lnTo>
                  <a:lnTo>
                    <a:pt x="80" y="28"/>
                  </a:lnTo>
                  <a:lnTo>
                    <a:pt x="76" y="34"/>
                  </a:lnTo>
                  <a:lnTo>
                    <a:pt x="76" y="34"/>
                  </a:lnTo>
                  <a:lnTo>
                    <a:pt x="70" y="38"/>
                  </a:lnTo>
                  <a:lnTo>
                    <a:pt x="62" y="40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</p:grpSp>
      <p:grpSp>
        <p:nvGrpSpPr>
          <p:cNvPr id="30773" name="组合 114"/>
          <p:cNvGrpSpPr>
            <a:grpSpLocks/>
          </p:cNvGrpSpPr>
          <p:nvPr/>
        </p:nvGrpSpPr>
        <p:grpSpPr bwMode="auto">
          <a:xfrm>
            <a:off x="8870950" y="3346450"/>
            <a:ext cx="658813" cy="417513"/>
            <a:chOff x="0" y="0"/>
            <a:chExt cx="3994151" cy="2530475"/>
          </a:xfrm>
        </p:grpSpPr>
        <p:sp>
          <p:nvSpPr>
            <p:cNvPr id="30774" name="Freeform 93"/>
            <p:cNvSpPr>
              <a:spLocks noChangeArrowheads="1"/>
            </p:cNvSpPr>
            <p:nvPr/>
          </p:nvSpPr>
          <p:spPr bwMode="auto">
            <a:xfrm>
              <a:off x="3629026" y="714375"/>
              <a:ext cx="365125" cy="974725"/>
            </a:xfrm>
            <a:custGeom>
              <a:avLst/>
              <a:gdLst>
                <a:gd name="T0" fmla="*/ 230 w 230"/>
                <a:gd name="T1" fmla="*/ 78 h 614"/>
                <a:gd name="T2" fmla="*/ 230 w 230"/>
                <a:gd name="T3" fmla="*/ 536 h 614"/>
                <a:gd name="T4" fmla="*/ 230 w 230"/>
                <a:gd name="T5" fmla="*/ 536 h 614"/>
                <a:gd name="T6" fmla="*/ 228 w 230"/>
                <a:gd name="T7" fmla="*/ 550 h 614"/>
                <a:gd name="T8" fmla="*/ 222 w 230"/>
                <a:gd name="T9" fmla="*/ 566 h 614"/>
                <a:gd name="T10" fmla="*/ 212 w 230"/>
                <a:gd name="T11" fmla="*/ 578 h 614"/>
                <a:gd name="T12" fmla="*/ 198 w 230"/>
                <a:gd name="T13" fmla="*/ 590 h 614"/>
                <a:gd name="T14" fmla="*/ 180 w 230"/>
                <a:gd name="T15" fmla="*/ 600 h 614"/>
                <a:gd name="T16" fmla="*/ 160 w 230"/>
                <a:gd name="T17" fmla="*/ 608 h 614"/>
                <a:gd name="T18" fmla="*/ 138 w 230"/>
                <a:gd name="T19" fmla="*/ 612 h 614"/>
                <a:gd name="T20" fmla="*/ 116 w 230"/>
                <a:gd name="T21" fmla="*/ 614 h 614"/>
                <a:gd name="T22" fmla="*/ 116 w 230"/>
                <a:gd name="T23" fmla="*/ 614 h 614"/>
                <a:gd name="T24" fmla="*/ 92 w 230"/>
                <a:gd name="T25" fmla="*/ 612 h 614"/>
                <a:gd name="T26" fmla="*/ 72 w 230"/>
                <a:gd name="T27" fmla="*/ 608 h 614"/>
                <a:gd name="T28" fmla="*/ 52 w 230"/>
                <a:gd name="T29" fmla="*/ 600 h 614"/>
                <a:gd name="T30" fmla="*/ 34 w 230"/>
                <a:gd name="T31" fmla="*/ 590 h 614"/>
                <a:gd name="T32" fmla="*/ 34 w 230"/>
                <a:gd name="T33" fmla="*/ 590 h 614"/>
                <a:gd name="T34" fmla="*/ 20 w 230"/>
                <a:gd name="T35" fmla="*/ 578 h 614"/>
                <a:gd name="T36" fmla="*/ 10 w 230"/>
                <a:gd name="T37" fmla="*/ 566 h 614"/>
                <a:gd name="T38" fmla="*/ 4 w 230"/>
                <a:gd name="T39" fmla="*/ 550 h 614"/>
                <a:gd name="T40" fmla="*/ 0 w 230"/>
                <a:gd name="T41" fmla="*/ 536 h 614"/>
                <a:gd name="T42" fmla="*/ 0 w 230"/>
                <a:gd name="T43" fmla="*/ 78 h 614"/>
                <a:gd name="T44" fmla="*/ 0 w 230"/>
                <a:gd name="T45" fmla="*/ 78 h 614"/>
                <a:gd name="T46" fmla="*/ 4 w 230"/>
                <a:gd name="T47" fmla="*/ 64 h 614"/>
                <a:gd name="T48" fmla="*/ 10 w 230"/>
                <a:gd name="T49" fmla="*/ 48 h 614"/>
                <a:gd name="T50" fmla="*/ 20 w 230"/>
                <a:gd name="T51" fmla="*/ 36 h 614"/>
                <a:gd name="T52" fmla="*/ 34 w 230"/>
                <a:gd name="T53" fmla="*/ 24 h 614"/>
                <a:gd name="T54" fmla="*/ 52 w 230"/>
                <a:gd name="T55" fmla="*/ 14 h 614"/>
                <a:gd name="T56" fmla="*/ 72 w 230"/>
                <a:gd name="T57" fmla="*/ 6 h 614"/>
                <a:gd name="T58" fmla="*/ 92 w 230"/>
                <a:gd name="T59" fmla="*/ 2 h 614"/>
                <a:gd name="T60" fmla="*/ 116 w 230"/>
                <a:gd name="T61" fmla="*/ 0 h 614"/>
                <a:gd name="T62" fmla="*/ 116 w 230"/>
                <a:gd name="T63" fmla="*/ 0 h 614"/>
                <a:gd name="T64" fmla="*/ 138 w 230"/>
                <a:gd name="T65" fmla="*/ 2 h 614"/>
                <a:gd name="T66" fmla="*/ 160 w 230"/>
                <a:gd name="T67" fmla="*/ 6 h 614"/>
                <a:gd name="T68" fmla="*/ 180 w 230"/>
                <a:gd name="T69" fmla="*/ 14 h 614"/>
                <a:gd name="T70" fmla="*/ 198 w 230"/>
                <a:gd name="T71" fmla="*/ 24 h 614"/>
                <a:gd name="T72" fmla="*/ 198 w 230"/>
                <a:gd name="T73" fmla="*/ 24 h 614"/>
                <a:gd name="T74" fmla="*/ 212 w 230"/>
                <a:gd name="T75" fmla="*/ 36 h 614"/>
                <a:gd name="T76" fmla="*/ 222 w 230"/>
                <a:gd name="T77" fmla="*/ 48 h 614"/>
                <a:gd name="T78" fmla="*/ 228 w 230"/>
                <a:gd name="T79" fmla="*/ 64 h 614"/>
                <a:gd name="T80" fmla="*/ 230 w 230"/>
                <a:gd name="T81" fmla="*/ 78 h 614"/>
                <a:gd name="T82" fmla="*/ 230 w 230"/>
                <a:gd name="T83" fmla="*/ 78 h 6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0"/>
                <a:gd name="T127" fmla="*/ 0 h 614"/>
                <a:gd name="T128" fmla="*/ 230 w 230"/>
                <a:gd name="T129" fmla="*/ 614 h 61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0" h="614">
                  <a:moveTo>
                    <a:pt x="230" y="78"/>
                  </a:moveTo>
                  <a:lnTo>
                    <a:pt x="230" y="536"/>
                  </a:lnTo>
                  <a:lnTo>
                    <a:pt x="230" y="536"/>
                  </a:lnTo>
                  <a:lnTo>
                    <a:pt x="228" y="550"/>
                  </a:lnTo>
                  <a:lnTo>
                    <a:pt x="222" y="566"/>
                  </a:lnTo>
                  <a:lnTo>
                    <a:pt x="212" y="578"/>
                  </a:lnTo>
                  <a:lnTo>
                    <a:pt x="198" y="590"/>
                  </a:lnTo>
                  <a:lnTo>
                    <a:pt x="180" y="600"/>
                  </a:lnTo>
                  <a:lnTo>
                    <a:pt x="160" y="608"/>
                  </a:lnTo>
                  <a:lnTo>
                    <a:pt x="138" y="612"/>
                  </a:lnTo>
                  <a:lnTo>
                    <a:pt x="116" y="614"/>
                  </a:lnTo>
                  <a:lnTo>
                    <a:pt x="116" y="614"/>
                  </a:lnTo>
                  <a:lnTo>
                    <a:pt x="92" y="612"/>
                  </a:lnTo>
                  <a:lnTo>
                    <a:pt x="72" y="608"/>
                  </a:lnTo>
                  <a:lnTo>
                    <a:pt x="52" y="600"/>
                  </a:lnTo>
                  <a:lnTo>
                    <a:pt x="34" y="590"/>
                  </a:lnTo>
                  <a:lnTo>
                    <a:pt x="34" y="590"/>
                  </a:lnTo>
                  <a:lnTo>
                    <a:pt x="20" y="578"/>
                  </a:lnTo>
                  <a:lnTo>
                    <a:pt x="10" y="566"/>
                  </a:lnTo>
                  <a:lnTo>
                    <a:pt x="4" y="550"/>
                  </a:lnTo>
                  <a:lnTo>
                    <a:pt x="0" y="536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4" y="64"/>
                  </a:lnTo>
                  <a:lnTo>
                    <a:pt x="10" y="48"/>
                  </a:lnTo>
                  <a:lnTo>
                    <a:pt x="20" y="36"/>
                  </a:lnTo>
                  <a:lnTo>
                    <a:pt x="34" y="24"/>
                  </a:lnTo>
                  <a:lnTo>
                    <a:pt x="52" y="14"/>
                  </a:lnTo>
                  <a:lnTo>
                    <a:pt x="72" y="6"/>
                  </a:lnTo>
                  <a:lnTo>
                    <a:pt x="92" y="2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38" y="2"/>
                  </a:lnTo>
                  <a:lnTo>
                    <a:pt x="160" y="6"/>
                  </a:lnTo>
                  <a:lnTo>
                    <a:pt x="180" y="14"/>
                  </a:lnTo>
                  <a:lnTo>
                    <a:pt x="198" y="24"/>
                  </a:lnTo>
                  <a:lnTo>
                    <a:pt x="198" y="24"/>
                  </a:lnTo>
                  <a:lnTo>
                    <a:pt x="212" y="36"/>
                  </a:lnTo>
                  <a:lnTo>
                    <a:pt x="222" y="48"/>
                  </a:lnTo>
                  <a:lnTo>
                    <a:pt x="228" y="64"/>
                  </a:lnTo>
                  <a:lnTo>
                    <a:pt x="230" y="78"/>
                  </a:lnTo>
                  <a:lnTo>
                    <a:pt x="230" y="78"/>
                  </a:lnTo>
                  <a:close/>
                </a:path>
              </a:pathLst>
            </a:custGeom>
            <a:solidFill>
              <a:srgbClr val="231C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sp>
          <p:nvSpPr>
            <p:cNvPr id="30775" name="Freeform 94"/>
            <p:cNvSpPr>
              <a:spLocks noEditPoints="1" noChangeArrowheads="1"/>
            </p:cNvSpPr>
            <p:nvPr/>
          </p:nvSpPr>
          <p:spPr bwMode="auto">
            <a:xfrm>
              <a:off x="1936750" y="152400"/>
              <a:ext cx="1631950" cy="2378075"/>
            </a:xfrm>
            <a:custGeom>
              <a:avLst/>
              <a:gdLst>
                <a:gd name="T0" fmla="*/ 1028 w 1028"/>
                <a:gd name="T1" fmla="*/ 430 h 1498"/>
                <a:gd name="T2" fmla="*/ 1028 w 1028"/>
                <a:gd name="T3" fmla="*/ 892 h 1498"/>
                <a:gd name="T4" fmla="*/ 792 w 1028"/>
                <a:gd name="T5" fmla="*/ 992 h 1498"/>
                <a:gd name="T6" fmla="*/ 792 w 1028"/>
                <a:gd name="T7" fmla="*/ 1222 h 1498"/>
                <a:gd name="T8" fmla="*/ 268 w 1028"/>
                <a:gd name="T9" fmla="*/ 1498 h 1498"/>
                <a:gd name="T10" fmla="*/ 268 w 1028"/>
                <a:gd name="T11" fmla="*/ 1210 h 1498"/>
                <a:gd name="T12" fmla="*/ 0 w 1028"/>
                <a:gd name="T13" fmla="*/ 1322 h 1498"/>
                <a:gd name="T14" fmla="*/ 0 w 1028"/>
                <a:gd name="T15" fmla="*/ 0 h 1498"/>
                <a:gd name="T16" fmla="*/ 1028 w 1028"/>
                <a:gd name="T17" fmla="*/ 430 h 1498"/>
                <a:gd name="T18" fmla="*/ 694 w 1028"/>
                <a:gd name="T19" fmla="*/ 1164 h 1498"/>
                <a:gd name="T20" fmla="*/ 694 w 1028"/>
                <a:gd name="T21" fmla="*/ 1032 h 1498"/>
                <a:gd name="T22" fmla="*/ 366 w 1028"/>
                <a:gd name="T23" fmla="*/ 1168 h 1498"/>
                <a:gd name="T24" fmla="*/ 366 w 1028"/>
                <a:gd name="T25" fmla="*/ 1336 h 1498"/>
                <a:gd name="T26" fmla="*/ 694 w 1028"/>
                <a:gd name="T27" fmla="*/ 1164 h 149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28"/>
                <a:gd name="T43" fmla="*/ 0 h 1498"/>
                <a:gd name="T44" fmla="*/ 1028 w 1028"/>
                <a:gd name="T45" fmla="*/ 1498 h 149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28" h="1498">
                  <a:moveTo>
                    <a:pt x="1028" y="430"/>
                  </a:moveTo>
                  <a:lnTo>
                    <a:pt x="1028" y="892"/>
                  </a:lnTo>
                  <a:lnTo>
                    <a:pt x="792" y="992"/>
                  </a:lnTo>
                  <a:lnTo>
                    <a:pt x="792" y="1222"/>
                  </a:lnTo>
                  <a:lnTo>
                    <a:pt x="268" y="1498"/>
                  </a:lnTo>
                  <a:lnTo>
                    <a:pt x="268" y="1210"/>
                  </a:lnTo>
                  <a:lnTo>
                    <a:pt x="0" y="1322"/>
                  </a:lnTo>
                  <a:lnTo>
                    <a:pt x="0" y="0"/>
                  </a:lnTo>
                  <a:lnTo>
                    <a:pt x="1028" y="430"/>
                  </a:lnTo>
                  <a:close/>
                  <a:moveTo>
                    <a:pt x="694" y="1164"/>
                  </a:moveTo>
                  <a:lnTo>
                    <a:pt x="694" y="1032"/>
                  </a:lnTo>
                  <a:lnTo>
                    <a:pt x="366" y="1168"/>
                  </a:lnTo>
                  <a:lnTo>
                    <a:pt x="366" y="1336"/>
                  </a:lnTo>
                  <a:lnTo>
                    <a:pt x="694" y="1164"/>
                  </a:lnTo>
                  <a:close/>
                </a:path>
              </a:pathLst>
            </a:custGeom>
            <a:solidFill>
              <a:srgbClr val="36BB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sp>
          <p:nvSpPr>
            <p:cNvPr id="30776" name="Freeform 95"/>
            <p:cNvSpPr>
              <a:spLocks noChangeArrowheads="1"/>
            </p:cNvSpPr>
            <p:nvPr/>
          </p:nvSpPr>
          <p:spPr bwMode="auto">
            <a:xfrm>
              <a:off x="1571625" y="0"/>
              <a:ext cx="269875" cy="2403475"/>
            </a:xfrm>
            <a:custGeom>
              <a:avLst/>
              <a:gdLst>
                <a:gd name="T0" fmla="*/ 170 w 170"/>
                <a:gd name="T1" fmla="*/ 72 h 1514"/>
                <a:gd name="T2" fmla="*/ 170 w 170"/>
                <a:gd name="T3" fmla="*/ 1442 h 1514"/>
                <a:gd name="T4" fmla="*/ 0 w 170"/>
                <a:gd name="T5" fmla="*/ 1514 h 1514"/>
                <a:gd name="T6" fmla="*/ 0 w 170"/>
                <a:gd name="T7" fmla="*/ 0 h 1514"/>
                <a:gd name="T8" fmla="*/ 170 w 170"/>
                <a:gd name="T9" fmla="*/ 72 h 15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0"/>
                <a:gd name="T16" fmla="*/ 0 h 1514"/>
                <a:gd name="T17" fmla="*/ 170 w 170"/>
                <a:gd name="T18" fmla="*/ 1514 h 15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0" h="1514">
                  <a:moveTo>
                    <a:pt x="170" y="72"/>
                  </a:moveTo>
                  <a:lnTo>
                    <a:pt x="170" y="1442"/>
                  </a:lnTo>
                  <a:lnTo>
                    <a:pt x="0" y="1514"/>
                  </a:lnTo>
                  <a:lnTo>
                    <a:pt x="0" y="0"/>
                  </a:lnTo>
                  <a:lnTo>
                    <a:pt x="170" y="72"/>
                  </a:lnTo>
                  <a:close/>
                </a:path>
              </a:pathLst>
            </a:custGeom>
            <a:solidFill>
              <a:srgbClr val="231C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sp>
          <p:nvSpPr>
            <p:cNvPr id="30777" name="Freeform 96"/>
            <p:cNvSpPr>
              <a:spLocks noChangeArrowheads="1"/>
            </p:cNvSpPr>
            <p:nvPr/>
          </p:nvSpPr>
          <p:spPr bwMode="auto">
            <a:xfrm>
              <a:off x="371475" y="53975"/>
              <a:ext cx="1031875" cy="625475"/>
            </a:xfrm>
            <a:custGeom>
              <a:avLst/>
              <a:gdLst>
                <a:gd name="T0" fmla="*/ 58 w 650"/>
                <a:gd name="T1" fmla="*/ 0 h 394"/>
                <a:gd name="T2" fmla="*/ 0 w 650"/>
                <a:gd name="T3" fmla="*/ 216 h 394"/>
                <a:gd name="T4" fmla="*/ 650 w 650"/>
                <a:gd name="T5" fmla="*/ 394 h 394"/>
                <a:gd name="T6" fmla="*/ 58 w 650"/>
                <a:gd name="T7" fmla="*/ 0 h 3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0"/>
                <a:gd name="T13" fmla="*/ 0 h 394"/>
                <a:gd name="T14" fmla="*/ 650 w 650"/>
                <a:gd name="T15" fmla="*/ 394 h 3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0" h="394">
                  <a:moveTo>
                    <a:pt x="58" y="0"/>
                  </a:moveTo>
                  <a:lnTo>
                    <a:pt x="0" y="216"/>
                  </a:lnTo>
                  <a:lnTo>
                    <a:pt x="650" y="39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36BB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sp>
          <p:nvSpPr>
            <p:cNvPr id="30778" name="Freeform 97"/>
            <p:cNvSpPr>
              <a:spLocks noChangeArrowheads="1"/>
            </p:cNvSpPr>
            <p:nvPr/>
          </p:nvSpPr>
          <p:spPr bwMode="auto">
            <a:xfrm>
              <a:off x="0" y="939800"/>
              <a:ext cx="1482725" cy="593725"/>
            </a:xfrm>
            <a:custGeom>
              <a:avLst/>
              <a:gdLst>
                <a:gd name="T0" fmla="*/ 0 w 934"/>
                <a:gd name="T1" fmla="*/ 0 h 374"/>
                <a:gd name="T2" fmla="*/ 0 w 934"/>
                <a:gd name="T3" fmla="*/ 374 h 374"/>
                <a:gd name="T4" fmla="*/ 934 w 934"/>
                <a:gd name="T5" fmla="*/ 186 h 374"/>
                <a:gd name="T6" fmla="*/ 0 w 934"/>
                <a:gd name="T7" fmla="*/ 0 h 3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34"/>
                <a:gd name="T13" fmla="*/ 0 h 374"/>
                <a:gd name="T14" fmla="*/ 934 w 934"/>
                <a:gd name="T15" fmla="*/ 374 h 3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34" h="374">
                  <a:moveTo>
                    <a:pt x="0" y="0"/>
                  </a:moveTo>
                  <a:lnTo>
                    <a:pt x="0" y="374"/>
                  </a:lnTo>
                  <a:lnTo>
                    <a:pt x="93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BB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  <p:sp>
          <p:nvSpPr>
            <p:cNvPr id="30779" name="Freeform 98"/>
            <p:cNvSpPr>
              <a:spLocks noChangeArrowheads="1"/>
            </p:cNvSpPr>
            <p:nvPr/>
          </p:nvSpPr>
          <p:spPr bwMode="auto">
            <a:xfrm>
              <a:off x="371475" y="1784350"/>
              <a:ext cx="1031875" cy="625475"/>
            </a:xfrm>
            <a:custGeom>
              <a:avLst/>
              <a:gdLst>
                <a:gd name="T0" fmla="*/ 58 w 650"/>
                <a:gd name="T1" fmla="*/ 394 h 394"/>
                <a:gd name="T2" fmla="*/ 0 w 650"/>
                <a:gd name="T3" fmla="*/ 178 h 394"/>
                <a:gd name="T4" fmla="*/ 650 w 650"/>
                <a:gd name="T5" fmla="*/ 0 h 394"/>
                <a:gd name="T6" fmla="*/ 58 w 650"/>
                <a:gd name="T7" fmla="*/ 394 h 3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0"/>
                <a:gd name="T13" fmla="*/ 0 h 394"/>
                <a:gd name="T14" fmla="*/ 650 w 650"/>
                <a:gd name="T15" fmla="*/ 394 h 3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0" h="394">
                  <a:moveTo>
                    <a:pt x="58" y="394"/>
                  </a:moveTo>
                  <a:lnTo>
                    <a:pt x="0" y="178"/>
                  </a:lnTo>
                  <a:lnTo>
                    <a:pt x="650" y="0"/>
                  </a:lnTo>
                  <a:lnTo>
                    <a:pt x="58" y="394"/>
                  </a:lnTo>
                  <a:close/>
                </a:path>
              </a:pathLst>
            </a:custGeom>
            <a:solidFill>
              <a:srgbClr val="36BB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sym typeface="Impact" panose="020B0806030902050204" pitchFamily="34" charset="0"/>
              </a:endParaRPr>
            </a:p>
          </p:txBody>
        </p:sp>
      </p:grpSp>
      <p:sp>
        <p:nvSpPr>
          <p:cNvPr id="30780" name="文本框 115"/>
          <p:cNvSpPr>
            <a:spLocks noChangeArrowheads="1"/>
          </p:cNvSpPr>
          <p:nvPr/>
        </p:nvSpPr>
        <p:spPr bwMode="auto">
          <a:xfrm>
            <a:off x="2406650" y="4129088"/>
            <a:ext cx="9271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0C0C0C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03</a:t>
            </a:r>
            <a:endParaRPr lang="zh-CN" altLang="en-US" sz="4400">
              <a:solidFill>
                <a:srgbClr val="0C0C0C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30781" name="矩形 116"/>
          <p:cNvSpPr>
            <a:spLocks noChangeArrowheads="1"/>
          </p:cNvSpPr>
          <p:nvPr/>
        </p:nvSpPr>
        <p:spPr bwMode="auto">
          <a:xfrm>
            <a:off x="3273425" y="1839913"/>
            <a:ext cx="11080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4BB0D0"/>
                </a:solidFill>
                <a:sym typeface="Impact" panose="020B0806030902050204" pitchFamily="34" charset="0"/>
              </a:rPr>
              <a:t>内容说明</a:t>
            </a:r>
            <a:endParaRPr lang="en-US">
              <a:solidFill>
                <a:srgbClr val="4BB0D0"/>
              </a:solidFill>
              <a:sym typeface="Impact" panose="020B080603090205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4BB0D0"/>
                </a:solidFill>
                <a:sym typeface="Impact" panose="020B0806030902050204" pitchFamily="34" charset="0"/>
              </a:rPr>
              <a:t>内容说明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82" name="矩形 117"/>
          <p:cNvSpPr>
            <a:spLocks noChangeArrowheads="1"/>
          </p:cNvSpPr>
          <p:nvPr/>
        </p:nvSpPr>
        <p:spPr bwMode="auto">
          <a:xfrm>
            <a:off x="1217613" y="2974975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4BB0D0"/>
                </a:solidFill>
                <a:sym typeface="Impact" panose="020B0806030902050204" pitchFamily="34" charset="0"/>
              </a:rPr>
              <a:t>内容说明</a:t>
            </a:r>
            <a:endParaRPr lang="en-US">
              <a:solidFill>
                <a:srgbClr val="4BB0D0"/>
              </a:solidFill>
              <a:sym typeface="Impact" panose="020B080603090205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4BB0D0"/>
                </a:solidFill>
                <a:sym typeface="Impact" panose="020B0806030902050204" pitchFamily="34" charset="0"/>
              </a:rPr>
              <a:t>内容说明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83" name="文本框 118"/>
          <p:cNvSpPr>
            <a:spLocks noChangeArrowheads="1"/>
          </p:cNvSpPr>
          <p:nvPr/>
        </p:nvSpPr>
        <p:spPr bwMode="auto">
          <a:xfrm>
            <a:off x="393700" y="2522538"/>
            <a:ext cx="9271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4BB0D0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02</a:t>
            </a:r>
            <a:endParaRPr lang="zh-CN" altLang="en-US" sz="4400">
              <a:solidFill>
                <a:srgbClr val="4BB0D0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30784" name="文本框 119"/>
          <p:cNvSpPr>
            <a:spLocks noChangeArrowheads="1"/>
          </p:cNvSpPr>
          <p:nvPr/>
        </p:nvSpPr>
        <p:spPr bwMode="auto">
          <a:xfrm>
            <a:off x="4446588" y="1428750"/>
            <a:ext cx="9255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4BB0D0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01</a:t>
            </a:r>
            <a:endParaRPr lang="zh-CN" altLang="en-US" sz="4400">
              <a:solidFill>
                <a:srgbClr val="4BB0D0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30785" name="矩形 120"/>
          <p:cNvSpPr>
            <a:spLocks noChangeArrowheads="1"/>
          </p:cNvSpPr>
          <p:nvPr/>
        </p:nvSpPr>
        <p:spPr bwMode="auto">
          <a:xfrm>
            <a:off x="2308225" y="4994275"/>
            <a:ext cx="1108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C0C0C"/>
                </a:solidFill>
                <a:sym typeface="Impact" panose="020B0806030902050204" pitchFamily="34" charset="0"/>
              </a:rPr>
              <a:t>内容说明</a:t>
            </a:r>
            <a:endParaRPr lang="en-US">
              <a:solidFill>
                <a:srgbClr val="0C0C0C"/>
              </a:solidFill>
              <a:sym typeface="Impact" panose="020B080603090205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C0C0C"/>
                </a:solidFill>
                <a:sym typeface="Impact" panose="020B0806030902050204" pitchFamily="34" charset="0"/>
              </a:rPr>
              <a:t>内容说明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86" name="文本框 121"/>
          <p:cNvSpPr>
            <a:spLocks noChangeArrowheads="1"/>
          </p:cNvSpPr>
          <p:nvPr/>
        </p:nvSpPr>
        <p:spPr bwMode="auto">
          <a:xfrm>
            <a:off x="9766300" y="2184400"/>
            <a:ext cx="92551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0C0C0C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04</a:t>
            </a:r>
            <a:endParaRPr lang="zh-CN" altLang="en-US" sz="4400">
              <a:solidFill>
                <a:srgbClr val="0C0C0C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30787" name="矩形 122"/>
          <p:cNvSpPr>
            <a:spLocks noChangeArrowheads="1"/>
          </p:cNvSpPr>
          <p:nvPr/>
        </p:nvSpPr>
        <p:spPr bwMode="auto">
          <a:xfrm>
            <a:off x="10615613" y="2246313"/>
            <a:ext cx="11080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C0C0C"/>
                </a:solidFill>
                <a:sym typeface="Impact" panose="020B0806030902050204" pitchFamily="34" charset="0"/>
              </a:rPr>
              <a:t>内容说明</a:t>
            </a:r>
            <a:endParaRPr lang="en-US">
              <a:solidFill>
                <a:srgbClr val="0C0C0C"/>
              </a:solidFill>
              <a:sym typeface="Impact" panose="020B080603090205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C0C0C"/>
                </a:solidFill>
                <a:sym typeface="Impact" panose="020B0806030902050204" pitchFamily="34" charset="0"/>
              </a:rPr>
              <a:t>内容说明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88" name="文本框 123"/>
          <p:cNvSpPr>
            <a:spLocks noChangeArrowheads="1"/>
          </p:cNvSpPr>
          <p:nvPr/>
        </p:nvSpPr>
        <p:spPr bwMode="auto">
          <a:xfrm>
            <a:off x="8851900" y="3840163"/>
            <a:ext cx="92551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00A0E9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05</a:t>
            </a:r>
            <a:endParaRPr lang="zh-CN" altLang="en-US" sz="4400">
              <a:solidFill>
                <a:srgbClr val="00A0E9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sp>
        <p:nvSpPr>
          <p:cNvPr id="30789" name="矩形 124"/>
          <p:cNvSpPr>
            <a:spLocks noChangeArrowheads="1"/>
          </p:cNvSpPr>
          <p:nvPr/>
        </p:nvSpPr>
        <p:spPr bwMode="auto">
          <a:xfrm>
            <a:off x="9701213" y="3902075"/>
            <a:ext cx="1108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A0E9"/>
                </a:solidFill>
                <a:sym typeface="Impact" panose="020B0806030902050204" pitchFamily="34" charset="0"/>
              </a:rPr>
              <a:t>内容说明</a:t>
            </a:r>
            <a:endParaRPr lang="en-US">
              <a:solidFill>
                <a:srgbClr val="00A0E9"/>
              </a:solidFill>
              <a:sym typeface="Impact" panose="020B080603090205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A0E9"/>
                </a:solidFill>
                <a:sym typeface="Impact" panose="020B0806030902050204" pitchFamily="34" charset="0"/>
              </a:rPr>
              <a:t>内容说明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692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5"/>
          <p:cNvGrpSpPr>
            <a:grpSpLocks/>
          </p:cNvGrpSpPr>
          <p:nvPr/>
        </p:nvGrpSpPr>
        <p:grpSpPr bwMode="auto">
          <a:xfrm>
            <a:off x="3049588" y="628650"/>
            <a:ext cx="6092825" cy="6092825"/>
            <a:chOff x="0" y="0"/>
            <a:chExt cx="4680000" cy="4680000"/>
          </a:xfrm>
        </p:grpSpPr>
        <p:sp>
          <p:nvSpPr>
            <p:cNvPr id="31747" name="椭圆 6"/>
            <p:cNvSpPr>
              <a:spLocks noChangeArrowheads="1"/>
            </p:cNvSpPr>
            <p:nvPr/>
          </p:nvSpPr>
          <p:spPr bwMode="auto">
            <a:xfrm>
              <a:off x="1440000" y="1440000"/>
              <a:ext cx="1800000" cy="180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48" name="椭圆 7"/>
            <p:cNvSpPr>
              <a:spLocks noChangeArrowheads="1"/>
            </p:cNvSpPr>
            <p:nvPr/>
          </p:nvSpPr>
          <p:spPr bwMode="auto">
            <a:xfrm>
              <a:off x="1852638" y="1852638"/>
              <a:ext cx="974725" cy="974725"/>
            </a:xfrm>
            <a:prstGeom prst="ellipse">
              <a:avLst/>
            </a:prstGeom>
            <a:solidFill>
              <a:srgbClr val="F2F2F2">
                <a:alpha val="68999"/>
              </a:srgbClr>
            </a:solidFill>
            <a:ln w="127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49" name="椭圆 8"/>
            <p:cNvSpPr>
              <a:spLocks noChangeArrowheads="1"/>
            </p:cNvSpPr>
            <p:nvPr/>
          </p:nvSpPr>
          <p:spPr bwMode="auto">
            <a:xfrm>
              <a:off x="1080000" y="1080000"/>
              <a:ext cx="2520000" cy="252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0" name="椭圆 9"/>
            <p:cNvSpPr>
              <a:spLocks noChangeArrowheads="1"/>
            </p:cNvSpPr>
            <p:nvPr/>
          </p:nvSpPr>
          <p:spPr bwMode="auto">
            <a:xfrm>
              <a:off x="360000" y="360000"/>
              <a:ext cx="3960000" cy="396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1" name="椭圆 10"/>
            <p:cNvSpPr>
              <a:spLocks noChangeArrowheads="1"/>
            </p:cNvSpPr>
            <p:nvPr/>
          </p:nvSpPr>
          <p:spPr bwMode="auto">
            <a:xfrm>
              <a:off x="0" y="0"/>
              <a:ext cx="4680000" cy="468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2" name="椭圆 11"/>
            <p:cNvSpPr>
              <a:spLocks noChangeArrowheads="1"/>
            </p:cNvSpPr>
            <p:nvPr/>
          </p:nvSpPr>
          <p:spPr bwMode="auto">
            <a:xfrm>
              <a:off x="720000" y="720000"/>
              <a:ext cx="3240000" cy="324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1753" name="任意多边形 69"/>
          <p:cNvSpPr>
            <a:spLocks noChangeArrowheads="1"/>
          </p:cNvSpPr>
          <p:nvPr/>
        </p:nvSpPr>
        <p:spPr bwMode="auto">
          <a:xfrm rot="13762846">
            <a:off x="4089400" y="1711325"/>
            <a:ext cx="1803400" cy="2082800"/>
          </a:xfrm>
          <a:custGeom>
            <a:avLst/>
            <a:gdLst>
              <a:gd name="T0" fmla="*/ 0 w 1555844"/>
              <a:gd name="T1" fmla="*/ 1019695 h 1797617"/>
              <a:gd name="T2" fmla="*/ 621144 w 1555844"/>
              <a:gd name="T3" fmla="*/ 257578 h 1797617"/>
              <a:gd name="T4" fmla="*/ 676472 w 1555844"/>
              <a:gd name="T5" fmla="*/ 252000 h 1797617"/>
              <a:gd name="T6" fmla="*/ 633922 w 1555844"/>
              <a:gd name="T7" fmla="*/ 252000 h 1797617"/>
              <a:gd name="T8" fmla="*/ 777922 w 1555844"/>
              <a:gd name="T9" fmla="*/ 0 h 1797617"/>
              <a:gd name="T10" fmla="*/ 921922 w 1555844"/>
              <a:gd name="T11" fmla="*/ 252000 h 1797617"/>
              <a:gd name="T12" fmla="*/ 879372 w 1555844"/>
              <a:gd name="T13" fmla="*/ 252000 h 1797617"/>
              <a:gd name="T14" fmla="*/ 934700 w 1555844"/>
              <a:gd name="T15" fmla="*/ 257578 h 1797617"/>
              <a:gd name="T16" fmla="*/ 1555844 w 1555844"/>
              <a:gd name="T17" fmla="*/ 1019695 h 1797617"/>
              <a:gd name="T18" fmla="*/ 777922 w 1555844"/>
              <a:gd name="T19" fmla="*/ 1797617 h 1797617"/>
              <a:gd name="T20" fmla="*/ 0 w 1555844"/>
              <a:gd name="T21" fmla="*/ 1019695 h 179761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555844"/>
              <a:gd name="T34" fmla="*/ 0 h 1797617"/>
              <a:gd name="T35" fmla="*/ 1555844 w 1555844"/>
              <a:gd name="T36" fmla="*/ 1797617 h 179761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555844" h="1797617">
                <a:moveTo>
                  <a:pt x="0" y="1019695"/>
                </a:moveTo>
                <a:cubicBezTo>
                  <a:pt x="0" y="643765"/>
                  <a:pt x="266658" y="330116"/>
                  <a:pt x="621144" y="257578"/>
                </a:cubicBezTo>
                <a:lnTo>
                  <a:pt x="676472" y="252000"/>
                </a:lnTo>
                <a:lnTo>
                  <a:pt x="633922" y="252000"/>
                </a:lnTo>
                <a:lnTo>
                  <a:pt x="777922" y="0"/>
                </a:lnTo>
                <a:lnTo>
                  <a:pt x="921922" y="252000"/>
                </a:lnTo>
                <a:lnTo>
                  <a:pt x="879372" y="252000"/>
                </a:lnTo>
                <a:lnTo>
                  <a:pt x="934700" y="257578"/>
                </a:lnTo>
                <a:cubicBezTo>
                  <a:pt x="1289186" y="330116"/>
                  <a:pt x="1555844" y="643765"/>
                  <a:pt x="1555844" y="1019695"/>
                </a:cubicBezTo>
                <a:cubicBezTo>
                  <a:pt x="1555844" y="1449329"/>
                  <a:pt x="1207556" y="1797617"/>
                  <a:pt x="777922" y="1797617"/>
                </a:cubicBezTo>
                <a:cubicBezTo>
                  <a:pt x="348288" y="1797617"/>
                  <a:pt x="0" y="1449329"/>
                  <a:pt x="0" y="1019695"/>
                </a:cubicBezTo>
                <a:close/>
              </a:path>
            </a:pathLst>
          </a:custGeom>
          <a:solidFill>
            <a:srgbClr val="4BB0D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4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215900" y="0"/>
            <a:ext cx="10515600" cy="1325563"/>
          </a:xfrm>
          <a:ln/>
        </p:spPr>
        <p:txBody>
          <a:bodyPr/>
          <a:lstStyle/>
          <a:p>
            <a:r>
              <a:rPr lang="zh-CN">
                <a:solidFill>
                  <a:srgbClr val="262626"/>
                </a:solidFill>
              </a:rPr>
              <a:t>内容描述</a:t>
            </a:r>
          </a:p>
        </p:txBody>
      </p:sp>
      <p:sp>
        <p:nvSpPr>
          <p:cNvPr id="31755" name="直接连接符 3"/>
          <p:cNvSpPr>
            <a:spLocks noChangeShapeType="1"/>
          </p:cNvSpPr>
          <p:nvPr/>
        </p:nvSpPr>
        <p:spPr bwMode="auto">
          <a:xfrm>
            <a:off x="2320925" y="4176713"/>
            <a:ext cx="9215438" cy="0"/>
          </a:xfrm>
          <a:prstGeom prst="line">
            <a:avLst/>
          </a:prstGeom>
          <a:noFill/>
          <a:ln w="38100" cap="flat" cmpd="sng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6" name="任意多边形 8"/>
          <p:cNvSpPr>
            <a:spLocks noChangeArrowheads="1"/>
          </p:cNvSpPr>
          <p:nvPr/>
        </p:nvSpPr>
        <p:spPr bwMode="auto">
          <a:xfrm rot="5400000">
            <a:off x="623094" y="3275806"/>
            <a:ext cx="1555750" cy="1798638"/>
          </a:xfrm>
          <a:custGeom>
            <a:avLst/>
            <a:gdLst>
              <a:gd name="T0" fmla="*/ 0 w 1555844"/>
              <a:gd name="T1" fmla="*/ 1019695 h 1797617"/>
              <a:gd name="T2" fmla="*/ 621144 w 1555844"/>
              <a:gd name="T3" fmla="*/ 257578 h 1797617"/>
              <a:gd name="T4" fmla="*/ 676472 w 1555844"/>
              <a:gd name="T5" fmla="*/ 252000 h 1797617"/>
              <a:gd name="T6" fmla="*/ 633922 w 1555844"/>
              <a:gd name="T7" fmla="*/ 252000 h 1797617"/>
              <a:gd name="T8" fmla="*/ 777922 w 1555844"/>
              <a:gd name="T9" fmla="*/ 0 h 1797617"/>
              <a:gd name="T10" fmla="*/ 921922 w 1555844"/>
              <a:gd name="T11" fmla="*/ 252000 h 1797617"/>
              <a:gd name="T12" fmla="*/ 879372 w 1555844"/>
              <a:gd name="T13" fmla="*/ 252000 h 1797617"/>
              <a:gd name="T14" fmla="*/ 934700 w 1555844"/>
              <a:gd name="T15" fmla="*/ 257578 h 1797617"/>
              <a:gd name="T16" fmla="*/ 1555844 w 1555844"/>
              <a:gd name="T17" fmla="*/ 1019695 h 1797617"/>
              <a:gd name="T18" fmla="*/ 777922 w 1555844"/>
              <a:gd name="T19" fmla="*/ 1797617 h 1797617"/>
              <a:gd name="T20" fmla="*/ 0 w 1555844"/>
              <a:gd name="T21" fmla="*/ 1019695 h 179761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555844"/>
              <a:gd name="T34" fmla="*/ 0 h 1797617"/>
              <a:gd name="T35" fmla="*/ 1555844 w 1555844"/>
              <a:gd name="T36" fmla="*/ 1797617 h 179761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555844" h="1797617">
                <a:moveTo>
                  <a:pt x="0" y="1019695"/>
                </a:moveTo>
                <a:cubicBezTo>
                  <a:pt x="0" y="643765"/>
                  <a:pt x="266658" y="330116"/>
                  <a:pt x="621144" y="257578"/>
                </a:cubicBezTo>
                <a:lnTo>
                  <a:pt x="676472" y="252000"/>
                </a:lnTo>
                <a:lnTo>
                  <a:pt x="633922" y="252000"/>
                </a:lnTo>
                <a:lnTo>
                  <a:pt x="777922" y="0"/>
                </a:lnTo>
                <a:lnTo>
                  <a:pt x="921922" y="252000"/>
                </a:lnTo>
                <a:lnTo>
                  <a:pt x="879372" y="252000"/>
                </a:lnTo>
                <a:lnTo>
                  <a:pt x="934700" y="257578"/>
                </a:lnTo>
                <a:cubicBezTo>
                  <a:pt x="1289186" y="330116"/>
                  <a:pt x="1555844" y="643765"/>
                  <a:pt x="1555844" y="1019695"/>
                </a:cubicBezTo>
                <a:cubicBezTo>
                  <a:pt x="1555844" y="1449329"/>
                  <a:pt x="1207556" y="1797617"/>
                  <a:pt x="777922" y="1797617"/>
                </a:cubicBezTo>
                <a:cubicBezTo>
                  <a:pt x="348288" y="1797617"/>
                  <a:pt x="0" y="1449329"/>
                  <a:pt x="0" y="1019695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7" name="椭圆 12"/>
          <p:cNvSpPr>
            <a:spLocks noChangeArrowheads="1"/>
          </p:cNvSpPr>
          <p:nvPr/>
        </p:nvSpPr>
        <p:spPr bwMode="auto">
          <a:xfrm>
            <a:off x="3494088" y="4052888"/>
            <a:ext cx="252412" cy="252412"/>
          </a:xfrm>
          <a:prstGeom prst="ellipse">
            <a:avLst/>
          </a:prstGeom>
          <a:solidFill>
            <a:srgbClr val="4BB0D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800">
                <a:solidFill>
                  <a:srgbClr val="FFFFFF"/>
                </a:solidFill>
                <a:ea typeface="Impact" panose="020B0806030902050204" pitchFamily="34" charset="0"/>
                <a:cs typeface="Impact" panose="020B0806030902050204" pitchFamily="34" charset="0"/>
                <a:sym typeface="Impact" panose="020B0806030902050204" pitchFamily="34" charset="0"/>
              </a:rPr>
              <a:t>+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8" name="椭圆 13"/>
          <p:cNvSpPr>
            <a:spLocks noChangeArrowheads="1"/>
          </p:cNvSpPr>
          <p:nvPr/>
        </p:nvSpPr>
        <p:spPr bwMode="auto">
          <a:xfrm>
            <a:off x="6108700" y="4052888"/>
            <a:ext cx="252413" cy="252412"/>
          </a:xfrm>
          <a:prstGeom prst="ellipse">
            <a:avLst/>
          </a:prstGeom>
          <a:solidFill>
            <a:srgbClr val="EE906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800">
                <a:solidFill>
                  <a:srgbClr val="FFFFFF"/>
                </a:solidFill>
                <a:ea typeface="Impact" panose="020B0806030902050204" pitchFamily="34" charset="0"/>
                <a:cs typeface="Impact" panose="020B0806030902050204" pitchFamily="34" charset="0"/>
                <a:sym typeface="Impact" panose="020B0806030902050204" pitchFamily="34" charset="0"/>
              </a:rPr>
              <a:t>+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9" name="椭圆 14"/>
          <p:cNvSpPr>
            <a:spLocks noChangeArrowheads="1"/>
          </p:cNvSpPr>
          <p:nvPr/>
        </p:nvSpPr>
        <p:spPr bwMode="auto">
          <a:xfrm>
            <a:off x="8724900" y="4052888"/>
            <a:ext cx="252413" cy="252412"/>
          </a:xfrm>
          <a:prstGeom prst="ellipse">
            <a:avLst/>
          </a:prstGeom>
          <a:solidFill>
            <a:srgbClr val="A6BAB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800">
                <a:solidFill>
                  <a:srgbClr val="FFFFFF"/>
                </a:solidFill>
                <a:ea typeface="Impact" panose="020B0806030902050204" pitchFamily="34" charset="0"/>
                <a:cs typeface="Impact" panose="020B0806030902050204" pitchFamily="34" charset="0"/>
                <a:sym typeface="Impact" panose="020B0806030902050204" pitchFamily="34" charset="0"/>
              </a:rPr>
              <a:t>+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60" name="椭圆 15"/>
          <p:cNvSpPr>
            <a:spLocks noChangeArrowheads="1"/>
          </p:cNvSpPr>
          <p:nvPr/>
        </p:nvSpPr>
        <p:spPr bwMode="auto">
          <a:xfrm>
            <a:off x="11341100" y="4052888"/>
            <a:ext cx="252413" cy="252412"/>
          </a:xfrm>
          <a:prstGeom prst="ellipse">
            <a:avLst/>
          </a:prstGeom>
          <a:solidFill>
            <a:srgbClr val="4BB0D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800">
                <a:solidFill>
                  <a:srgbClr val="FFFFFF"/>
                </a:solidFill>
                <a:ea typeface="Impact" panose="020B0806030902050204" pitchFamily="34" charset="0"/>
                <a:cs typeface="Impact" panose="020B0806030902050204" pitchFamily="34" charset="0"/>
                <a:sym typeface="Impact" panose="020B0806030902050204" pitchFamily="34" charset="0"/>
              </a:rPr>
              <a:t>+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61" name="直接连接符 21"/>
          <p:cNvSpPr>
            <a:spLocks noChangeShapeType="1"/>
          </p:cNvSpPr>
          <p:nvPr/>
        </p:nvSpPr>
        <p:spPr bwMode="auto">
          <a:xfrm flipV="1">
            <a:off x="3633788" y="3402013"/>
            <a:ext cx="652462" cy="652462"/>
          </a:xfrm>
          <a:prstGeom prst="line">
            <a:avLst/>
          </a:prstGeom>
          <a:noFill/>
          <a:ln w="6350" cap="flat" cmpd="sng">
            <a:solidFill>
              <a:srgbClr val="4BB0D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62" name="直接连接符 27"/>
          <p:cNvSpPr>
            <a:spLocks noChangeShapeType="1"/>
          </p:cNvSpPr>
          <p:nvPr/>
        </p:nvSpPr>
        <p:spPr bwMode="auto">
          <a:xfrm flipV="1">
            <a:off x="8863013" y="3402013"/>
            <a:ext cx="652462" cy="652462"/>
          </a:xfrm>
          <a:prstGeom prst="line">
            <a:avLst/>
          </a:prstGeom>
          <a:noFill/>
          <a:ln w="6350" cap="flat" cmpd="sng">
            <a:solidFill>
              <a:srgbClr val="A6BAB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63" name="直接连接符 30"/>
          <p:cNvSpPr>
            <a:spLocks noChangeShapeType="1"/>
          </p:cNvSpPr>
          <p:nvPr/>
        </p:nvSpPr>
        <p:spPr bwMode="auto">
          <a:xfrm flipH="1">
            <a:off x="5559425" y="4298950"/>
            <a:ext cx="650875" cy="652463"/>
          </a:xfrm>
          <a:prstGeom prst="line">
            <a:avLst/>
          </a:prstGeom>
          <a:noFill/>
          <a:ln w="6350" cap="flat" cmpd="sng">
            <a:solidFill>
              <a:srgbClr val="EE906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64" name="直接连接符 33"/>
          <p:cNvSpPr>
            <a:spLocks noChangeShapeType="1"/>
          </p:cNvSpPr>
          <p:nvPr/>
        </p:nvSpPr>
        <p:spPr bwMode="auto">
          <a:xfrm flipH="1">
            <a:off x="10842625" y="4298950"/>
            <a:ext cx="652463" cy="652463"/>
          </a:xfrm>
          <a:prstGeom prst="line">
            <a:avLst/>
          </a:prstGeom>
          <a:noFill/>
          <a:ln w="6350" cap="flat" cmpd="sng">
            <a:solidFill>
              <a:srgbClr val="4BB0D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1765" name="组合 35"/>
          <p:cNvGrpSpPr>
            <a:grpSpLocks/>
          </p:cNvGrpSpPr>
          <p:nvPr/>
        </p:nvGrpSpPr>
        <p:grpSpPr bwMode="auto">
          <a:xfrm>
            <a:off x="623888" y="3727450"/>
            <a:ext cx="1281112" cy="666750"/>
            <a:chOff x="0" y="0"/>
            <a:chExt cx="4160635" cy="2169210"/>
          </a:xfrm>
        </p:grpSpPr>
        <p:sp>
          <p:nvSpPr>
            <p:cNvPr id="31766" name="直接连接符 36"/>
            <p:cNvSpPr>
              <a:spLocks noChangeShapeType="1"/>
            </p:cNvSpPr>
            <p:nvPr/>
          </p:nvSpPr>
          <p:spPr bwMode="auto">
            <a:xfrm>
              <a:off x="0" y="2169210"/>
              <a:ext cx="4160635" cy="1"/>
            </a:xfrm>
            <a:prstGeom prst="line">
              <a:avLst/>
            </a:prstGeom>
            <a:noFill/>
            <a:ln w="6350" cap="flat" cmpd="sng">
              <a:solidFill>
                <a:srgbClr val="7F7F7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67" name="矩形 37"/>
            <p:cNvSpPr>
              <a:spLocks noChangeArrowheads="1"/>
            </p:cNvSpPr>
            <p:nvPr/>
          </p:nvSpPr>
          <p:spPr bwMode="auto">
            <a:xfrm>
              <a:off x="3459030" y="1953210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68" name="矩形 38"/>
            <p:cNvSpPr>
              <a:spLocks noChangeArrowheads="1"/>
            </p:cNvSpPr>
            <p:nvPr/>
          </p:nvSpPr>
          <p:spPr bwMode="auto">
            <a:xfrm>
              <a:off x="3459030" y="1629215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69" name="矩形 39"/>
            <p:cNvSpPr>
              <a:spLocks noChangeArrowheads="1"/>
            </p:cNvSpPr>
            <p:nvPr/>
          </p:nvSpPr>
          <p:spPr bwMode="auto">
            <a:xfrm>
              <a:off x="3459030" y="1305220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70" name="矩形 40"/>
            <p:cNvSpPr>
              <a:spLocks noChangeArrowheads="1"/>
            </p:cNvSpPr>
            <p:nvPr/>
          </p:nvSpPr>
          <p:spPr bwMode="auto">
            <a:xfrm>
              <a:off x="3459030" y="981226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71" name="矩形 41"/>
            <p:cNvSpPr>
              <a:spLocks noChangeArrowheads="1"/>
            </p:cNvSpPr>
            <p:nvPr/>
          </p:nvSpPr>
          <p:spPr bwMode="auto">
            <a:xfrm>
              <a:off x="3459030" y="657232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72" name="矩形 42"/>
            <p:cNvSpPr>
              <a:spLocks noChangeArrowheads="1"/>
            </p:cNvSpPr>
            <p:nvPr/>
          </p:nvSpPr>
          <p:spPr bwMode="auto">
            <a:xfrm>
              <a:off x="2844784" y="1953210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73" name="矩形 43"/>
            <p:cNvSpPr>
              <a:spLocks noChangeArrowheads="1"/>
            </p:cNvSpPr>
            <p:nvPr/>
          </p:nvSpPr>
          <p:spPr bwMode="auto">
            <a:xfrm>
              <a:off x="2844784" y="1629215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74" name="矩形 44"/>
            <p:cNvSpPr>
              <a:spLocks noChangeArrowheads="1"/>
            </p:cNvSpPr>
            <p:nvPr/>
          </p:nvSpPr>
          <p:spPr bwMode="auto">
            <a:xfrm>
              <a:off x="2844784" y="1305220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75" name="矩形 45"/>
            <p:cNvSpPr>
              <a:spLocks noChangeArrowheads="1"/>
            </p:cNvSpPr>
            <p:nvPr/>
          </p:nvSpPr>
          <p:spPr bwMode="auto">
            <a:xfrm>
              <a:off x="2844784" y="981226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76" name="矩形 46"/>
            <p:cNvSpPr>
              <a:spLocks noChangeArrowheads="1"/>
            </p:cNvSpPr>
            <p:nvPr/>
          </p:nvSpPr>
          <p:spPr bwMode="auto">
            <a:xfrm>
              <a:off x="2844784" y="657232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77" name="矩形 47"/>
            <p:cNvSpPr>
              <a:spLocks noChangeArrowheads="1"/>
            </p:cNvSpPr>
            <p:nvPr/>
          </p:nvSpPr>
          <p:spPr bwMode="auto">
            <a:xfrm>
              <a:off x="2844784" y="323994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78" name="矩形 48"/>
            <p:cNvSpPr>
              <a:spLocks noChangeArrowheads="1"/>
            </p:cNvSpPr>
            <p:nvPr/>
          </p:nvSpPr>
          <p:spPr bwMode="auto">
            <a:xfrm>
              <a:off x="2844784" y="0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79" name="矩形 49"/>
            <p:cNvSpPr>
              <a:spLocks noChangeArrowheads="1"/>
            </p:cNvSpPr>
            <p:nvPr/>
          </p:nvSpPr>
          <p:spPr bwMode="auto">
            <a:xfrm>
              <a:off x="2230539" y="1953210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80" name="矩形 50"/>
            <p:cNvSpPr>
              <a:spLocks noChangeArrowheads="1"/>
            </p:cNvSpPr>
            <p:nvPr/>
          </p:nvSpPr>
          <p:spPr bwMode="auto">
            <a:xfrm>
              <a:off x="2230539" y="1629215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81" name="矩形 51"/>
            <p:cNvSpPr>
              <a:spLocks noChangeArrowheads="1"/>
            </p:cNvSpPr>
            <p:nvPr/>
          </p:nvSpPr>
          <p:spPr bwMode="auto">
            <a:xfrm>
              <a:off x="2230539" y="1305220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82" name="矩形 52"/>
            <p:cNvSpPr>
              <a:spLocks noChangeArrowheads="1"/>
            </p:cNvSpPr>
            <p:nvPr/>
          </p:nvSpPr>
          <p:spPr bwMode="auto">
            <a:xfrm>
              <a:off x="1616294" y="1953210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83" name="矩形 53"/>
            <p:cNvSpPr>
              <a:spLocks noChangeArrowheads="1"/>
            </p:cNvSpPr>
            <p:nvPr/>
          </p:nvSpPr>
          <p:spPr bwMode="auto">
            <a:xfrm>
              <a:off x="1616294" y="1629215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84" name="矩形 54"/>
            <p:cNvSpPr>
              <a:spLocks noChangeArrowheads="1"/>
            </p:cNvSpPr>
            <p:nvPr/>
          </p:nvSpPr>
          <p:spPr bwMode="auto">
            <a:xfrm>
              <a:off x="1616294" y="1305220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85" name="矩形 55"/>
            <p:cNvSpPr>
              <a:spLocks noChangeArrowheads="1"/>
            </p:cNvSpPr>
            <p:nvPr/>
          </p:nvSpPr>
          <p:spPr bwMode="auto">
            <a:xfrm>
              <a:off x="1616294" y="981226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86" name="矩形 56"/>
            <p:cNvSpPr>
              <a:spLocks noChangeArrowheads="1"/>
            </p:cNvSpPr>
            <p:nvPr/>
          </p:nvSpPr>
          <p:spPr bwMode="auto">
            <a:xfrm>
              <a:off x="1616294" y="657232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87" name="矩形 57"/>
            <p:cNvSpPr>
              <a:spLocks noChangeArrowheads="1"/>
            </p:cNvSpPr>
            <p:nvPr/>
          </p:nvSpPr>
          <p:spPr bwMode="auto">
            <a:xfrm>
              <a:off x="1002049" y="1953210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88" name="矩形 58"/>
            <p:cNvSpPr>
              <a:spLocks noChangeArrowheads="1"/>
            </p:cNvSpPr>
            <p:nvPr/>
          </p:nvSpPr>
          <p:spPr bwMode="auto">
            <a:xfrm>
              <a:off x="1002049" y="1629215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89" name="矩形 59"/>
            <p:cNvSpPr>
              <a:spLocks noChangeArrowheads="1"/>
            </p:cNvSpPr>
            <p:nvPr/>
          </p:nvSpPr>
          <p:spPr bwMode="auto">
            <a:xfrm>
              <a:off x="1002049" y="1305220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90" name="矩形 60"/>
            <p:cNvSpPr>
              <a:spLocks noChangeArrowheads="1"/>
            </p:cNvSpPr>
            <p:nvPr/>
          </p:nvSpPr>
          <p:spPr bwMode="auto">
            <a:xfrm>
              <a:off x="1002049" y="981226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91" name="矩形 61"/>
            <p:cNvSpPr>
              <a:spLocks noChangeArrowheads="1"/>
            </p:cNvSpPr>
            <p:nvPr/>
          </p:nvSpPr>
          <p:spPr bwMode="auto">
            <a:xfrm>
              <a:off x="387804" y="1953210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92" name="矩形 62"/>
            <p:cNvSpPr>
              <a:spLocks noChangeArrowheads="1"/>
            </p:cNvSpPr>
            <p:nvPr/>
          </p:nvSpPr>
          <p:spPr bwMode="auto">
            <a:xfrm>
              <a:off x="387804" y="1629215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93" name="矩形 63"/>
            <p:cNvSpPr>
              <a:spLocks noChangeArrowheads="1"/>
            </p:cNvSpPr>
            <p:nvPr/>
          </p:nvSpPr>
          <p:spPr bwMode="auto">
            <a:xfrm>
              <a:off x="387804" y="1305220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94" name="矩形 64"/>
            <p:cNvSpPr>
              <a:spLocks noChangeArrowheads="1"/>
            </p:cNvSpPr>
            <p:nvPr/>
          </p:nvSpPr>
          <p:spPr bwMode="auto">
            <a:xfrm>
              <a:off x="387804" y="981226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95" name="矩形 65"/>
            <p:cNvSpPr>
              <a:spLocks noChangeArrowheads="1"/>
            </p:cNvSpPr>
            <p:nvPr/>
          </p:nvSpPr>
          <p:spPr bwMode="auto">
            <a:xfrm>
              <a:off x="387804" y="657232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96" name="矩形 66"/>
            <p:cNvSpPr>
              <a:spLocks noChangeArrowheads="1"/>
            </p:cNvSpPr>
            <p:nvPr/>
          </p:nvSpPr>
          <p:spPr bwMode="auto">
            <a:xfrm>
              <a:off x="387804" y="323994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97" name="矩形 67"/>
            <p:cNvSpPr>
              <a:spLocks noChangeArrowheads="1"/>
            </p:cNvSpPr>
            <p:nvPr/>
          </p:nvSpPr>
          <p:spPr bwMode="auto">
            <a:xfrm>
              <a:off x="387804" y="0"/>
              <a:ext cx="464024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1798" name="矩形 68"/>
          <p:cNvSpPr>
            <a:spLocks noChangeArrowheads="1"/>
          </p:cNvSpPr>
          <p:nvPr/>
        </p:nvSpPr>
        <p:spPr bwMode="auto">
          <a:xfrm>
            <a:off x="731838" y="4441825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FFFF"/>
                </a:solidFill>
                <a:sym typeface="Impact" panose="020B0806030902050204" pitchFamily="34" charset="0"/>
              </a:rPr>
              <a:t>内容说明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99" name="任意多边形 70"/>
          <p:cNvSpPr>
            <a:spLocks noChangeArrowheads="1"/>
          </p:cNvSpPr>
          <p:nvPr/>
        </p:nvSpPr>
        <p:spPr bwMode="auto">
          <a:xfrm rot="13762846">
            <a:off x="9334500" y="1711325"/>
            <a:ext cx="1803400" cy="2082800"/>
          </a:xfrm>
          <a:custGeom>
            <a:avLst/>
            <a:gdLst>
              <a:gd name="T0" fmla="*/ 0 w 1555844"/>
              <a:gd name="T1" fmla="*/ 1019695 h 1797617"/>
              <a:gd name="T2" fmla="*/ 621144 w 1555844"/>
              <a:gd name="T3" fmla="*/ 257578 h 1797617"/>
              <a:gd name="T4" fmla="*/ 676472 w 1555844"/>
              <a:gd name="T5" fmla="*/ 252000 h 1797617"/>
              <a:gd name="T6" fmla="*/ 633922 w 1555844"/>
              <a:gd name="T7" fmla="*/ 252000 h 1797617"/>
              <a:gd name="T8" fmla="*/ 777922 w 1555844"/>
              <a:gd name="T9" fmla="*/ 0 h 1797617"/>
              <a:gd name="T10" fmla="*/ 921922 w 1555844"/>
              <a:gd name="T11" fmla="*/ 252000 h 1797617"/>
              <a:gd name="T12" fmla="*/ 879372 w 1555844"/>
              <a:gd name="T13" fmla="*/ 252000 h 1797617"/>
              <a:gd name="T14" fmla="*/ 934700 w 1555844"/>
              <a:gd name="T15" fmla="*/ 257578 h 1797617"/>
              <a:gd name="T16" fmla="*/ 1555844 w 1555844"/>
              <a:gd name="T17" fmla="*/ 1019695 h 1797617"/>
              <a:gd name="T18" fmla="*/ 777922 w 1555844"/>
              <a:gd name="T19" fmla="*/ 1797617 h 1797617"/>
              <a:gd name="T20" fmla="*/ 0 w 1555844"/>
              <a:gd name="T21" fmla="*/ 1019695 h 179761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555844"/>
              <a:gd name="T34" fmla="*/ 0 h 1797617"/>
              <a:gd name="T35" fmla="*/ 1555844 w 1555844"/>
              <a:gd name="T36" fmla="*/ 1797617 h 179761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555844" h="1797617">
                <a:moveTo>
                  <a:pt x="0" y="1019695"/>
                </a:moveTo>
                <a:cubicBezTo>
                  <a:pt x="0" y="643765"/>
                  <a:pt x="266658" y="330116"/>
                  <a:pt x="621144" y="257578"/>
                </a:cubicBezTo>
                <a:lnTo>
                  <a:pt x="676472" y="252000"/>
                </a:lnTo>
                <a:lnTo>
                  <a:pt x="633922" y="252000"/>
                </a:lnTo>
                <a:lnTo>
                  <a:pt x="777922" y="0"/>
                </a:lnTo>
                <a:lnTo>
                  <a:pt x="921922" y="252000"/>
                </a:lnTo>
                <a:lnTo>
                  <a:pt x="879372" y="252000"/>
                </a:lnTo>
                <a:lnTo>
                  <a:pt x="934700" y="257578"/>
                </a:lnTo>
                <a:cubicBezTo>
                  <a:pt x="1289186" y="330116"/>
                  <a:pt x="1555844" y="643765"/>
                  <a:pt x="1555844" y="1019695"/>
                </a:cubicBezTo>
                <a:cubicBezTo>
                  <a:pt x="1555844" y="1449329"/>
                  <a:pt x="1207556" y="1797617"/>
                  <a:pt x="777922" y="1797617"/>
                </a:cubicBezTo>
                <a:cubicBezTo>
                  <a:pt x="348288" y="1797617"/>
                  <a:pt x="0" y="1449329"/>
                  <a:pt x="0" y="1019695"/>
                </a:cubicBezTo>
                <a:close/>
              </a:path>
            </a:pathLst>
          </a:custGeom>
          <a:solidFill>
            <a:srgbClr val="A6BABA"/>
          </a:solidFill>
          <a:ln w="12700" cap="flat" cmpd="sng">
            <a:solidFill>
              <a:srgbClr val="A6BABA"/>
            </a:solidFill>
            <a:bevel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800" name="任意多边形 71"/>
          <p:cNvSpPr>
            <a:spLocks noChangeArrowheads="1"/>
          </p:cNvSpPr>
          <p:nvPr/>
        </p:nvSpPr>
        <p:spPr bwMode="auto">
          <a:xfrm rot="13762846" flipH="1" flipV="1">
            <a:off x="3912393" y="4548982"/>
            <a:ext cx="1801813" cy="2082800"/>
          </a:xfrm>
          <a:custGeom>
            <a:avLst/>
            <a:gdLst>
              <a:gd name="T0" fmla="*/ 0 w 1555844"/>
              <a:gd name="T1" fmla="*/ 1019695 h 1797617"/>
              <a:gd name="T2" fmla="*/ 621144 w 1555844"/>
              <a:gd name="T3" fmla="*/ 257578 h 1797617"/>
              <a:gd name="T4" fmla="*/ 676472 w 1555844"/>
              <a:gd name="T5" fmla="*/ 252000 h 1797617"/>
              <a:gd name="T6" fmla="*/ 633922 w 1555844"/>
              <a:gd name="T7" fmla="*/ 252000 h 1797617"/>
              <a:gd name="T8" fmla="*/ 777922 w 1555844"/>
              <a:gd name="T9" fmla="*/ 0 h 1797617"/>
              <a:gd name="T10" fmla="*/ 921922 w 1555844"/>
              <a:gd name="T11" fmla="*/ 252000 h 1797617"/>
              <a:gd name="T12" fmla="*/ 879372 w 1555844"/>
              <a:gd name="T13" fmla="*/ 252000 h 1797617"/>
              <a:gd name="T14" fmla="*/ 934700 w 1555844"/>
              <a:gd name="T15" fmla="*/ 257578 h 1797617"/>
              <a:gd name="T16" fmla="*/ 1555844 w 1555844"/>
              <a:gd name="T17" fmla="*/ 1019695 h 1797617"/>
              <a:gd name="T18" fmla="*/ 777922 w 1555844"/>
              <a:gd name="T19" fmla="*/ 1797617 h 1797617"/>
              <a:gd name="T20" fmla="*/ 0 w 1555844"/>
              <a:gd name="T21" fmla="*/ 1019695 h 179761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555844"/>
              <a:gd name="T34" fmla="*/ 0 h 1797617"/>
              <a:gd name="T35" fmla="*/ 1555844 w 1555844"/>
              <a:gd name="T36" fmla="*/ 1797617 h 179761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555844" h="1797617">
                <a:moveTo>
                  <a:pt x="0" y="1019695"/>
                </a:moveTo>
                <a:cubicBezTo>
                  <a:pt x="0" y="643765"/>
                  <a:pt x="266658" y="330116"/>
                  <a:pt x="621144" y="257578"/>
                </a:cubicBezTo>
                <a:lnTo>
                  <a:pt x="676472" y="252000"/>
                </a:lnTo>
                <a:lnTo>
                  <a:pt x="633922" y="252000"/>
                </a:lnTo>
                <a:lnTo>
                  <a:pt x="777922" y="0"/>
                </a:lnTo>
                <a:lnTo>
                  <a:pt x="921922" y="252000"/>
                </a:lnTo>
                <a:lnTo>
                  <a:pt x="879372" y="252000"/>
                </a:lnTo>
                <a:lnTo>
                  <a:pt x="934700" y="257578"/>
                </a:lnTo>
                <a:cubicBezTo>
                  <a:pt x="1289186" y="330116"/>
                  <a:pt x="1555844" y="643765"/>
                  <a:pt x="1555844" y="1019695"/>
                </a:cubicBezTo>
                <a:cubicBezTo>
                  <a:pt x="1555844" y="1449329"/>
                  <a:pt x="1207556" y="1797617"/>
                  <a:pt x="777922" y="1797617"/>
                </a:cubicBezTo>
                <a:cubicBezTo>
                  <a:pt x="348288" y="1797617"/>
                  <a:pt x="0" y="1449329"/>
                  <a:pt x="0" y="1019695"/>
                </a:cubicBezTo>
                <a:close/>
              </a:path>
            </a:pathLst>
          </a:custGeom>
          <a:solidFill>
            <a:srgbClr val="EE906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801" name="任意多边形 72"/>
          <p:cNvSpPr>
            <a:spLocks noChangeArrowheads="1"/>
          </p:cNvSpPr>
          <p:nvPr/>
        </p:nvSpPr>
        <p:spPr bwMode="auto">
          <a:xfrm rot="13762846" flipH="1" flipV="1">
            <a:off x="9188450" y="4562475"/>
            <a:ext cx="1803400" cy="2082800"/>
          </a:xfrm>
          <a:custGeom>
            <a:avLst/>
            <a:gdLst>
              <a:gd name="T0" fmla="*/ 0 w 1555844"/>
              <a:gd name="T1" fmla="*/ 1019695 h 1797617"/>
              <a:gd name="T2" fmla="*/ 621144 w 1555844"/>
              <a:gd name="T3" fmla="*/ 257578 h 1797617"/>
              <a:gd name="T4" fmla="*/ 676472 w 1555844"/>
              <a:gd name="T5" fmla="*/ 252000 h 1797617"/>
              <a:gd name="T6" fmla="*/ 633922 w 1555844"/>
              <a:gd name="T7" fmla="*/ 252000 h 1797617"/>
              <a:gd name="T8" fmla="*/ 777922 w 1555844"/>
              <a:gd name="T9" fmla="*/ 0 h 1797617"/>
              <a:gd name="T10" fmla="*/ 921922 w 1555844"/>
              <a:gd name="T11" fmla="*/ 252000 h 1797617"/>
              <a:gd name="T12" fmla="*/ 879372 w 1555844"/>
              <a:gd name="T13" fmla="*/ 252000 h 1797617"/>
              <a:gd name="T14" fmla="*/ 934700 w 1555844"/>
              <a:gd name="T15" fmla="*/ 257578 h 1797617"/>
              <a:gd name="T16" fmla="*/ 1555844 w 1555844"/>
              <a:gd name="T17" fmla="*/ 1019695 h 1797617"/>
              <a:gd name="T18" fmla="*/ 777922 w 1555844"/>
              <a:gd name="T19" fmla="*/ 1797617 h 1797617"/>
              <a:gd name="T20" fmla="*/ 0 w 1555844"/>
              <a:gd name="T21" fmla="*/ 1019695 h 179761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555844"/>
              <a:gd name="T34" fmla="*/ 0 h 1797617"/>
              <a:gd name="T35" fmla="*/ 1555844 w 1555844"/>
              <a:gd name="T36" fmla="*/ 1797617 h 179761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555844" h="1797617">
                <a:moveTo>
                  <a:pt x="0" y="1019695"/>
                </a:moveTo>
                <a:cubicBezTo>
                  <a:pt x="0" y="643765"/>
                  <a:pt x="266658" y="330116"/>
                  <a:pt x="621144" y="257578"/>
                </a:cubicBezTo>
                <a:lnTo>
                  <a:pt x="676472" y="252000"/>
                </a:lnTo>
                <a:lnTo>
                  <a:pt x="633922" y="252000"/>
                </a:lnTo>
                <a:lnTo>
                  <a:pt x="777922" y="0"/>
                </a:lnTo>
                <a:lnTo>
                  <a:pt x="921922" y="252000"/>
                </a:lnTo>
                <a:lnTo>
                  <a:pt x="879372" y="252000"/>
                </a:lnTo>
                <a:lnTo>
                  <a:pt x="934700" y="257578"/>
                </a:lnTo>
                <a:cubicBezTo>
                  <a:pt x="1289186" y="330116"/>
                  <a:pt x="1555844" y="643765"/>
                  <a:pt x="1555844" y="1019695"/>
                </a:cubicBezTo>
                <a:cubicBezTo>
                  <a:pt x="1555844" y="1449329"/>
                  <a:pt x="1207556" y="1797617"/>
                  <a:pt x="777922" y="1797617"/>
                </a:cubicBezTo>
                <a:cubicBezTo>
                  <a:pt x="348288" y="1797617"/>
                  <a:pt x="0" y="1449329"/>
                  <a:pt x="0" y="1019695"/>
                </a:cubicBezTo>
                <a:close/>
              </a:path>
            </a:pathLst>
          </a:custGeom>
          <a:solidFill>
            <a:srgbClr val="4BB0D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802" name="文本框 73"/>
          <p:cNvSpPr>
            <a:spLocks noChangeArrowheads="1"/>
          </p:cNvSpPr>
          <p:nvPr/>
        </p:nvSpPr>
        <p:spPr bwMode="auto">
          <a:xfrm>
            <a:off x="3979863" y="4937125"/>
            <a:ext cx="9255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FFFFFF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02</a:t>
            </a:r>
            <a:endParaRPr lang="zh-CN" altLang="en-US" sz="4400">
              <a:solidFill>
                <a:srgbClr val="FFFFFF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pic>
        <p:nvPicPr>
          <p:cNvPr id="31803" name="图片 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525" y="5032375"/>
            <a:ext cx="511175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804" name="文本框 75"/>
          <p:cNvSpPr>
            <a:spLocks noChangeArrowheads="1"/>
          </p:cNvSpPr>
          <p:nvPr/>
        </p:nvSpPr>
        <p:spPr bwMode="auto">
          <a:xfrm>
            <a:off x="3876675" y="5638800"/>
            <a:ext cx="16541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sym typeface="Impact" panose="020B0806030902050204" pitchFamily="34" charset="0"/>
              </a:rPr>
              <a:t>内容具体说明</a:t>
            </a:r>
            <a:endParaRPr lang="en-US">
              <a:solidFill>
                <a:srgbClr val="FFFFFF"/>
              </a:solidFill>
              <a:sym typeface="Impact" panose="020B0806030902050204" pitchFamily="34" charset="0"/>
            </a:endParaRPr>
          </a:p>
          <a:p>
            <a:pPr algn="ctr" fontAlgn="base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sym typeface="Impact" panose="020B0806030902050204" pitchFamily="34" charset="0"/>
              </a:rPr>
              <a:t>内容具体说明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805" name="文本框 76"/>
          <p:cNvSpPr>
            <a:spLocks noChangeArrowheads="1"/>
          </p:cNvSpPr>
          <p:nvPr/>
        </p:nvSpPr>
        <p:spPr bwMode="auto">
          <a:xfrm>
            <a:off x="4375150" y="1935163"/>
            <a:ext cx="92551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FFFFFF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01</a:t>
            </a:r>
            <a:endParaRPr lang="zh-CN" altLang="en-US" sz="4400">
              <a:solidFill>
                <a:srgbClr val="FFFFFF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pic>
        <p:nvPicPr>
          <p:cNvPr id="31806" name="图片 7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400" y="2014538"/>
            <a:ext cx="5111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807" name="文本框 78"/>
          <p:cNvSpPr>
            <a:spLocks noChangeArrowheads="1"/>
          </p:cNvSpPr>
          <p:nvPr/>
        </p:nvSpPr>
        <p:spPr bwMode="auto">
          <a:xfrm>
            <a:off x="4273550" y="2636838"/>
            <a:ext cx="16541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sym typeface="Impact" panose="020B0806030902050204" pitchFamily="34" charset="0"/>
              </a:rPr>
              <a:t>内容具体说明</a:t>
            </a:r>
            <a:endParaRPr lang="en-US">
              <a:solidFill>
                <a:srgbClr val="FFFFFF"/>
              </a:solidFill>
              <a:sym typeface="Impact" panose="020B0806030902050204" pitchFamily="34" charset="0"/>
            </a:endParaRPr>
          </a:p>
          <a:p>
            <a:pPr algn="ctr" fontAlgn="base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sym typeface="Impact" panose="020B0806030902050204" pitchFamily="34" charset="0"/>
              </a:rPr>
              <a:t>内容具体说明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808" name="文本框 79"/>
          <p:cNvSpPr>
            <a:spLocks noChangeArrowheads="1"/>
          </p:cNvSpPr>
          <p:nvPr/>
        </p:nvSpPr>
        <p:spPr bwMode="auto">
          <a:xfrm>
            <a:off x="9617075" y="1935163"/>
            <a:ext cx="92551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FFFFFF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03</a:t>
            </a:r>
            <a:endParaRPr lang="zh-CN" altLang="en-US" sz="4400">
              <a:solidFill>
                <a:srgbClr val="FFFFFF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pic>
        <p:nvPicPr>
          <p:cNvPr id="31809" name="图片 8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4325" y="2014538"/>
            <a:ext cx="5111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810" name="文本框 81"/>
          <p:cNvSpPr>
            <a:spLocks noChangeArrowheads="1"/>
          </p:cNvSpPr>
          <p:nvPr/>
        </p:nvSpPr>
        <p:spPr bwMode="auto">
          <a:xfrm>
            <a:off x="9515475" y="2636838"/>
            <a:ext cx="16541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sym typeface="Impact" panose="020B0806030902050204" pitchFamily="34" charset="0"/>
              </a:rPr>
              <a:t>内容具体说明</a:t>
            </a:r>
            <a:endParaRPr lang="en-US">
              <a:solidFill>
                <a:srgbClr val="FFFFFF"/>
              </a:solidFill>
              <a:sym typeface="Impact" panose="020B0806030902050204" pitchFamily="34" charset="0"/>
            </a:endParaRPr>
          </a:p>
          <a:p>
            <a:pPr algn="ctr" fontAlgn="base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sym typeface="Impact" panose="020B0806030902050204" pitchFamily="34" charset="0"/>
              </a:rPr>
              <a:t>内容具体说明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811" name="文本框 82"/>
          <p:cNvSpPr>
            <a:spLocks noChangeArrowheads="1"/>
          </p:cNvSpPr>
          <p:nvPr/>
        </p:nvSpPr>
        <p:spPr bwMode="auto">
          <a:xfrm>
            <a:off x="9272588" y="4937125"/>
            <a:ext cx="9255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FFFFFF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04</a:t>
            </a:r>
            <a:endParaRPr lang="zh-CN" altLang="en-US" sz="4400">
              <a:solidFill>
                <a:srgbClr val="FFFFFF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pic>
        <p:nvPicPr>
          <p:cNvPr id="31812" name="图片 8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250" y="5016500"/>
            <a:ext cx="5111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813" name="文本框 84"/>
          <p:cNvSpPr>
            <a:spLocks noChangeArrowheads="1"/>
          </p:cNvSpPr>
          <p:nvPr/>
        </p:nvSpPr>
        <p:spPr bwMode="auto">
          <a:xfrm>
            <a:off x="9169400" y="5638800"/>
            <a:ext cx="16541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sym typeface="Impact" panose="020B0806030902050204" pitchFamily="34" charset="0"/>
              </a:rPr>
              <a:t>内容具体说明</a:t>
            </a:r>
            <a:endParaRPr lang="en-US">
              <a:solidFill>
                <a:srgbClr val="FFFFFF"/>
              </a:solidFill>
              <a:sym typeface="Impact" panose="020B0806030902050204" pitchFamily="34" charset="0"/>
            </a:endParaRPr>
          </a:p>
          <a:p>
            <a:pPr algn="ctr" fontAlgn="base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sym typeface="Impact" panose="020B0806030902050204" pitchFamily="34" charset="0"/>
              </a:rPr>
              <a:t>内容具体说明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783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5"/>
          <p:cNvGrpSpPr>
            <a:grpSpLocks/>
          </p:cNvGrpSpPr>
          <p:nvPr/>
        </p:nvGrpSpPr>
        <p:grpSpPr bwMode="auto">
          <a:xfrm>
            <a:off x="3049588" y="628650"/>
            <a:ext cx="6092825" cy="6092825"/>
            <a:chOff x="0" y="0"/>
            <a:chExt cx="4680000" cy="4680000"/>
          </a:xfrm>
        </p:grpSpPr>
        <p:sp>
          <p:nvSpPr>
            <p:cNvPr id="32771" name="椭圆 6"/>
            <p:cNvSpPr>
              <a:spLocks noChangeArrowheads="1"/>
            </p:cNvSpPr>
            <p:nvPr/>
          </p:nvSpPr>
          <p:spPr bwMode="auto">
            <a:xfrm>
              <a:off x="1440000" y="1440000"/>
              <a:ext cx="1800000" cy="180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2" name="椭圆 7"/>
            <p:cNvSpPr>
              <a:spLocks noChangeArrowheads="1"/>
            </p:cNvSpPr>
            <p:nvPr/>
          </p:nvSpPr>
          <p:spPr bwMode="auto">
            <a:xfrm>
              <a:off x="1852638" y="1852638"/>
              <a:ext cx="974725" cy="974725"/>
            </a:xfrm>
            <a:prstGeom prst="ellipse">
              <a:avLst/>
            </a:prstGeom>
            <a:solidFill>
              <a:srgbClr val="F2F2F2">
                <a:alpha val="68999"/>
              </a:srgbClr>
            </a:solidFill>
            <a:ln w="127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3" name="椭圆 8"/>
            <p:cNvSpPr>
              <a:spLocks noChangeArrowheads="1"/>
            </p:cNvSpPr>
            <p:nvPr/>
          </p:nvSpPr>
          <p:spPr bwMode="auto">
            <a:xfrm>
              <a:off x="1080000" y="1080000"/>
              <a:ext cx="2520000" cy="252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4" name="椭圆 9"/>
            <p:cNvSpPr>
              <a:spLocks noChangeArrowheads="1"/>
            </p:cNvSpPr>
            <p:nvPr/>
          </p:nvSpPr>
          <p:spPr bwMode="auto">
            <a:xfrm>
              <a:off x="360000" y="360000"/>
              <a:ext cx="3960000" cy="396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5" name="椭圆 10"/>
            <p:cNvSpPr>
              <a:spLocks noChangeArrowheads="1"/>
            </p:cNvSpPr>
            <p:nvPr/>
          </p:nvSpPr>
          <p:spPr bwMode="auto">
            <a:xfrm>
              <a:off x="0" y="0"/>
              <a:ext cx="4680000" cy="468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6" name="椭圆 11"/>
            <p:cNvSpPr>
              <a:spLocks noChangeArrowheads="1"/>
            </p:cNvSpPr>
            <p:nvPr/>
          </p:nvSpPr>
          <p:spPr bwMode="auto">
            <a:xfrm>
              <a:off x="720000" y="720000"/>
              <a:ext cx="3240000" cy="324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2777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215900" y="0"/>
            <a:ext cx="10515600" cy="1325563"/>
          </a:xfrm>
          <a:ln/>
        </p:spPr>
        <p:txBody>
          <a:bodyPr/>
          <a:lstStyle/>
          <a:p>
            <a:r>
              <a:rPr lang="zh-CN">
                <a:solidFill>
                  <a:srgbClr val="262626"/>
                </a:solidFill>
              </a:rPr>
              <a:t>内容描述</a:t>
            </a:r>
          </a:p>
        </p:txBody>
      </p:sp>
      <p:sp>
        <p:nvSpPr>
          <p:cNvPr id="32778" name="Freeform 5"/>
          <p:cNvSpPr>
            <a:spLocks noChangeArrowheads="1"/>
          </p:cNvSpPr>
          <p:nvPr/>
        </p:nvSpPr>
        <p:spPr bwMode="auto">
          <a:xfrm>
            <a:off x="3459163" y="3146425"/>
            <a:ext cx="2505075" cy="2536825"/>
          </a:xfrm>
          <a:custGeom>
            <a:avLst/>
            <a:gdLst>
              <a:gd name="T0" fmla="*/ 1472 w 1578"/>
              <a:gd name="T1" fmla="*/ 0 h 1598"/>
              <a:gd name="T2" fmla="*/ 104 w 1578"/>
              <a:gd name="T3" fmla="*/ 0 h 1598"/>
              <a:gd name="T4" fmla="*/ 104 w 1578"/>
              <a:gd name="T5" fmla="*/ 0 h 1598"/>
              <a:gd name="T6" fmla="*/ 88 w 1578"/>
              <a:gd name="T7" fmla="*/ 2 h 1598"/>
              <a:gd name="T8" fmla="*/ 74 w 1578"/>
              <a:gd name="T9" fmla="*/ 4 h 1598"/>
              <a:gd name="T10" fmla="*/ 60 w 1578"/>
              <a:gd name="T11" fmla="*/ 8 h 1598"/>
              <a:gd name="T12" fmla="*/ 48 w 1578"/>
              <a:gd name="T13" fmla="*/ 12 h 1598"/>
              <a:gd name="T14" fmla="*/ 36 w 1578"/>
              <a:gd name="T15" fmla="*/ 18 h 1598"/>
              <a:gd name="T16" fmla="*/ 26 w 1578"/>
              <a:gd name="T17" fmla="*/ 26 h 1598"/>
              <a:gd name="T18" fmla="*/ 18 w 1578"/>
              <a:gd name="T19" fmla="*/ 36 h 1598"/>
              <a:gd name="T20" fmla="*/ 12 w 1578"/>
              <a:gd name="T21" fmla="*/ 46 h 1598"/>
              <a:gd name="T22" fmla="*/ 6 w 1578"/>
              <a:gd name="T23" fmla="*/ 56 h 1598"/>
              <a:gd name="T24" fmla="*/ 2 w 1578"/>
              <a:gd name="T25" fmla="*/ 68 h 1598"/>
              <a:gd name="T26" fmla="*/ 0 w 1578"/>
              <a:gd name="T27" fmla="*/ 80 h 1598"/>
              <a:gd name="T28" fmla="*/ 0 w 1578"/>
              <a:gd name="T29" fmla="*/ 94 h 1598"/>
              <a:gd name="T30" fmla="*/ 0 w 1578"/>
              <a:gd name="T31" fmla="*/ 106 h 1598"/>
              <a:gd name="T32" fmla="*/ 4 w 1578"/>
              <a:gd name="T33" fmla="*/ 120 h 1598"/>
              <a:gd name="T34" fmla="*/ 8 w 1578"/>
              <a:gd name="T35" fmla="*/ 136 h 1598"/>
              <a:gd name="T36" fmla="*/ 14 w 1578"/>
              <a:gd name="T37" fmla="*/ 150 h 1598"/>
              <a:gd name="T38" fmla="*/ 714 w 1578"/>
              <a:gd name="T39" fmla="*/ 1538 h 1598"/>
              <a:gd name="T40" fmla="*/ 714 w 1578"/>
              <a:gd name="T41" fmla="*/ 1538 h 1598"/>
              <a:gd name="T42" fmla="*/ 722 w 1578"/>
              <a:gd name="T43" fmla="*/ 1552 h 1598"/>
              <a:gd name="T44" fmla="*/ 730 w 1578"/>
              <a:gd name="T45" fmla="*/ 1564 h 1598"/>
              <a:gd name="T46" fmla="*/ 738 w 1578"/>
              <a:gd name="T47" fmla="*/ 1574 h 1598"/>
              <a:gd name="T48" fmla="*/ 748 w 1578"/>
              <a:gd name="T49" fmla="*/ 1582 h 1598"/>
              <a:gd name="T50" fmla="*/ 758 w 1578"/>
              <a:gd name="T51" fmla="*/ 1588 h 1598"/>
              <a:gd name="T52" fmla="*/ 768 w 1578"/>
              <a:gd name="T53" fmla="*/ 1594 h 1598"/>
              <a:gd name="T54" fmla="*/ 778 w 1578"/>
              <a:gd name="T55" fmla="*/ 1596 h 1598"/>
              <a:gd name="T56" fmla="*/ 788 w 1578"/>
              <a:gd name="T57" fmla="*/ 1598 h 1598"/>
              <a:gd name="T58" fmla="*/ 800 w 1578"/>
              <a:gd name="T59" fmla="*/ 1596 h 1598"/>
              <a:gd name="T60" fmla="*/ 810 w 1578"/>
              <a:gd name="T61" fmla="*/ 1594 h 1598"/>
              <a:gd name="T62" fmla="*/ 820 w 1578"/>
              <a:gd name="T63" fmla="*/ 1588 h 1598"/>
              <a:gd name="T64" fmla="*/ 830 w 1578"/>
              <a:gd name="T65" fmla="*/ 1582 h 1598"/>
              <a:gd name="T66" fmla="*/ 838 w 1578"/>
              <a:gd name="T67" fmla="*/ 1574 h 1598"/>
              <a:gd name="T68" fmla="*/ 848 w 1578"/>
              <a:gd name="T69" fmla="*/ 1564 h 1598"/>
              <a:gd name="T70" fmla="*/ 856 w 1578"/>
              <a:gd name="T71" fmla="*/ 1552 h 1598"/>
              <a:gd name="T72" fmla="*/ 864 w 1578"/>
              <a:gd name="T73" fmla="*/ 1538 h 1598"/>
              <a:gd name="T74" fmla="*/ 1564 w 1578"/>
              <a:gd name="T75" fmla="*/ 140 h 1598"/>
              <a:gd name="T76" fmla="*/ 1564 w 1578"/>
              <a:gd name="T77" fmla="*/ 140 h 1598"/>
              <a:gd name="T78" fmla="*/ 1570 w 1578"/>
              <a:gd name="T79" fmla="*/ 126 h 1598"/>
              <a:gd name="T80" fmla="*/ 1574 w 1578"/>
              <a:gd name="T81" fmla="*/ 112 h 1598"/>
              <a:gd name="T82" fmla="*/ 1578 w 1578"/>
              <a:gd name="T83" fmla="*/ 98 h 1598"/>
              <a:gd name="T84" fmla="*/ 1578 w 1578"/>
              <a:gd name="T85" fmla="*/ 84 h 1598"/>
              <a:gd name="T86" fmla="*/ 1578 w 1578"/>
              <a:gd name="T87" fmla="*/ 72 h 1598"/>
              <a:gd name="T88" fmla="*/ 1576 w 1578"/>
              <a:gd name="T89" fmla="*/ 60 h 1598"/>
              <a:gd name="T90" fmla="*/ 1572 w 1578"/>
              <a:gd name="T91" fmla="*/ 50 h 1598"/>
              <a:gd name="T92" fmla="*/ 1566 w 1578"/>
              <a:gd name="T93" fmla="*/ 40 h 1598"/>
              <a:gd name="T94" fmla="*/ 1560 w 1578"/>
              <a:gd name="T95" fmla="*/ 32 h 1598"/>
              <a:gd name="T96" fmla="*/ 1552 w 1578"/>
              <a:gd name="T97" fmla="*/ 24 h 1598"/>
              <a:gd name="T98" fmla="*/ 1542 w 1578"/>
              <a:gd name="T99" fmla="*/ 16 h 1598"/>
              <a:gd name="T100" fmla="*/ 1530 w 1578"/>
              <a:gd name="T101" fmla="*/ 10 h 1598"/>
              <a:gd name="T102" fmla="*/ 1518 w 1578"/>
              <a:gd name="T103" fmla="*/ 6 h 1598"/>
              <a:gd name="T104" fmla="*/ 1504 w 1578"/>
              <a:gd name="T105" fmla="*/ 4 h 1598"/>
              <a:gd name="T106" fmla="*/ 1490 w 1578"/>
              <a:gd name="T107" fmla="*/ 0 h 1598"/>
              <a:gd name="T108" fmla="*/ 1472 w 1578"/>
              <a:gd name="T109" fmla="*/ 0 h 1598"/>
              <a:gd name="T110" fmla="*/ 1472 w 1578"/>
              <a:gd name="T111" fmla="*/ 0 h 159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78"/>
              <a:gd name="T169" fmla="*/ 0 h 1598"/>
              <a:gd name="T170" fmla="*/ 1578 w 1578"/>
              <a:gd name="T171" fmla="*/ 1598 h 159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78" h="1598">
                <a:moveTo>
                  <a:pt x="1472" y="0"/>
                </a:moveTo>
                <a:lnTo>
                  <a:pt x="104" y="0"/>
                </a:lnTo>
                <a:lnTo>
                  <a:pt x="104" y="0"/>
                </a:lnTo>
                <a:lnTo>
                  <a:pt x="88" y="2"/>
                </a:lnTo>
                <a:lnTo>
                  <a:pt x="74" y="4"/>
                </a:lnTo>
                <a:lnTo>
                  <a:pt x="60" y="8"/>
                </a:lnTo>
                <a:lnTo>
                  <a:pt x="48" y="12"/>
                </a:lnTo>
                <a:lnTo>
                  <a:pt x="36" y="18"/>
                </a:lnTo>
                <a:lnTo>
                  <a:pt x="26" y="26"/>
                </a:lnTo>
                <a:lnTo>
                  <a:pt x="18" y="36"/>
                </a:lnTo>
                <a:lnTo>
                  <a:pt x="12" y="46"/>
                </a:lnTo>
                <a:lnTo>
                  <a:pt x="6" y="56"/>
                </a:lnTo>
                <a:lnTo>
                  <a:pt x="2" y="68"/>
                </a:lnTo>
                <a:lnTo>
                  <a:pt x="0" y="80"/>
                </a:lnTo>
                <a:lnTo>
                  <a:pt x="0" y="94"/>
                </a:lnTo>
                <a:lnTo>
                  <a:pt x="0" y="106"/>
                </a:lnTo>
                <a:lnTo>
                  <a:pt x="4" y="120"/>
                </a:lnTo>
                <a:lnTo>
                  <a:pt x="8" y="136"/>
                </a:lnTo>
                <a:lnTo>
                  <a:pt x="14" y="150"/>
                </a:lnTo>
                <a:lnTo>
                  <a:pt x="714" y="1538"/>
                </a:lnTo>
                <a:lnTo>
                  <a:pt x="714" y="1538"/>
                </a:lnTo>
                <a:lnTo>
                  <a:pt x="722" y="1552"/>
                </a:lnTo>
                <a:lnTo>
                  <a:pt x="730" y="1564"/>
                </a:lnTo>
                <a:lnTo>
                  <a:pt x="738" y="1574"/>
                </a:lnTo>
                <a:lnTo>
                  <a:pt x="748" y="1582"/>
                </a:lnTo>
                <a:lnTo>
                  <a:pt x="758" y="1588"/>
                </a:lnTo>
                <a:lnTo>
                  <a:pt x="768" y="1594"/>
                </a:lnTo>
                <a:lnTo>
                  <a:pt x="778" y="1596"/>
                </a:lnTo>
                <a:lnTo>
                  <a:pt x="788" y="1598"/>
                </a:lnTo>
                <a:lnTo>
                  <a:pt x="800" y="1596"/>
                </a:lnTo>
                <a:lnTo>
                  <a:pt x="810" y="1594"/>
                </a:lnTo>
                <a:lnTo>
                  <a:pt x="820" y="1588"/>
                </a:lnTo>
                <a:lnTo>
                  <a:pt x="830" y="1582"/>
                </a:lnTo>
                <a:lnTo>
                  <a:pt x="838" y="1574"/>
                </a:lnTo>
                <a:lnTo>
                  <a:pt x="848" y="1564"/>
                </a:lnTo>
                <a:lnTo>
                  <a:pt x="856" y="1552"/>
                </a:lnTo>
                <a:lnTo>
                  <a:pt x="864" y="1538"/>
                </a:lnTo>
                <a:lnTo>
                  <a:pt x="1564" y="140"/>
                </a:lnTo>
                <a:lnTo>
                  <a:pt x="1564" y="140"/>
                </a:lnTo>
                <a:lnTo>
                  <a:pt x="1570" y="126"/>
                </a:lnTo>
                <a:lnTo>
                  <a:pt x="1574" y="112"/>
                </a:lnTo>
                <a:lnTo>
                  <a:pt x="1578" y="98"/>
                </a:lnTo>
                <a:lnTo>
                  <a:pt x="1578" y="84"/>
                </a:lnTo>
                <a:lnTo>
                  <a:pt x="1578" y="72"/>
                </a:lnTo>
                <a:lnTo>
                  <a:pt x="1576" y="60"/>
                </a:lnTo>
                <a:lnTo>
                  <a:pt x="1572" y="50"/>
                </a:lnTo>
                <a:lnTo>
                  <a:pt x="1566" y="40"/>
                </a:lnTo>
                <a:lnTo>
                  <a:pt x="1560" y="32"/>
                </a:lnTo>
                <a:lnTo>
                  <a:pt x="1552" y="24"/>
                </a:lnTo>
                <a:lnTo>
                  <a:pt x="1542" y="16"/>
                </a:lnTo>
                <a:lnTo>
                  <a:pt x="1530" y="10"/>
                </a:lnTo>
                <a:lnTo>
                  <a:pt x="1518" y="6"/>
                </a:lnTo>
                <a:lnTo>
                  <a:pt x="1504" y="4"/>
                </a:lnTo>
                <a:lnTo>
                  <a:pt x="1490" y="0"/>
                </a:lnTo>
                <a:lnTo>
                  <a:pt x="1472" y="0"/>
                </a:lnTo>
                <a:lnTo>
                  <a:pt x="1472" y="0"/>
                </a:lnTo>
                <a:close/>
              </a:path>
            </a:pathLst>
          </a:custGeom>
          <a:solidFill>
            <a:srgbClr val="EE90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32779" name="Freeform 6"/>
          <p:cNvSpPr>
            <a:spLocks noChangeArrowheads="1"/>
          </p:cNvSpPr>
          <p:nvPr/>
        </p:nvSpPr>
        <p:spPr bwMode="auto">
          <a:xfrm>
            <a:off x="1052513" y="2403475"/>
            <a:ext cx="2520950" cy="2533650"/>
          </a:xfrm>
          <a:custGeom>
            <a:avLst/>
            <a:gdLst>
              <a:gd name="T0" fmla="*/ 104 w 1588"/>
              <a:gd name="T1" fmla="*/ 1596 h 1596"/>
              <a:gd name="T2" fmla="*/ 1470 w 1588"/>
              <a:gd name="T3" fmla="*/ 1596 h 1596"/>
              <a:gd name="T4" fmla="*/ 1470 w 1588"/>
              <a:gd name="T5" fmla="*/ 1596 h 1596"/>
              <a:gd name="T6" fmla="*/ 1488 w 1588"/>
              <a:gd name="T7" fmla="*/ 1596 h 1596"/>
              <a:gd name="T8" fmla="*/ 1506 w 1588"/>
              <a:gd name="T9" fmla="*/ 1594 h 1596"/>
              <a:gd name="T10" fmla="*/ 1520 w 1588"/>
              <a:gd name="T11" fmla="*/ 1590 h 1596"/>
              <a:gd name="T12" fmla="*/ 1534 w 1588"/>
              <a:gd name="T13" fmla="*/ 1584 h 1596"/>
              <a:gd name="T14" fmla="*/ 1548 w 1588"/>
              <a:gd name="T15" fmla="*/ 1578 h 1596"/>
              <a:gd name="T16" fmla="*/ 1558 w 1588"/>
              <a:gd name="T17" fmla="*/ 1570 h 1596"/>
              <a:gd name="T18" fmla="*/ 1566 w 1588"/>
              <a:gd name="T19" fmla="*/ 1562 h 1596"/>
              <a:gd name="T20" fmla="*/ 1574 w 1588"/>
              <a:gd name="T21" fmla="*/ 1552 h 1596"/>
              <a:gd name="T22" fmla="*/ 1580 w 1588"/>
              <a:gd name="T23" fmla="*/ 1540 h 1596"/>
              <a:gd name="T24" fmla="*/ 1584 w 1588"/>
              <a:gd name="T25" fmla="*/ 1528 h 1596"/>
              <a:gd name="T26" fmla="*/ 1586 w 1588"/>
              <a:gd name="T27" fmla="*/ 1516 h 1596"/>
              <a:gd name="T28" fmla="*/ 1588 w 1588"/>
              <a:gd name="T29" fmla="*/ 1504 h 1596"/>
              <a:gd name="T30" fmla="*/ 1586 w 1588"/>
              <a:gd name="T31" fmla="*/ 1490 h 1596"/>
              <a:gd name="T32" fmla="*/ 1584 w 1588"/>
              <a:gd name="T33" fmla="*/ 1476 h 1596"/>
              <a:gd name="T34" fmla="*/ 1578 w 1588"/>
              <a:gd name="T35" fmla="*/ 1462 h 1596"/>
              <a:gd name="T36" fmla="*/ 1572 w 1588"/>
              <a:gd name="T37" fmla="*/ 1446 h 1596"/>
              <a:gd name="T38" fmla="*/ 862 w 1588"/>
              <a:gd name="T39" fmla="*/ 58 h 1596"/>
              <a:gd name="T40" fmla="*/ 862 w 1588"/>
              <a:gd name="T41" fmla="*/ 58 h 1596"/>
              <a:gd name="T42" fmla="*/ 854 w 1588"/>
              <a:gd name="T43" fmla="*/ 44 h 1596"/>
              <a:gd name="T44" fmla="*/ 846 w 1588"/>
              <a:gd name="T45" fmla="*/ 32 h 1596"/>
              <a:gd name="T46" fmla="*/ 836 w 1588"/>
              <a:gd name="T47" fmla="*/ 22 h 1596"/>
              <a:gd name="T48" fmla="*/ 828 w 1588"/>
              <a:gd name="T49" fmla="*/ 14 h 1596"/>
              <a:gd name="T50" fmla="*/ 818 w 1588"/>
              <a:gd name="T51" fmla="*/ 8 h 1596"/>
              <a:gd name="T52" fmla="*/ 808 w 1588"/>
              <a:gd name="T53" fmla="*/ 4 h 1596"/>
              <a:gd name="T54" fmla="*/ 798 w 1588"/>
              <a:gd name="T55" fmla="*/ 0 h 1596"/>
              <a:gd name="T56" fmla="*/ 788 w 1588"/>
              <a:gd name="T57" fmla="*/ 0 h 1596"/>
              <a:gd name="T58" fmla="*/ 778 w 1588"/>
              <a:gd name="T59" fmla="*/ 0 h 1596"/>
              <a:gd name="T60" fmla="*/ 768 w 1588"/>
              <a:gd name="T61" fmla="*/ 4 h 1596"/>
              <a:gd name="T62" fmla="*/ 758 w 1588"/>
              <a:gd name="T63" fmla="*/ 8 h 1596"/>
              <a:gd name="T64" fmla="*/ 748 w 1588"/>
              <a:gd name="T65" fmla="*/ 14 h 1596"/>
              <a:gd name="T66" fmla="*/ 738 w 1588"/>
              <a:gd name="T67" fmla="*/ 22 h 1596"/>
              <a:gd name="T68" fmla="*/ 730 w 1588"/>
              <a:gd name="T69" fmla="*/ 32 h 1596"/>
              <a:gd name="T70" fmla="*/ 722 w 1588"/>
              <a:gd name="T71" fmla="*/ 44 h 1596"/>
              <a:gd name="T72" fmla="*/ 714 w 1588"/>
              <a:gd name="T73" fmla="*/ 58 h 1596"/>
              <a:gd name="T74" fmla="*/ 14 w 1588"/>
              <a:gd name="T75" fmla="*/ 1456 h 1596"/>
              <a:gd name="T76" fmla="*/ 14 w 1588"/>
              <a:gd name="T77" fmla="*/ 1456 h 1596"/>
              <a:gd name="T78" fmla="*/ 8 w 1588"/>
              <a:gd name="T79" fmla="*/ 1472 h 1596"/>
              <a:gd name="T80" fmla="*/ 4 w 1588"/>
              <a:gd name="T81" fmla="*/ 1486 h 1596"/>
              <a:gd name="T82" fmla="*/ 0 w 1588"/>
              <a:gd name="T83" fmla="*/ 1500 h 1596"/>
              <a:gd name="T84" fmla="*/ 0 w 1588"/>
              <a:gd name="T85" fmla="*/ 1512 h 1596"/>
              <a:gd name="T86" fmla="*/ 0 w 1588"/>
              <a:gd name="T87" fmla="*/ 1524 h 1596"/>
              <a:gd name="T88" fmla="*/ 2 w 1588"/>
              <a:gd name="T89" fmla="*/ 1536 h 1596"/>
              <a:gd name="T90" fmla="*/ 6 w 1588"/>
              <a:gd name="T91" fmla="*/ 1546 h 1596"/>
              <a:gd name="T92" fmla="*/ 12 w 1588"/>
              <a:gd name="T93" fmla="*/ 1556 h 1596"/>
              <a:gd name="T94" fmla="*/ 18 w 1588"/>
              <a:gd name="T95" fmla="*/ 1566 h 1596"/>
              <a:gd name="T96" fmla="*/ 26 w 1588"/>
              <a:gd name="T97" fmla="*/ 1574 h 1596"/>
              <a:gd name="T98" fmla="*/ 36 w 1588"/>
              <a:gd name="T99" fmla="*/ 1580 h 1596"/>
              <a:gd name="T100" fmla="*/ 48 w 1588"/>
              <a:gd name="T101" fmla="*/ 1586 h 1596"/>
              <a:gd name="T102" fmla="*/ 60 w 1588"/>
              <a:gd name="T103" fmla="*/ 1590 h 1596"/>
              <a:gd name="T104" fmla="*/ 74 w 1588"/>
              <a:gd name="T105" fmla="*/ 1594 h 1596"/>
              <a:gd name="T106" fmla="*/ 88 w 1588"/>
              <a:gd name="T107" fmla="*/ 1596 h 1596"/>
              <a:gd name="T108" fmla="*/ 104 w 1588"/>
              <a:gd name="T109" fmla="*/ 1596 h 1596"/>
              <a:gd name="T110" fmla="*/ 104 w 1588"/>
              <a:gd name="T111" fmla="*/ 1596 h 159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88"/>
              <a:gd name="T169" fmla="*/ 0 h 1596"/>
              <a:gd name="T170" fmla="*/ 1588 w 1588"/>
              <a:gd name="T171" fmla="*/ 1596 h 159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88" h="1596">
                <a:moveTo>
                  <a:pt x="104" y="1596"/>
                </a:moveTo>
                <a:lnTo>
                  <a:pt x="1470" y="1596"/>
                </a:lnTo>
                <a:lnTo>
                  <a:pt x="1470" y="1596"/>
                </a:lnTo>
                <a:lnTo>
                  <a:pt x="1488" y="1596"/>
                </a:lnTo>
                <a:lnTo>
                  <a:pt x="1506" y="1594"/>
                </a:lnTo>
                <a:lnTo>
                  <a:pt x="1520" y="1590"/>
                </a:lnTo>
                <a:lnTo>
                  <a:pt x="1534" y="1584"/>
                </a:lnTo>
                <a:lnTo>
                  <a:pt x="1548" y="1578"/>
                </a:lnTo>
                <a:lnTo>
                  <a:pt x="1558" y="1570"/>
                </a:lnTo>
                <a:lnTo>
                  <a:pt x="1566" y="1562"/>
                </a:lnTo>
                <a:lnTo>
                  <a:pt x="1574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62" y="58"/>
                </a:lnTo>
                <a:lnTo>
                  <a:pt x="862" y="58"/>
                </a:lnTo>
                <a:lnTo>
                  <a:pt x="854" y="44"/>
                </a:lnTo>
                <a:lnTo>
                  <a:pt x="846" y="32"/>
                </a:lnTo>
                <a:lnTo>
                  <a:pt x="836" y="22"/>
                </a:lnTo>
                <a:lnTo>
                  <a:pt x="828" y="14"/>
                </a:lnTo>
                <a:lnTo>
                  <a:pt x="818" y="8"/>
                </a:lnTo>
                <a:lnTo>
                  <a:pt x="808" y="4"/>
                </a:lnTo>
                <a:lnTo>
                  <a:pt x="798" y="0"/>
                </a:lnTo>
                <a:lnTo>
                  <a:pt x="788" y="0"/>
                </a:lnTo>
                <a:lnTo>
                  <a:pt x="778" y="0"/>
                </a:lnTo>
                <a:lnTo>
                  <a:pt x="768" y="4"/>
                </a:lnTo>
                <a:lnTo>
                  <a:pt x="758" y="8"/>
                </a:lnTo>
                <a:lnTo>
                  <a:pt x="748" y="14"/>
                </a:lnTo>
                <a:lnTo>
                  <a:pt x="738" y="22"/>
                </a:lnTo>
                <a:lnTo>
                  <a:pt x="730" y="32"/>
                </a:lnTo>
                <a:lnTo>
                  <a:pt x="722" y="44"/>
                </a:lnTo>
                <a:lnTo>
                  <a:pt x="714" y="58"/>
                </a:lnTo>
                <a:lnTo>
                  <a:pt x="14" y="1456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2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8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4341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32780" name="Freeform 7"/>
          <p:cNvSpPr>
            <a:spLocks noChangeArrowheads="1"/>
          </p:cNvSpPr>
          <p:nvPr/>
        </p:nvSpPr>
        <p:spPr bwMode="auto">
          <a:xfrm>
            <a:off x="5884863" y="2403475"/>
            <a:ext cx="2520950" cy="2533650"/>
          </a:xfrm>
          <a:custGeom>
            <a:avLst/>
            <a:gdLst>
              <a:gd name="T0" fmla="*/ 104 w 1588"/>
              <a:gd name="T1" fmla="*/ 1596 h 1596"/>
              <a:gd name="T2" fmla="*/ 1482 w 1588"/>
              <a:gd name="T3" fmla="*/ 1596 h 1596"/>
              <a:gd name="T4" fmla="*/ 1482 w 1588"/>
              <a:gd name="T5" fmla="*/ 1596 h 1596"/>
              <a:gd name="T6" fmla="*/ 1498 w 1588"/>
              <a:gd name="T7" fmla="*/ 1596 h 1596"/>
              <a:gd name="T8" fmla="*/ 1514 w 1588"/>
              <a:gd name="T9" fmla="*/ 1594 h 1596"/>
              <a:gd name="T10" fmla="*/ 1526 w 1588"/>
              <a:gd name="T11" fmla="*/ 1590 h 1596"/>
              <a:gd name="T12" fmla="*/ 1540 w 1588"/>
              <a:gd name="T13" fmla="*/ 1584 h 1596"/>
              <a:gd name="T14" fmla="*/ 1550 w 1588"/>
              <a:gd name="T15" fmla="*/ 1578 h 1596"/>
              <a:gd name="T16" fmla="*/ 1560 w 1588"/>
              <a:gd name="T17" fmla="*/ 1570 h 1596"/>
              <a:gd name="T18" fmla="*/ 1568 w 1588"/>
              <a:gd name="T19" fmla="*/ 1562 h 1596"/>
              <a:gd name="T20" fmla="*/ 1576 w 1588"/>
              <a:gd name="T21" fmla="*/ 1552 h 1596"/>
              <a:gd name="T22" fmla="*/ 1580 w 1588"/>
              <a:gd name="T23" fmla="*/ 1540 h 1596"/>
              <a:gd name="T24" fmla="*/ 1584 w 1588"/>
              <a:gd name="T25" fmla="*/ 1528 h 1596"/>
              <a:gd name="T26" fmla="*/ 1586 w 1588"/>
              <a:gd name="T27" fmla="*/ 1516 h 1596"/>
              <a:gd name="T28" fmla="*/ 1588 w 1588"/>
              <a:gd name="T29" fmla="*/ 1504 h 1596"/>
              <a:gd name="T30" fmla="*/ 1586 w 1588"/>
              <a:gd name="T31" fmla="*/ 1490 h 1596"/>
              <a:gd name="T32" fmla="*/ 1584 w 1588"/>
              <a:gd name="T33" fmla="*/ 1476 h 1596"/>
              <a:gd name="T34" fmla="*/ 1578 w 1588"/>
              <a:gd name="T35" fmla="*/ 1462 h 1596"/>
              <a:gd name="T36" fmla="*/ 1572 w 1588"/>
              <a:gd name="T37" fmla="*/ 1446 h 1596"/>
              <a:gd name="T38" fmla="*/ 872 w 1588"/>
              <a:gd name="T39" fmla="*/ 58 h 1596"/>
              <a:gd name="T40" fmla="*/ 872 w 1588"/>
              <a:gd name="T41" fmla="*/ 58 h 1596"/>
              <a:gd name="T42" fmla="*/ 866 w 1588"/>
              <a:gd name="T43" fmla="*/ 44 h 1596"/>
              <a:gd name="T44" fmla="*/ 856 w 1588"/>
              <a:gd name="T45" fmla="*/ 32 h 1596"/>
              <a:gd name="T46" fmla="*/ 848 w 1588"/>
              <a:gd name="T47" fmla="*/ 22 h 1596"/>
              <a:gd name="T48" fmla="*/ 838 w 1588"/>
              <a:gd name="T49" fmla="*/ 14 h 1596"/>
              <a:gd name="T50" fmla="*/ 830 w 1588"/>
              <a:gd name="T51" fmla="*/ 8 h 1596"/>
              <a:gd name="T52" fmla="*/ 820 w 1588"/>
              <a:gd name="T53" fmla="*/ 4 h 1596"/>
              <a:gd name="T54" fmla="*/ 808 w 1588"/>
              <a:gd name="T55" fmla="*/ 0 h 1596"/>
              <a:gd name="T56" fmla="*/ 798 w 1588"/>
              <a:gd name="T57" fmla="*/ 0 h 1596"/>
              <a:gd name="T58" fmla="*/ 788 w 1588"/>
              <a:gd name="T59" fmla="*/ 0 h 1596"/>
              <a:gd name="T60" fmla="*/ 778 w 1588"/>
              <a:gd name="T61" fmla="*/ 4 h 1596"/>
              <a:gd name="T62" fmla="*/ 768 w 1588"/>
              <a:gd name="T63" fmla="*/ 8 h 1596"/>
              <a:gd name="T64" fmla="*/ 758 w 1588"/>
              <a:gd name="T65" fmla="*/ 14 h 1596"/>
              <a:gd name="T66" fmla="*/ 748 w 1588"/>
              <a:gd name="T67" fmla="*/ 22 h 1596"/>
              <a:gd name="T68" fmla="*/ 740 w 1588"/>
              <a:gd name="T69" fmla="*/ 32 h 1596"/>
              <a:gd name="T70" fmla="*/ 730 w 1588"/>
              <a:gd name="T71" fmla="*/ 44 h 1596"/>
              <a:gd name="T72" fmla="*/ 722 w 1588"/>
              <a:gd name="T73" fmla="*/ 58 h 1596"/>
              <a:gd name="T74" fmla="*/ 14 w 1588"/>
              <a:gd name="T75" fmla="*/ 1456 h 1596"/>
              <a:gd name="T76" fmla="*/ 14 w 1588"/>
              <a:gd name="T77" fmla="*/ 1456 h 1596"/>
              <a:gd name="T78" fmla="*/ 8 w 1588"/>
              <a:gd name="T79" fmla="*/ 1472 h 1596"/>
              <a:gd name="T80" fmla="*/ 4 w 1588"/>
              <a:gd name="T81" fmla="*/ 1486 h 1596"/>
              <a:gd name="T82" fmla="*/ 0 w 1588"/>
              <a:gd name="T83" fmla="*/ 1500 h 1596"/>
              <a:gd name="T84" fmla="*/ 0 w 1588"/>
              <a:gd name="T85" fmla="*/ 1512 h 1596"/>
              <a:gd name="T86" fmla="*/ 0 w 1588"/>
              <a:gd name="T87" fmla="*/ 1524 h 1596"/>
              <a:gd name="T88" fmla="*/ 2 w 1588"/>
              <a:gd name="T89" fmla="*/ 1536 h 1596"/>
              <a:gd name="T90" fmla="*/ 6 w 1588"/>
              <a:gd name="T91" fmla="*/ 1546 h 1596"/>
              <a:gd name="T92" fmla="*/ 10 w 1588"/>
              <a:gd name="T93" fmla="*/ 1556 h 1596"/>
              <a:gd name="T94" fmla="*/ 18 w 1588"/>
              <a:gd name="T95" fmla="*/ 1566 h 1596"/>
              <a:gd name="T96" fmla="*/ 26 w 1588"/>
              <a:gd name="T97" fmla="*/ 1574 h 1596"/>
              <a:gd name="T98" fmla="*/ 36 w 1588"/>
              <a:gd name="T99" fmla="*/ 1580 h 1596"/>
              <a:gd name="T100" fmla="*/ 46 w 1588"/>
              <a:gd name="T101" fmla="*/ 1586 h 1596"/>
              <a:gd name="T102" fmla="*/ 60 w 1588"/>
              <a:gd name="T103" fmla="*/ 1590 h 1596"/>
              <a:gd name="T104" fmla="*/ 74 w 1588"/>
              <a:gd name="T105" fmla="*/ 1594 h 1596"/>
              <a:gd name="T106" fmla="*/ 88 w 1588"/>
              <a:gd name="T107" fmla="*/ 1596 h 1596"/>
              <a:gd name="T108" fmla="*/ 104 w 1588"/>
              <a:gd name="T109" fmla="*/ 1596 h 1596"/>
              <a:gd name="T110" fmla="*/ 104 w 1588"/>
              <a:gd name="T111" fmla="*/ 1596 h 159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88"/>
              <a:gd name="T169" fmla="*/ 0 h 1596"/>
              <a:gd name="T170" fmla="*/ 1588 w 1588"/>
              <a:gd name="T171" fmla="*/ 1596 h 159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88" h="1596">
                <a:moveTo>
                  <a:pt x="104" y="1596"/>
                </a:moveTo>
                <a:lnTo>
                  <a:pt x="1482" y="1596"/>
                </a:lnTo>
                <a:lnTo>
                  <a:pt x="1482" y="1596"/>
                </a:lnTo>
                <a:lnTo>
                  <a:pt x="1498" y="1596"/>
                </a:lnTo>
                <a:lnTo>
                  <a:pt x="1514" y="1594"/>
                </a:lnTo>
                <a:lnTo>
                  <a:pt x="1526" y="1590"/>
                </a:lnTo>
                <a:lnTo>
                  <a:pt x="1540" y="1584"/>
                </a:lnTo>
                <a:lnTo>
                  <a:pt x="1550" y="1578"/>
                </a:lnTo>
                <a:lnTo>
                  <a:pt x="1560" y="1570"/>
                </a:lnTo>
                <a:lnTo>
                  <a:pt x="1568" y="1562"/>
                </a:lnTo>
                <a:lnTo>
                  <a:pt x="1576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72" y="58"/>
                </a:lnTo>
                <a:lnTo>
                  <a:pt x="872" y="58"/>
                </a:lnTo>
                <a:lnTo>
                  <a:pt x="866" y="44"/>
                </a:lnTo>
                <a:lnTo>
                  <a:pt x="856" y="32"/>
                </a:lnTo>
                <a:lnTo>
                  <a:pt x="848" y="22"/>
                </a:lnTo>
                <a:lnTo>
                  <a:pt x="838" y="14"/>
                </a:lnTo>
                <a:lnTo>
                  <a:pt x="830" y="8"/>
                </a:lnTo>
                <a:lnTo>
                  <a:pt x="820" y="4"/>
                </a:lnTo>
                <a:lnTo>
                  <a:pt x="808" y="0"/>
                </a:lnTo>
                <a:lnTo>
                  <a:pt x="798" y="0"/>
                </a:lnTo>
                <a:lnTo>
                  <a:pt x="788" y="0"/>
                </a:lnTo>
                <a:lnTo>
                  <a:pt x="778" y="4"/>
                </a:lnTo>
                <a:lnTo>
                  <a:pt x="768" y="8"/>
                </a:lnTo>
                <a:lnTo>
                  <a:pt x="758" y="14"/>
                </a:lnTo>
                <a:lnTo>
                  <a:pt x="748" y="22"/>
                </a:lnTo>
                <a:lnTo>
                  <a:pt x="740" y="32"/>
                </a:lnTo>
                <a:lnTo>
                  <a:pt x="730" y="44"/>
                </a:lnTo>
                <a:lnTo>
                  <a:pt x="722" y="58"/>
                </a:lnTo>
                <a:lnTo>
                  <a:pt x="14" y="1456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0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6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4BB0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32781" name="Freeform 8"/>
          <p:cNvSpPr>
            <a:spLocks noChangeArrowheads="1"/>
          </p:cNvSpPr>
          <p:nvPr/>
        </p:nvSpPr>
        <p:spPr bwMode="auto">
          <a:xfrm>
            <a:off x="8491538" y="3146425"/>
            <a:ext cx="2511425" cy="2536825"/>
          </a:xfrm>
          <a:custGeom>
            <a:avLst/>
            <a:gdLst>
              <a:gd name="T0" fmla="*/ 1476 w 1582"/>
              <a:gd name="T1" fmla="*/ 0 h 1598"/>
              <a:gd name="T2" fmla="*/ 98 w 1582"/>
              <a:gd name="T3" fmla="*/ 0 h 1598"/>
              <a:gd name="T4" fmla="*/ 98 w 1582"/>
              <a:gd name="T5" fmla="*/ 0 h 1598"/>
              <a:gd name="T6" fmla="*/ 84 w 1582"/>
              <a:gd name="T7" fmla="*/ 2 h 1598"/>
              <a:gd name="T8" fmla="*/ 70 w 1582"/>
              <a:gd name="T9" fmla="*/ 4 h 1598"/>
              <a:gd name="T10" fmla="*/ 58 w 1582"/>
              <a:gd name="T11" fmla="*/ 8 h 1598"/>
              <a:gd name="T12" fmla="*/ 46 w 1582"/>
              <a:gd name="T13" fmla="*/ 12 h 1598"/>
              <a:gd name="T14" fmla="*/ 36 w 1582"/>
              <a:gd name="T15" fmla="*/ 18 h 1598"/>
              <a:gd name="T16" fmla="*/ 26 w 1582"/>
              <a:gd name="T17" fmla="*/ 26 h 1598"/>
              <a:gd name="T18" fmla="*/ 18 w 1582"/>
              <a:gd name="T19" fmla="*/ 36 h 1598"/>
              <a:gd name="T20" fmla="*/ 10 w 1582"/>
              <a:gd name="T21" fmla="*/ 46 h 1598"/>
              <a:gd name="T22" fmla="*/ 6 w 1582"/>
              <a:gd name="T23" fmla="*/ 56 h 1598"/>
              <a:gd name="T24" fmla="*/ 2 w 1582"/>
              <a:gd name="T25" fmla="*/ 68 h 1598"/>
              <a:gd name="T26" fmla="*/ 0 w 1582"/>
              <a:gd name="T27" fmla="*/ 80 h 1598"/>
              <a:gd name="T28" fmla="*/ 0 w 1582"/>
              <a:gd name="T29" fmla="*/ 94 h 1598"/>
              <a:gd name="T30" fmla="*/ 2 w 1582"/>
              <a:gd name="T31" fmla="*/ 106 h 1598"/>
              <a:gd name="T32" fmla="*/ 6 w 1582"/>
              <a:gd name="T33" fmla="*/ 120 h 1598"/>
              <a:gd name="T34" fmla="*/ 12 w 1582"/>
              <a:gd name="T35" fmla="*/ 136 h 1598"/>
              <a:gd name="T36" fmla="*/ 20 w 1582"/>
              <a:gd name="T37" fmla="*/ 150 h 1598"/>
              <a:gd name="T38" fmla="*/ 720 w 1582"/>
              <a:gd name="T39" fmla="*/ 1538 h 1598"/>
              <a:gd name="T40" fmla="*/ 720 w 1582"/>
              <a:gd name="T41" fmla="*/ 1538 h 1598"/>
              <a:gd name="T42" fmla="*/ 726 w 1582"/>
              <a:gd name="T43" fmla="*/ 1552 h 1598"/>
              <a:gd name="T44" fmla="*/ 734 w 1582"/>
              <a:gd name="T45" fmla="*/ 1564 h 1598"/>
              <a:gd name="T46" fmla="*/ 744 w 1582"/>
              <a:gd name="T47" fmla="*/ 1574 h 1598"/>
              <a:gd name="T48" fmla="*/ 752 w 1582"/>
              <a:gd name="T49" fmla="*/ 1582 h 1598"/>
              <a:gd name="T50" fmla="*/ 760 w 1582"/>
              <a:gd name="T51" fmla="*/ 1588 h 1598"/>
              <a:gd name="T52" fmla="*/ 770 w 1582"/>
              <a:gd name="T53" fmla="*/ 1594 h 1598"/>
              <a:gd name="T54" fmla="*/ 780 w 1582"/>
              <a:gd name="T55" fmla="*/ 1596 h 1598"/>
              <a:gd name="T56" fmla="*/ 788 w 1582"/>
              <a:gd name="T57" fmla="*/ 1598 h 1598"/>
              <a:gd name="T58" fmla="*/ 798 w 1582"/>
              <a:gd name="T59" fmla="*/ 1596 h 1598"/>
              <a:gd name="T60" fmla="*/ 808 w 1582"/>
              <a:gd name="T61" fmla="*/ 1594 h 1598"/>
              <a:gd name="T62" fmla="*/ 816 w 1582"/>
              <a:gd name="T63" fmla="*/ 1588 h 1598"/>
              <a:gd name="T64" fmla="*/ 826 w 1582"/>
              <a:gd name="T65" fmla="*/ 1582 h 1598"/>
              <a:gd name="T66" fmla="*/ 834 w 1582"/>
              <a:gd name="T67" fmla="*/ 1574 h 1598"/>
              <a:gd name="T68" fmla="*/ 842 w 1582"/>
              <a:gd name="T69" fmla="*/ 1564 h 1598"/>
              <a:gd name="T70" fmla="*/ 850 w 1582"/>
              <a:gd name="T71" fmla="*/ 1552 h 1598"/>
              <a:gd name="T72" fmla="*/ 858 w 1582"/>
              <a:gd name="T73" fmla="*/ 1538 h 1598"/>
              <a:gd name="T74" fmla="*/ 1566 w 1582"/>
              <a:gd name="T75" fmla="*/ 140 h 1598"/>
              <a:gd name="T76" fmla="*/ 1566 w 1582"/>
              <a:gd name="T77" fmla="*/ 140 h 1598"/>
              <a:gd name="T78" fmla="*/ 1572 w 1582"/>
              <a:gd name="T79" fmla="*/ 126 h 1598"/>
              <a:gd name="T80" fmla="*/ 1578 w 1582"/>
              <a:gd name="T81" fmla="*/ 112 h 1598"/>
              <a:gd name="T82" fmla="*/ 1580 w 1582"/>
              <a:gd name="T83" fmla="*/ 98 h 1598"/>
              <a:gd name="T84" fmla="*/ 1582 w 1582"/>
              <a:gd name="T85" fmla="*/ 84 h 1598"/>
              <a:gd name="T86" fmla="*/ 1582 w 1582"/>
              <a:gd name="T87" fmla="*/ 72 h 1598"/>
              <a:gd name="T88" fmla="*/ 1578 w 1582"/>
              <a:gd name="T89" fmla="*/ 60 h 1598"/>
              <a:gd name="T90" fmla="*/ 1576 w 1582"/>
              <a:gd name="T91" fmla="*/ 50 h 1598"/>
              <a:gd name="T92" fmla="*/ 1570 w 1582"/>
              <a:gd name="T93" fmla="*/ 40 h 1598"/>
              <a:gd name="T94" fmla="*/ 1564 w 1582"/>
              <a:gd name="T95" fmla="*/ 32 h 1598"/>
              <a:gd name="T96" fmla="*/ 1554 w 1582"/>
              <a:gd name="T97" fmla="*/ 24 h 1598"/>
              <a:gd name="T98" fmla="*/ 1546 w 1582"/>
              <a:gd name="T99" fmla="*/ 16 h 1598"/>
              <a:gd name="T100" fmla="*/ 1534 w 1582"/>
              <a:gd name="T101" fmla="*/ 10 h 1598"/>
              <a:gd name="T102" fmla="*/ 1522 w 1582"/>
              <a:gd name="T103" fmla="*/ 6 h 1598"/>
              <a:gd name="T104" fmla="*/ 1508 w 1582"/>
              <a:gd name="T105" fmla="*/ 4 h 1598"/>
              <a:gd name="T106" fmla="*/ 1492 w 1582"/>
              <a:gd name="T107" fmla="*/ 0 h 1598"/>
              <a:gd name="T108" fmla="*/ 1476 w 1582"/>
              <a:gd name="T109" fmla="*/ 0 h 1598"/>
              <a:gd name="T110" fmla="*/ 1476 w 1582"/>
              <a:gd name="T111" fmla="*/ 0 h 159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82"/>
              <a:gd name="T169" fmla="*/ 0 h 1598"/>
              <a:gd name="T170" fmla="*/ 1582 w 1582"/>
              <a:gd name="T171" fmla="*/ 1598 h 159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82" h="1598">
                <a:moveTo>
                  <a:pt x="1476" y="0"/>
                </a:moveTo>
                <a:lnTo>
                  <a:pt x="98" y="0"/>
                </a:lnTo>
                <a:lnTo>
                  <a:pt x="98" y="0"/>
                </a:lnTo>
                <a:lnTo>
                  <a:pt x="84" y="2"/>
                </a:lnTo>
                <a:lnTo>
                  <a:pt x="70" y="4"/>
                </a:lnTo>
                <a:lnTo>
                  <a:pt x="58" y="8"/>
                </a:lnTo>
                <a:lnTo>
                  <a:pt x="46" y="12"/>
                </a:lnTo>
                <a:lnTo>
                  <a:pt x="36" y="18"/>
                </a:lnTo>
                <a:lnTo>
                  <a:pt x="26" y="26"/>
                </a:lnTo>
                <a:lnTo>
                  <a:pt x="18" y="36"/>
                </a:lnTo>
                <a:lnTo>
                  <a:pt x="10" y="46"/>
                </a:lnTo>
                <a:lnTo>
                  <a:pt x="6" y="56"/>
                </a:lnTo>
                <a:lnTo>
                  <a:pt x="2" y="68"/>
                </a:lnTo>
                <a:lnTo>
                  <a:pt x="0" y="80"/>
                </a:lnTo>
                <a:lnTo>
                  <a:pt x="0" y="94"/>
                </a:lnTo>
                <a:lnTo>
                  <a:pt x="2" y="106"/>
                </a:lnTo>
                <a:lnTo>
                  <a:pt x="6" y="120"/>
                </a:lnTo>
                <a:lnTo>
                  <a:pt x="12" y="136"/>
                </a:lnTo>
                <a:lnTo>
                  <a:pt x="20" y="150"/>
                </a:lnTo>
                <a:lnTo>
                  <a:pt x="720" y="1538"/>
                </a:lnTo>
                <a:lnTo>
                  <a:pt x="720" y="1538"/>
                </a:lnTo>
                <a:lnTo>
                  <a:pt x="726" y="1552"/>
                </a:lnTo>
                <a:lnTo>
                  <a:pt x="734" y="1564"/>
                </a:lnTo>
                <a:lnTo>
                  <a:pt x="744" y="1574"/>
                </a:lnTo>
                <a:lnTo>
                  <a:pt x="752" y="1582"/>
                </a:lnTo>
                <a:lnTo>
                  <a:pt x="760" y="1588"/>
                </a:lnTo>
                <a:lnTo>
                  <a:pt x="770" y="1594"/>
                </a:lnTo>
                <a:lnTo>
                  <a:pt x="780" y="1596"/>
                </a:lnTo>
                <a:lnTo>
                  <a:pt x="788" y="1598"/>
                </a:lnTo>
                <a:lnTo>
                  <a:pt x="798" y="1596"/>
                </a:lnTo>
                <a:lnTo>
                  <a:pt x="808" y="1594"/>
                </a:lnTo>
                <a:lnTo>
                  <a:pt x="816" y="1588"/>
                </a:lnTo>
                <a:lnTo>
                  <a:pt x="826" y="1582"/>
                </a:lnTo>
                <a:lnTo>
                  <a:pt x="834" y="1574"/>
                </a:lnTo>
                <a:lnTo>
                  <a:pt x="842" y="1564"/>
                </a:lnTo>
                <a:lnTo>
                  <a:pt x="850" y="1552"/>
                </a:lnTo>
                <a:lnTo>
                  <a:pt x="858" y="1538"/>
                </a:lnTo>
                <a:lnTo>
                  <a:pt x="1566" y="140"/>
                </a:lnTo>
                <a:lnTo>
                  <a:pt x="1566" y="140"/>
                </a:lnTo>
                <a:lnTo>
                  <a:pt x="1572" y="126"/>
                </a:lnTo>
                <a:lnTo>
                  <a:pt x="1578" y="112"/>
                </a:lnTo>
                <a:lnTo>
                  <a:pt x="1580" y="98"/>
                </a:lnTo>
                <a:lnTo>
                  <a:pt x="1582" y="84"/>
                </a:lnTo>
                <a:lnTo>
                  <a:pt x="1582" y="72"/>
                </a:lnTo>
                <a:lnTo>
                  <a:pt x="1578" y="60"/>
                </a:lnTo>
                <a:lnTo>
                  <a:pt x="1576" y="50"/>
                </a:lnTo>
                <a:lnTo>
                  <a:pt x="1570" y="40"/>
                </a:lnTo>
                <a:lnTo>
                  <a:pt x="1564" y="32"/>
                </a:lnTo>
                <a:lnTo>
                  <a:pt x="1554" y="24"/>
                </a:lnTo>
                <a:lnTo>
                  <a:pt x="1546" y="16"/>
                </a:lnTo>
                <a:lnTo>
                  <a:pt x="1534" y="10"/>
                </a:lnTo>
                <a:lnTo>
                  <a:pt x="1522" y="6"/>
                </a:lnTo>
                <a:lnTo>
                  <a:pt x="1508" y="4"/>
                </a:lnTo>
                <a:lnTo>
                  <a:pt x="1492" y="0"/>
                </a:lnTo>
                <a:lnTo>
                  <a:pt x="1476" y="0"/>
                </a:lnTo>
                <a:lnTo>
                  <a:pt x="1476" y="0"/>
                </a:lnTo>
                <a:close/>
              </a:path>
            </a:pathLst>
          </a:custGeom>
          <a:solidFill>
            <a:srgbClr val="A6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32782" name="文本框 12"/>
          <p:cNvSpPr>
            <a:spLocks noChangeArrowheads="1"/>
          </p:cNvSpPr>
          <p:nvPr/>
        </p:nvSpPr>
        <p:spPr bwMode="auto">
          <a:xfrm>
            <a:off x="1552575" y="3381375"/>
            <a:ext cx="92551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FFFFFF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01</a:t>
            </a:r>
            <a:endParaRPr lang="zh-CN" altLang="en-US" sz="4400">
              <a:solidFill>
                <a:srgbClr val="FFFFFF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pic>
        <p:nvPicPr>
          <p:cNvPr id="32783" name="图片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825" y="3460750"/>
            <a:ext cx="5111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4" name="直接连接符 15"/>
          <p:cNvSpPr>
            <a:spLocks noChangeShapeType="1"/>
          </p:cNvSpPr>
          <p:nvPr/>
        </p:nvSpPr>
        <p:spPr bwMode="auto">
          <a:xfrm>
            <a:off x="1539875" y="4205288"/>
            <a:ext cx="1547813" cy="1587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5" name="矩形 16"/>
          <p:cNvSpPr>
            <a:spLocks noChangeArrowheads="1"/>
          </p:cNvSpPr>
          <p:nvPr/>
        </p:nvSpPr>
        <p:spPr bwMode="auto">
          <a:xfrm>
            <a:off x="1522413" y="4181475"/>
            <a:ext cx="162083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sym typeface="Impact" panose="020B0806030902050204" pitchFamily="34" charset="0"/>
              </a:rPr>
              <a:t>内容说明</a:t>
            </a:r>
            <a:endParaRPr lang="en-US" sz="2800" b="1">
              <a:solidFill>
                <a:srgbClr val="FFFFFF"/>
              </a:solidFill>
              <a:sym typeface="Impact" panose="020B0806030902050204" pitchFamily="34" charset="0"/>
            </a:endParaRPr>
          </a:p>
        </p:txBody>
      </p:sp>
      <p:sp>
        <p:nvSpPr>
          <p:cNvPr id="32786" name="文本框 17"/>
          <p:cNvSpPr>
            <a:spLocks noChangeArrowheads="1"/>
          </p:cNvSpPr>
          <p:nvPr/>
        </p:nvSpPr>
        <p:spPr bwMode="auto">
          <a:xfrm>
            <a:off x="6424613" y="3381375"/>
            <a:ext cx="9255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FFFFFF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03</a:t>
            </a:r>
            <a:endParaRPr lang="zh-CN" altLang="en-US" sz="4400">
              <a:solidFill>
                <a:srgbClr val="FFFFFF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pic>
        <p:nvPicPr>
          <p:cNvPr id="32787" name="图片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1863" y="3460750"/>
            <a:ext cx="5111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8" name="直接连接符 19"/>
          <p:cNvSpPr>
            <a:spLocks noChangeShapeType="1"/>
          </p:cNvSpPr>
          <p:nvPr/>
        </p:nvSpPr>
        <p:spPr bwMode="auto">
          <a:xfrm>
            <a:off x="6411913" y="4205288"/>
            <a:ext cx="1547812" cy="1587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9" name="矩形 20"/>
          <p:cNvSpPr>
            <a:spLocks noChangeArrowheads="1"/>
          </p:cNvSpPr>
          <p:nvPr/>
        </p:nvSpPr>
        <p:spPr bwMode="auto">
          <a:xfrm>
            <a:off x="6394450" y="4181475"/>
            <a:ext cx="162083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sym typeface="Impact" panose="020B0806030902050204" pitchFamily="34" charset="0"/>
              </a:rPr>
              <a:t>内容说明</a:t>
            </a:r>
            <a:endParaRPr lang="en-US" sz="2800" b="1">
              <a:solidFill>
                <a:srgbClr val="FFFFFF"/>
              </a:solidFill>
              <a:sym typeface="Impact" panose="020B0806030902050204" pitchFamily="34" charset="0"/>
            </a:endParaRPr>
          </a:p>
        </p:txBody>
      </p:sp>
      <p:sp>
        <p:nvSpPr>
          <p:cNvPr id="32790" name="文本框 21"/>
          <p:cNvSpPr>
            <a:spLocks noChangeArrowheads="1"/>
          </p:cNvSpPr>
          <p:nvPr/>
        </p:nvSpPr>
        <p:spPr bwMode="auto">
          <a:xfrm>
            <a:off x="3983038" y="3203575"/>
            <a:ext cx="9255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FFFFFF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02</a:t>
            </a:r>
            <a:endParaRPr lang="zh-CN" altLang="en-US" sz="4400">
              <a:solidFill>
                <a:srgbClr val="FFFFFF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pic>
        <p:nvPicPr>
          <p:cNvPr id="32791" name="图片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3284538"/>
            <a:ext cx="5111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92" name="直接连接符 23"/>
          <p:cNvSpPr>
            <a:spLocks noChangeShapeType="1"/>
          </p:cNvSpPr>
          <p:nvPr/>
        </p:nvSpPr>
        <p:spPr bwMode="auto">
          <a:xfrm>
            <a:off x="3914775" y="3987800"/>
            <a:ext cx="1547813" cy="0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93" name="矩形 24"/>
          <p:cNvSpPr>
            <a:spLocks noChangeArrowheads="1"/>
          </p:cNvSpPr>
          <p:nvPr/>
        </p:nvSpPr>
        <p:spPr bwMode="auto">
          <a:xfrm>
            <a:off x="4256088" y="4071938"/>
            <a:ext cx="9032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sym typeface="Impact" panose="020B0806030902050204" pitchFamily="34" charset="0"/>
              </a:rPr>
              <a:t>内容</a:t>
            </a:r>
            <a:endParaRPr lang="en-US" sz="2800" b="1">
              <a:solidFill>
                <a:srgbClr val="FFFFFF"/>
              </a:solidFill>
              <a:sym typeface="Impact" panose="020B080603090205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sym typeface="Impact" panose="020B0806030902050204" pitchFamily="34" charset="0"/>
              </a:rPr>
              <a:t>说明</a:t>
            </a:r>
            <a:endParaRPr lang="en-US" sz="2800" b="1">
              <a:solidFill>
                <a:srgbClr val="FFFFFF"/>
              </a:solidFill>
              <a:sym typeface="Impact" panose="020B0806030902050204" pitchFamily="34" charset="0"/>
            </a:endParaRPr>
          </a:p>
        </p:txBody>
      </p:sp>
      <p:sp>
        <p:nvSpPr>
          <p:cNvPr id="32794" name="文本框 25"/>
          <p:cNvSpPr>
            <a:spLocks noChangeArrowheads="1"/>
          </p:cNvSpPr>
          <p:nvPr/>
        </p:nvSpPr>
        <p:spPr bwMode="auto">
          <a:xfrm>
            <a:off x="8994775" y="3203575"/>
            <a:ext cx="92551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FFFFFF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04</a:t>
            </a:r>
            <a:endParaRPr lang="zh-CN" altLang="en-US" sz="4400">
              <a:solidFill>
                <a:srgbClr val="FFFFFF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pic>
        <p:nvPicPr>
          <p:cNvPr id="32795" name="图片 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0438" y="3284538"/>
            <a:ext cx="5111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96" name="直接连接符 27"/>
          <p:cNvSpPr>
            <a:spLocks noChangeShapeType="1"/>
          </p:cNvSpPr>
          <p:nvPr/>
        </p:nvSpPr>
        <p:spPr bwMode="auto">
          <a:xfrm>
            <a:off x="8926513" y="3987800"/>
            <a:ext cx="1547812" cy="0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97" name="矩形 28"/>
          <p:cNvSpPr>
            <a:spLocks noChangeArrowheads="1"/>
          </p:cNvSpPr>
          <p:nvPr/>
        </p:nvSpPr>
        <p:spPr bwMode="auto">
          <a:xfrm>
            <a:off x="9267825" y="4071938"/>
            <a:ext cx="90328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sym typeface="Impact" panose="020B0806030902050204" pitchFamily="34" charset="0"/>
              </a:rPr>
              <a:t>内容</a:t>
            </a:r>
            <a:endParaRPr lang="en-US" sz="2800" b="1">
              <a:solidFill>
                <a:srgbClr val="FFFFFF"/>
              </a:solidFill>
              <a:sym typeface="Impact" panose="020B080603090205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sym typeface="Impact" panose="020B0806030902050204" pitchFamily="34" charset="0"/>
              </a:rPr>
              <a:t>说明</a:t>
            </a:r>
            <a:endParaRPr lang="en-US" sz="2800" b="1">
              <a:solidFill>
                <a:srgbClr val="FFFFFF"/>
              </a:solidFill>
              <a:sym typeface="Impact" panose="020B0806030902050204" pitchFamily="34" charset="0"/>
            </a:endParaRPr>
          </a:p>
        </p:txBody>
      </p:sp>
      <p:sp>
        <p:nvSpPr>
          <p:cNvPr id="32798" name="椭圆 29"/>
          <p:cNvSpPr>
            <a:spLocks noChangeArrowheads="1"/>
          </p:cNvSpPr>
          <p:nvPr/>
        </p:nvSpPr>
        <p:spPr bwMode="auto">
          <a:xfrm>
            <a:off x="1174750" y="5353050"/>
            <a:ext cx="252413" cy="250825"/>
          </a:xfrm>
          <a:prstGeom prst="ellipse">
            <a:avLst/>
          </a:prstGeom>
          <a:solidFill>
            <a:srgbClr val="43415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800">
                <a:solidFill>
                  <a:srgbClr val="FFFFFF"/>
                </a:solidFill>
                <a:ea typeface="Impact" panose="020B0806030902050204" pitchFamily="34" charset="0"/>
                <a:cs typeface="Impact" panose="020B0806030902050204" pitchFamily="34" charset="0"/>
                <a:sym typeface="Impact" panose="020B0806030902050204" pitchFamily="34" charset="0"/>
              </a:rPr>
              <a:t>+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99" name="矩形 30"/>
          <p:cNvSpPr>
            <a:spLocks noChangeArrowheads="1"/>
          </p:cNvSpPr>
          <p:nvPr/>
        </p:nvSpPr>
        <p:spPr bwMode="auto">
          <a:xfrm>
            <a:off x="1466850" y="5016500"/>
            <a:ext cx="203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595959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595959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595959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595959"/>
              </a:solidFill>
              <a:sym typeface="Impact" panose="020B0806030902050204" pitchFamily="34" charset="0"/>
            </a:endParaRPr>
          </a:p>
        </p:txBody>
      </p:sp>
      <p:sp>
        <p:nvSpPr>
          <p:cNvPr id="32800" name="椭圆 31"/>
          <p:cNvSpPr>
            <a:spLocks noChangeArrowheads="1"/>
          </p:cNvSpPr>
          <p:nvPr/>
        </p:nvSpPr>
        <p:spPr bwMode="auto">
          <a:xfrm>
            <a:off x="3594100" y="2482850"/>
            <a:ext cx="252413" cy="252413"/>
          </a:xfrm>
          <a:prstGeom prst="ellipse">
            <a:avLst/>
          </a:prstGeom>
          <a:solidFill>
            <a:srgbClr val="43415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800">
                <a:solidFill>
                  <a:srgbClr val="FFFFFF"/>
                </a:solidFill>
                <a:ea typeface="Impact" panose="020B0806030902050204" pitchFamily="34" charset="0"/>
                <a:cs typeface="Impact" panose="020B0806030902050204" pitchFamily="34" charset="0"/>
                <a:sym typeface="Impact" panose="020B0806030902050204" pitchFamily="34" charset="0"/>
              </a:rPr>
              <a:t>+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801" name="矩形 32"/>
          <p:cNvSpPr>
            <a:spLocks noChangeArrowheads="1"/>
          </p:cNvSpPr>
          <p:nvPr/>
        </p:nvSpPr>
        <p:spPr bwMode="auto">
          <a:xfrm>
            <a:off x="3886200" y="2147888"/>
            <a:ext cx="203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595959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595959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595959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595959"/>
              </a:solidFill>
              <a:sym typeface="Impact" panose="020B0806030902050204" pitchFamily="34" charset="0"/>
            </a:endParaRPr>
          </a:p>
        </p:txBody>
      </p:sp>
      <p:sp>
        <p:nvSpPr>
          <p:cNvPr id="32802" name="椭圆 33"/>
          <p:cNvSpPr>
            <a:spLocks noChangeArrowheads="1"/>
          </p:cNvSpPr>
          <p:nvPr/>
        </p:nvSpPr>
        <p:spPr bwMode="auto">
          <a:xfrm>
            <a:off x="6024563" y="5353050"/>
            <a:ext cx="252412" cy="250825"/>
          </a:xfrm>
          <a:prstGeom prst="ellipse">
            <a:avLst/>
          </a:prstGeom>
          <a:solidFill>
            <a:srgbClr val="4BB0D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800">
                <a:solidFill>
                  <a:srgbClr val="FFFFFF"/>
                </a:solidFill>
                <a:ea typeface="Impact" panose="020B0806030902050204" pitchFamily="34" charset="0"/>
                <a:cs typeface="Impact" panose="020B0806030902050204" pitchFamily="34" charset="0"/>
                <a:sym typeface="Impact" panose="020B0806030902050204" pitchFamily="34" charset="0"/>
              </a:rPr>
              <a:t>+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803" name="矩形 34"/>
          <p:cNvSpPr>
            <a:spLocks noChangeArrowheads="1"/>
          </p:cNvSpPr>
          <p:nvPr/>
        </p:nvSpPr>
        <p:spPr bwMode="auto">
          <a:xfrm>
            <a:off x="6316663" y="5016500"/>
            <a:ext cx="203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595959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595959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595959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595959"/>
              </a:solidFill>
              <a:sym typeface="Impact" panose="020B0806030902050204" pitchFamily="34" charset="0"/>
            </a:endParaRPr>
          </a:p>
        </p:txBody>
      </p:sp>
      <p:sp>
        <p:nvSpPr>
          <p:cNvPr id="32804" name="椭圆 35"/>
          <p:cNvSpPr>
            <a:spLocks noChangeArrowheads="1"/>
          </p:cNvSpPr>
          <p:nvPr/>
        </p:nvSpPr>
        <p:spPr bwMode="auto">
          <a:xfrm>
            <a:off x="8535988" y="2482850"/>
            <a:ext cx="252412" cy="252413"/>
          </a:xfrm>
          <a:prstGeom prst="ellipse">
            <a:avLst/>
          </a:prstGeom>
          <a:solidFill>
            <a:srgbClr val="A6BAB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800">
                <a:solidFill>
                  <a:srgbClr val="FFFFFF"/>
                </a:solidFill>
                <a:ea typeface="Impact" panose="020B0806030902050204" pitchFamily="34" charset="0"/>
                <a:cs typeface="Impact" panose="020B0806030902050204" pitchFamily="34" charset="0"/>
                <a:sym typeface="Impact" panose="020B0806030902050204" pitchFamily="34" charset="0"/>
              </a:rPr>
              <a:t>+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805" name="矩形 36"/>
          <p:cNvSpPr>
            <a:spLocks noChangeArrowheads="1"/>
          </p:cNvSpPr>
          <p:nvPr/>
        </p:nvSpPr>
        <p:spPr bwMode="auto">
          <a:xfrm>
            <a:off x="8828088" y="2147888"/>
            <a:ext cx="203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595959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595959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595959"/>
                </a:solidFill>
                <a:sym typeface="Impact" panose="020B0806030902050204" pitchFamily="34" charset="0"/>
              </a:rPr>
              <a:t>内容说明内容说明</a:t>
            </a:r>
            <a:endParaRPr lang="en-US">
              <a:solidFill>
                <a:srgbClr val="595959"/>
              </a:solidFill>
              <a:sym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5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5"/>
          <p:cNvGrpSpPr>
            <a:grpSpLocks/>
          </p:cNvGrpSpPr>
          <p:nvPr/>
        </p:nvGrpSpPr>
        <p:grpSpPr bwMode="auto">
          <a:xfrm>
            <a:off x="3049588" y="628650"/>
            <a:ext cx="6092825" cy="6092825"/>
            <a:chOff x="0" y="0"/>
            <a:chExt cx="4680000" cy="4680000"/>
          </a:xfrm>
        </p:grpSpPr>
        <p:sp>
          <p:nvSpPr>
            <p:cNvPr id="33795" name="椭圆 6"/>
            <p:cNvSpPr>
              <a:spLocks noChangeArrowheads="1"/>
            </p:cNvSpPr>
            <p:nvPr/>
          </p:nvSpPr>
          <p:spPr bwMode="auto">
            <a:xfrm>
              <a:off x="1440000" y="1440000"/>
              <a:ext cx="1800000" cy="180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796" name="椭圆 7"/>
            <p:cNvSpPr>
              <a:spLocks noChangeArrowheads="1"/>
            </p:cNvSpPr>
            <p:nvPr/>
          </p:nvSpPr>
          <p:spPr bwMode="auto">
            <a:xfrm>
              <a:off x="1852638" y="1852638"/>
              <a:ext cx="974725" cy="974725"/>
            </a:xfrm>
            <a:prstGeom prst="ellipse">
              <a:avLst/>
            </a:prstGeom>
            <a:solidFill>
              <a:srgbClr val="F2F2F2">
                <a:alpha val="68999"/>
              </a:srgbClr>
            </a:solidFill>
            <a:ln w="127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797" name="椭圆 8"/>
            <p:cNvSpPr>
              <a:spLocks noChangeArrowheads="1"/>
            </p:cNvSpPr>
            <p:nvPr/>
          </p:nvSpPr>
          <p:spPr bwMode="auto">
            <a:xfrm>
              <a:off x="1080000" y="1080000"/>
              <a:ext cx="2520000" cy="252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798" name="椭圆 9"/>
            <p:cNvSpPr>
              <a:spLocks noChangeArrowheads="1"/>
            </p:cNvSpPr>
            <p:nvPr/>
          </p:nvSpPr>
          <p:spPr bwMode="auto">
            <a:xfrm>
              <a:off x="360000" y="360000"/>
              <a:ext cx="3960000" cy="396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799" name="椭圆 10"/>
            <p:cNvSpPr>
              <a:spLocks noChangeArrowheads="1"/>
            </p:cNvSpPr>
            <p:nvPr/>
          </p:nvSpPr>
          <p:spPr bwMode="auto">
            <a:xfrm>
              <a:off x="0" y="0"/>
              <a:ext cx="4680000" cy="468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800" name="椭圆 11"/>
            <p:cNvSpPr>
              <a:spLocks noChangeArrowheads="1"/>
            </p:cNvSpPr>
            <p:nvPr/>
          </p:nvSpPr>
          <p:spPr bwMode="auto">
            <a:xfrm>
              <a:off x="720000" y="720000"/>
              <a:ext cx="3240000" cy="3240000"/>
            </a:xfrm>
            <a:prstGeom prst="ellipse">
              <a:avLst/>
            </a:prstGeom>
            <a:noFill/>
            <a:ln w="127000" cap="flat" cmpd="sng">
              <a:solidFill>
                <a:srgbClr val="F2F2F2">
                  <a:alpha val="68999"/>
                </a:srgb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3801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215900" y="0"/>
            <a:ext cx="10515600" cy="1325563"/>
          </a:xfrm>
          <a:ln/>
        </p:spPr>
        <p:txBody>
          <a:bodyPr/>
          <a:lstStyle/>
          <a:p>
            <a:r>
              <a:rPr lang="zh-CN">
                <a:solidFill>
                  <a:srgbClr val="262626"/>
                </a:solidFill>
              </a:rPr>
              <a:t>内容描述</a:t>
            </a:r>
          </a:p>
        </p:txBody>
      </p:sp>
      <p:sp>
        <p:nvSpPr>
          <p:cNvPr id="33802" name="Freeform 6"/>
          <p:cNvSpPr>
            <a:spLocks noChangeArrowheads="1"/>
          </p:cNvSpPr>
          <p:nvPr/>
        </p:nvSpPr>
        <p:spPr bwMode="auto">
          <a:xfrm>
            <a:off x="4968875" y="1162050"/>
            <a:ext cx="2520950" cy="2533650"/>
          </a:xfrm>
          <a:custGeom>
            <a:avLst/>
            <a:gdLst>
              <a:gd name="T0" fmla="*/ 104 w 1588"/>
              <a:gd name="T1" fmla="*/ 1596 h 1596"/>
              <a:gd name="T2" fmla="*/ 1470 w 1588"/>
              <a:gd name="T3" fmla="*/ 1596 h 1596"/>
              <a:gd name="T4" fmla="*/ 1470 w 1588"/>
              <a:gd name="T5" fmla="*/ 1596 h 1596"/>
              <a:gd name="T6" fmla="*/ 1488 w 1588"/>
              <a:gd name="T7" fmla="*/ 1596 h 1596"/>
              <a:gd name="T8" fmla="*/ 1506 w 1588"/>
              <a:gd name="T9" fmla="*/ 1594 h 1596"/>
              <a:gd name="T10" fmla="*/ 1520 w 1588"/>
              <a:gd name="T11" fmla="*/ 1590 h 1596"/>
              <a:gd name="T12" fmla="*/ 1534 w 1588"/>
              <a:gd name="T13" fmla="*/ 1584 h 1596"/>
              <a:gd name="T14" fmla="*/ 1548 w 1588"/>
              <a:gd name="T15" fmla="*/ 1578 h 1596"/>
              <a:gd name="T16" fmla="*/ 1558 w 1588"/>
              <a:gd name="T17" fmla="*/ 1570 h 1596"/>
              <a:gd name="T18" fmla="*/ 1566 w 1588"/>
              <a:gd name="T19" fmla="*/ 1562 h 1596"/>
              <a:gd name="T20" fmla="*/ 1574 w 1588"/>
              <a:gd name="T21" fmla="*/ 1552 h 1596"/>
              <a:gd name="T22" fmla="*/ 1580 w 1588"/>
              <a:gd name="T23" fmla="*/ 1540 h 1596"/>
              <a:gd name="T24" fmla="*/ 1584 w 1588"/>
              <a:gd name="T25" fmla="*/ 1528 h 1596"/>
              <a:gd name="T26" fmla="*/ 1586 w 1588"/>
              <a:gd name="T27" fmla="*/ 1516 h 1596"/>
              <a:gd name="T28" fmla="*/ 1588 w 1588"/>
              <a:gd name="T29" fmla="*/ 1504 h 1596"/>
              <a:gd name="T30" fmla="*/ 1586 w 1588"/>
              <a:gd name="T31" fmla="*/ 1490 h 1596"/>
              <a:gd name="T32" fmla="*/ 1584 w 1588"/>
              <a:gd name="T33" fmla="*/ 1476 h 1596"/>
              <a:gd name="T34" fmla="*/ 1578 w 1588"/>
              <a:gd name="T35" fmla="*/ 1462 h 1596"/>
              <a:gd name="T36" fmla="*/ 1572 w 1588"/>
              <a:gd name="T37" fmla="*/ 1446 h 1596"/>
              <a:gd name="T38" fmla="*/ 862 w 1588"/>
              <a:gd name="T39" fmla="*/ 58 h 1596"/>
              <a:gd name="T40" fmla="*/ 862 w 1588"/>
              <a:gd name="T41" fmla="*/ 58 h 1596"/>
              <a:gd name="T42" fmla="*/ 854 w 1588"/>
              <a:gd name="T43" fmla="*/ 44 h 1596"/>
              <a:gd name="T44" fmla="*/ 846 w 1588"/>
              <a:gd name="T45" fmla="*/ 32 h 1596"/>
              <a:gd name="T46" fmla="*/ 836 w 1588"/>
              <a:gd name="T47" fmla="*/ 22 h 1596"/>
              <a:gd name="T48" fmla="*/ 828 w 1588"/>
              <a:gd name="T49" fmla="*/ 14 h 1596"/>
              <a:gd name="T50" fmla="*/ 818 w 1588"/>
              <a:gd name="T51" fmla="*/ 8 h 1596"/>
              <a:gd name="T52" fmla="*/ 808 w 1588"/>
              <a:gd name="T53" fmla="*/ 4 h 1596"/>
              <a:gd name="T54" fmla="*/ 798 w 1588"/>
              <a:gd name="T55" fmla="*/ 0 h 1596"/>
              <a:gd name="T56" fmla="*/ 788 w 1588"/>
              <a:gd name="T57" fmla="*/ 0 h 1596"/>
              <a:gd name="T58" fmla="*/ 778 w 1588"/>
              <a:gd name="T59" fmla="*/ 0 h 1596"/>
              <a:gd name="T60" fmla="*/ 768 w 1588"/>
              <a:gd name="T61" fmla="*/ 4 h 1596"/>
              <a:gd name="T62" fmla="*/ 758 w 1588"/>
              <a:gd name="T63" fmla="*/ 8 h 1596"/>
              <a:gd name="T64" fmla="*/ 748 w 1588"/>
              <a:gd name="T65" fmla="*/ 14 h 1596"/>
              <a:gd name="T66" fmla="*/ 738 w 1588"/>
              <a:gd name="T67" fmla="*/ 22 h 1596"/>
              <a:gd name="T68" fmla="*/ 730 w 1588"/>
              <a:gd name="T69" fmla="*/ 32 h 1596"/>
              <a:gd name="T70" fmla="*/ 722 w 1588"/>
              <a:gd name="T71" fmla="*/ 44 h 1596"/>
              <a:gd name="T72" fmla="*/ 714 w 1588"/>
              <a:gd name="T73" fmla="*/ 58 h 1596"/>
              <a:gd name="T74" fmla="*/ 14 w 1588"/>
              <a:gd name="T75" fmla="*/ 1456 h 1596"/>
              <a:gd name="T76" fmla="*/ 14 w 1588"/>
              <a:gd name="T77" fmla="*/ 1456 h 1596"/>
              <a:gd name="T78" fmla="*/ 8 w 1588"/>
              <a:gd name="T79" fmla="*/ 1472 h 1596"/>
              <a:gd name="T80" fmla="*/ 4 w 1588"/>
              <a:gd name="T81" fmla="*/ 1486 h 1596"/>
              <a:gd name="T82" fmla="*/ 0 w 1588"/>
              <a:gd name="T83" fmla="*/ 1500 h 1596"/>
              <a:gd name="T84" fmla="*/ 0 w 1588"/>
              <a:gd name="T85" fmla="*/ 1512 h 1596"/>
              <a:gd name="T86" fmla="*/ 0 w 1588"/>
              <a:gd name="T87" fmla="*/ 1524 h 1596"/>
              <a:gd name="T88" fmla="*/ 2 w 1588"/>
              <a:gd name="T89" fmla="*/ 1536 h 1596"/>
              <a:gd name="T90" fmla="*/ 6 w 1588"/>
              <a:gd name="T91" fmla="*/ 1546 h 1596"/>
              <a:gd name="T92" fmla="*/ 12 w 1588"/>
              <a:gd name="T93" fmla="*/ 1556 h 1596"/>
              <a:gd name="T94" fmla="*/ 18 w 1588"/>
              <a:gd name="T95" fmla="*/ 1566 h 1596"/>
              <a:gd name="T96" fmla="*/ 26 w 1588"/>
              <a:gd name="T97" fmla="*/ 1574 h 1596"/>
              <a:gd name="T98" fmla="*/ 36 w 1588"/>
              <a:gd name="T99" fmla="*/ 1580 h 1596"/>
              <a:gd name="T100" fmla="*/ 48 w 1588"/>
              <a:gd name="T101" fmla="*/ 1586 h 1596"/>
              <a:gd name="T102" fmla="*/ 60 w 1588"/>
              <a:gd name="T103" fmla="*/ 1590 h 1596"/>
              <a:gd name="T104" fmla="*/ 74 w 1588"/>
              <a:gd name="T105" fmla="*/ 1594 h 1596"/>
              <a:gd name="T106" fmla="*/ 88 w 1588"/>
              <a:gd name="T107" fmla="*/ 1596 h 1596"/>
              <a:gd name="T108" fmla="*/ 104 w 1588"/>
              <a:gd name="T109" fmla="*/ 1596 h 1596"/>
              <a:gd name="T110" fmla="*/ 104 w 1588"/>
              <a:gd name="T111" fmla="*/ 1596 h 159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88"/>
              <a:gd name="T169" fmla="*/ 0 h 1596"/>
              <a:gd name="T170" fmla="*/ 1588 w 1588"/>
              <a:gd name="T171" fmla="*/ 1596 h 159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88" h="1596">
                <a:moveTo>
                  <a:pt x="104" y="1596"/>
                </a:moveTo>
                <a:lnTo>
                  <a:pt x="1470" y="1596"/>
                </a:lnTo>
                <a:lnTo>
                  <a:pt x="1470" y="1596"/>
                </a:lnTo>
                <a:lnTo>
                  <a:pt x="1488" y="1596"/>
                </a:lnTo>
                <a:lnTo>
                  <a:pt x="1506" y="1594"/>
                </a:lnTo>
                <a:lnTo>
                  <a:pt x="1520" y="1590"/>
                </a:lnTo>
                <a:lnTo>
                  <a:pt x="1534" y="1584"/>
                </a:lnTo>
                <a:lnTo>
                  <a:pt x="1548" y="1578"/>
                </a:lnTo>
                <a:lnTo>
                  <a:pt x="1558" y="1570"/>
                </a:lnTo>
                <a:lnTo>
                  <a:pt x="1566" y="1562"/>
                </a:lnTo>
                <a:lnTo>
                  <a:pt x="1574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62" y="58"/>
                </a:lnTo>
                <a:lnTo>
                  <a:pt x="862" y="58"/>
                </a:lnTo>
                <a:lnTo>
                  <a:pt x="854" y="44"/>
                </a:lnTo>
                <a:lnTo>
                  <a:pt x="846" y="32"/>
                </a:lnTo>
                <a:lnTo>
                  <a:pt x="836" y="22"/>
                </a:lnTo>
                <a:lnTo>
                  <a:pt x="828" y="14"/>
                </a:lnTo>
                <a:lnTo>
                  <a:pt x="818" y="8"/>
                </a:lnTo>
                <a:lnTo>
                  <a:pt x="808" y="4"/>
                </a:lnTo>
                <a:lnTo>
                  <a:pt x="798" y="0"/>
                </a:lnTo>
                <a:lnTo>
                  <a:pt x="788" y="0"/>
                </a:lnTo>
                <a:lnTo>
                  <a:pt x="778" y="0"/>
                </a:lnTo>
                <a:lnTo>
                  <a:pt x="768" y="4"/>
                </a:lnTo>
                <a:lnTo>
                  <a:pt x="758" y="8"/>
                </a:lnTo>
                <a:lnTo>
                  <a:pt x="748" y="14"/>
                </a:lnTo>
                <a:lnTo>
                  <a:pt x="738" y="22"/>
                </a:lnTo>
                <a:lnTo>
                  <a:pt x="730" y="32"/>
                </a:lnTo>
                <a:lnTo>
                  <a:pt x="722" y="44"/>
                </a:lnTo>
                <a:lnTo>
                  <a:pt x="714" y="58"/>
                </a:lnTo>
                <a:lnTo>
                  <a:pt x="14" y="1456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2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8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4341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33803" name="文本框 3"/>
          <p:cNvSpPr>
            <a:spLocks noChangeArrowheads="1"/>
          </p:cNvSpPr>
          <p:nvPr/>
        </p:nvSpPr>
        <p:spPr bwMode="auto">
          <a:xfrm>
            <a:off x="5470525" y="2139950"/>
            <a:ext cx="92551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FFFFFF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01</a:t>
            </a:r>
            <a:endParaRPr lang="zh-CN" altLang="en-US" sz="4400">
              <a:solidFill>
                <a:srgbClr val="FFFFFF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pic>
        <p:nvPicPr>
          <p:cNvPr id="33804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913" y="2233613"/>
            <a:ext cx="5111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5" name="直接连接符 5"/>
          <p:cNvSpPr>
            <a:spLocks noChangeShapeType="1"/>
          </p:cNvSpPr>
          <p:nvPr/>
        </p:nvSpPr>
        <p:spPr bwMode="auto">
          <a:xfrm>
            <a:off x="5456238" y="2963863"/>
            <a:ext cx="1547812" cy="1587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6" name="矩形 6"/>
          <p:cNvSpPr>
            <a:spLocks noChangeArrowheads="1"/>
          </p:cNvSpPr>
          <p:nvPr/>
        </p:nvSpPr>
        <p:spPr bwMode="auto">
          <a:xfrm>
            <a:off x="5438775" y="2940050"/>
            <a:ext cx="162083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sym typeface="Impact" panose="020B0806030902050204" pitchFamily="34" charset="0"/>
              </a:rPr>
              <a:t>内容说明</a:t>
            </a:r>
            <a:endParaRPr lang="en-US" sz="2800" b="1">
              <a:solidFill>
                <a:srgbClr val="FFFFFF"/>
              </a:solidFill>
              <a:sym typeface="Impact" panose="020B0806030902050204" pitchFamily="34" charset="0"/>
            </a:endParaRPr>
          </a:p>
        </p:txBody>
      </p:sp>
      <p:sp>
        <p:nvSpPr>
          <p:cNvPr id="33807" name="Freeform 7"/>
          <p:cNvSpPr>
            <a:spLocks noChangeArrowheads="1"/>
          </p:cNvSpPr>
          <p:nvPr/>
        </p:nvSpPr>
        <p:spPr bwMode="auto">
          <a:xfrm>
            <a:off x="3454400" y="3983038"/>
            <a:ext cx="2520950" cy="2533650"/>
          </a:xfrm>
          <a:custGeom>
            <a:avLst/>
            <a:gdLst>
              <a:gd name="T0" fmla="*/ 104 w 1588"/>
              <a:gd name="T1" fmla="*/ 1596 h 1596"/>
              <a:gd name="T2" fmla="*/ 1482 w 1588"/>
              <a:gd name="T3" fmla="*/ 1596 h 1596"/>
              <a:gd name="T4" fmla="*/ 1482 w 1588"/>
              <a:gd name="T5" fmla="*/ 1596 h 1596"/>
              <a:gd name="T6" fmla="*/ 1498 w 1588"/>
              <a:gd name="T7" fmla="*/ 1596 h 1596"/>
              <a:gd name="T8" fmla="*/ 1514 w 1588"/>
              <a:gd name="T9" fmla="*/ 1594 h 1596"/>
              <a:gd name="T10" fmla="*/ 1526 w 1588"/>
              <a:gd name="T11" fmla="*/ 1590 h 1596"/>
              <a:gd name="T12" fmla="*/ 1540 w 1588"/>
              <a:gd name="T13" fmla="*/ 1584 h 1596"/>
              <a:gd name="T14" fmla="*/ 1550 w 1588"/>
              <a:gd name="T15" fmla="*/ 1578 h 1596"/>
              <a:gd name="T16" fmla="*/ 1560 w 1588"/>
              <a:gd name="T17" fmla="*/ 1570 h 1596"/>
              <a:gd name="T18" fmla="*/ 1568 w 1588"/>
              <a:gd name="T19" fmla="*/ 1562 h 1596"/>
              <a:gd name="T20" fmla="*/ 1576 w 1588"/>
              <a:gd name="T21" fmla="*/ 1552 h 1596"/>
              <a:gd name="T22" fmla="*/ 1580 w 1588"/>
              <a:gd name="T23" fmla="*/ 1540 h 1596"/>
              <a:gd name="T24" fmla="*/ 1584 w 1588"/>
              <a:gd name="T25" fmla="*/ 1528 h 1596"/>
              <a:gd name="T26" fmla="*/ 1586 w 1588"/>
              <a:gd name="T27" fmla="*/ 1516 h 1596"/>
              <a:gd name="T28" fmla="*/ 1588 w 1588"/>
              <a:gd name="T29" fmla="*/ 1504 h 1596"/>
              <a:gd name="T30" fmla="*/ 1586 w 1588"/>
              <a:gd name="T31" fmla="*/ 1490 h 1596"/>
              <a:gd name="T32" fmla="*/ 1584 w 1588"/>
              <a:gd name="T33" fmla="*/ 1476 h 1596"/>
              <a:gd name="T34" fmla="*/ 1578 w 1588"/>
              <a:gd name="T35" fmla="*/ 1462 h 1596"/>
              <a:gd name="T36" fmla="*/ 1572 w 1588"/>
              <a:gd name="T37" fmla="*/ 1446 h 1596"/>
              <a:gd name="T38" fmla="*/ 872 w 1588"/>
              <a:gd name="T39" fmla="*/ 58 h 1596"/>
              <a:gd name="T40" fmla="*/ 872 w 1588"/>
              <a:gd name="T41" fmla="*/ 58 h 1596"/>
              <a:gd name="T42" fmla="*/ 866 w 1588"/>
              <a:gd name="T43" fmla="*/ 44 h 1596"/>
              <a:gd name="T44" fmla="*/ 856 w 1588"/>
              <a:gd name="T45" fmla="*/ 32 h 1596"/>
              <a:gd name="T46" fmla="*/ 848 w 1588"/>
              <a:gd name="T47" fmla="*/ 22 h 1596"/>
              <a:gd name="T48" fmla="*/ 838 w 1588"/>
              <a:gd name="T49" fmla="*/ 14 h 1596"/>
              <a:gd name="T50" fmla="*/ 830 w 1588"/>
              <a:gd name="T51" fmla="*/ 8 h 1596"/>
              <a:gd name="T52" fmla="*/ 820 w 1588"/>
              <a:gd name="T53" fmla="*/ 4 h 1596"/>
              <a:gd name="T54" fmla="*/ 808 w 1588"/>
              <a:gd name="T55" fmla="*/ 0 h 1596"/>
              <a:gd name="T56" fmla="*/ 798 w 1588"/>
              <a:gd name="T57" fmla="*/ 0 h 1596"/>
              <a:gd name="T58" fmla="*/ 788 w 1588"/>
              <a:gd name="T59" fmla="*/ 0 h 1596"/>
              <a:gd name="T60" fmla="*/ 778 w 1588"/>
              <a:gd name="T61" fmla="*/ 4 h 1596"/>
              <a:gd name="T62" fmla="*/ 768 w 1588"/>
              <a:gd name="T63" fmla="*/ 8 h 1596"/>
              <a:gd name="T64" fmla="*/ 758 w 1588"/>
              <a:gd name="T65" fmla="*/ 14 h 1596"/>
              <a:gd name="T66" fmla="*/ 748 w 1588"/>
              <a:gd name="T67" fmla="*/ 22 h 1596"/>
              <a:gd name="T68" fmla="*/ 740 w 1588"/>
              <a:gd name="T69" fmla="*/ 32 h 1596"/>
              <a:gd name="T70" fmla="*/ 730 w 1588"/>
              <a:gd name="T71" fmla="*/ 44 h 1596"/>
              <a:gd name="T72" fmla="*/ 722 w 1588"/>
              <a:gd name="T73" fmla="*/ 58 h 1596"/>
              <a:gd name="T74" fmla="*/ 14 w 1588"/>
              <a:gd name="T75" fmla="*/ 1456 h 1596"/>
              <a:gd name="T76" fmla="*/ 14 w 1588"/>
              <a:gd name="T77" fmla="*/ 1456 h 1596"/>
              <a:gd name="T78" fmla="*/ 8 w 1588"/>
              <a:gd name="T79" fmla="*/ 1472 h 1596"/>
              <a:gd name="T80" fmla="*/ 4 w 1588"/>
              <a:gd name="T81" fmla="*/ 1486 h 1596"/>
              <a:gd name="T82" fmla="*/ 0 w 1588"/>
              <a:gd name="T83" fmla="*/ 1500 h 1596"/>
              <a:gd name="T84" fmla="*/ 0 w 1588"/>
              <a:gd name="T85" fmla="*/ 1512 h 1596"/>
              <a:gd name="T86" fmla="*/ 0 w 1588"/>
              <a:gd name="T87" fmla="*/ 1524 h 1596"/>
              <a:gd name="T88" fmla="*/ 2 w 1588"/>
              <a:gd name="T89" fmla="*/ 1536 h 1596"/>
              <a:gd name="T90" fmla="*/ 6 w 1588"/>
              <a:gd name="T91" fmla="*/ 1546 h 1596"/>
              <a:gd name="T92" fmla="*/ 10 w 1588"/>
              <a:gd name="T93" fmla="*/ 1556 h 1596"/>
              <a:gd name="T94" fmla="*/ 18 w 1588"/>
              <a:gd name="T95" fmla="*/ 1566 h 1596"/>
              <a:gd name="T96" fmla="*/ 26 w 1588"/>
              <a:gd name="T97" fmla="*/ 1574 h 1596"/>
              <a:gd name="T98" fmla="*/ 36 w 1588"/>
              <a:gd name="T99" fmla="*/ 1580 h 1596"/>
              <a:gd name="T100" fmla="*/ 46 w 1588"/>
              <a:gd name="T101" fmla="*/ 1586 h 1596"/>
              <a:gd name="T102" fmla="*/ 60 w 1588"/>
              <a:gd name="T103" fmla="*/ 1590 h 1596"/>
              <a:gd name="T104" fmla="*/ 74 w 1588"/>
              <a:gd name="T105" fmla="*/ 1594 h 1596"/>
              <a:gd name="T106" fmla="*/ 88 w 1588"/>
              <a:gd name="T107" fmla="*/ 1596 h 1596"/>
              <a:gd name="T108" fmla="*/ 104 w 1588"/>
              <a:gd name="T109" fmla="*/ 1596 h 1596"/>
              <a:gd name="T110" fmla="*/ 104 w 1588"/>
              <a:gd name="T111" fmla="*/ 1596 h 159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88"/>
              <a:gd name="T169" fmla="*/ 0 h 1596"/>
              <a:gd name="T170" fmla="*/ 1588 w 1588"/>
              <a:gd name="T171" fmla="*/ 1596 h 159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88" h="1596">
                <a:moveTo>
                  <a:pt x="104" y="1596"/>
                </a:moveTo>
                <a:lnTo>
                  <a:pt x="1482" y="1596"/>
                </a:lnTo>
                <a:lnTo>
                  <a:pt x="1482" y="1596"/>
                </a:lnTo>
                <a:lnTo>
                  <a:pt x="1498" y="1596"/>
                </a:lnTo>
                <a:lnTo>
                  <a:pt x="1514" y="1594"/>
                </a:lnTo>
                <a:lnTo>
                  <a:pt x="1526" y="1590"/>
                </a:lnTo>
                <a:lnTo>
                  <a:pt x="1540" y="1584"/>
                </a:lnTo>
                <a:lnTo>
                  <a:pt x="1550" y="1578"/>
                </a:lnTo>
                <a:lnTo>
                  <a:pt x="1560" y="1570"/>
                </a:lnTo>
                <a:lnTo>
                  <a:pt x="1568" y="1562"/>
                </a:lnTo>
                <a:lnTo>
                  <a:pt x="1576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72" y="58"/>
                </a:lnTo>
                <a:lnTo>
                  <a:pt x="872" y="58"/>
                </a:lnTo>
                <a:lnTo>
                  <a:pt x="866" y="44"/>
                </a:lnTo>
                <a:lnTo>
                  <a:pt x="856" y="32"/>
                </a:lnTo>
                <a:lnTo>
                  <a:pt x="848" y="22"/>
                </a:lnTo>
                <a:lnTo>
                  <a:pt x="838" y="14"/>
                </a:lnTo>
                <a:lnTo>
                  <a:pt x="830" y="8"/>
                </a:lnTo>
                <a:lnTo>
                  <a:pt x="820" y="4"/>
                </a:lnTo>
                <a:lnTo>
                  <a:pt x="808" y="0"/>
                </a:lnTo>
                <a:lnTo>
                  <a:pt x="798" y="0"/>
                </a:lnTo>
                <a:lnTo>
                  <a:pt x="788" y="0"/>
                </a:lnTo>
                <a:lnTo>
                  <a:pt x="778" y="4"/>
                </a:lnTo>
                <a:lnTo>
                  <a:pt x="768" y="8"/>
                </a:lnTo>
                <a:lnTo>
                  <a:pt x="758" y="14"/>
                </a:lnTo>
                <a:lnTo>
                  <a:pt x="748" y="22"/>
                </a:lnTo>
                <a:lnTo>
                  <a:pt x="740" y="32"/>
                </a:lnTo>
                <a:lnTo>
                  <a:pt x="730" y="44"/>
                </a:lnTo>
                <a:lnTo>
                  <a:pt x="722" y="58"/>
                </a:lnTo>
                <a:lnTo>
                  <a:pt x="14" y="1456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0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6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4BB0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33808" name="文本框 8"/>
          <p:cNvSpPr>
            <a:spLocks noChangeArrowheads="1"/>
          </p:cNvSpPr>
          <p:nvPr/>
        </p:nvSpPr>
        <p:spPr bwMode="auto">
          <a:xfrm>
            <a:off x="3994150" y="4960938"/>
            <a:ext cx="9271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FFFFFF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03</a:t>
            </a:r>
            <a:endParaRPr lang="zh-CN" altLang="en-US" sz="4400">
              <a:solidFill>
                <a:srgbClr val="FFFFFF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pic>
        <p:nvPicPr>
          <p:cNvPr id="33809" name="图片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25" y="5068888"/>
            <a:ext cx="5111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10" name="直接连接符 10"/>
          <p:cNvSpPr>
            <a:spLocks noChangeShapeType="1"/>
          </p:cNvSpPr>
          <p:nvPr/>
        </p:nvSpPr>
        <p:spPr bwMode="auto">
          <a:xfrm>
            <a:off x="3981450" y="5784850"/>
            <a:ext cx="1547813" cy="1588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11" name="矩形 11"/>
          <p:cNvSpPr>
            <a:spLocks noChangeArrowheads="1"/>
          </p:cNvSpPr>
          <p:nvPr/>
        </p:nvSpPr>
        <p:spPr bwMode="auto">
          <a:xfrm>
            <a:off x="3963988" y="5761038"/>
            <a:ext cx="162083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sym typeface="Impact" panose="020B0806030902050204" pitchFamily="34" charset="0"/>
              </a:rPr>
              <a:t>内容说明</a:t>
            </a:r>
            <a:endParaRPr lang="en-US" sz="2800" b="1">
              <a:solidFill>
                <a:srgbClr val="FFFFFF"/>
              </a:solidFill>
              <a:sym typeface="Impact" panose="020B0806030902050204" pitchFamily="34" charset="0"/>
            </a:endParaRPr>
          </a:p>
        </p:txBody>
      </p:sp>
      <p:sp>
        <p:nvSpPr>
          <p:cNvPr id="33812" name="Freeform 5"/>
          <p:cNvSpPr>
            <a:spLocks noChangeArrowheads="1"/>
          </p:cNvSpPr>
          <p:nvPr/>
        </p:nvSpPr>
        <p:spPr bwMode="auto">
          <a:xfrm>
            <a:off x="4987925" y="3854450"/>
            <a:ext cx="2505075" cy="2536825"/>
          </a:xfrm>
          <a:custGeom>
            <a:avLst/>
            <a:gdLst>
              <a:gd name="T0" fmla="*/ 1472 w 1578"/>
              <a:gd name="T1" fmla="*/ 0 h 1598"/>
              <a:gd name="T2" fmla="*/ 104 w 1578"/>
              <a:gd name="T3" fmla="*/ 0 h 1598"/>
              <a:gd name="T4" fmla="*/ 104 w 1578"/>
              <a:gd name="T5" fmla="*/ 0 h 1598"/>
              <a:gd name="T6" fmla="*/ 88 w 1578"/>
              <a:gd name="T7" fmla="*/ 2 h 1598"/>
              <a:gd name="T8" fmla="*/ 74 w 1578"/>
              <a:gd name="T9" fmla="*/ 4 h 1598"/>
              <a:gd name="T10" fmla="*/ 60 w 1578"/>
              <a:gd name="T11" fmla="*/ 8 h 1598"/>
              <a:gd name="T12" fmla="*/ 48 w 1578"/>
              <a:gd name="T13" fmla="*/ 12 h 1598"/>
              <a:gd name="T14" fmla="*/ 36 w 1578"/>
              <a:gd name="T15" fmla="*/ 18 h 1598"/>
              <a:gd name="T16" fmla="*/ 26 w 1578"/>
              <a:gd name="T17" fmla="*/ 26 h 1598"/>
              <a:gd name="T18" fmla="*/ 18 w 1578"/>
              <a:gd name="T19" fmla="*/ 36 h 1598"/>
              <a:gd name="T20" fmla="*/ 12 w 1578"/>
              <a:gd name="T21" fmla="*/ 46 h 1598"/>
              <a:gd name="T22" fmla="*/ 6 w 1578"/>
              <a:gd name="T23" fmla="*/ 56 h 1598"/>
              <a:gd name="T24" fmla="*/ 2 w 1578"/>
              <a:gd name="T25" fmla="*/ 68 h 1598"/>
              <a:gd name="T26" fmla="*/ 0 w 1578"/>
              <a:gd name="T27" fmla="*/ 80 h 1598"/>
              <a:gd name="T28" fmla="*/ 0 w 1578"/>
              <a:gd name="T29" fmla="*/ 94 h 1598"/>
              <a:gd name="T30" fmla="*/ 0 w 1578"/>
              <a:gd name="T31" fmla="*/ 106 h 1598"/>
              <a:gd name="T32" fmla="*/ 4 w 1578"/>
              <a:gd name="T33" fmla="*/ 120 h 1598"/>
              <a:gd name="T34" fmla="*/ 8 w 1578"/>
              <a:gd name="T35" fmla="*/ 136 h 1598"/>
              <a:gd name="T36" fmla="*/ 14 w 1578"/>
              <a:gd name="T37" fmla="*/ 150 h 1598"/>
              <a:gd name="T38" fmla="*/ 714 w 1578"/>
              <a:gd name="T39" fmla="*/ 1538 h 1598"/>
              <a:gd name="T40" fmla="*/ 714 w 1578"/>
              <a:gd name="T41" fmla="*/ 1538 h 1598"/>
              <a:gd name="T42" fmla="*/ 722 w 1578"/>
              <a:gd name="T43" fmla="*/ 1552 h 1598"/>
              <a:gd name="T44" fmla="*/ 730 w 1578"/>
              <a:gd name="T45" fmla="*/ 1564 h 1598"/>
              <a:gd name="T46" fmla="*/ 738 w 1578"/>
              <a:gd name="T47" fmla="*/ 1574 h 1598"/>
              <a:gd name="T48" fmla="*/ 748 w 1578"/>
              <a:gd name="T49" fmla="*/ 1582 h 1598"/>
              <a:gd name="T50" fmla="*/ 758 w 1578"/>
              <a:gd name="T51" fmla="*/ 1588 h 1598"/>
              <a:gd name="T52" fmla="*/ 768 w 1578"/>
              <a:gd name="T53" fmla="*/ 1594 h 1598"/>
              <a:gd name="T54" fmla="*/ 778 w 1578"/>
              <a:gd name="T55" fmla="*/ 1596 h 1598"/>
              <a:gd name="T56" fmla="*/ 788 w 1578"/>
              <a:gd name="T57" fmla="*/ 1598 h 1598"/>
              <a:gd name="T58" fmla="*/ 800 w 1578"/>
              <a:gd name="T59" fmla="*/ 1596 h 1598"/>
              <a:gd name="T60" fmla="*/ 810 w 1578"/>
              <a:gd name="T61" fmla="*/ 1594 h 1598"/>
              <a:gd name="T62" fmla="*/ 820 w 1578"/>
              <a:gd name="T63" fmla="*/ 1588 h 1598"/>
              <a:gd name="T64" fmla="*/ 830 w 1578"/>
              <a:gd name="T65" fmla="*/ 1582 h 1598"/>
              <a:gd name="T66" fmla="*/ 838 w 1578"/>
              <a:gd name="T67" fmla="*/ 1574 h 1598"/>
              <a:gd name="T68" fmla="*/ 848 w 1578"/>
              <a:gd name="T69" fmla="*/ 1564 h 1598"/>
              <a:gd name="T70" fmla="*/ 856 w 1578"/>
              <a:gd name="T71" fmla="*/ 1552 h 1598"/>
              <a:gd name="T72" fmla="*/ 864 w 1578"/>
              <a:gd name="T73" fmla="*/ 1538 h 1598"/>
              <a:gd name="T74" fmla="*/ 1564 w 1578"/>
              <a:gd name="T75" fmla="*/ 140 h 1598"/>
              <a:gd name="T76" fmla="*/ 1564 w 1578"/>
              <a:gd name="T77" fmla="*/ 140 h 1598"/>
              <a:gd name="T78" fmla="*/ 1570 w 1578"/>
              <a:gd name="T79" fmla="*/ 126 h 1598"/>
              <a:gd name="T80" fmla="*/ 1574 w 1578"/>
              <a:gd name="T81" fmla="*/ 112 h 1598"/>
              <a:gd name="T82" fmla="*/ 1578 w 1578"/>
              <a:gd name="T83" fmla="*/ 98 h 1598"/>
              <a:gd name="T84" fmla="*/ 1578 w 1578"/>
              <a:gd name="T85" fmla="*/ 84 h 1598"/>
              <a:gd name="T86" fmla="*/ 1578 w 1578"/>
              <a:gd name="T87" fmla="*/ 72 h 1598"/>
              <a:gd name="T88" fmla="*/ 1576 w 1578"/>
              <a:gd name="T89" fmla="*/ 60 h 1598"/>
              <a:gd name="T90" fmla="*/ 1572 w 1578"/>
              <a:gd name="T91" fmla="*/ 50 h 1598"/>
              <a:gd name="T92" fmla="*/ 1566 w 1578"/>
              <a:gd name="T93" fmla="*/ 40 h 1598"/>
              <a:gd name="T94" fmla="*/ 1560 w 1578"/>
              <a:gd name="T95" fmla="*/ 32 h 1598"/>
              <a:gd name="T96" fmla="*/ 1552 w 1578"/>
              <a:gd name="T97" fmla="*/ 24 h 1598"/>
              <a:gd name="T98" fmla="*/ 1542 w 1578"/>
              <a:gd name="T99" fmla="*/ 16 h 1598"/>
              <a:gd name="T100" fmla="*/ 1530 w 1578"/>
              <a:gd name="T101" fmla="*/ 10 h 1598"/>
              <a:gd name="T102" fmla="*/ 1518 w 1578"/>
              <a:gd name="T103" fmla="*/ 6 h 1598"/>
              <a:gd name="T104" fmla="*/ 1504 w 1578"/>
              <a:gd name="T105" fmla="*/ 4 h 1598"/>
              <a:gd name="T106" fmla="*/ 1490 w 1578"/>
              <a:gd name="T107" fmla="*/ 0 h 1598"/>
              <a:gd name="T108" fmla="*/ 1472 w 1578"/>
              <a:gd name="T109" fmla="*/ 0 h 1598"/>
              <a:gd name="T110" fmla="*/ 1472 w 1578"/>
              <a:gd name="T111" fmla="*/ 0 h 159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78"/>
              <a:gd name="T169" fmla="*/ 0 h 1598"/>
              <a:gd name="T170" fmla="*/ 1578 w 1578"/>
              <a:gd name="T171" fmla="*/ 1598 h 159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78" h="1598">
                <a:moveTo>
                  <a:pt x="1472" y="0"/>
                </a:moveTo>
                <a:lnTo>
                  <a:pt x="104" y="0"/>
                </a:lnTo>
                <a:lnTo>
                  <a:pt x="104" y="0"/>
                </a:lnTo>
                <a:lnTo>
                  <a:pt x="88" y="2"/>
                </a:lnTo>
                <a:lnTo>
                  <a:pt x="74" y="4"/>
                </a:lnTo>
                <a:lnTo>
                  <a:pt x="60" y="8"/>
                </a:lnTo>
                <a:lnTo>
                  <a:pt x="48" y="12"/>
                </a:lnTo>
                <a:lnTo>
                  <a:pt x="36" y="18"/>
                </a:lnTo>
                <a:lnTo>
                  <a:pt x="26" y="26"/>
                </a:lnTo>
                <a:lnTo>
                  <a:pt x="18" y="36"/>
                </a:lnTo>
                <a:lnTo>
                  <a:pt x="12" y="46"/>
                </a:lnTo>
                <a:lnTo>
                  <a:pt x="6" y="56"/>
                </a:lnTo>
                <a:lnTo>
                  <a:pt x="2" y="68"/>
                </a:lnTo>
                <a:lnTo>
                  <a:pt x="0" y="80"/>
                </a:lnTo>
                <a:lnTo>
                  <a:pt x="0" y="94"/>
                </a:lnTo>
                <a:lnTo>
                  <a:pt x="0" y="106"/>
                </a:lnTo>
                <a:lnTo>
                  <a:pt x="4" y="120"/>
                </a:lnTo>
                <a:lnTo>
                  <a:pt x="8" y="136"/>
                </a:lnTo>
                <a:lnTo>
                  <a:pt x="14" y="150"/>
                </a:lnTo>
                <a:lnTo>
                  <a:pt x="714" y="1538"/>
                </a:lnTo>
                <a:lnTo>
                  <a:pt x="714" y="1538"/>
                </a:lnTo>
                <a:lnTo>
                  <a:pt x="722" y="1552"/>
                </a:lnTo>
                <a:lnTo>
                  <a:pt x="730" y="1564"/>
                </a:lnTo>
                <a:lnTo>
                  <a:pt x="738" y="1574"/>
                </a:lnTo>
                <a:lnTo>
                  <a:pt x="748" y="1582"/>
                </a:lnTo>
                <a:lnTo>
                  <a:pt x="758" y="1588"/>
                </a:lnTo>
                <a:lnTo>
                  <a:pt x="768" y="1594"/>
                </a:lnTo>
                <a:lnTo>
                  <a:pt x="778" y="1596"/>
                </a:lnTo>
                <a:lnTo>
                  <a:pt x="788" y="1598"/>
                </a:lnTo>
                <a:lnTo>
                  <a:pt x="800" y="1596"/>
                </a:lnTo>
                <a:lnTo>
                  <a:pt x="810" y="1594"/>
                </a:lnTo>
                <a:lnTo>
                  <a:pt x="820" y="1588"/>
                </a:lnTo>
                <a:lnTo>
                  <a:pt x="830" y="1582"/>
                </a:lnTo>
                <a:lnTo>
                  <a:pt x="838" y="1574"/>
                </a:lnTo>
                <a:lnTo>
                  <a:pt x="848" y="1564"/>
                </a:lnTo>
                <a:lnTo>
                  <a:pt x="856" y="1552"/>
                </a:lnTo>
                <a:lnTo>
                  <a:pt x="864" y="1538"/>
                </a:lnTo>
                <a:lnTo>
                  <a:pt x="1564" y="140"/>
                </a:lnTo>
                <a:lnTo>
                  <a:pt x="1564" y="140"/>
                </a:lnTo>
                <a:lnTo>
                  <a:pt x="1570" y="126"/>
                </a:lnTo>
                <a:lnTo>
                  <a:pt x="1574" y="112"/>
                </a:lnTo>
                <a:lnTo>
                  <a:pt x="1578" y="98"/>
                </a:lnTo>
                <a:lnTo>
                  <a:pt x="1578" y="84"/>
                </a:lnTo>
                <a:lnTo>
                  <a:pt x="1578" y="72"/>
                </a:lnTo>
                <a:lnTo>
                  <a:pt x="1576" y="60"/>
                </a:lnTo>
                <a:lnTo>
                  <a:pt x="1572" y="50"/>
                </a:lnTo>
                <a:lnTo>
                  <a:pt x="1566" y="40"/>
                </a:lnTo>
                <a:lnTo>
                  <a:pt x="1560" y="32"/>
                </a:lnTo>
                <a:lnTo>
                  <a:pt x="1552" y="24"/>
                </a:lnTo>
                <a:lnTo>
                  <a:pt x="1542" y="16"/>
                </a:lnTo>
                <a:lnTo>
                  <a:pt x="1530" y="10"/>
                </a:lnTo>
                <a:lnTo>
                  <a:pt x="1518" y="6"/>
                </a:lnTo>
                <a:lnTo>
                  <a:pt x="1504" y="4"/>
                </a:lnTo>
                <a:lnTo>
                  <a:pt x="1490" y="0"/>
                </a:lnTo>
                <a:lnTo>
                  <a:pt x="1472" y="0"/>
                </a:lnTo>
                <a:lnTo>
                  <a:pt x="1472" y="0"/>
                </a:lnTo>
                <a:close/>
              </a:path>
            </a:pathLst>
          </a:custGeom>
          <a:solidFill>
            <a:srgbClr val="EE90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33813" name="文本框 13"/>
          <p:cNvSpPr>
            <a:spLocks noChangeArrowheads="1"/>
          </p:cNvSpPr>
          <p:nvPr/>
        </p:nvSpPr>
        <p:spPr bwMode="auto">
          <a:xfrm>
            <a:off x="5511800" y="3911600"/>
            <a:ext cx="92551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FFFFFF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02</a:t>
            </a:r>
            <a:endParaRPr lang="zh-CN" altLang="en-US" sz="4400">
              <a:solidFill>
                <a:srgbClr val="FFFFFF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pic>
        <p:nvPicPr>
          <p:cNvPr id="33814" name="图片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175" y="4032250"/>
            <a:ext cx="5111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15" name="直接连接符 15"/>
          <p:cNvSpPr>
            <a:spLocks noChangeShapeType="1"/>
          </p:cNvSpPr>
          <p:nvPr/>
        </p:nvSpPr>
        <p:spPr bwMode="auto">
          <a:xfrm>
            <a:off x="5441950" y="4695825"/>
            <a:ext cx="1549400" cy="0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16" name="矩形 16"/>
          <p:cNvSpPr>
            <a:spLocks noChangeArrowheads="1"/>
          </p:cNvSpPr>
          <p:nvPr/>
        </p:nvSpPr>
        <p:spPr bwMode="auto">
          <a:xfrm>
            <a:off x="5784850" y="4779963"/>
            <a:ext cx="90328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sym typeface="Impact" panose="020B0806030902050204" pitchFamily="34" charset="0"/>
              </a:rPr>
              <a:t>内容</a:t>
            </a:r>
            <a:endParaRPr lang="en-US" sz="2800" b="1">
              <a:solidFill>
                <a:srgbClr val="FFFFFF"/>
              </a:solidFill>
              <a:sym typeface="Impact" panose="020B080603090205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sym typeface="Impact" panose="020B0806030902050204" pitchFamily="34" charset="0"/>
              </a:rPr>
              <a:t>说明</a:t>
            </a:r>
            <a:endParaRPr lang="en-US" sz="2800" b="1">
              <a:solidFill>
                <a:srgbClr val="FFFFFF"/>
              </a:solidFill>
              <a:sym typeface="Impact" panose="020B0806030902050204" pitchFamily="34" charset="0"/>
            </a:endParaRPr>
          </a:p>
        </p:txBody>
      </p:sp>
      <p:sp>
        <p:nvSpPr>
          <p:cNvPr id="33817" name="Freeform 8"/>
          <p:cNvSpPr>
            <a:spLocks noChangeArrowheads="1"/>
          </p:cNvSpPr>
          <p:nvPr/>
        </p:nvSpPr>
        <p:spPr bwMode="auto">
          <a:xfrm flipV="1">
            <a:off x="6484938" y="3990975"/>
            <a:ext cx="2511425" cy="2536825"/>
          </a:xfrm>
          <a:custGeom>
            <a:avLst/>
            <a:gdLst>
              <a:gd name="T0" fmla="*/ 1476 w 1582"/>
              <a:gd name="T1" fmla="*/ 0 h 1598"/>
              <a:gd name="T2" fmla="*/ 98 w 1582"/>
              <a:gd name="T3" fmla="*/ 0 h 1598"/>
              <a:gd name="T4" fmla="*/ 98 w 1582"/>
              <a:gd name="T5" fmla="*/ 0 h 1598"/>
              <a:gd name="T6" fmla="*/ 84 w 1582"/>
              <a:gd name="T7" fmla="*/ 2 h 1598"/>
              <a:gd name="T8" fmla="*/ 70 w 1582"/>
              <a:gd name="T9" fmla="*/ 4 h 1598"/>
              <a:gd name="T10" fmla="*/ 58 w 1582"/>
              <a:gd name="T11" fmla="*/ 8 h 1598"/>
              <a:gd name="T12" fmla="*/ 46 w 1582"/>
              <a:gd name="T13" fmla="*/ 12 h 1598"/>
              <a:gd name="T14" fmla="*/ 36 w 1582"/>
              <a:gd name="T15" fmla="*/ 18 h 1598"/>
              <a:gd name="T16" fmla="*/ 26 w 1582"/>
              <a:gd name="T17" fmla="*/ 26 h 1598"/>
              <a:gd name="T18" fmla="*/ 18 w 1582"/>
              <a:gd name="T19" fmla="*/ 36 h 1598"/>
              <a:gd name="T20" fmla="*/ 10 w 1582"/>
              <a:gd name="T21" fmla="*/ 46 h 1598"/>
              <a:gd name="T22" fmla="*/ 6 w 1582"/>
              <a:gd name="T23" fmla="*/ 56 h 1598"/>
              <a:gd name="T24" fmla="*/ 2 w 1582"/>
              <a:gd name="T25" fmla="*/ 68 h 1598"/>
              <a:gd name="T26" fmla="*/ 0 w 1582"/>
              <a:gd name="T27" fmla="*/ 80 h 1598"/>
              <a:gd name="T28" fmla="*/ 0 w 1582"/>
              <a:gd name="T29" fmla="*/ 94 h 1598"/>
              <a:gd name="T30" fmla="*/ 2 w 1582"/>
              <a:gd name="T31" fmla="*/ 106 h 1598"/>
              <a:gd name="T32" fmla="*/ 6 w 1582"/>
              <a:gd name="T33" fmla="*/ 120 h 1598"/>
              <a:gd name="T34" fmla="*/ 12 w 1582"/>
              <a:gd name="T35" fmla="*/ 136 h 1598"/>
              <a:gd name="T36" fmla="*/ 20 w 1582"/>
              <a:gd name="T37" fmla="*/ 150 h 1598"/>
              <a:gd name="T38" fmla="*/ 720 w 1582"/>
              <a:gd name="T39" fmla="*/ 1538 h 1598"/>
              <a:gd name="T40" fmla="*/ 720 w 1582"/>
              <a:gd name="T41" fmla="*/ 1538 h 1598"/>
              <a:gd name="T42" fmla="*/ 726 w 1582"/>
              <a:gd name="T43" fmla="*/ 1552 h 1598"/>
              <a:gd name="T44" fmla="*/ 734 w 1582"/>
              <a:gd name="T45" fmla="*/ 1564 h 1598"/>
              <a:gd name="T46" fmla="*/ 744 w 1582"/>
              <a:gd name="T47" fmla="*/ 1574 h 1598"/>
              <a:gd name="T48" fmla="*/ 752 w 1582"/>
              <a:gd name="T49" fmla="*/ 1582 h 1598"/>
              <a:gd name="T50" fmla="*/ 760 w 1582"/>
              <a:gd name="T51" fmla="*/ 1588 h 1598"/>
              <a:gd name="T52" fmla="*/ 770 w 1582"/>
              <a:gd name="T53" fmla="*/ 1594 h 1598"/>
              <a:gd name="T54" fmla="*/ 780 w 1582"/>
              <a:gd name="T55" fmla="*/ 1596 h 1598"/>
              <a:gd name="T56" fmla="*/ 788 w 1582"/>
              <a:gd name="T57" fmla="*/ 1598 h 1598"/>
              <a:gd name="T58" fmla="*/ 798 w 1582"/>
              <a:gd name="T59" fmla="*/ 1596 h 1598"/>
              <a:gd name="T60" fmla="*/ 808 w 1582"/>
              <a:gd name="T61" fmla="*/ 1594 h 1598"/>
              <a:gd name="T62" fmla="*/ 816 w 1582"/>
              <a:gd name="T63" fmla="*/ 1588 h 1598"/>
              <a:gd name="T64" fmla="*/ 826 w 1582"/>
              <a:gd name="T65" fmla="*/ 1582 h 1598"/>
              <a:gd name="T66" fmla="*/ 834 w 1582"/>
              <a:gd name="T67" fmla="*/ 1574 h 1598"/>
              <a:gd name="T68" fmla="*/ 842 w 1582"/>
              <a:gd name="T69" fmla="*/ 1564 h 1598"/>
              <a:gd name="T70" fmla="*/ 850 w 1582"/>
              <a:gd name="T71" fmla="*/ 1552 h 1598"/>
              <a:gd name="T72" fmla="*/ 858 w 1582"/>
              <a:gd name="T73" fmla="*/ 1538 h 1598"/>
              <a:gd name="T74" fmla="*/ 1566 w 1582"/>
              <a:gd name="T75" fmla="*/ 140 h 1598"/>
              <a:gd name="T76" fmla="*/ 1566 w 1582"/>
              <a:gd name="T77" fmla="*/ 140 h 1598"/>
              <a:gd name="T78" fmla="*/ 1572 w 1582"/>
              <a:gd name="T79" fmla="*/ 126 h 1598"/>
              <a:gd name="T80" fmla="*/ 1578 w 1582"/>
              <a:gd name="T81" fmla="*/ 112 h 1598"/>
              <a:gd name="T82" fmla="*/ 1580 w 1582"/>
              <a:gd name="T83" fmla="*/ 98 h 1598"/>
              <a:gd name="T84" fmla="*/ 1582 w 1582"/>
              <a:gd name="T85" fmla="*/ 84 h 1598"/>
              <a:gd name="T86" fmla="*/ 1582 w 1582"/>
              <a:gd name="T87" fmla="*/ 72 h 1598"/>
              <a:gd name="T88" fmla="*/ 1578 w 1582"/>
              <a:gd name="T89" fmla="*/ 60 h 1598"/>
              <a:gd name="T90" fmla="*/ 1576 w 1582"/>
              <a:gd name="T91" fmla="*/ 50 h 1598"/>
              <a:gd name="T92" fmla="*/ 1570 w 1582"/>
              <a:gd name="T93" fmla="*/ 40 h 1598"/>
              <a:gd name="T94" fmla="*/ 1564 w 1582"/>
              <a:gd name="T95" fmla="*/ 32 h 1598"/>
              <a:gd name="T96" fmla="*/ 1554 w 1582"/>
              <a:gd name="T97" fmla="*/ 24 h 1598"/>
              <a:gd name="T98" fmla="*/ 1546 w 1582"/>
              <a:gd name="T99" fmla="*/ 16 h 1598"/>
              <a:gd name="T100" fmla="*/ 1534 w 1582"/>
              <a:gd name="T101" fmla="*/ 10 h 1598"/>
              <a:gd name="T102" fmla="*/ 1522 w 1582"/>
              <a:gd name="T103" fmla="*/ 6 h 1598"/>
              <a:gd name="T104" fmla="*/ 1508 w 1582"/>
              <a:gd name="T105" fmla="*/ 4 h 1598"/>
              <a:gd name="T106" fmla="*/ 1492 w 1582"/>
              <a:gd name="T107" fmla="*/ 0 h 1598"/>
              <a:gd name="T108" fmla="*/ 1476 w 1582"/>
              <a:gd name="T109" fmla="*/ 0 h 1598"/>
              <a:gd name="T110" fmla="*/ 1476 w 1582"/>
              <a:gd name="T111" fmla="*/ 0 h 159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82"/>
              <a:gd name="T169" fmla="*/ 0 h 1598"/>
              <a:gd name="T170" fmla="*/ 1582 w 1582"/>
              <a:gd name="T171" fmla="*/ 1598 h 159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82" h="1598">
                <a:moveTo>
                  <a:pt x="1476" y="0"/>
                </a:moveTo>
                <a:lnTo>
                  <a:pt x="98" y="0"/>
                </a:lnTo>
                <a:lnTo>
                  <a:pt x="98" y="0"/>
                </a:lnTo>
                <a:lnTo>
                  <a:pt x="84" y="2"/>
                </a:lnTo>
                <a:lnTo>
                  <a:pt x="70" y="4"/>
                </a:lnTo>
                <a:lnTo>
                  <a:pt x="58" y="8"/>
                </a:lnTo>
                <a:lnTo>
                  <a:pt x="46" y="12"/>
                </a:lnTo>
                <a:lnTo>
                  <a:pt x="36" y="18"/>
                </a:lnTo>
                <a:lnTo>
                  <a:pt x="26" y="26"/>
                </a:lnTo>
                <a:lnTo>
                  <a:pt x="18" y="36"/>
                </a:lnTo>
                <a:lnTo>
                  <a:pt x="10" y="46"/>
                </a:lnTo>
                <a:lnTo>
                  <a:pt x="6" y="56"/>
                </a:lnTo>
                <a:lnTo>
                  <a:pt x="2" y="68"/>
                </a:lnTo>
                <a:lnTo>
                  <a:pt x="0" y="80"/>
                </a:lnTo>
                <a:lnTo>
                  <a:pt x="0" y="94"/>
                </a:lnTo>
                <a:lnTo>
                  <a:pt x="2" y="106"/>
                </a:lnTo>
                <a:lnTo>
                  <a:pt x="6" y="120"/>
                </a:lnTo>
                <a:lnTo>
                  <a:pt x="12" y="136"/>
                </a:lnTo>
                <a:lnTo>
                  <a:pt x="20" y="150"/>
                </a:lnTo>
                <a:lnTo>
                  <a:pt x="720" y="1538"/>
                </a:lnTo>
                <a:lnTo>
                  <a:pt x="720" y="1538"/>
                </a:lnTo>
                <a:lnTo>
                  <a:pt x="726" y="1552"/>
                </a:lnTo>
                <a:lnTo>
                  <a:pt x="734" y="1564"/>
                </a:lnTo>
                <a:lnTo>
                  <a:pt x="744" y="1574"/>
                </a:lnTo>
                <a:lnTo>
                  <a:pt x="752" y="1582"/>
                </a:lnTo>
                <a:lnTo>
                  <a:pt x="760" y="1588"/>
                </a:lnTo>
                <a:lnTo>
                  <a:pt x="770" y="1594"/>
                </a:lnTo>
                <a:lnTo>
                  <a:pt x="780" y="1596"/>
                </a:lnTo>
                <a:lnTo>
                  <a:pt x="788" y="1598"/>
                </a:lnTo>
                <a:lnTo>
                  <a:pt x="798" y="1596"/>
                </a:lnTo>
                <a:lnTo>
                  <a:pt x="808" y="1594"/>
                </a:lnTo>
                <a:lnTo>
                  <a:pt x="816" y="1588"/>
                </a:lnTo>
                <a:lnTo>
                  <a:pt x="826" y="1582"/>
                </a:lnTo>
                <a:lnTo>
                  <a:pt x="834" y="1574"/>
                </a:lnTo>
                <a:lnTo>
                  <a:pt x="842" y="1564"/>
                </a:lnTo>
                <a:lnTo>
                  <a:pt x="850" y="1552"/>
                </a:lnTo>
                <a:lnTo>
                  <a:pt x="858" y="1538"/>
                </a:lnTo>
                <a:lnTo>
                  <a:pt x="1566" y="140"/>
                </a:lnTo>
                <a:lnTo>
                  <a:pt x="1566" y="140"/>
                </a:lnTo>
                <a:lnTo>
                  <a:pt x="1572" y="126"/>
                </a:lnTo>
                <a:lnTo>
                  <a:pt x="1578" y="112"/>
                </a:lnTo>
                <a:lnTo>
                  <a:pt x="1580" y="98"/>
                </a:lnTo>
                <a:lnTo>
                  <a:pt x="1582" y="84"/>
                </a:lnTo>
                <a:lnTo>
                  <a:pt x="1582" y="72"/>
                </a:lnTo>
                <a:lnTo>
                  <a:pt x="1578" y="60"/>
                </a:lnTo>
                <a:lnTo>
                  <a:pt x="1576" y="50"/>
                </a:lnTo>
                <a:lnTo>
                  <a:pt x="1570" y="40"/>
                </a:lnTo>
                <a:lnTo>
                  <a:pt x="1564" y="32"/>
                </a:lnTo>
                <a:lnTo>
                  <a:pt x="1554" y="24"/>
                </a:lnTo>
                <a:lnTo>
                  <a:pt x="1546" y="16"/>
                </a:lnTo>
                <a:lnTo>
                  <a:pt x="1534" y="10"/>
                </a:lnTo>
                <a:lnTo>
                  <a:pt x="1522" y="6"/>
                </a:lnTo>
                <a:lnTo>
                  <a:pt x="1508" y="4"/>
                </a:lnTo>
                <a:lnTo>
                  <a:pt x="1492" y="0"/>
                </a:lnTo>
                <a:lnTo>
                  <a:pt x="1476" y="0"/>
                </a:lnTo>
                <a:lnTo>
                  <a:pt x="1476" y="0"/>
                </a:lnTo>
                <a:close/>
              </a:path>
            </a:pathLst>
          </a:custGeom>
          <a:solidFill>
            <a:srgbClr val="A6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sym typeface="Impact" panose="020B0806030902050204" pitchFamily="34" charset="0"/>
            </a:endParaRPr>
          </a:p>
        </p:txBody>
      </p:sp>
      <p:sp>
        <p:nvSpPr>
          <p:cNvPr id="33818" name="文本框 22"/>
          <p:cNvSpPr>
            <a:spLocks noChangeArrowheads="1"/>
          </p:cNvSpPr>
          <p:nvPr/>
        </p:nvSpPr>
        <p:spPr bwMode="auto">
          <a:xfrm>
            <a:off x="7011988" y="4960938"/>
            <a:ext cx="9255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4400">
                <a:solidFill>
                  <a:srgbClr val="FFFFFF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  <a:t>04</a:t>
            </a:r>
            <a:endParaRPr lang="zh-CN" altLang="en-US" sz="4400">
              <a:solidFill>
                <a:srgbClr val="FFFFFF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pic>
        <p:nvPicPr>
          <p:cNvPr id="33819" name="图片 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3675" y="5081588"/>
            <a:ext cx="5111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20" name="直接连接符 24"/>
          <p:cNvSpPr>
            <a:spLocks noChangeShapeType="1"/>
          </p:cNvSpPr>
          <p:nvPr/>
        </p:nvSpPr>
        <p:spPr bwMode="auto">
          <a:xfrm>
            <a:off x="6997700" y="5784850"/>
            <a:ext cx="1547813" cy="1588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21" name="矩形 25"/>
          <p:cNvSpPr>
            <a:spLocks noChangeArrowheads="1"/>
          </p:cNvSpPr>
          <p:nvPr/>
        </p:nvSpPr>
        <p:spPr bwMode="auto">
          <a:xfrm>
            <a:off x="6980238" y="5761038"/>
            <a:ext cx="162083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sym typeface="Impact" panose="020B0806030902050204" pitchFamily="34" charset="0"/>
              </a:rPr>
              <a:t>内容说明</a:t>
            </a:r>
            <a:endParaRPr lang="en-US" sz="2800" b="1">
              <a:solidFill>
                <a:srgbClr val="FFFFFF"/>
              </a:solidFill>
              <a:sym typeface="Impact" panose="020B0806030902050204" pitchFamily="34" charset="0"/>
            </a:endParaRPr>
          </a:p>
        </p:txBody>
      </p:sp>
      <p:sp>
        <p:nvSpPr>
          <p:cNvPr id="33822" name="矩形 26"/>
          <p:cNvSpPr>
            <a:spLocks noChangeArrowheads="1"/>
          </p:cNvSpPr>
          <p:nvPr/>
        </p:nvSpPr>
        <p:spPr bwMode="auto">
          <a:xfrm>
            <a:off x="679450" y="2976563"/>
            <a:ext cx="38766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EE9065"/>
                </a:solidFill>
                <a:sym typeface="Impact" panose="020B0806030902050204" pitchFamily="34" charset="0"/>
              </a:rPr>
              <a:t>内容说明内容说明内容说明内容说明</a:t>
            </a:r>
            <a:endParaRPr lang="en-US">
              <a:solidFill>
                <a:srgbClr val="EE9065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EE9065"/>
                </a:solidFill>
                <a:sym typeface="Impact" panose="020B0806030902050204" pitchFamily="34" charset="0"/>
              </a:rPr>
              <a:t>内容说明内容说明内容说明内容说明</a:t>
            </a:r>
            <a:endParaRPr lang="en-US">
              <a:solidFill>
                <a:srgbClr val="EE9065"/>
              </a:solidFill>
              <a:sym typeface="Impact" panose="020B0806030902050204" pitchFamily="34" charset="0"/>
            </a:endParaRPr>
          </a:p>
        </p:txBody>
      </p:sp>
      <p:sp>
        <p:nvSpPr>
          <p:cNvPr id="33823" name="矩形 27"/>
          <p:cNvSpPr>
            <a:spLocks noChangeArrowheads="1"/>
          </p:cNvSpPr>
          <p:nvPr/>
        </p:nvSpPr>
        <p:spPr bwMode="auto">
          <a:xfrm>
            <a:off x="7289800" y="1577975"/>
            <a:ext cx="3878263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434154"/>
                </a:solidFill>
                <a:sym typeface="Impact" panose="020B0806030902050204" pitchFamily="34" charset="0"/>
              </a:rPr>
              <a:t>内容说明内容说明内容说明内容说明</a:t>
            </a:r>
            <a:endParaRPr lang="en-US">
              <a:solidFill>
                <a:srgbClr val="434154"/>
              </a:solidFill>
              <a:sym typeface="Impact" panose="020B0806030902050204" pitchFamily="34" charset="0"/>
            </a:endParaRP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434154"/>
                </a:solidFill>
                <a:sym typeface="Impact" panose="020B0806030902050204" pitchFamily="34" charset="0"/>
              </a:rPr>
              <a:t>内容说明内容说明内容说明内容说明</a:t>
            </a:r>
            <a:endParaRPr lang="en-US">
              <a:solidFill>
                <a:srgbClr val="434154"/>
              </a:solidFill>
              <a:sym typeface="Impact" panose="020B0806030902050204" pitchFamily="34" charset="0"/>
            </a:endParaRPr>
          </a:p>
        </p:txBody>
      </p:sp>
      <p:sp>
        <p:nvSpPr>
          <p:cNvPr id="33824" name="矩形 28"/>
          <p:cNvSpPr>
            <a:spLocks noChangeArrowheads="1"/>
          </p:cNvSpPr>
          <p:nvPr/>
        </p:nvSpPr>
        <p:spPr bwMode="auto">
          <a:xfrm>
            <a:off x="679450" y="5067300"/>
            <a:ext cx="29543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4BB0D0"/>
                </a:solidFill>
                <a:sym typeface="Impact" panose="020B0806030902050204" pitchFamily="34" charset="0"/>
              </a:rPr>
              <a:t>内容说明内容说明内容说明</a:t>
            </a:r>
            <a:endParaRPr lang="en-US">
              <a:solidFill>
                <a:srgbClr val="4BB0D0"/>
              </a:solidFill>
              <a:sym typeface="Impact" panose="020B0806030902050204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4BB0D0"/>
                </a:solidFill>
                <a:sym typeface="Impact" panose="020B0806030902050204" pitchFamily="34" charset="0"/>
              </a:rPr>
              <a:t>内容说明内容说明内容说明</a:t>
            </a:r>
            <a:endParaRPr lang="en-US">
              <a:solidFill>
                <a:srgbClr val="4BB0D0"/>
              </a:solidFill>
              <a:sym typeface="Impact" panose="020B0806030902050204" pitchFamily="34" charset="0"/>
            </a:endParaRPr>
          </a:p>
        </p:txBody>
      </p:sp>
      <p:sp>
        <p:nvSpPr>
          <p:cNvPr id="33825" name="矩形 29"/>
          <p:cNvSpPr>
            <a:spLocks noChangeArrowheads="1"/>
          </p:cNvSpPr>
          <p:nvPr/>
        </p:nvSpPr>
        <p:spPr bwMode="auto">
          <a:xfrm>
            <a:off x="8213725" y="3817938"/>
            <a:ext cx="2954338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A6BABA"/>
                </a:solidFill>
                <a:sym typeface="Impact" panose="020B0806030902050204" pitchFamily="34" charset="0"/>
              </a:rPr>
              <a:t>内容说明内容说明内容说明</a:t>
            </a:r>
            <a:endParaRPr lang="en-US">
              <a:solidFill>
                <a:srgbClr val="A6BABA"/>
              </a:solidFill>
              <a:sym typeface="Impact" panose="020B0806030902050204" pitchFamily="34" charset="0"/>
            </a:endParaRP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A6BABA"/>
                </a:solidFill>
                <a:sym typeface="Impact" panose="020B0806030902050204" pitchFamily="34" charset="0"/>
              </a:rPr>
              <a:t>内容说明内容说明内容说明</a:t>
            </a:r>
            <a:endParaRPr lang="en-US">
              <a:solidFill>
                <a:srgbClr val="A6BABA"/>
              </a:solidFill>
              <a:sym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888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1281</Words>
  <Application>Microsoft Office PowerPoint</Application>
  <PresentationFormat>宽屏</PresentationFormat>
  <Paragraphs>199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MS Gothic</vt:lpstr>
      <vt:lpstr>华康俪金黑W8</vt:lpstr>
      <vt:lpstr>宋体</vt:lpstr>
      <vt:lpstr>微软雅黑</vt:lpstr>
      <vt:lpstr>Arial</vt:lpstr>
      <vt:lpstr>Impact</vt:lpstr>
      <vt:lpstr>1_Office 主题</vt:lpstr>
      <vt:lpstr>内容描述</vt:lpstr>
      <vt:lpstr>内容描述</vt:lpstr>
      <vt:lpstr>内容描述</vt:lpstr>
      <vt:lpstr>内容描述</vt:lpstr>
      <vt:lpstr>内容描述</vt:lpstr>
      <vt:lpstr>内容描述</vt:lpstr>
      <vt:lpstr>内容描述</vt:lpstr>
      <vt:lpstr>内容描述</vt:lpstr>
      <vt:lpstr>内容描述</vt:lpstr>
      <vt:lpstr>内容描述</vt:lpstr>
      <vt:lpstr>内容描述</vt:lpstr>
      <vt:lpstr>内容描述</vt:lpstr>
      <vt:lpstr>内容描述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YANGS</cp:lastModifiedBy>
  <cp:revision>7</cp:revision>
  <dcterms:created xsi:type="dcterms:W3CDTF">2016-06-13T02:04:10Z</dcterms:created>
  <dcterms:modified xsi:type="dcterms:W3CDTF">2017-12-03T15:01:46Z</dcterms:modified>
</cp:coreProperties>
</file>