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0C17"/>
    <a:srgbClr val="CB151C"/>
    <a:srgbClr val="F1C21E"/>
    <a:srgbClr val="DE512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18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619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69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72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63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49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6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5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20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1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2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1162B-8D07-4DD7-B300-13457F6DAECA}" type="datetimeFigureOut">
              <a:rPr lang="zh-CN" altLang="en-US" smtClean="0"/>
              <a:t>2017/12/3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42916-882F-4761-8D89-E1626A7C6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4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"/>
          <a:stretch>
            <a:fillRect/>
          </a:stretch>
        </p:blipFill>
        <p:spPr>
          <a:xfrm flipH="1">
            <a:off x="8270270" y="394208"/>
            <a:ext cx="3921730" cy="49683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1"/>
          <a:stretch>
            <a:fillRect/>
          </a:stretch>
        </p:blipFill>
        <p:spPr>
          <a:xfrm>
            <a:off x="0" y="384699"/>
            <a:ext cx="3800269" cy="496836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476250" y="4228879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112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476250" y="4351244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rgbClr val="CB1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127" y="1000416"/>
            <a:ext cx="2612746" cy="2612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900134" y="4900449"/>
            <a:ext cx="8824765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党</a:t>
            </a:r>
            <a:r>
              <a:rPr lang="zh-CN" altLang="en-US" sz="72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建工作汇报</a:t>
            </a:r>
            <a:endParaRPr lang="zh-CN" altLang="en-US" sz="72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12269" y="6223143"/>
            <a:ext cx="1848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54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08250" y="2241342"/>
            <a:ext cx="7524750" cy="56086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47097" y="2286222"/>
            <a:ext cx="6165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党建工作汇报通用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板 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@51PPT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模板网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-476250" y="5778279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112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476250" y="5900644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rgbClr val="CB1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884" y="2167470"/>
            <a:ext cx="1268538" cy="771592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2508250" y="3295442"/>
            <a:ext cx="7524750" cy="56086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547097" y="3340322"/>
            <a:ext cx="6165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党建工作汇报通用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板 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@51PPT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模板网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884" y="3221570"/>
            <a:ext cx="1268538" cy="771592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2508250" y="4349542"/>
            <a:ext cx="7524750" cy="56086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47097" y="4394422"/>
            <a:ext cx="6165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党建工作汇报通用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板 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@51PPT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模板网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884" y="4275670"/>
            <a:ext cx="1268538" cy="77159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66860" y="599196"/>
            <a:ext cx="17145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altLang="zh-CN" sz="4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60" y="105473"/>
            <a:ext cx="1992200" cy="1992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014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 animBg="1"/>
      <p:bldP spid="11" grpId="0"/>
      <p:bldP spid="13" grpId="0" animBg="1"/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72521"/>
            <a:ext cx="12192000" cy="9030521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508250" y="3100447"/>
            <a:ext cx="7524750" cy="1128654"/>
          </a:xfrm>
          <a:prstGeom prst="roundRect">
            <a:avLst/>
          </a:prstGeom>
          <a:solidFill>
            <a:srgbClr val="CB1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88554" y="3415124"/>
            <a:ext cx="7164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党建工作汇报通用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板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@51PPT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模板网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762" y="713068"/>
            <a:ext cx="1992200" cy="1992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164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66750" y="514142"/>
            <a:ext cx="10801350" cy="697720"/>
          </a:xfrm>
          <a:prstGeom prst="roundRect">
            <a:avLst/>
          </a:prstGeom>
          <a:gradFill flip="none" rotWithShape="1">
            <a:gsLst>
              <a:gs pos="100000">
                <a:srgbClr val="FFFF00">
                  <a:alpha val="0"/>
                </a:srgbClr>
              </a:gs>
              <a:gs pos="0">
                <a:srgbClr val="D40C1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43697" y="597122"/>
            <a:ext cx="6165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党建工作汇报通用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板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@51PPT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-476250" y="5778279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112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476250" y="5900644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rgbClr val="CB1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84" y="331332"/>
            <a:ext cx="1626738" cy="9894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948505" y="1824096"/>
            <a:ext cx="425324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sp>
        <p:nvSpPr>
          <p:cNvPr id="24" name="Freeform 66"/>
          <p:cNvSpPr>
            <a:spLocks noEditPoints="1"/>
          </p:cNvSpPr>
          <p:nvPr/>
        </p:nvSpPr>
        <p:spPr bwMode="auto">
          <a:xfrm rot="218059">
            <a:off x="975901" y="1692988"/>
            <a:ext cx="854693" cy="832608"/>
          </a:xfrm>
          <a:custGeom>
            <a:avLst/>
            <a:gdLst/>
            <a:ahLst/>
            <a:cxnLst>
              <a:cxn ang="0">
                <a:pos x="166" y="76"/>
              </a:cxn>
              <a:cxn ang="0">
                <a:pos x="287" y="94"/>
              </a:cxn>
              <a:cxn ang="0">
                <a:pos x="168" y="226"/>
              </a:cxn>
              <a:cxn ang="0">
                <a:pos x="69" y="274"/>
              </a:cxn>
              <a:cxn ang="0">
                <a:pos x="0" y="122"/>
              </a:cxn>
              <a:cxn ang="0">
                <a:pos x="107" y="99"/>
              </a:cxn>
              <a:cxn ang="0">
                <a:pos x="102" y="177"/>
              </a:cxn>
              <a:cxn ang="0">
                <a:pos x="99" y="173"/>
              </a:cxn>
              <a:cxn ang="0">
                <a:pos x="132" y="154"/>
              </a:cxn>
              <a:cxn ang="0">
                <a:pos x="217" y="111"/>
              </a:cxn>
              <a:cxn ang="0">
                <a:pos x="234" y="109"/>
              </a:cxn>
              <a:cxn ang="0">
                <a:pos x="197" y="101"/>
              </a:cxn>
              <a:cxn ang="0">
                <a:pos x="172" y="132"/>
              </a:cxn>
              <a:cxn ang="0">
                <a:pos x="184" y="137"/>
              </a:cxn>
              <a:cxn ang="0">
                <a:pos x="215" y="122"/>
              </a:cxn>
              <a:cxn ang="0">
                <a:pos x="131" y="212"/>
              </a:cxn>
              <a:cxn ang="0">
                <a:pos x="83" y="267"/>
              </a:cxn>
              <a:cxn ang="0">
                <a:pos x="83" y="254"/>
              </a:cxn>
              <a:cxn ang="0">
                <a:pos x="79" y="257"/>
              </a:cxn>
              <a:cxn ang="0">
                <a:pos x="159" y="105"/>
              </a:cxn>
              <a:cxn ang="0">
                <a:pos x="147" y="90"/>
              </a:cxn>
              <a:cxn ang="0">
                <a:pos x="149" y="97"/>
              </a:cxn>
              <a:cxn ang="0">
                <a:pos x="85" y="156"/>
              </a:cxn>
              <a:cxn ang="0">
                <a:pos x="166" y="208"/>
              </a:cxn>
              <a:cxn ang="0">
                <a:pos x="184" y="195"/>
              </a:cxn>
              <a:cxn ang="0">
                <a:pos x="189" y="170"/>
              </a:cxn>
              <a:cxn ang="0">
                <a:pos x="203" y="202"/>
              </a:cxn>
              <a:cxn ang="0">
                <a:pos x="204" y="215"/>
              </a:cxn>
              <a:cxn ang="0">
                <a:pos x="211" y="240"/>
              </a:cxn>
              <a:cxn ang="0">
                <a:pos x="203" y="187"/>
              </a:cxn>
              <a:cxn ang="0">
                <a:pos x="253" y="106"/>
              </a:cxn>
              <a:cxn ang="0">
                <a:pos x="183" y="101"/>
              </a:cxn>
              <a:cxn ang="0">
                <a:pos x="183" y="101"/>
              </a:cxn>
              <a:cxn ang="0">
                <a:pos x="132" y="47"/>
              </a:cxn>
              <a:cxn ang="0">
                <a:pos x="137" y="53"/>
              </a:cxn>
              <a:cxn ang="0">
                <a:pos x="201" y="173"/>
              </a:cxn>
              <a:cxn ang="0">
                <a:pos x="183" y="191"/>
              </a:cxn>
              <a:cxn ang="0">
                <a:pos x="71" y="144"/>
              </a:cxn>
              <a:cxn ang="0">
                <a:pos x="180" y="223"/>
              </a:cxn>
              <a:cxn ang="0">
                <a:pos x="184" y="212"/>
              </a:cxn>
              <a:cxn ang="0">
                <a:pos x="123" y="88"/>
              </a:cxn>
              <a:cxn ang="0">
                <a:pos x="135" y="76"/>
              </a:cxn>
              <a:cxn ang="0">
                <a:pos x="59" y="133"/>
              </a:cxn>
              <a:cxn ang="0">
                <a:pos x="58" y="126"/>
              </a:cxn>
              <a:cxn ang="0">
                <a:pos x="75" y="112"/>
              </a:cxn>
              <a:cxn ang="0">
                <a:pos x="82" y="109"/>
              </a:cxn>
              <a:cxn ang="0">
                <a:pos x="97" y="109"/>
              </a:cxn>
              <a:cxn ang="0">
                <a:pos x="194" y="234"/>
              </a:cxn>
              <a:cxn ang="0">
                <a:pos x="197" y="226"/>
              </a:cxn>
              <a:cxn ang="0">
                <a:pos x="71" y="128"/>
              </a:cxn>
              <a:cxn ang="0">
                <a:pos x="131" y="216"/>
              </a:cxn>
              <a:cxn ang="0">
                <a:pos x="149" y="94"/>
              </a:cxn>
              <a:cxn ang="0">
                <a:pos x="106" y="118"/>
              </a:cxn>
              <a:cxn ang="0">
                <a:pos x="109" y="114"/>
              </a:cxn>
              <a:cxn ang="0">
                <a:pos x="40" y="130"/>
              </a:cxn>
              <a:cxn ang="0">
                <a:pos x="110" y="227"/>
              </a:cxn>
              <a:cxn ang="0">
                <a:pos x="127" y="102"/>
              </a:cxn>
              <a:cxn ang="0">
                <a:pos x="155" y="71"/>
              </a:cxn>
              <a:cxn ang="0">
                <a:pos x="154" y="73"/>
              </a:cxn>
            </a:cxnLst>
            <a:rect l="0" t="0" r="r" b="b"/>
            <a:pathLst>
              <a:path w="287" h="289">
                <a:moveTo>
                  <a:pt x="130" y="0"/>
                </a:moveTo>
                <a:lnTo>
                  <a:pt x="130" y="0"/>
                </a:lnTo>
                <a:lnTo>
                  <a:pt x="138" y="7"/>
                </a:lnTo>
                <a:lnTo>
                  <a:pt x="144" y="15"/>
                </a:lnTo>
                <a:lnTo>
                  <a:pt x="149" y="24"/>
                </a:lnTo>
                <a:lnTo>
                  <a:pt x="154" y="33"/>
                </a:lnTo>
                <a:lnTo>
                  <a:pt x="161" y="53"/>
                </a:lnTo>
                <a:lnTo>
                  <a:pt x="166" y="76"/>
                </a:lnTo>
                <a:lnTo>
                  <a:pt x="166" y="76"/>
                </a:lnTo>
                <a:lnTo>
                  <a:pt x="168" y="84"/>
                </a:lnTo>
                <a:lnTo>
                  <a:pt x="170" y="91"/>
                </a:lnTo>
                <a:lnTo>
                  <a:pt x="170" y="91"/>
                </a:lnTo>
                <a:lnTo>
                  <a:pt x="183" y="90"/>
                </a:lnTo>
                <a:lnTo>
                  <a:pt x="197" y="87"/>
                </a:lnTo>
                <a:lnTo>
                  <a:pt x="213" y="87"/>
                </a:lnTo>
                <a:lnTo>
                  <a:pt x="228" y="87"/>
                </a:lnTo>
                <a:lnTo>
                  <a:pt x="258" y="90"/>
                </a:lnTo>
                <a:lnTo>
                  <a:pt x="287" y="94"/>
                </a:lnTo>
                <a:lnTo>
                  <a:pt x="287" y="94"/>
                </a:lnTo>
                <a:lnTo>
                  <a:pt x="249" y="125"/>
                </a:lnTo>
                <a:lnTo>
                  <a:pt x="229" y="140"/>
                </a:lnTo>
                <a:lnTo>
                  <a:pt x="211" y="154"/>
                </a:lnTo>
                <a:lnTo>
                  <a:pt x="229" y="267"/>
                </a:lnTo>
                <a:lnTo>
                  <a:pt x="229" y="267"/>
                </a:lnTo>
                <a:lnTo>
                  <a:pt x="208" y="255"/>
                </a:lnTo>
                <a:lnTo>
                  <a:pt x="187" y="241"/>
                </a:lnTo>
                <a:lnTo>
                  <a:pt x="168" y="226"/>
                </a:lnTo>
                <a:lnTo>
                  <a:pt x="148" y="209"/>
                </a:lnTo>
                <a:lnTo>
                  <a:pt x="148" y="209"/>
                </a:lnTo>
                <a:lnTo>
                  <a:pt x="130" y="232"/>
                </a:lnTo>
                <a:lnTo>
                  <a:pt x="111" y="253"/>
                </a:lnTo>
                <a:lnTo>
                  <a:pt x="90" y="272"/>
                </a:lnTo>
                <a:lnTo>
                  <a:pt x="80" y="281"/>
                </a:lnTo>
                <a:lnTo>
                  <a:pt x="68" y="289"/>
                </a:lnTo>
                <a:lnTo>
                  <a:pt x="68" y="289"/>
                </a:lnTo>
                <a:lnTo>
                  <a:pt x="69" y="274"/>
                </a:lnTo>
                <a:lnTo>
                  <a:pt x="72" y="258"/>
                </a:lnTo>
                <a:lnTo>
                  <a:pt x="78" y="229"/>
                </a:lnTo>
                <a:lnTo>
                  <a:pt x="85" y="201"/>
                </a:lnTo>
                <a:lnTo>
                  <a:pt x="89" y="173"/>
                </a:lnTo>
                <a:lnTo>
                  <a:pt x="89" y="173"/>
                </a:lnTo>
                <a:lnTo>
                  <a:pt x="68" y="158"/>
                </a:lnTo>
                <a:lnTo>
                  <a:pt x="45" y="146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3" y="118"/>
                </a:lnTo>
                <a:lnTo>
                  <a:pt x="12" y="114"/>
                </a:lnTo>
                <a:lnTo>
                  <a:pt x="12" y="114"/>
                </a:lnTo>
                <a:lnTo>
                  <a:pt x="34" y="109"/>
                </a:lnTo>
                <a:lnTo>
                  <a:pt x="57" y="105"/>
                </a:lnTo>
                <a:lnTo>
                  <a:pt x="82" y="101"/>
                </a:lnTo>
                <a:lnTo>
                  <a:pt x="107" y="99"/>
                </a:lnTo>
                <a:lnTo>
                  <a:pt x="130" y="0"/>
                </a:lnTo>
                <a:close/>
                <a:moveTo>
                  <a:pt x="103" y="187"/>
                </a:moveTo>
                <a:lnTo>
                  <a:pt x="103" y="187"/>
                </a:lnTo>
                <a:lnTo>
                  <a:pt x="102" y="187"/>
                </a:lnTo>
                <a:lnTo>
                  <a:pt x="102" y="187"/>
                </a:lnTo>
                <a:lnTo>
                  <a:pt x="100" y="184"/>
                </a:lnTo>
                <a:lnTo>
                  <a:pt x="102" y="180"/>
                </a:lnTo>
                <a:lnTo>
                  <a:pt x="102" y="177"/>
                </a:lnTo>
                <a:lnTo>
                  <a:pt x="102" y="177"/>
                </a:lnTo>
                <a:lnTo>
                  <a:pt x="113" y="163"/>
                </a:lnTo>
                <a:lnTo>
                  <a:pt x="124" y="149"/>
                </a:lnTo>
                <a:lnTo>
                  <a:pt x="147" y="123"/>
                </a:lnTo>
                <a:lnTo>
                  <a:pt x="147" y="123"/>
                </a:lnTo>
                <a:lnTo>
                  <a:pt x="134" y="132"/>
                </a:lnTo>
                <a:lnTo>
                  <a:pt x="123" y="140"/>
                </a:lnTo>
                <a:lnTo>
                  <a:pt x="100" y="160"/>
                </a:lnTo>
                <a:lnTo>
                  <a:pt x="100" y="160"/>
                </a:lnTo>
                <a:lnTo>
                  <a:pt x="99" y="173"/>
                </a:lnTo>
                <a:lnTo>
                  <a:pt x="96" y="187"/>
                </a:lnTo>
                <a:lnTo>
                  <a:pt x="92" y="213"/>
                </a:lnTo>
                <a:lnTo>
                  <a:pt x="165" y="128"/>
                </a:lnTo>
                <a:lnTo>
                  <a:pt x="165" y="128"/>
                </a:lnTo>
                <a:lnTo>
                  <a:pt x="158" y="133"/>
                </a:lnTo>
                <a:lnTo>
                  <a:pt x="148" y="143"/>
                </a:lnTo>
                <a:lnTo>
                  <a:pt x="140" y="151"/>
                </a:lnTo>
                <a:lnTo>
                  <a:pt x="132" y="158"/>
                </a:lnTo>
                <a:lnTo>
                  <a:pt x="132" y="154"/>
                </a:lnTo>
                <a:lnTo>
                  <a:pt x="132" y="154"/>
                </a:lnTo>
                <a:lnTo>
                  <a:pt x="127" y="164"/>
                </a:lnTo>
                <a:lnTo>
                  <a:pt x="120" y="173"/>
                </a:lnTo>
                <a:lnTo>
                  <a:pt x="113" y="180"/>
                </a:lnTo>
                <a:lnTo>
                  <a:pt x="103" y="187"/>
                </a:lnTo>
                <a:lnTo>
                  <a:pt x="103" y="187"/>
                </a:lnTo>
                <a:close/>
                <a:moveTo>
                  <a:pt x="214" y="112"/>
                </a:moveTo>
                <a:lnTo>
                  <a:pt x="214" y="112"/>
                </a:lnTo>
                <a:lnTo>
                  <a:pt x="217" y="111"/>
                </a:lnTo>
                <a:lnTo>
                  <a:pt x="218" y="109"/>
                </a:lnTo>
                <a:lnTo>
                  <a:pt x="218" y="106"/>
                </a:lnTo>
                <a:lnTo>
                  <a:pt x="221" y="105"/>
                </a:lnTo>
                <a:lnTo>
                  <a:pt x="224" y="106"/>
                </a:lnTo>
                <a:lnTo>
                  <a:pt x="231" y="101"/>
                </a:lnTo>
                <a:lnTo>
                  <a:pt x="231" y="101"/>
                </a:lnTo>
                <a:lnTo>
                  <a:pt x="232" y="104"/>
                </a:lnTo>
                <a:lnTo>
                  <a:pt x="234" y="108"/>
                </a:lnTo>
                <a:lnTo>
                  <a:pt x="234" y="109"/>
                </a:lnTo>
                <a:lnTo>
                  <a:pt x="235" y="111"/>
                </a:lnTo>
                <a:lnTo>
                  <a:pt x="235" y="111"/>
                </a:lnTo>
                <a:lnTo>
                  <a:pt x="241" y="108"/>
                </a:lnTo>
                <a:lnTo>
                  <a:pt x="245" y="105"/>
                </a:lnTo>
                <a:lnTo>
                  <a:pt x="255" y="99"/>
                </a:lnTo>
                <a:lnTo>
                  <a:pt x="255" y="99"/>
                </a:lnTo>
                <a:lnTo>
                  <a:pt x="239" y="98"/>
                </a:lnTo>
                <a:lnTo>
                  <a:pt x="225" y="98"/>
                </a:lnTo>
                <a:lnTo>
                  <a:pt x="197" y="101"/>
                </a:lnTo>
                <a:lnTo>
                  <a:pt x="197" y="101"/>
                </a:lnTo>
                <a:lnTo>
                  <a:pt x="194" y="101"/>
                </a:lnTo>
                <a:lnTo>
                  <a:pt x="192" y="104"/>
                </a:lnTo>
                <a:lnTo>
                  <a:pt x="186" y="111"/>
                </a:lnTo>
                <a:lnTo>
                  <a:pt x="180" y="119"/>
                </a:lnTo>
                <a:lnTo>
                  <a:pt x="175" y="125"/>
                </a:lnTo>
                <a:lnTo>
                  <a:pt x="175" y="125"/>
                </a:lnTo>
                <a:lnTo>
                  <a:pt x="172" y="129"/>
                </a:lnTo>
                <a:lnTo>
                  <a:pt x="172" y="132"/>
                </a:lnTo>
                <a:lnTo>
                  <a:pt x="176" y="139"/>
                </a:lnTo>
                <a:lnTo>
                  <a:pt x="176" y="139"/>
                </a:lnTo>
                <a:lnTo>
                  <a:pt x="182" y="132"/>
                </a:lnTo>
                <a:lnTo>
                  <a:pt x="187" y="122"/>
                </a:lnTo>
                <a:lnTo>
                  <a:pt x="194" y="114"/>
                </a:lnTo>
                <a:lnTo>
                  <a:pt x="199" y="111"/>
                </a:lnTo>
                <a:lnTo>
                  <a:pt x="204" y="108"/>
                </a:lnTo>
                <a:lnTo>
                  <a:pt x="184" y="137"/>
                </a:lnTo>
                <a:lnTo>
                  <a:pt x="184" y="137"/>
                </a:lnTo>
                <a:lnTo>
                  <a:pt x="192" y="132"/>
                </a:lnTo>
                <a:lnTo>
                  <a:pt x="199" y="125"/>
                </a:lnTo>
                <a:lnTo>
                  <a:pt x="207" y="118"/>
                </a:lnTo>
                <a:lnTo>
                  <a:pt x="214" y="112"/>
                </a:lnTo>
                <a:lnTo>
                  <a:pt x="214" y="112"/>
                </a:lnTo>
                <a:close/>
                <a:moveTo>
                  <a:pt x="211" y="123"/>
                </a:moveTo>
                <a:lnTo>
                  <a:pt x="211" y="123"/>
                </a:lnTo>
                <a:lnTo>
                  <a:pt x="214" y="123"/>
                </a:lnTo>
                <a:lnTo>
                  <a:pt x="215" y="122"/>
                </a:lnTo>
                <a:lnTo>
                  <a:pt x="217" y="115"/>
                </a:lnTo>
                <a:lnTo>
                  <a:pt x="217" y="115"/>
                </a:lnTo>
                <a:lnTo>
                  <a:pt x="193" y="136"/>
                </a:lnTo>
                <a:lnTo>
                  <a:pt x="170" y="158"/>
                </a:lnTo>
                <a:lnTo>
                  <a:pt x="151" y="182"/>
                </a:lnTo>
                <a:lnTo>
                  <a:pt x="132" y="209"/>
                </a:lnTo>
                <a:lnTo>
                  <a:pt x="132" y="209"/>
                </a:lnTo>
                <a:lnTo>
                  <a:pt x="131" y="212"/>
                </a:lnTo>
                <a:lnTo>
                  <a:pt x="131" y="212"/>
                </a:lnTo>
                <a:lnTo>
                  <a:pt x="131" y="212"/>
                </a:lnTo>
                <a:lnTo>
                  <a:pt x="154" y="192"/>
                </a:lnTo>
                <a:lnTo>
                  <a:pt x="175" y="171"/>
                </a:lnTo>
                <a:lnTo>
                  <a:pt x="193" y="149"/>
                </a:lnTo>
                <a:lnTo>
                  <a:pt x="211" y="123"/>
                </a:lnTo>
                <a:lnTo>
                  <a:pt x="211" y="123"/>
                </a:lnTo>
                <a:close/>
                <a:moveTo>
                  <a:pt x="78" y="271"/>
                </a:moveTo>
                <a:lnTo>
                  <a:pt x="78" y="271"/>
                </a:lnTo>
                <a:lnTo>
                  <a:pt x="83" y="267"/>
                </a:lnTo>
                <a:lnTo>
                  <a:pt x="89" y="262"/>
                </a:lnTo>
                <a:lnTo>
                  <a:pt x="93" y="257"/>
                </a:lnTo>
                <a:lnTo>
                  <a:pt x="96" y="250"/>
                </a:lnTo>
                <a:lnTo>
                  <a:pt x="96" y="250"/>
                </a:lnTo>
                <a:lnTo>
                  <a:pt x="90" y="255"/>
                </a:lnTo>
                <a:lnTo>
                  <a:pt x="86" y="257"/>
                </a:lnTo>
                <a:lnTo>
                  <a:pt x="85" y="255"/>
                </a:lnTo>
                <a:lnTo>
                  <a:pt x="83" y="254"/>
                </a:lnTo>
                <a:lnTo>
                  <a:pt x="83" y="254"/>
                </a:lnTo>
                <a:lnTo>
                  <a:pt x="106" y="220"/>
                </a:lnTo>
                <a:lnTo>
                  <a:pt x="128" y="188"/>
                </a:lnTo>
                <a:lnTo>
                  <a:pt x="128" y="188"/>
                </a:lnTo>
                <a:lnTo>
                  <a:pt x="111" y="203"/>
                </a:lnTo>
                <a:lnTo>
                  <a:pt x="103" y="212"/>
                </a:lnTo>
                <a:lnTo>
                  <a:pt x="96" y="222"/>
                </a:lnTo>
                <a:lnTo>
                  <a:pt x="89" y="233"/>
                </a:lnTo>
                <a:lnTo>
                  <a:pt x="83" y="244"/>
                </a:lnTo>
                <a:lnTo>
                  <a:pt x="79" y="257"/>
                </a:lnTo>
                <a:lnTo>
                  <a:pt x="78" y="271"/>
                </a:lnTo>
                <a:lnTo>
                  <a:pt x="78" y="271"/>
                </a:lnTo>
                <a:close/>
                <a:moveTo>
                  <a:pt x="149" y="98"/>
                </a:moveTo>
                <a:lnTo>
                  <a:pt x="123" y="132"/>
                </a:lnTo>
                <a:lnTo>
                  <a:pt x="123" y="132"/>
                </a:lnTo>
                <a:lnTo>
                  <a:pt x="141" y="118"/>
                </a:lnTo>
                <a:lnTo>
                  <a:pt x="151" y="111"/>
                </a:lnTo>
                <a:lnTo>
                  <a:pt x="159" y="105"/>
                </a:lnTo>
                <a:lnTo>
                  <a:pt x="159" y="105"/>
                </a:lnTo>
                <a:lnTo>
                  <a:pt x="162" y="102"/>
                </a:lnTo>
                <a:lnTo>
                  <a:pt x="163" y="99"/>
                </a:lnTo>
                <a:lnTo>
                  <a:pt x="163" y="97"/>
                </a:lnTo>
                <a:lnTo>
                  <a:pt x="162" y="92"/>
                </a:lnTo>
                <a:lnTo>
                  <a:pt x="159" y="84"/>
                </a:lnTo>
                <a:lnTo>
                  <a:pt x="156" y="77"/>
                </a:lnTo>
                <a:lnTo>
                  <a:pt x="156" y="77"/>
                </a:lnTo>
                <a:lnTo>
                  <a:pt x="152" y="84"/>
                </a:lnTo>
                <a:lnTo>
                  <a:pt x="147" y="90"/>
                </a:lnTo>
                <a:lnTo>
                  <a:pt x="140" y="94"/>
                </a:lnTo>
                <a:lnTo>
                  <a:pt x="134" y="99"/>
                </a:lnTo>
                <a:lnTo>
                  <a:pt x="134" y="99"/>
                </a:lnTo>
                <a:lnTo>
                  <a:pt x="138" y="98"/>
                </a:lnTo>
                <a:lnTo>
                  <a:pt x="142" y="97"/>
                </a:lnTo>
                <a:lnTo>
                  <a:pt x="145" y="97"/>
                </a:lnTo>
                <a:lnTo>
                  <a:pt x="149" y="94"/>
                </a:lnTo>
                <a:lnTo>
                  <a:pt x="149" y="94"/>
                </a:lnTo>
                <a:lnTo>
                  <a:pt x="149" y="97"/>
                </a:lnTo>
                <a:lnTo>
                  <a:pt x="149" y="98"/>
                </a:lnTo>
                <a:lnTo>
                  <a:pt x="149" y="98"/>
                </a:lnTo>
                <a:close/>
                <a:moveTo>
                  <a:pt x="117" y="119"/>
                </a:moveTo>
                <a:lnTo>
                  <a:pt x="117" y="119"/>
                </a:lnTo>
                <a:lnTo>
                  <a:pt x="99" y="135"/>
                </a:lnTo>
                <a:lnTo>
                  <a:pt x="80" y="150"/>
                </a:lnTo>
                <a:lnTo>
                  <a:pt x="80" y="150"/>
                </a:lnTo>
                <a:lnTo>
                  <a:pt x="82" y="153"/>
                </a:lnTo>
                <a:lnTo>
                  <a:pt x="85" y="156"/>
                </a:lnTo>
                <a:lnTo>
                  <a:pt x="88" y="157"/>
                </a:lnTo>
                <a:lnTo>
                  <a:pt x="89" y="158"/>
                </a:lnTo>
                <a:lnTo>
                  <a:pt x="127" y="115"/>
                </a:lnTo>
                <a:lnTo>
                  <a:pt x="127" y="115"/>
                </a:lnTo>
                <a:lnTo>
                  <a:pt x="117" y="119"/>
                </a:lnTo>
                <a:lnTo>
                  <a:pt x="117" y="119"/>
                </a:lnTo>
                <a:close/>
                <a:moveTo>
                  <a:pt x="161" y="199"/>
                </a:moveTo>
                <a:lnTo>
                  <a:pt x="161" y="199"/>
                </a:lnTo>
                <a:lnTo>
                  <a:pt x="166" y="208"/>
                </a:lnTo>
                <a:lnTo>
                  <a:pt x="169" y="212"/>
                </a:lnTo>
                <a:lnTo>
                  <a:pt x="173" y="216"/>
                </a:lnTo>
                <a:lnTo>
                  <a:pt x="173" y="216"/>
                </a:lnTo>
                <a:lnTo>
                  <a:pt x="179" y="208"/>
                </a:lnTo>
                <a:lnTo>
                  <a:pt x="184" y="201"/>
                </a:lnTo>
                <a:lnTo>
                  <a:pt x="192" y="194"/>
                </a:lnTo>
                <a:lnTo>
                  <a:pt x="196" y="185"/>
                </a:lnTo>
                <a:lnTo>
                  <a:pt x="196" y="185"/>
                </a:lnTo>
                <a:lnTo>
                  <a:pt x="184" y="195"/>
                </a:lnTo>
                <a:lnTo>
                  <a:pt x="177" y="201"/>
                </a:lnTo>
                <a:lnTo>
                  <a:pt x="170" y="205"/>
                </a:lnTo>
                <a:lnTo>
                  <a:pt x="170" y="205"/>
                </a:lnTo>
                <a:lnTo>
                  <a:pt x="170" y="199"/>
                </a:lnTo>
                <a:lnTo>
                  <a:pt x="170" y="195"/>
                </a:lnTo>
                <a:lnTo>
                  <a:pt x="176" y="185"/>
                </a:lnTo>
                <a:lnTo>
                  <a:pt x="182" y="177"/>
                </a:lnTo>
                <a:lnTo>
                  <a:pt x="189" y="170"/>
                </a:lnTo>
                <a:lnTo>
                  <a:pt x="189" y="170"/>
                </a:lnTo>
                <a:lnTo>
                  <a:pt x="190" y="168"/>
                </a:lnTo>
                <a:lnTo>
                  <a:pt x="189" y="164"/>
                </a:lnTo>
                <a:lnTo>
                  <a:pt x="161" y="199"/>
                </a:lnTo>
                <a:close/>
                <a:moveTo>
                  <a:pt x="199" y="191"/>
                </a:moveTo>
                <a:lnTo>
                  <a:pt x="199" y="191"/>
                </a:lnTo>
                <a:lnTo>
                  <a:pt x="201" y="192"/>
                </a:lnTo>
                <a:lnTo>
                  <a:pt x="203" y="194"/>
                </a:lnTo>
                <a:lnTo>
                  <a:pt x="203" y="196"/>
                </a:lnTo>
                <a:lnTo>
                  <a:pt x="203" y="202"/>
                </a:lnTo>
                <a:lnTo>
                  <a:pt x="200" y="208"/>
                </a:lnTo>
                <a:lnTo>
                  <a:pt x="196" y="218"/>
                </a:lnTo>
                <a:lnTo>
                  <a:pt x="194" y="222"/>
                </a:lnTo>
                <a:lnTo>
                  <a:pt x="194" y="223"/>
                </a:lnTo>
                <a:lnTo>
                  <a:pt x="194" y="223"/>
                </a:lnTo>
                <a:lnTo>
                  <a:pt x="197" y="220"/>
                </a:lnTo>
                <a:lnTo>
                  <a:pt x="200" y="218"/>
                </a:lnTo>
                <a:lnTo>
                  <a:pt x="203" y="215"/>
                </a:lnTo>
                <a:lnTo>
                  <a:pt x="204" y="215"/>
                </a:lnTo>
                <a:lnTo>
                  <a:pt x="207" y="215"/>
                </a:lnTo>
                <a:lnTo>
                  <a:pt x="207" y="215"/>
                </a:lnTo>
                <a:lnTo>
                  <a:pt x="208" y="220"/>
                </a:lnTo>
                <a:lnTo>
                  <a:pt x="207" y="226"/>
                </a:lnTo>
                <a:lnTo>
                  <a:pt x="206" y="237"/>
                </a:lnTo>
                <a:lnTo>
                  <a:pt x="206" y="237"/>
                </a:lnTo>
                <a:lnTo>
                  <a:pt x="206" y="240"/>
                </a:lnTo>
                <a:lnTo>
                  <a:pt x="208" y="240"/>
                </a:lnTo>
                <a:lnTo>
                  <a:pt x="211" y="240"/>
                </a:lnTo>
                <a:lnTo>
                  <a:pt x="213" y="239"/>
                </a:lnTo>
                <a:lnTo>
                  <a:pt x="213" y="239"/>
                </a:lnTo>
                <a:lnTo>
                  <a:pt x="211" y="213"/>
                </a:lnTo>
                <a:lnTo>
                  <a:pt x="207" y="188"/>
                </a:lnTo>
                <a:lnTo>
                  <a:pt x="207" y="188"/>
                </a:lnTo>
                <a:lnTo>
                  <a:pt x="206" y="184"/>
                </a:lnTo>
                <a:lnTo>
                  <a:pt x="204" y="184"/>
                </a:lnTo>
                <a:lnTo>
                  <a:pt x="203" y="187"/>
                </a:lnTo>
                <a:lnTo>
                  <a:pt x="203" y="187"/>
                </a:lnTo>
                <a:lnTo>
                  <a:pt x="200" y="189"/>
                </a:lnTo>
                <a:lnTo>
                  <a:pt x="199" y="191"/>
                </a:lnTo>
                <a:lnTo>
                  <a:pt x="199" y="191"/>
                </a:lnTo>
                <a:close/>
                <a:moveTo>
                  <a:pt x="206" y="143"/>
                </a:moveTo>
                <a:lnTo>
                  <a:pt x="206" y="143"/>
                </a:lnTo>
                <a:lnTo>
                  <a:pt x="218" y="136"/>
                </a:lnTo>
                <a:lnTo>
                  <a:pt x="232" y="128"/>
                </a:lnTo>
                <a:lnTo>
                  <a:pt x="244" y="116"/>
                </a:lnTo>
                <a:lnTo>
                  <a:pt x="253" y="106"/>
                </a:lnTo>
                <a:lnTo>
                  <a:pt x="253" y="106"/>
                </a:lnTo>
                <a:lnTo>
                  <a:pt x="238" y="112"/>
                </a:lnTo>
                <a:lnTo>
                  <a:pt x="224" y="121"/>
                </a:lnTo>
                <a:lnTo>
                  <a:pt x="218" y="126"/>
                </a:lnTo>
                <a:lnTo>
                  <a:pt x="213" y="132"/>
                </a:lnTo>
                <a:lnTo>
                  <a:pt x="208" y="137"/>
                </a:lnTo>
                <a:lnTo>
                  <a:pt x="206" y="143"/>
                </a:lnTo>
                <a:lnTo>
                  <a:pt x="206" y="143"/>
                </a:lnTo>
                <a:close/>
                <a:moveTo>
                  <a:pt x="183" y="101"/>
                </a:moveTo>
                <a:lnTo>
                  <a:pt x="175" y="105"/>
                </a:lnTo>
                <a:lnTo>
                  <a:pt x="175" y="105"/>
                </a:lnTo>
                <a:lnTo>
                  <a:pt x="165" y="111"/>
                </a:lnTo>
                <a:lnTo>
                  <a:pt x="158" y="119"/>
                </a:lnTo>
                <a:lnTo>
                  <a:pt x="145" y="137"/>
                </a:lnTo>
                <a:lnTo>
                  <a:pt x="145" y="137"/>
                </a:lnTo>
                <a:lnTo>
                  <a:pt x="163" y="119"/>
                </a:lnTo>
                <a:lnTo>
                  <a:pt x="183" y="101"/>
                </a:lnTo>
                <a:lnTo>
                  <a:pt x="183" y="101"/>
                </a:lnTo>
                <a:close/>
                <a:moveTo>
                  <a:pt x="138" y="50"/>
                </a:moveTo>
                <a:lnTo>
                  <a:pt x="138" y="50"/>
                </a:lnTo>
                <a:lnTo>
                  <a:pt x="145" y="45"/>
                </a:lnTo>
                <a:lnTo>
                  <a:pt x="147" y="40"/>
                </a:lnTo>
                <a:lnTo>
                  <a:pt x="145" y="38"/>
                </a:lnTo>
                <a:lnTo>
                  <a:pt x="144" y="36"/>
                </a:lnTo>
                <a:lnTo>
                  <a:pt x="144" y="36"/>
                </a:lnTo>
                <a:lnTo>
                  <a:pt x="138" y="40"/>
                </a:lnTo>
                <a:lnTo>
                  <a:pt x="132" y="47"/>
                </a:lnTo>
                <a:lnTo>
                  <a:pt x="130" y="55"/>
                </a:lnTo>
                <a:lnTo>
                  <a:pt x="128" y="62"/>
                </a:lnTo>
                <a:lnTo>
                  <a:pt x="137" y="56"/>
                </a:lnTo>
                <a:lnTo>
                  <a:pt x="137" y="56"/>
                </a:lnTo>
                <a:lnTo>
                  <a:pt x="135" y="56"/>
                </a:lnTo>
                <a:lnTo>
                  <a:pt x="135" y="55"/>
                </a:lnTo>
                <a:lnTo>
                  <a:pt x="135" y="53"/>
                </a:lnTo>
                <a:lnTo>
                  <a:pt x="137" y="53"/>
                </a:lnTo>
                <a:lnTo>
                  <a:pt x="137" y="53"/>
                </a:lnTo>
                <a:lnTo>
                  <a:pt x="138" y="52"/>
                </a:lnTo>
                <a:lnTo>
                  <a:pt x="138" y="50"/>
                </a:lnTo>
                <a:lnTo>
                  <a:pt x="138" y="50"/>
                </a:lnTo>
                <a:close/>
                <a:moveTo>
                  <a:pt x="183" y="191"/>
                </a:moveTo>
                <a:lnTo>
                  <a:pt x="183" y="191"/>
                </a:lnTo>
                <a:lnTo>
                  <a:pt x="192" y="181"/>
                </a:lnTo>
                <a:lnTo>
                  <a:pt x="196" y="177"/>
                </a:lnTo>
                <a:lnTo>
                  <a:pt x="201" y="173"/>
                </a:lnTo>
                <a:lnTo>
                  <a:pt x="201" y="173"/>
                </a:lnTo>
                <a:lnTo>
                  <a:pt x="204" y="170"/>
                </a:lnTo>
                <a:lnTo>
                  <a:pt x="204" y="166"/>
                </a:lnTo>
                <a:lnTo>
                  <a:pt x="204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61"/>
                </a:lnTo>
                <a:lnTo>
                  <a:pt x="190" y="177"/>
                </a:lnTo>
                <a:lnTo>
                  <a:pt x="186" y="184"/>
                </a:lnTo>
                <a:lnTo>
                  <a:pt x="183" y="191"/>
                </a:lnTo>
                <a:lnTo>
                  <a:pt x="183" y="191"/>
                </a:lnTo>
                <a:close/>
                <a:moveTo>
                  <a:pt x="69" y="137"/>
                </a:moveTo>
                <a:lnTo>
                  <a:pt x="69" y="137"/>
                </a:lnTo>
                <a:lnTo>
                  <a:pt x="68" y="140"/>
                </a:lnTo>
                <a:lnTo>
                  <a:pt x="66" y="144"/>
                </a:lnTo>
                <a:lnTo>
                  <a:pt x="66" y="146"/>
                </a:lnTo>
                <a:lnTo>
                  <a:pt x="68" y="146"/>
                </a:lnTo>
                <a:lnTo>
                  <a:pt x="71" y="144"/>
                </a:lnTo>
                <a:lnTo>
                  <a:pt x="71" y="144"/>
                </a:lnTo>
                <a:lnTo>
                  <a:pt x="75" y="140"/>
                </a:lnTo>
                <a:lnTo>
                  <a:pt x="80" y="135"/>
                </a:lnTo>
                <a:lnTo>
                  <a:pt x="85" y="130"/>
                </a:lnTo>
                <a:lnTo>
                  <a:pt x="86" y="126"/>
                </a:lnTo>
                <a:lnTo>
                  <a:pt x="86" y="126"/>
                </a:lnTo>
                <a:lnTo>
                  <a:pt x="78" y="132"/>
                </a:lnTo>
                <a:lnTo>
                  <a:pt x="69" y="137"/>
                </a:lnTo>
                <a:lnTo>
                  <a:pt x="69" y="137"/>
                </a:lnTo>
                <a:close/>
                <a:moveTo>
                  <a:pt x="180" y="223"/>
                </a:moveTo>
                <a:lnTo>
                  <a:pt x="180" y="223"/>
                </a:lnTo>
                <a:lnTo>
                  <a:pt x="184" y="222"/>
                </a:lnTo>
                <a:lnTo>
                  <a:pt x="190" y="218"/>
                </a:lnTo>
                <a:lnTo>
                  <a:pt x="193" y="212"/>
                </a:lnTo>
                <a:lnTo>
                  <a:pt x="194" y="209"/>
                </a:lnTo>
                <a:lnTo>
                  <a:pt x="193" y="206"/>
                </a:lnTo>
                <a:lnTo>
                  <a:pt x="193" y="206"/>
                </a:lnTo>
                <a:lnTo>
                  <a:pt x="189" y="209"/>
                </a:lnTo>
                <a:lnTo>
                  <a:pt x="184" y="212"/>
                </a:lnTo>
                <a:lnTo>
                  <a:pt x="182" y="218"/>
                </a:lnTo>
                <a:lnTo>
                  <a:pt x="180" y="223"/>
                </a:lnTo>
                <a:lnTo>
                  <a:pt x="180" y="223"/>
                </a:lnTo>
                <a:close/>
                <a:moveTo>
                  <a:pt x="131" y="77"/>
                </a:moveTo>
                <a:lnTo>
                  <a:pt x="131" y="77"/>
                </a:lnTo>
                <a:lnTo>
                  <a:pt x="128" y="78"/>
                </a:lnTo>
                <a:lnTo>
                  <a:pt x="125" y="80"/>
                </a:lnTo>
                <a:lnTo>
                  <a:pt x="124" y="84"/>
                </a:lnTo>
                <a:lnTo>
                  <a:pt x="123" y="88"/>
                </a:lnTo>
                <a:lnTo>
                  <a:pt x="121" y="94"/>
                </a:lnTo>
                <a:lnTo>
                  <a:pt x="121" y="94"/>
                </a:lnTo>
                <a:lnTo>
                  <a:pt x="124" y="92"/>
                </a:lnTo>
                <a:lnTo>
                  <a:pt x="128" y="90"/>
                </a:lnTo>
                <a:lnTo>
                  <a:pt x="134" y="81"/>
                </a:lnTo>
                <a:lnTo>
                  <a:pt x="138" y="74"/>
                </a:lnTo>
                <a:lnTo>
                  <a:pt x="140" y="70"/>
                </a:lnTo>
                <a:lnTo>
                  <a:pt x="140" y="70"/>
                </a:lnTo>
                <a:lnTo>
                  <a:pt x="135" y="76"/>
                </a:lnTo>
                <a:lnTo>
                  <a:pt x="131" y="77"/>
                </a:lnTo>
                <a:lnTo>
                  <a:pt x="131" y="77"/>
                </a:lnTo>
                <a:close/>
                <a:moveTo>
                  <a:pt x="47" y="136"/>
                </a:moveTo>
                <a:lnTo>
                  <a:pt x="47" y="136"/>
                </a:lnTo>
                <a:lnTo>
                  <a:pt x="50" y="139"/>
                </a:lnTo>
                <a:lnTo>
                  <a:pt x="51" y="139"/>
                </a:lnTo>
                <a:lnTo>
                  <a:pt x="55" y="137"/>
                </a:lnTo>
                <a:lnTo>
                  <a:pt x="58" y="135"/>
                </a:lnTo>
                <a:lnTo>
                  <a:pt x="59" y="133"/>
                </a:lnTo>
                <a:lnTo>
                  <a:pt x="62" y="133"/>
                </a:lnTo>
                <a:lnTo>
                  <a:pt x="62" y="133"/>
                </a:lnTo>
                <a:lnTo>
                  <a:pt x="62" y="130"/>
                </a:lnTo>
                <a:lnTo>
                  <a:pt x="64" y="128"/>
                </a:lnTo>
                <a:lnTo>
                  <a:pt x="65" y="125"/>
                </a:lnTo>
                <a:lnTo>
                  <a:pt x="64" y="125"/>
                </a:lnTo>
                <a:lnTo>
                  <a:pt x="61" y="125"/>
                </a:lnTo>
                <a:lnTo>
                  <a:pt x="61" y="125"/>
                </a:lnTo>
                <a:lnTo>
                  <a:pt x="58" y="126"/>
                </a:lnTo>
                <a:lnTo>
                  <a:pt x="54" y="130"/>
                </a:lnTo>
                <a:lnTo>
                  <a:pt x="47" y="136"/>
                </a:lnTo>
                <a:lnTo>
                  <a:pt x="47" y="136"/>
                </a:lnTo>
                <a:close/>
                <a:moveTo>
                  <a:pt x="36" y="119"/>
                </a:moveTo>
                <a:lnTo>
                  <a:pt x="36" y="119"/>
                </a:lnTo>
                <a:lnTo>
                  <a:pt x="57" y="116"/>
                </a:lnTo>
                <a:lnTo>
                  <a:pt x="66" y="115"/>
                </a:lnTo>
                <a:lnTo>
                  <a:pt x="75" y="112"/>
                </a:lnTo>
                <a:lnTo>
                  <a:pt x="75" y="112"/>
                </a:lnTo>
                <a:lnTo>
                  <a:pt x="68" y="112"/>
                </a:lnTo>
                <a:lnTo>
                  <a:pt x="61" y="112"/>
                </a:lnTo>
                <a:lnTo>
                  <a:pt x="61" y="112"/>
                </a:lnTo>
                <a:lnTo>
                  <a:pt x="48" y="115"/>
                </a:lnTo>
                <a:lnTo>
                  <a:pt x="36" y="119"/>
                </a:lnTo>
                <a:lnTo>
                  <a:pt x="36" y="119"/>
                </a:lnTo>
                <a:close/>
                <a:moveTo>
                  <a:pt x="89" y="111"/>
                </a:moveTo>
                <a:lnTo>
                  <a:pt x="89" y="111"/>
                </a:lnTo>
                <a:lnTo>
                  <a:pt x="82" y="109"/>
                </a:lnTo>
                <a:lnTo>
                  <a:pt x="80" y="111"/>
                </a:lnTo>
                <a:lnTo>
                  <a:pt x="79" y="111"/>
                </a:lnTo>
                <a:lnTo>
                  <a:pt x="79" y="112"/>
                </a:lnTo>
                <a:lnTo>
                  <a:pt x="82" y="115"/>
                </a:lnTo>
                <a:lnTo>
                  <a:pt x="82" y="115"/>
                </a:lnTo>
                <a:lnTo>
                  <a:pt x="83" y="116"/>
                </a:lnTo>
                <a:lnTo>
                  <a:pt x="86" y="116"/>
                </a:lnTo>
                <a:lnTo>
                  <a:pt x="92" y="114"/>
                </a:lnTo>
                <a:lnTo>
                  <a:pt x="97" y="109"/>
                </a:lnTo>
                <a:lnTo>
                  <a:pt x="99" y="108"/>
                </a:lnTo>
                <a:lnTo>
                  <a:pt x="99" y="108"/>
                </a:lnTo>
                <a:lnTo>
                  <a:pt x="89" y="111"/>
                </a:lnTo>
                <a:lnTo>
                  <a:pt x="89" y="111"/>
                </a:lnTo>
                <a:close/>
                <a:moveTo>
                  <a:pt x="197" y="226"/>
                </a:moveTo>
                <a:lnTo>
                  <a:pt x="197" y="226"/>
                </a:lnTo>
                <a:lnTo>
                  <a:pt x="194" y="227"/>
                </a:lnTo>
                <a:lnTo>
                  <a:pt x="193" y="232"/>
                </a:lnTo>
                <a:lnTo>
                  <a:pt x="194" y="234"/>
                </a:lnTo>
                <a:lnTo>
                  <a:pt x="199" y="236"/>
                </a:lnTo>
                <a:lnTo>
                  <a:pt x="199" y="236"/>
                </a:lnTo>
                <a:lnTo>
                  <a:pt x="200" y="234"/>
                </a:lnTo>
                <a:lnTo>
                  <a:pt x="201" y="230"/>
                </a:lnTo>
                <a:lnTo>
                  <a:pt x="201" y="222"/>
                </a:lnTo>
                <a:lnTo>
                  <a:pt x="201" y="222"/>
                </a:lnTo>
                <a:lnTo>
                  <a:pt x="200" y="225"/>
                </a:lnTo>
                <a:lnTo>
                  <a:pt x="197" y="226"/>
                </a:lnTo>
                <a:lnTo>
                  <a:pt x="197" y="226"/>
                </a:lnTo>
                <a:close/>
                <a:moveTo>
                  <a:pt x="64" y="137"/>
                </a:moveTo>
                <a:lnTo>
                  <a:pt x="64" y="137"/>
                </a:lnTo>
                <a:lnTo>
                  <a:pt x="69" y="135"/>
                </a:lnTo>
                <a:lnTo>
                  <a:pt x="72" y="130"/>
                </a:lnTo>
                <a:lnTo>
                  <a:pt x="75" y="126"/>
                </a:lnTo>
                <a:lnTo>
                  <a:pt x="75" y="126"/>
                </a:lnTo>
                <a:lnTo>
                  <a:pt x="73" y="126"/>
                </a:lnTo>
                <a:lnTo>
                  <a:pt x="73" y="126"/>
                </a:lnTo>
                <a:lnTo>
                  <a:pt x="71" y="128"/>
                </a:lnTo>
                <a:lnTo>
                  <a:pt x="68" y="130"/>
                </a:lnTo>
                <a:lnTo>
                  <a:pt x="64" y="137"/>
                </a:lnTo>
                <a:lnTo>
                  <a:pt x="64" y="137"/>
                </a:lnTo>
                <a:close/>
                <a:moveTo>
                  <a:pt x="123" y="225"/>
                </a:moveTo>
                <a:lnTo>
                  <a:pt x="123" y="225"/>
                </a:lnTo>
                <a:lnTo>
                  <a:pt x="123" y="226"/>
                </a:lnTo>
                <a:lnTo>
                  <a:pt x="125" y="223"/>
                </a:lnTo>
                <a:lnTo>
                  <a:pt x="131" y="216"/>
                </a:lnTo>
                <a:lnTo>
                  <a:pt x="131" y="216"/>
                </a:lnTo>
                <a:lnTo>
                  <a:pt x="131" y="215"/>
                </a:lnTo>
                <a:lnTo>
                  <a:pt x="131" y="212"/>
                </a:lnTo>
                <a:lnTo>
                  <a:pt x="131" y="212"/>
                </a:lnTo>
                <a:lnTo>
                  <a:pt x="125" y="219"/>
                </a:lnTo>
                <a:lnTo>
                  <a:pt x="123" y="225"/>
                </a:lnTo>
                <a:lnTo>
                  <a:pt x="123" y="225"/>
                </a:lnTo>
                <a:close/>
                <a:moveTo>
                  <a:pt x="156" y="88"/>
                </a:moveTo>
                <a:lnTo>
                  <a:pt x="149" y="94"/>
                </a:lnTo>
                <a:lnTo>
                  <a:pt x="149" y="94"/>
                </a:lnTo>
                <a:lnTo>
                  <a:pt x="152" y="95"/>
                </a:lnTo>
                <a:lnTo>
                  <a:pt x="155" y="94"/>
                </a:lnTo>
                <a:lnTo>
                  <a:pt x="158" y="92"/>
                </a:lnTo>
                <a:lnTo>
                  <a:pt x="158" y="91"/>
                </a:lnTo>
                <a:lnTo>
                  <a:pt x="156" y="88"/>
                </a:lnTo>
                <a:lnTo>
                  <a:pt x="156" y="88"/>
                </a:lnTo>
                <a:close/>
                <a:moveTo>
                  <a:pt x="106" y="116"/>
                </a:moveTo>
                <a:lnTo>
                  <a:pt x="106" y="116"/>
                </a:lnTo>
                <a:lnTo>
                  <a:pt x="106" y="118"/>
                </a:lnTo>
                <a:lnTo>
                  <a:pt x="109" y="118"/>
                </a:lnTo>
                <a:lnTo>
                  <a:pt x="113" y="115"/>
                </a:lnTo>
                <a:lnTo>
                  <a:pt x="113" y="115"/>
                </a:lnTo>
                <a:lnTo>
                  <a:pt x="114" y="112"/>
                </a:lnTo>
                <a:lnTo>
                  <a:pt x="114" y="111"/>
                </a:lnTo>
                <a:lnTo>
                  <a:pt x="113" y="111"/>
                </a:lnTo>
                <a:lnTo>
                  <a:pt x="110" y="112"/>
                </a:lnTo>
                <a:lnTo>
                  <a:pt x="110" y="112"/>
                </a:lnTo>
                <a:lnTo>
                  <a:pt x="109" y="114"/>
                </a:lnTo>
                <a:lnTo>
                  <a:pt x="106" y="116"/>
                </a:lnTo>
                <a:lnTo>
                  <a:pt x="106" y="116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31" y="128"/>
                </a:lnTo>
                <a:lnTo>
                  <a:pt x="31" y="128"/>
                </a:lnTo>
                <a:lnTo>
                  <a:pt x="33" y="129"/>
                </a:lnTo>
                <a:lnTo>
                  <a:pt x="36" y="130"/>
                </a:lnTo>
                <a:lnTo>
                  <a:pt x="40" y="130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106" y="234"/>
                </a:moveTo>
                <a:lnTo>
                  <a:pt x="106" y="234"/>
                </a:lnTo>
                <a:lnTo>
                  <a:pt x="111" y="229"/>
                </a:lnTo>
                <a:lnTo>
                  <a:pt x="114" y="225"/>
                </a:lnTo>
                <a:lnTo>
                  <a:pt x="116" y="220"/>
                </a:lnTo>
                <a:lnTo>
                  <a:pt x="116" y="220"/>
                </a:lnTo>
                <a:lnTo>
                  <a:pt x="110" y="227"/>
                </a:lnTo>
                <a:lnTo>
                  <a:pt x="106" y="234"/>
                </a:lnTo>
                <a:lnTo>
                  <a:pt x="106" y="234"/>
                </a:lnTo>
                <a:close/>
                <a:moveTo>
                  <a:pt x="117" y="105"/>
                </a:moveTo>
                <a:lnTo>
                  <a:pt x="117" y="105"/>
                </a:lnTo>
                <a:lnTo>
                  <a:pt x="118" y="108"/>
                </a:lnTo>
                <a:lnTo>
                  <a:pt x="118" y="109"/>
                </a:lnTo>
                <a:lnTo>
                  <a:pt x="123" y="108"/>
                </a:lnTo>
                <a:lnTo>
                  <a:pt x="125" y="105"/>
                </a:lnTo>
                <a:lnTo>
                  <a:pt x="127" y="102"/>
                </a:lnTo>
                <a:lnTo>
                  <a:pt x="127" y="102"/>
                </a:lnTo>
                <a:lnTo>
                  <a:pt x="121" y="101"/>
                </a:lnTo>
                <a:lnTo>
                  <a:pt x="118" y="102"/>
                </a:lnTo>
                <a:lnTo>
                  <a:pt x="117" y="104"/>
                </a:lnTo>
                <a:lnTo>
                  <a:pt x="117" y="105"/>
                </a:lnTo>
                <a:lnTo>
                  <a:pt x="117" y="105"/>
                </a:lnTo>
                <a:close/>
                <a:moveTo>
                  <a:pt x="154" y="73"/>
                </a:moveTo>
                <a:lnTo>
                  <a:pt x="154" y="73"/>
                </a:lnTo>
                <a:lnTo>
                  <a:pt x="155" y="71"/>
                </a:lnTo>
                <a:lnTo>
                  <a:pt x="155" y="70"/>
                </a:lnTo>
                <a:lnTo>
                  <a:pt x="154" y="69"/>
                </a:lnTo>
                <a:lnTo>
                  <a:pt x="151" y="69"/>
                </a:lnTo>
                <a:lnTo>
                  <a:pt x="151" y="69"/>
                </a:lnTo>
                <a:lnTo>
                  <a:pt x="148" y="70"/>
                </a:lnTo>
                <a:lnTo>
                  <a:pt x="149" y="73"/>
                </a:lnTo>
                <a:lnTo>
                  <a:pt x="151" y="73"/>
                </a:lnTo>
                <a:lnTo>
                  <a:pt x="154" y="73"/>
                </a:lnTo>
                <a:lnTo>
                  <a:pt x="154" y="73"/>
                </a:lnTo>
                <a:close/>
              </a:path>
            </a:pathLst>
          </a:custGeom>
          <a:solidFill>
            <a:srgbClr val="D40C17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65900" y="1993900"/>
            <a:ext cx="4076700" cy="3530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75000"/>
                  </a:schemeClr>
                </a:solidFill>
              </a:rPr>
              <a:t>IMG</a:t>
            </a:r>
            <a:endParaRPr lang="zh-CN" altLang="en-US" sz="8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7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"/>
          <a:stretch>
            <a:fillRect/>
          </a:stretch>
        </p:blipFill>
        <p:spPr>
          <a:xfrm flipH="1">
            <a:off x="8270270" y="394208"/>
            <a:ext cx="3921730" cy="49683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1"/>
          <a:stretch>
            <a:fillRect/>
          </a:stretch>
        </p:blipFill>
        <p:spPr>
          <a:xfrm>
            <a:off x="0" y="384699"/>
            <a:ext cx="3800269" cy="496836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476250" y="4228879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112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476250" y="4351244"/>
            <a:ext cx="13230225" cy="2857721"/>
          </a:xfrm>
          <a:custGeom>
            <a:avLst/>
            <a:gdLst>
              <a:gd name="connsiteX0" fmla="*/ 123825 w 13230225"/>
              <a:gd name="connsiteY0" fmla="*/ 276446 h 2857721"/>
              <a:gd name="connsiteX1" fmla="*/ 3390900 w 13230225"/>
              <a:gd name="connsiteY1" fmla="*/ 571721 h 2857721"/>
              <a:gd name="connsiteX2" fmla="*/ 7505700 w 13230225"/>
              <a:gd name="connsiteY2" fmla="*/ 221 h 2857721"/>
              <a:gd name="connsiteX3" fmla="*/ 13230225 w 13230225"/>
              <a:gd name="connsiteY3" fmla="*/ 647921 h 2857721"/>
              <a:gd name="connsiteX4" fmla="*/ 13163550 w 13230225"/>
              <a:gd name="connsiteY4" fmla="*/ 2857721 h 2857721"/>
              <a:gd name="connsiteX5" fmla="*/ 0 w 13230225"/>
              <a:gd name="connsiteY5" fmla="*/ 2848196 h 2857721"/>
              <a:gd name="connsiteX6" fmla="*/ 123825 w 13230225"/>
              <a:gd name="connsiteY6" fmla="*/ 276446 h 285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30225" h="2857721">
                <a:moveTo>
                  <a:pt x="123825" y="276446"/>
                </a:moveTo>
                <a:cubicBezTo>
                  <a:pt x="1142206" y="447102"/>
                  <a:pt x="2160588" y="617759"/>
                  <a:pt x="3390900" y="571721"/>
                </a:cubicBezTo>
                <a:cubicBezTo>
                  <a:pt x="4621213" y="525684"/>
                  <a:pt x="5865813" y="-12479"/>
                  <a:pt x="7505700" y="221"/>
                </a:cubicBezTo>
                <a:cubicBezTo>
                  <a:pt x="9145587" y="12921"/>
                  <a:pt x="11187906" y="330421"/>
                  <a:pt x="13230225" y="647921"/>
                </a:cubicBezTo>
                <a:lnTo>
                  <a:pt x="13163550" y="2857721"/>
                </a:lnTo>
                <a:lnTo>
                  <a:pt x="0" y="2848196"/>
                </a:lnTo>
                <a:lnTo>
                  <a:pt x="123825" y="276446"/>
                </a:lnTo>
                <a:close/>
              </a:path>
            </a:pathLst>
          </a:custGeom>
          <a:solidFill>
            <a:srgbClr val="CB1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127" y="1000416"/>
            <a:ext cx="2612746" cy="26127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900134" y="4900449"/>
            <a:ext cx="8824765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谢谢收听</a:t>
            </a:r>
            <a:endParaRPr lang="zh-CN" altLang="en-US" sz="72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12269" y="6223143"/>
            <a:ext cx="2771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48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344</Words>
  <Application>Microsoft Office PowerPoint</Application>
  <PresentationFormat>宽屏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Microsoft JhengHei UI Light</vt:lpstr>
      <vt:lpstr>宋体</vt:lpstr>
      <vt:lpstr>微软雅黑</vt:lpstr>
      <vt:lpstr>张海山锐线体简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21</cp:revision>
  <dcterms:created xsi:type="dcterms:W3CDTF">2017-12-03T05:41:53Z</dcterms:created>
  <dcterms:modified xsi:type="dcterms:W3CDTF">2017-12-03T11:51:32Z</dcterms:modified>
</cp:coreProperties>
</file>